
<file path=[Content_Types].xml><?xml version="1.0" encoding="utf-8"?>
<Types xmlns="http://schemas.openxmlformats.org/package/2006/content-types">
  <Default Extension="jpeg" ContentType="image/jpeg"/>
  <Default Extension="jpg" ContentType="image/jpeg"/>
  <Default Extension="png" ContentType="image/png"/>
  <Default Extension="rels" ContentType="application/vnd.openxmlformats-package.relationships+xml"/>
  <Default Extension="xml" ContentType="application/xml"/>
  <Override PartName="/ppt/presentation.xml" ContentType="application/vnd.openxmlformats-officedocument.presentationml.presentation.main+xml"/>
  <Override PartName="/ppt/slideMasters/slideMaster1.xml" ContentType="application/vnd.openxmlformats-officedocument.presentationml.slideMaster+xml"/>
  <Override PartName="/ppt/slideMasters/slideMaster2.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notesMasters/notesMaster1.xml" ContentType="application/vnd.openxmlformats-officedocument.presentationml.notesMaster+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theme/theme2.xml" ContentType="application/vnd.openxmlformats-officedocument.theme+xml"/>
  <Override PartName="/ppt/theme/theme3.xml" ContentType="application/vnd.openxmlformats-officedocument.theme+xml"/>
  <Override PartName="/ppt/notesSlides/notesSlide1.xml" ContentType="application/vnd.openxmlformats-officedocument.presentationml.notesSlide+xml"/>
  <Override PartName="/ppt/notesSlides/notesSlide2.xml" ContentType="application/vnd.openxmlformats-officedocument.presentationml.notesSlide+xml"/>
  <Override PartName="/ppt/notesSlides/notesSlide3.xml" ContentType="application/vnd.openxmlformats-officedocument.presentationml.notesSlide+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autoCompressPictures="0">
  <p:sldMasterIdLst>
    <p:sldMasterId id="2147483676" r:id="rId1"/>
    <p:sldMasterId id="2147483668" r:id="rId2"/>
  </p:sldMasterIdLst>
  <p:notesMasterIdLst>
    <p:notesMasterId r:id="rId6"/>
  </p:notesMasterIdLst>
  <p:sldIdLst>
    <p:sldId id="352" r:id="rId3"/>
    <p:sldId id="349" r:id="rId4"/>
    <p:sldId id="307" r:id="rId5"/>
  </p:sldIdLst>
  <p:sldSz cx="12192000" cy="6858000"/>
  <p:notesSz cx="6858000" cy="9144000"/>
  <p:defaultTextStyle>
    <a:defPPr>
      <a:defRPr lang="en-US"/>
    </a:defPPr>
    <a:lvl1pPr marL="0" algn="l" defTabSz="457200" rtl="0" eaLnBrk="1" latinLnBrk="0" hangingPunct="1">
      <a:defRPr sz="1800" kern="1200">
        <a:solidFill>
          <a:schemeClr val="tx1"/>
        </a:solidFill>
        <a:latin typeface="+mn-lt"/>
        <a:ea typeface="+mn-ea"/>
        <a:cs typeface="+mn-cs"/>
      </a:defRPr>
    </a:lvl1pPr>
    <a:lvl2pPr marL="457200" algn="l" defTabSz="457200" rtl="0" eaLnBrk="1" latinLnBrk="0" hangingPunct="1">
      <a:defRPr sz="1800" kern="1200">
        <a:solidFill>
          <a:schemeClr val="tx1"/>
        </a:solidFill>
        <a:latin typeface="+mn-lt"/>
        <a:ea typeface="+mn-ea"/>
        <a:cs typeface="+mn-cs"/>
      </a:defRPr>
    </a:lvl2pPr>
    <a:lvl3pPr marL="914400" algn="l" defTabSz="457200" rtl="0" eaLnBrk="1" latinLnBrk="0" hangingPunct="1">
      <a:defRPr sz="1800" kern="1200">
        <a:solidFill>
          <a:schemeClr val="tx1"/>
        </a:solidFill>
        <a:latin typeface="+mn-lt"/>
        <a:ea typeface="+mn-ea"/>
        <a:cs typeface="+mn-cs"/>
      </a:defRPr>
    </a:lvl3pPr>
    <a:lvl4pPr marL="1371600" algn="l" defTabSz="457200" rtl="0" eaLnBrk="1" latinLnBrk="0" hangingPunct="1">
      <a:defRPr sz="1800" kern="1200">
        <a:solidFill>
          <a:schemeClr val="tx1"/>
        </a:solidFill>
        <a:latin typeface="+mn-lt"/>
        <a:ea typeface="+mn-ea"/>
        <a:cs typeface="+mn-cs"/>
      </a:defRPr>
    </a:lvl4pPr>
    <a:lvl5pPr marL="1828800" algn="l" defTabSz="457200" rtl="0" eaLnBrk="1" latinLnBrk="0" hangingPunct="1">
      <a:defRPr sz="1800" kern="1200">
        <a:solidFill>
          <a:schemeClr val="tx1"/>
        </a:solidFill>
        <a:latin typeface="+mn-lt"/>
        <a:ea typeface="+mn-ea"/>
        <a:cs typeface="+mn-cs"/>
      </a:defRPr>
    </a:lvl5pPr>
    <a:lvl6pPr marL="2286000" algn="l" defTabSz="457200" rtl="0" eaLnBrk="1" latinLnBrk="0" hangingPunct="1">
      <a:defRPr sz="1800" kern="1200">
        <a:solidFill>
          <a:schemeClr val="tx1"/>
        </a:solidFill>
        <a:latin typeface="+mn-lt"/>
        <a:ea typeface="+mn-ea"/>
        <a:cs typeface="+mn-cs"/>
      </a:defRPr>
    </a:lvl6pPr>
    <a:lvl7pPr marL="2743200" algn="l" defTabSz="457200" rtl="0" eaLnBrk="1" latinLnBrk="0" hangingPunct="1">
      <a:defRPr sz="1800" kern="1200">
        <a:solidFill>
          <a:schemeClr val="tx1"/>
        </a:solidFill>
        <a:latin typeface="+mn-lt"/>
        <a:ea typeface="+mn-ea"/>
        <a:cs typeface="+mn-cs"/>
      </a:defRPr>
    </a:lvl7pPr>
    <a:lvl8pPr marL="3200400" algn="l" defTabSz="457200" rtl="0" eaLnBrk="1" latinLnBrk="0" hangingPunct="1">
      <a:defRPr sz="1800" kern="1200">
        <a:solidFill>
          <a:schemeClr val="tx1"/>
        </a:solidFill>
        <a:latin typeface="+mn-lt"/>
        <a:ea typeface="+mn-ea"/>
        <a:cs typeface="+mn-cs"/>
      </a:defRPr>
    </a:lvl8pPr>
    <a:lvl9pPr marL="3657600" algn="l" defTabSz="4572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1F282E"/>
    <a:srgbClr val="29383E"/>
    <a:srgbClr val="101020"/>
    <a:srgbClr val="000000"/>
    <a:srgbClr val="CD774F"/>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file>

<file path=ppt/viewProps.xml><?xml version="1.0" encoding="utf-8"?>
<p:viewPr xmlns:a="http://schemas.openxmlformats.org/drawingml/2006/main" xmlns:r="http://schemas.openxmlformats.org/officeDocument/2006/relationships" xmlns:p="http://schemas.openxmlformats.org/presentationml/2006/main">
  <p:normalViewPr>
    <p:restoredLeft sz="18818" autoAdjust="0"/>
    <p:restoredTop sz="94013" autoAdjust="0"/>
  </p:normalViewPr>
  <p:slideViewPr>
    <p:cSldViewPr snapToGrid="0">
      <p:cViewPr>
        <p:scale>
          <a:sx n="111" d="100"/>
          <a:sy n="111" d="100"/>
        </p:scale>
        <p:origin x="570" y="-78"/>
      </p:cViewPr>
      <p:guideLst/>
    </p:cSldViewPr>
  </p:slideViewPr>
  <p:notesTextViewPr>
    <p:cViewPr>
      <p:scale>
        <a:sx n="1" d="1"/>
        <a:sy n="1" d="1"/>
      </p:scale>
      <p:origin x="0" y="0"/>
    </p:cViewPr>
  </p:notesTextViewPr>
  <p:gridSpacing cx="72008" cy="72008"/>
</p:viewPr>
</file>

<file path=ppt/_rels/presentation.xml.rels><?xml version="1.0" encoding="UTF-8" standalone="yes"?>
<Relationships xmlns="http://schemas.openxmlformats.org/package/2006/relationships"><Relationship Id="rId8" Type="http://schemas.openxmlformats.org/officeDocument/2006/relationships/viewProps" Target="viewProps.xml"/><Relationship Id="rId3" Type="http://schemas.openxmlformats.org/officeDocument/2006/relationships/slide" Target="slides/slide1.xml"/><Relationship Id="rId7" Type="http://schemas.openxmlformats.org/officeDocument/2006/relationships/presProps" Target="presProps.xml"/><Relationship Id="rId2" Type="http://schemas.openxmlformats.org/officeDocument/2006/relationships/slideMaster" Target="slideMasters/slideMaster2.xml"/><Relationship Id="rId1" Type="http://schemas.openxmlformats.org/officeDocument/2006/relationships/slideMaster" Target="slideMasters/slideMaster1.xml"/><Relationship Id="rId6" Type="http://schemas.openxmlformats.org/officeDocument/2006/relationships/notesMaster" Target="notesMasters/notesMaster1.xml"/><Relationship Id="rId5" Type="http://schemas.openxmlformats.org/officeDocument/2006/relationships/slide" Target="slides/slide3.xml"/><Relationship Id="rId10" Type="http://schemas.openxmlformats.org/officeDocument/2006/relationships/tableStyles" Target="tableStyles.xml"/><Relationship Id="rId4" Type="http://schemas.openxmlformats.org/officeDocument/2006/relationships/slide" Target="slides/slide2.xml"/><Relationship Id="rId9" Type="http://schemas.openxmlformats.org/officeDocument/2006/relationships/theme" Target="theme/theme1.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Header Placeholder 1"/>
          <p:cNvSpPr>
            <a:spLocks noGrp="1"/>
          </p:cNvSpPr>
          <p:nvPr>
            <p:ph type="hdr" sz="quarter"/>
          </p:nvPr>
        </p:nvSpPr>
        <p:spPr>
          <a:xfrm>
            <a:off x="0" y="0"/>
            <a:ext cx="2971800" cy="458788"/>
          </a:xfrm>
          <a:prstGeom prst="rect">
            <a:avLst/>
          </a:prstGeom>
        </p:spPr>
        <p:txBody>
          <a:bodyPr vert="horz" lIns="91440" tIns="45720" rIns="91440" bIns="45720" rtlCol="0"/>
          <a:lstStyle>
            <a:lvl1pPr algn="l">
              <a:defRPr sz="1200"/>
            </a:lvl1pPr>
          </a:lstStyle>
          <a:p>
            <a:endParaRPr lang="en-US"/>
          </a:p>
        </p:txBody>
      </p:sp>
      <p:sp>
        <p:nvSpPr>
          <p:cNvPr id="3" name="Date Placeholder 2"/>
          <p:cNvSpPr>
            <a:spLocks noGrp="1"/>
          </p:cNvSpPr>
          <p:nvPr>
            <p:ph type="dt" idx="1"/>
          </p:nvPr>
        </p:nvSpPr>
        <p:spPr>
          <a:xfrm>
            <a:off x="3884613" y="0"/>
            <a:ext cx="2971800" cy="458788"/>
          </a:xfrm>
          <a:prstGeom prst="rect">
            <a:avLst/>
          </a:prstGeom>
        </p:spPr>
        <p:txBody>
          <a:bodyPr vert="horz" lIns="91440" tIns="45720" rIns="91440" bIns="45720" rtlCol="0"/>
          <a:lstStyle>
            <a:lvl1pPr algn="r">
              <a:defRPr sz="1200"/>
            </a:lvl1pPr>
          </a:lstStyle>
          <a:p>
            <a:fld id="{7BF5E78B-FE7C-474B-AC91-ABC1B62969E2}" type="datetimeFigureOut">
              <a:rPr lang="en-US" smtClean="0"/>
              <a:t>3/27/2025</a:t>
            </a:fld>
            <a:endParaRPr lang="en-US"/>
          </a:p>
        </p:txBody>
      </p:sp>
      <p:sp>
        <p:nvSpPr>
          <p:cNvPr id="4" name="Slide Image Placeholder 3"/>
          <p:cNvSpPr>
            <a:spLocks noGrp="1" noRot="1" noChangeAspect="1"/>
          </p:cNvSpPr>
          <p:nvPr>
            <p:ph type="sldImg" idx="2"/>
          </p:nvPr>
        </p:nvSpPr>
        <p:spPr>
          <a:xfrm>
            <a:off x="685800" y="1143000"/>
            <a:ext cx="5486400" cy="3086100"/>
          </a:xfrm>
          <a:prstGeom prst="rect">
            <a:avLst/>
          </a:prstGeom>
          <a:noFill/>
          <a:ln w="12700">
            <a:solidFill>
              <a:prstClr val="black"/>
            </a:solidFill>
          </a:ln>
        </p:spPr>
        <p:txBody>
          <a:bodyPr vert="horz" lIns="91440" tIns="45720" rIns="91440" bIns="45720" rtlCol="0" anchor="ctr"/>
          <a:lstStyle/>
          <a:p>
            <a:endParaRPr lang="en-US"/>
          </a:p>
        </p:txBody>
      </p:sp>
      <p:sp>
        <p:nvSpPr>
          <p:cNvPr id="5" name="Notes Placeholder 4"/>
          <p:cNvSpPr>
            <a:spLocks noGrp="1"/>
          </p:cNvSpPr>
          <p:nvPr>
            <p:ph type="body" sz="quarter" idx="3"/>
          </p:nvPr>
        </p:nvSpPr>
        <p:spPr>
          <a:xfrm>
            <a:off x="685800" y="4400550"/>
            <a:ext cx="5486400" cy="3600450"/>
          </a:xfrm>
          <a:prstGeom prst="rect">
            <a:avLst/>
          </a:prstGeom>
        </p:spPr>
        <p:txBody>
          <a:bodyPr vert="horz" lIns="91440" tIns="45720" rIns="91440" bIns="45720" rtlCol="0"/>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6" name="Footer Placeholder 5"/>
          <p:cNvSpPr>
            <a:spLocks noGrp="1"/>
          </p:cNvSpPr>
          <p:nvPr>
            <p:ph type="ftr" sz="quarter" idx="4"/>
          </p:nvPr>
        </p:nvSpPr>
        <p:spPr>
          <a:xfrm>
            <a:off x="0" y="8685213"/>
            <a:ext cx="2971800" cy="458787"/>
          </a:xfrm>
          <a:prstGeom prst="rect">
            <a:avLst/>
          </a:prstGeom>
        </p:spPr>
        <p:txBody>
          <a:bodyPr vert="horz" lIns="91440" tIns="45720" rIns="91440" bIns="45720" rtlCol="0" anchor="b"/>
          <a:lstStyle>
            <a:lvl1pPr algn="l">
              <a:defRPr sz="1200"/>
            </a:lvl1pPr>
          </a:lstStyle>
          <a:p>
            <a:endParaRPr lang="en-US"/>
          </a:p>
        </p:txBody>
      </p:sp>
      <p:sp>
        <p:nvSpPr>
          <p:cNvPr id="7" name="Slide Number Placeholder 6"/>
          <p:cNvSpPr>
            <a:spLocks noGrp="1"/>
          </p:cNvSpPr>
          <p:nvPr>
            <p:ph type="sldNum" sz="quarter" idx="5"/>
          </p:nvPr>
        </p:nvSpPr>
        <p:spPr>
          <a:xfrm>
            <a:off x="3884613" y="8685213"/>
            <a:ext cx="2971800" cy="458787"/>
          </a:xfrm>
          <a:prstGeom prst="rect">
            <a:avLst/>
          </a:prstGeom>
        </p:spPr>
        <p:txBody>
          <a:bodyPr vert="horz" lIns="91440" tIns="45720" rIns="91440" bIns="45720" rtlCol="0" anchor="b"/>
          <a:lstStyle>
            <a:lvl1pPr algn="r">
              <a:defRPr sz="1200"/>
            </a:lvl1pPr>
          </a:lstStyle>
          <a:p>
            <a:fld id="{0A50B4EB-D9F6-4F2F-973A-15D71B3F5057}" type="slidenum">
              <a:rPr lang="en-US" smtClean="0"/>
              <a:t>‹Nº›</a:t>
            </a:fld>
            <a:endParaRPr lang="en-US"/>
          </a:p>
        </p:txBody>
      </p:sp>
    </p:spTree>
    <p:extLst>
      <p:ext uri="{BB962C8B-B14F-4D97-AF65-F5344CB8AC3E}">
        <p14:creationId xmlns:p14="http://schemas.microsoft.com/office/powerpoint/2010/main" val="406278417"/>
      </p:ext>
    </p:extLst>
  </p:cSld>
  <p:clrMap bg1="lt1" tx1="dk1" bg2="lt2" tx2="dk2" accent1="accent1" accent2="accent2" accent3="accent3" accent4="accent4" accent5="accent5" accent6="accent6" hlink="hlink" folHlink="folHlink"/>
  <p:notesStyle>
    <a:lvl1pPr marL="0" algn="l" defTabSz="914400" rtl="0" eaLnBrk="1" latinLnBrk="0" hangingPunct="1">
      <a:defRPr sz="1200" kern="1200">
        <a:solidFill>
          <a:schemeClr val="tx1"/>
        </a:solidFill>
        <a:latin typeface="+mn-lt"/>
        <a:ea typeface="+mn-ea"/>
        <a:cs typeface="+mn-cs"/>
      </a:defRPr>
    </a:lvl1pPr>
    <a:lvl2pPr marL="457200" algn="l" defTabSz="914400" rtl="0" eaLnBrk="1" latinLnBrk="0" hangingPunct="1">
      <a:defRPr sz="1200" kern="1200">
        <a:solidFill>
          <a:schemeClr val="tx1"/>
        </a:solidFill>
        <a:latin typeface="+mn-lt"/>
        <a:ea typeface="+mn-ea"/>
        <a:cs typeface="+mn-cs"/>
      </a:defRPr>
    </a:lvl2pPr>
    <a:lvl3pPr marL="914400" algn="l" defTabSz="914400" rtl="0" eaLnBrk="1" latinLnBrk="0" hangingPunct="1">
      <a:defRPr sz="1200" kern="1200">
        <a:solidFill>
          <a:schemeClr val="tx1"/>
        </a:solidFill>
        <a:latin typeface="+mn-lt"/>
        <a:ea typeface="+mn-ea"/>
        <a:cs typeface="+mn-cs"/>
      </a:defRPr>
    </a:lvl3pPr>
    <a:lvl4pPr marL="1371600" algn="l" defTabSz="914400" rtl="0" eaLnBrk="1" latinLnBrk="0" hangingPunct="1">
      <a:defRPr sz="1200" kern="1200">
        <a:solidFill>
          <a:schemeClr val="tx1"/>
        </a:solidFill>
        <a:latin typeface="+mn-lt"/>
        <a:ea typeface="+mn-ea"/>
        <a:cs typeface="+mn-cs"/>
      </a:defRPr>
    </a:lvl4pPr>
    <a:lvl5pPr marL="1828800" algn="l" defTabSz="914400" rtl="0" eaLnBrk="1" latinLnBrk="0" hangingPunct="1">
      <a:defRPr sz="1200" kern="1200">
        <a:solidFill>
          <a:schemeClr val="tx1"/>
        </a:solidFill>
        <a:latin typeface="+mn-lt"/>
        <a:ea typeface="+mn-ea"/>
        <a:cs typeface="+mn-cs"/>
      </a:defRPr>
    </a:lvl5pPr>
    <a:lvl6pPr marL="2286000" algn="l" defTabSz="914400" rtl="0" eaLnBrk="1" latinLnBrk="0" hangingPunct="1">
      <a:defRPr sz="1200" kern="1200">
        <a:solidFill>
          <a:schemeClr val="tx1"/>
        </a:solidFill>
        <a:latin typeface="+mn-lt"/>
        <a:ea typeface="+mn-ea"/>
        <a:cs typeface="+mn-cs"/>
      </a:defRPr>
    </a:lvl6pPr>
    <a:lvl7pPr marL="2743200" algn="l" defTabSz="914400" rtl="0" eaLnBrk="1" latinLnBrk="0" hangingPunct="1">
      <a:defRPr sz="1200" kern="1200">
        <a:solidFill>
          <a:schemeClr val="tx1"/>
        </a:solidFill>
        <a:latin typeface="+mn-lt"/>
        <a:ea typeface="+mn-ea"/>
        <a:cs typeface="+mn-cs"/>
      </a:defRPr>
    </a:lvl7pPr>
    <a:lvl8pPr marL="3200400" algn="l" defTabSz="914400" rtl="0" eaLnBrk="1" latinLnBrk="0" hangingPunct="1">
      <a:defRPr sz="1200" kern="1200">
        <a:solidFill>
          <a:schemeClr val="tx1"/>
        </a:solidFill>
        <a:latin typeface="+mn-lt"/>
        <a:ea typeface="+mn-ea"/>
        <a:cs typeface="+mn-cs"/>
      </a:defRPr>
    </a:lvl8pPr>
    <a:lvl9pPr marL="3657600" algn="l" defTabSz="914400" rtl="0" eaLnBrk="1" latinLnBrk="0" hangingPunct="1">
      <a:defRPr sz="1200" kern="1200">
        <a:solidFill>
          <a:schemeClr val="tx1"/>
        </a:solidFill>
        <a:latin typeface="+mn-lt"/>
        <a:ea typeface="+mn-ea"/>
        <a:cs typeface="+mn-cs"/>
      </a:defRPr>
    </a:lvl9pPr>
  </p:notesStyle>
</p:notesMaster>
</file>

<file path=ppt/notesSlides/_rels/notesSlide1.xml.rels><?xml version="1.0" encoding="UTF-8" standalone="yes"?>
<Relationships xmlns="http://schemas.openxmlformats.org/package/2006/relationships"><Relationship Id="rId2" Type="http://schemas.openxmlformats.org/officeDocument/2006/relationships/slide" Target="../slides/slide1.xml"/><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2" Type="http://schemas.openxmlformats.org/officeDocument/2006/relationships/slide" Target="../slides/slide2.xml"/><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2" Type="http://schemas.openxmlformats.org/officeDocument/2006/relationships/slide" Target="../slides/slide3.xml"/><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1</a:t>
            </a:fld>
            <a:endParaRPr lang="en-US"/>
          </a:p>
        </p:txBody>
      </p:sp>
    </p:spTree>
    <p:extLst>
      <p:ext uri="{BB962C8B-B14F-4D97-AF65-F5344CB8AC3E}">
        <p14:creationId xmlns:p14="http://schemas.microsoft.com/office/powerpoint/2010/main" val="1425689955"/>
      </p:ext>
    </p:extLst>
  </p:cSld>
  <p:clrMapOvr>
    <a:masterClrMapping/>
  </p:clrMapOvr>
</p:notes>
</file>

<file path=ppt/notesSlides/notesSlide2.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p:sp>
      <p:sp>
        <p:nvSpPr>
          <p:cNvPr id="3" name="Notes Placeholder 2"/>
          <p:cNvSpPr>
            <a:spLocks noGrp="1"/>
          </p:cNvSpPr>
          <p:nvPr>
            <p:ph type="body" idx="1"/>
          </p:nvPr>
        </p:nvSpPr>
        <p:spPr/>
        <p:txBody>
          <a:bodyPr/>
          <a:lstStyle/>
          <a:p>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5"/>
          </p:nvPr>
        </p:nvSpPr>
        <p:spPr/>
        <p:txBody>
          <a:bodyPr/>
          <a:lstStyle/>
          <a:p>
            <a:fld id="{0A50B4EB-D9F6-4F2F-973A-15D71B3F5057}" type="slidenum">
              <a:rPr lang="en-US" smtClean="0"/>
              <a:t>2</a:t>
            </a:fld>
            <a:endParaRPr lang="en-US"/>
          </a:p>
        </p:txBody>
      </p:sp>
    </p:spTree>
    <p:extLst>
      <p:ext uri="{BB962C8B-B14F-4D97-AF65-F5344CB8AC3E}">
        <p14:creationId xmlns:p14="http://schemas.microsoft.com/office/powerpoint/2010/main" val="1071404375"/>
      </p:ext>
    </p:extLst>
  </p:cSld>
  <p:clrMapOvr>
    <a:masterClrMapping/>
  </p:clrMapOvr>
</p:notes>
</file>

<file path=ppt/notesSlides/notesSlide3.xml><?xml version="1.0" encoding="utf-8"?>
<p:notes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lide Image Placeholder 1"/>
          <p:cNvSpPr>
            <a:spLocks noGrp="1" noRot="1" noChangeAspect="1"/>
          </p:cNvSpPr>
          <p:nvPr>
            <p:ph type="sldImg"/>
          </p:nvPr>
        </p:nvSpPr>
        <p:spPr>
          <a:xfrm>
            <a:off x="685800" y="1143000"/>
            <a:ext cx="5486400" cy="3086100"/>
          </a:xfrm>
        </p:spPr>
      </p:sp>
      <p:sp>
        <p:nvSpPr>
          <p:cNvPr id="3" name="Notes Placeholder 2"/>
          <p:cNvSpPr>
            <a:spLocks noGrp="1"/>
          </p:cNvSpPr>
          <p:nvPr>
            <p:ph type="body" idx="1"/>
          </p:nvPr>
        </p:nvSpPr>
        <p:spPr/>
        <p:txBody>
          <a:bodyPr/>
          <a:lstStyle/>
          <a:p>
            <a:pPr marL="0" marR="0" indent="0" algn="l" defTabSz="914400" rtl="0" eaLnBrk="1" fontAlgn="auto" latinLnBrk="0" hangingPunct="1">
              <a:lnSpc>
                <a:spcPct val="100000"/>
              </a:lnSpc>
              <a:spcBef>
                <a:spcPts val="0"/>
              </a:spcBef>
              <a:spcAft>
                <a:spcPts val="0"/>
              </a:spcAft>
              <a:buClrTx/>
              <a:buSzTx/>
              <a:buFontTx/>
              <a:buNone/>
              <a:tabLst/>
              <a:defRPr/>
            </a:pPr>
            <a:r>
              <a:rPr lang="en-US" dirty="0"/>
              <a:t>© Copyright </a:t>
            </a:r>
            <a:r>
              <a:rPr lang="en-US" b="1" dirty="0"/>
              <a:t>PresentationGO.com</a:t>
            </a:r>
            <a:r>
              <a:rPr lang="en-US" dirty="0"/>
              <a:t> – The free PowerPoint and Google Slides template library</a:t>
            </a:r>
          </a:p>
        </p:txBody>
      </p:sp>
      <p:sp>
        <p:nvSpPr>
          <p:cNvPr id="4" name="Slide Number Placeholder 3"/>
          <p:cNvSpPr>
            <a:spLocks noGrp="1"/>
          </p:cNvSpPr>
          <p:nvPr>
            <p:ph type="sldNum" sz="quarter" idx="10"/>
          </p:nvPr>
        </p:nvSpPr>
        <p:spPr/>
        <p:txBody>
          <a:bodyPr/>
          <a:lstStyle/>
          <a:p>
            <a:pPr marL="0" marR="0" lvl="0" indent="0" algn="r" defTabSz="914400" rtl="0" eaLnBrk="1" fontAlgn="auto" latinLnBrk="0" hangingPunct="1">
              <a:lnSpc>
                <a:spcPct val="100000"/>
              </a:lnSpc>
              <a:spcBef>
                <a:spcPts val="0"/>
              </a:spcBef>
              <a:spcAft>
                <a:spcPts val="0"/>
              </a:spcAft>
              <a:buClrTx/>
              <a:buSzTx/>
              <a:buFontTx/>
              <a:buNone/>
              <a:tabLst/>
              <a:defRPr/>
            </a:pPr>
            <a:fld id="{B68D2766-C49B-4C1A-9FEE-6F146754B02B}" type="slidenum">
              <a:rPr kumimoji="0" lang="en-US" sz="1200" b="0" i="0" u="none" strike="noStrike" kern="1200" cap="none" spc="0" normalizeH="0" baseline="0" noProof="0" smtClean="0">
                <a:ln>
                  <a:noFill/>
                </a:ln>
                <a:solidFill>
                  <a:prstClr val="black"/>
                </a:solidFill>
                <a:effectLst/>
                <a:uLnTx/>
                <a:uFillTx/>
                <a:latin typeface="Calibri" panose="020F0502020204030204"/>
                <a:ea typeface="+mn-ea"/>
                <a:cs typeface="+mn-cs"/>
              </a:rPr>
              <a:pPr marL="0" marR="0" lvl="0" indent="0" algn="r" defTabSz="914400" rtl="0" eaLnBrk="1" fontAlgn="auto" latinLnBrk="0" hangingPunct="1">
                <a:lnSpc>
                  <a:spcPct val="100000"/>
                </a:lnSpc>
                <a:spcBef>
                  <a:spcPts val="0"/>
                </a:spcBef>
                <a:spcAft>
                  <a:spcPts val="0"/>
                </a:spcAft>
                <a:buClrTx/>
                <a:buSzTx/>
                <a:buFontTx/>
                <a:buNone/>
                <a:tabLst/>
                <a:defRPr/>
              </a:pPr>
              <a:t>3</a:t>
            </a:fld>
            <a:endParaRPr kumimoji="0" lang="en-US" sz="1200" b="0" i="0" u="none" strike="noStrike" kern="1200" cap="none" spc="0" normalizeH="0" baseline="0" noProof="0">
              <a:ln>
                <a:noFill/>
              </a:ln>
              <a:solidFill>
                <a:prstClr val="black"/>
              </a:solidFill>
              <a:effectLst/>
              <a:uLnTx/>
              <a:uFillTx/>
              <a:latin typeface="Calibri" panose="020F0502020204030204"/>
              <a:ea typeface="+mn-ea"/>
              <a:cs typeface="+mn-cs"/>
            </a:endParaRPr>
          </a:p>
        </p:txBody>
      </p:sp>
    </p:spTree>
    <p:extLst>
      <p:ext uri="{BB962C8B-B14F-4D97-AF65-F5344CB8AC3E}">
        <p14:creationId xmlns:p14="http://schemas.microsoft.com/office/powerpoint/2010/main" val="3019326691"/>
      </p:ext>
    </p:extLst>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hyperlink" Target="https://www.presentationgo.com/" TargetMode="External"/><Relationship Id="rId1" Type="http://schemas.openxmlformats.org/officeDocument/2006/relationships/slideMaster" Target="../slideMasters/slideMaster2.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Cover">
    <p:bg>
      <p:bgPr>
        <a:solidFill>
          <a:srgbClr val="1F282E"/>
        </a:solidFill>
        <a:effectLst/>
      </p:bgPr>
    </p:bg>
    <p:spTree>
      <p:nvGrpSpPr>
        <p:cNvPr id="1" name=""/>
        <p:cNvGrpSpPr/>
        <p:nvPr/>
      </p:nvGrpSpPr>
      <p:grpSpPr>
        <a:xfrm>
          <a:off x="0" y="0"/>
          <a:ext cx="0" cy="0"/>
          <a:chOff x="0" y="0"/>
          <a:chExt cx="0" cy="0"/>
        </a:xfrm>
      </p:grpSpPr>
      <p:sp>
        <p:nvSpPr>
          <p:cNvPr id="18" name="Picture Placeholder 3">
            <a:extLst>
              <a:ext uri="{FF2B5EF4-FFF2-40B4-BE49-F238E27FC236}">
                <a16:creationId xmlns:a16="http://schemas.microsoft.com/office/drawing/2014/main" id="{57DA706C-29F7-120F-35F8-6B73C6D58B9D}"/>
              </a:ext>
            </a:extLst>
          </p:cNvPr>
          <p:cNvSpPr>
            <a:spLocks noGrp="1"/>
          </p:cNvSpPr>
          <p:nvPr>
            <p:ph type="pic" sz="quarter" idx="13"/>
          </p:nvPr>
        </p:nvSpPr>
        <p:spPr>
          <a:xfrm>
            <a:off x="0" y="0"/>
            <a:ext cx="12192000" cy="6858000"/>
          </a:xfrm>
          <a:solidFill>
            <a:schemeClr val="bg1">
              <a:lumMod val="75000"/>
            </a:schemeClr>
          </a:solidFill>
        </p:spPr>
        <p:txBody>
          <a:bodyPr anchor="ctr"/>
          <a:lstStyle>
            <a:lvl1pPr marL="0" indent="0" algn="ctr">
              <a:buNone/>
              <a:defRPr>
                <a:solidFill>
                  <a:srgbClr val="1F282E"/>
                </a:solidFill>
              </a:defRPr>
            </a:lvl1pPr>
          </a:lstStyle>
          <a:p>
            <a:r>
              <a:rPr lang="es-ES"/>
              <a:t>Haga clic en el icono para agregar una imagen</a:t>
            </a:r>
            <a:endParaRPr lang="en-US"/>
          </a:p>
        </p:txBody>
      </p:sp>
    </p:spTree>
    <p:extLst>
      <p:ext uri="{BB962C8B-B14F-4D97-AF65-F5344CB8AC3E}">
        <p14:creationId xmlns:p14="http://schemas.microsoft.com/office/powerpoint/2010/main" val="1706071266"/>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userDrawn="1">
  <p:cSld name="Cover 2c">
    <p:spTree>
      <p:nvGrpSpPr>
        <p:cNvPr id="1" name=""/>
        <p:cNvGrpSpPr/>
        <p:nvPr/>
      </p:nvGrpSpPr>
      <p:grpSpPr>
        <a:xfrm>
          <a:off x="0" y="0"/>
          <a:ext cx="0" cy="0"/>
          <a:chOff x="0" y="0"/>
          <a:chExt cx="0" cy="0"/>
        </a:xfrm>
      </p:grpSpPr>
      <p:sp>
        <p:nvSpPr>
          <p:cNvPr id="7" name="Picture Placeholder 3">
            <a:extLst>
              <a:ext uri="{FF2B5EF4-FFF2-40B4-BE49-F238E27FC236}">
                <a16:creationId xmlns:a16="http://schemas.microsoft.com/office/drawing/2014/main" id="{EACB11DC-9022-1D1B-CFE0-A912BF029AFD}"/>
              </a:ext>
            </a:extLst>
          </p:cNvPr>
          <p:cNvSpPr>
            <a:spLocks noGrp="1"/>
          </p:cNvSpPr>
          <p:nvPr>
            <p:ph type="pic" sz="quarter" idx="13"/>
          </p:nvPr>
        </p:nvSpPr>
        <p:spPr>
          <a:xfrm>
            <a:off x="0" y="0"/>
            <a:ext cx="12192000" cy="6858000"/>
          </a:xfrm>
          <a:solidFill>
            <a:schemeClr val="bg1">
              <a:lumMod val="75000"/>
            </a:schemeClr>
          </a:solidFill>
        </p:spPr>
        <p:txBody>
          <a:bodyPr anchor="ctr"/>
          <a:lstStyle>
            <a:lvl1pPr marL="0" indent="0" algn="ctr">
              <a:buNone/>
              <a:defRPr>
                <a:solidFill>
                  <a:srgbClr val="1F282E"/>
                </a:solidFill>
              </a:defRPr>
            </a:lvl1pPr>
          </a:lstStyle>
          <a:p>
            <a:r>
              <a:rPr lang="es-ES"/>
              <a:t>Haga clic en el icono para agregar una imagen</a:t>
            </a:r>
            <a:endParaRPr lang="en-US"/>
          </a:p>
        </p:txBody>
      </p:sp>
      <p:sp>
        <p:nvSpPr>
          <p:cNvPr id="2" name="Title 1">
            <a:extLst>
              <a:ext uri="{FF2B5EF4-FFF2-40B4-BE49-F238E27FC236}">
                <a16:creationId xmlns:a16="http://schemas.microsoft.com/office/drawing/2014/main" id="{8062537F-7AF9-E696-9D43-073C1695F871}"/>
              </a:ext>
            </a:extLst>
          </p:cNvPr>
          <p:cNvSpPr>
            <a:spLocks noGrp="1"/>
          </p:cNvSpPr>
          <p:nvPr>
            <p:ph type="ctrTitle"/>
          </p:nvPr>
        </p:nvSpPr>
        <p:spPr>
          <a:xfrm>
            <a:off x="7455050" y="1319530"/>
            <a:ext cx="4630270" cy="3288983"/>
          </a:xfrm>
        </p:spPr>
        <p:txBody>
          <a:bodyPr anchor="b"/>
          <a:lstStyle>
            <a:lvl1pPr algn="ctr">
              <a:defRPr sz="6000"/>
            </a:lvl1pPr>
          </a:lstStyle>
          <a:p>
            <a:r>
              <a:rPr lang="es-ES"/>
              <a:t>Haga clic para modificar el estilo de título del patrón</a:t>
            </a:r>
            <a:endParaRPr lang="en-US" dirty="0"/>
          </a:p>
        </p:txBody>
      </p:sp>
      <p:sp>
        <p:nvSpPr>
          <p:cNvPr id="3" name="Subtitle 2">
            <a:extLst>
              <a:ext uri="{FF2B5EF4-FFF2-40B4-BE49-F238E27FC236}">
                <a16:creationId xmlns:a16="http://schemas.microsoft.com/office/drawing/2014/main" id="{A2A94E85-7587-A027-F594-2DE23CC0DFD4}"/>
              </a:ext>
            </a:extLst>
          </p:cNvPr>
          <p:cNvSpPr>
            <a:spLocks noGrp="1"/>
          </p:cNvSpPr>
          <p:nvPr>
            <p:ph type="subTitle" idx="1"/>
          </p:nvPr>
        </p:nvSpPr>
        <p:spPr>
          <a:xfrm>
            <a:off x="7455050" y="4700588"/>
            <a:ext cx="4630270" cy="1655762"/>
          </a:xfrm>
        </p:spPr>
        <p:txBody>
          <a:bodyPr/>
          <a:lstStyle>
            <a:lvl1pPr marL="0" indent="0" algn="ctr">
              <a:buNone/>
              <a:defRPr sz="2400"/>
            </a:lvl1pPr>
            <a:lvl2pPr marL="457200" indent="0" algn="ctr">
              <a:buNone/>
              <a:defRPr sz="2000"/>
            </a:lvl2pPr>
            <a:lvl3pPr marL="914400" indent="0" algn="ctr">
              <a:buNone/>
              <a:defRPr sz="1800"/>
            </a:lvl3pPr>
            <a:lvl4pPr marL="1371600" indent="0" algn="ctr">
              <a:buNone/>
              <a:defRPr sz="1600"/>
            </a:lvl4pPr>
            <a:lvl5pPr marL="1828800" indent="0" algn="ctr">
              <a:buNone/>
              <a:defRPr sz="1600"/>
            </a:lvl5pPr>
            <a:lvl6pPr marL="2286000" indent="0" algn="ctr">
              <a:buNone/>
              <a:defRPr sz="1600"/>
            </a:lvl6pPr>
            <a:lvl7pPr marL="2743200" indent="0" algn="ctr">
              <a:buNone/>
              <a:defRPr sz="1600"/>
            </a:lvl7pPr>
            <a:lvl8pPr marL="3200400" indent="0" algn="ctr">
              <a:buNone/>
              <a:defRPr sz="1600"/>
            </a:lvl8pPr>
            <a:lvl9pPr marL="3657600" indent="0" algn="ctr">
              <a:buNone/>
              <a:defRPr sz="1600"/>
            </a:lvl9pPr>
          </a:lstStyle>
          <a:p>
            <a:r>
              <a:rPr lang="es-ES"/>
              <a:t>Haga clic para modificar el estilo de subtítulo del patrón</a:t>
            </a:r>
            <a:endParaRPr lang="en-US" dirty="0"/>
          </a:p>
        </p:txBody>
      </p:sp>
      <p:sp>
        <p:nvSpPr>
          <p:cNvPr id="4" name="Date Placeholder 3">
            <a:extLst>
              <a:ext uri="{FF2B5EF4-FFF2-40B4-BE49-F238E27FC236}">
                <a16:creationId xmlns:a16="http://schemas.microsoft.com/office/drawing/2014/main" id="{BD5591D5-C91C-7615-1E55-473528A1725C}"/>
              </a:ext>
            </a:extLst>
          </p:cNvPr>
          <p:cNvSpPr>
            <a:spLocks noGrp="1"/>
          </p:cNvSpPr>
          <p:nvPr>
            <p:ph type="dt" sz="half" idx="10"/>
          </p:nvPr>
        </p:nvSpPr>
        <p:spPr/>
        <p:txBody>
          <a:bodyPr/>
          <a:lstStyle/>
          <a:p>
            <a:r>
              <a:rPr lang="en-US"/>
              <a:t>Date</a:t>
            </a:r>
          </a:p>
        </p:txBody>
      </p:sp>
      <p:sp>
        <p:nvSpPr>
          <p:cNvPr id="5" name="Footer Placeholder 4">
            <a:extLst>
              <a:ext uri="{FF2B5EF4-FFF2-40B4-BE49-F238E27FC236}">
                <a16:creationId xmlns:a16="http://schemas.microsoft.com/office/drawing/2014/main" id="{7B97FBB3-7FDA-5362-8DAF-B9842740F54C}"/>
              </a:ext>
            </a:extLst>
          </p:cNvPr>
          <p:cNvSpPr>
            <a:spLocks noGrp="1"/>
          </p:cNvSpPr>
          <p:nvPr>
            <p:ph type="ftr" sz="quarter" idx="11"/>
          </p:nvPr>
        </p:nvSpPr>
        <p:spPr/>
        <p:txBody>
          <a:bodyPr/>
          <a:lstStyle/>
          <a:p>
            <a:r>
              <a:rPr lang="en-US"/>
              <a:t>Your Footer Here</a:t>
            </a:r>
          </a:p>
        </p:txBody>
      </p:sp>
      <p:sp>
        <p:nvSpPr>
          <p:cNvPr id="6" name="Slide Number Placeholder 5">
            <a:extLst>
              <a:ext uri="{FF2B5EF4-FFF2-40B4-BE49-F238E27FC236}">
                <a16:creationId xmlns:a16="http://schemas.microsoft.com/office/drawing/2014/main" id="{052FBC17-924A-00CA-B225-41B6F88B8E04}"/>
              </a:ext>
            </a:extLst>
          </p:cNvPr>
          <p:cNvSpPr>
            <a:spLocks noGrp="1"/>
          </p:cNvSpPr>
          <p:nvPr>
            <p:ph type="sldNum" sz="quarter" idx="12"/>
          </p:nvPr>
        </p:nvSpPr>
        <p:spPr/>
        <p:txBody>
          <a:bodyPr/>
          <a:lstStyle/>
          <a:p>
            <a:fld id="{185F14C5-B4E7-4224-92B0-F3500720FC4F}" type="slidenum">
              <a:rPr lang="en-US" smtClean="0"/>
              <a:t>‹Nº›</a:t>
            </a:fld>
            <a:endParaRPr lang="en-US"/>
          </a:p>
        </p:txBody>
      </p:sp>
    </p:spTree>
    <p:extLst>
      <p:ext uri="{BB962C8B-B14F-4D97-AF65-F5344CB8AC3E}">
        <p14:creationId xmlns:p14="http://schemas.microsoft.com/office/powerpoint/2010/main" val="2821446575"/>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Título y objetos">
    <p:spTree>
      <p:nvGrpSpPr>
        <p:cNvPr id="1" name=""/>
        <p:cNvGrpSpPr/>
        <p:nvPr/>
      </p:nvGrpSpPr>
      <p:grpSpPr>
        <a:xfrm>
          <a:off x="0" y="0"/>
          <a:ext cx="0" cy="0"/>
          <a:chOff x="0" y="0"/>
          <a:chExt cx="0" cy="0"/>
        </a:xfrm>
      </p:grpSpPr>
      <p:sp>
        <p:nvSpPr>
          <p:cNvPr id="12" name="Title 1">
            <a:extLst>
              <a:ext uri="{FF2B5EF4-FFF2-40B4-BE49-F238E27FC236}">
                <a16:creationId xmlns:a16="http://schemas.microsoft.com/office/drawing/2014/main" id="{0D08B00A-9A13-4AB1-A72D-2F499BA2EBAB}"/>
              </a:ext>
            </a:extLst>
          </p:cNvPr>
          <p:cNvSpPr>
            <a:spLocks noGrp="1"/>
          </p:cNvSpPr>
          <p:nvPr>
            <p:ph type="title"/>
          </p:nvPr>
        </p:nvSpPr>
        <p:spPr>
          <a:xfrm>
            <a:off x="4041683" y="365125"/>
            <a:ext cx="5929035" cy="1325563"/>
          </a:xfrm>
        </p:spPr>
        <p:txBody>
          <a:bodyPr/>
          <a:lstStyle>
            <a:lvl1pPr>
              <a:defRPr>
                <a:solidFill>
                  <a:schemeClr val="tx2"/>
                </a:solidFill>
              </a:defRPr>
            </a:lvl1pPr>
          </a:lstStyle>
          <a:p>
            <a:r>
              <a:rPr lang="es-ES"/>
              <a:t>Haga clic para modificar el estilo de título del patrón</a:t>
            </a:r>
            <a:endParaRPr lang="en-US" dirty="0"/>
          </a:p>
        </p:txBody>
      </p:sp>
      <p:sp>
        <p:nvSpPr>
          <p:cNvPr id="18" name="Content Placeholder 2">
            <a:extLst>
              <a:ext uri="{FF2B5EF4-FFF2-40B4-BE49-F238E27FC236}">
                <a16:creationId xmlns:a16="http://schemas.microsoft.com/office/drawing/2014/main" id="{489DC5E6-DDCD-4B67-B47F-0BD6C54B83D2}"/>
              </a:ext>
            </a:extLst>
          </p:cNvPr>
          <p:cNvSpPr>
            <a:spLocks noGrp="1"/>
          </p:cNvSpPr>
          <p:nvPr>
            <p:ph idx="1"/>
          </p:nvPr>
        </p:nvSpPr>
        <p:spPr>
          <a:xfrm>
            <a:off x="4041683" y="1825625"/>
            <a:ext cx="7705726" cy="4351338"/>
          </a:xfrm>
        </p:spPr>
        <p:txBody>
          <a:bodyPr/>
          <a:lstStyle>
            <a:lvl1pPr>
              <a:defRPr>
                <a:solidFill>
                  <a:schemeClr val="bg1"/>
                </a:solidFill>
              </a:defRPr>
            </a:lvl1pPr>
            <a:lvl2pPr>
              <a:defRPr>
                <a:solidFill>
                  <a:schemeClr val="bg1"/>
                </a:solidFill>
              </a:defRPr>
            </a:lvl2pPr>
            <a:lvl3pPr>
              <a:defRPr>
                <a:solidFill>
                  <a:schemeClr val="bg1"/>
                </a:solidFill>
              </a:defRPr>
            </a:lvl3pPr>
            <a:lvl4pPr>
              <a:defRPr>
                <a:solidFill>
                  <a:schemeClr val="bg1"/>
                </a:solidFill>
              </a:defRPr>
            </a:lvl4pPr>
            <a:lvl5pPr>
              <a:defRPr>
                <a:solidFill>
                  <a:schemeClr val="bg1"/>
                </a:solidFill>
              </a:defRPr>
            </a:lvl5p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a:p>
        </p:txBody>
      </p:sp>
      <p:sp>
        <p:nvSpPr>
          <p:cNvPr id="10" name="Date Placeholder 3">
            <a:extLst>
              <a:ext uri="{FF2B5EF4-FFF2-40B4-BE49-F238E27FC236}">
                <a16:creationId xmlns:a16="http://schemas.microsoft.com/office/drawing/2014/main" id="{FF73AD16-7BD5-F9A2-560F-6854AADF6E68}"/>
              </a:ext>
            </a:extLst>
          </p:cNvPr>
          <p:cNvSpPr>
            <a:spLocks noGrp="1"/>
          </p:cNvSpPr>
          <p:nvPr>
            <p:ph type="dt" sz="half" idx="10"/>
          </p:nvPr>
        </p:nvSpPr>
        <p:spPr>
          <a:xfrm>
            <a:off x="4041683" y="6356350"/>
            <a:ext cx="1209675" cy="365125"/>
          </a:xfrm>
        </p:spPr>
        <p:txBody>
          <a:bodyPr/>
          <a:lstStyle/>
          <a:p>
            <a:r>
              <a:rPr lang="en-US"/>
              <a:t>Date</a:t>
            </a:r>
          </a:p>
        </p:txBody>
      </p:sp>
      <p:sp>
        <p:nvSpPr>
          <p:cNvPr id="11" name="Footer Placeholder 4">
            <a:extLst>
              <a:ext uri="{FF2B5EF4-FFF2-40B4-BE49-F238E27FC236}">
                <a16:creationId xmlns:a16="http://schemas.microsoft.com/office/drawing/2014/main" id="{27713BB5-14B9-3F03-972E-8882463C0E42}"/>
              </a:ext>
            </a:extLst>
          </p:cNvPr>
          <p:cNvSpPr>
            <a:spLocks noGrp="1"/>
          </p:cNvSpPr>
          <p:nvPr>
            <p:ph type="ftr" sz="quarter" idx="11"/>
          </p:nvPr>
        </p:nvSpPr>
        <p:spPr>
          <a:xfrm>
            <a:off x="5526157" y="6356350"/>
            <a:ext cx="4739263" cy="365125"/>
          </a:xfrm>
        </p:spPr>
        <p:txBody>
          <a:bodyPr/>
          <a:lstStyle/>
          <a:p>
            <a:r>
              <a:rPr lang="en-US" dirty="0"/>
              <a:t>Your Footer Here</a:t>
            </a:r>
          </a:p>
        </p:txBody>
      </p:sp>
      <p:sp>
        <p:nvSpPr>
          <p:cNvPr id="13" name="Slide Number Placeholder 5">
            <a:extLst>
              <a:ext uri="{FF2B5EF4-FFF2-40B4-BE49-F238E27FC236}">
                <a16:creationId xmlns:a16="http://schemas.microsoft.com/office/drawing/2014/main" id="{3C1EE7B4-B388-4D51-A741-97264A556981}"/>
              </a:ext>
            </a:extLst>
          </p:cNvPr>
          <p:cNvSpPr>
            <a:spLocks noGrp="1"/>
          </p:cNvSpPr>
          <p:nvPr>
            <p:ph type="sldNum" sz="quarter" idx="12"/>
          </p:nvPr>
        </p:nvSpPr>
        <p:spPr>
          <a:xfrm>
            <a:off x="10537734" y="6356350"/>
            <a:ext cx="1209675" cy="365125"/>
          </a:xfrm>
        </p:spPr>
        <p:txBody>
          <a:bodyPr/>
          <a:lstStyle/>
          <a:p>
            <a:fld id="{672B7600-67E3-4D97-B453-880E2742B982}" type="slidenum">
              <a:rPr lang="en-US" smtClean="0"/>
              <a:t>‹Nº›</a:t>
            </a:fld>
            <a:endParaRPr lang="en-US"/>
          </a:p>
        </p:txBody>
      </p:sp>
      <p:sp>
        <p:nvSpPr>
          <p:cNvPr id="4" name="Picture Placeholder 3">
            <a:extLst>
              <a:ext uri="{FF2B5EF4-FFF2-40B4-BE49-F238E27FC236}">
                <a16:creationId xmlns:a16="http://schemas.microsoft.com/office/drawing/2014/main" id="{ED497197-2A25-7686-D4E9-DD8601F2D953}"/>
              </a:ext>
            </a:extLst>
          </p:cNvPr>
          <p:cNvSpPr>
            <a:spLocks noGrp="1"/>
          </p:cNvSpPr>
          <p:nvPr>
            <p:ph type="pic" sz="quarter" idx="13"/>
          </p:nvPr>
        </p:nvSpPr>
        <p:spPr>
          <a:xfrm>
            <a:off x="0" y="0"/>
            <a:ext cx="3684588" cy="6858000"/>
          </a:xfrm>
          <a:solidFill>
            <a:schemeClr val="bg1">
              <a:lumMod val="75000"/>
            </a:schemeClr>
          </a:solidFill>
        </p:spPr>
        <p:txBody>
          <a:bodyPr anchor="ctr"/>
          <a:lstStyle>
            <a:lvl1pPr marL="0" indent="0" algn="ctr">
              <a:buNone/>
              <a:defRPr>
                <a:solidFill>
                  <a:srgbClr val="1F282E"/>
                </a:solidFill>
              </a:defRPr>
            </a:lvl1pPr>
          </a:lstStyle>
          <a:p>
            <a:r>
              <a:rPr lang="es-ES"/>
              <a:t>Haga clic en el icono para agregar una imagen</a:t>
            </a:r>
            <a:endParaRPr lang="en-US"/>
          </a:p>
        </p:txBody>
      </p:sp>
    </p:spTree>
    <p:extLst>
      <p:ext uri="{BB962C8B-B14F-4D97-AF65-F5344CB8AC3E}">
        <p14:creationId xmlns:p14="http://schemas.microsoft.com/office/powerpoint/2010/main" val="1605757336"/>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Diapositiva de título">
    <p:spTree>
      <p:nvGrpSpPr>
        <p:cNvPr id="1" name=""/>
        <p:cNvGrpSpPr/>
        <p:nvPr/>
      </p:nvGrpSpPr>
      <p:grpSpPr>
        <a:xfrm>
          <a:off x="0" y="0"/>
          <a:ext cx="0" cy="0"/>
          <a:chOff x="0" y="0"/>
          <a:chExt cx="0" cy="0"/>
        </a:xfrm>
      </p:grpSpPr>
    </p:spTree>
    <p:extLst>
      <p:ext uri="{BB962C8B-B14F-4D97-AF65-F5344CB8AC3E}">
        <p14:creationId xmlns:p14="http://schemas.microsoft.com/office/powerpoint/2010/main" val="181146524"/>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Designed by PresentationGo">
    <p:bg>
      <p:bgPr>
        <a:gradFill>
          <a:gsLst>
            <a:gs pos="0">
              <a:srgbClr val="323A45"/>
            </a:gs>
            <a:gs pos="35000">
              <a:srgbClr val="323A45"/>
            </a:gs>
            <a:gs pos="100000">
              <a:srgbClr val="1C2026"/>
            </a:gs>
          </a:gsLst>
          <a:path path="circle">
            <a:fillToRect l="50000" t="-80000" r="50000" b="180000"/>
          </a:path>
        </a:gradFill>
        <a:effectLst/>
      </p:bgPr>
    </p:bg>
    <p:spTree>
      <p:nvGrpSpPr>
        <p:cNvPr id="1" name=""/>
        <p:cNvGrpSpPr/>
        <p:nvPr/>
      </p:nvGrpSpPr>
      <p:grpSpPr>
        <a:xfrm>
          <a:off x="0" y="0"/>
          <a:ext cx="0" cy="0"/>
          <a:chOff x="0" y="0"/>
          <a:chExt cx="0" cy="0"/>
        </a:xfrm>
      </p:grpSpPr>
      <p:sp>
        <p:nvSpPr>
          <p:cNvPr id="5" name="Rectangle 4"/>
          <p:cNvSpPr/>
          <p:nvPr userDrawn="1"/>
        </p:nvSpPr>
        <p:spPr>
          <a:xfrm>
            <a:off x="0" y="3152956"/>
            <a:ext cx="12192000" cy="552091"/>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www</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800" b="0" i="0" u="none" strike="noStrike" kern="1200" cap="none" spc="0" normalizeH="0" baseline="0" noProof="0">
                <a:ln>
                  <a:noFill/>
                </a:ln>
                <a:solidFill>
                  <a:srgbClr val="A5CD00"/>
                </a:solidFill>
                <a:effectLst/>
                <a:uLnTx/>
                <a:uFillTx/>
                <a:latin typeface="+mn-lt"/>
                <a:ea typeface="+mn-ea"/>
                <a:cs typeface="+mn-cs"/>
              </a:rPr>
              <a:t>PresentationGO</a:t>
            </a:r>
            <a:r>
              <a:rPr kumimoji="0" lang="en-US" sz="2000" b="0" i="0" u="none" strike="noStrike" kern="1200" cap="none" spc="0" normalizeH="0" baseline="0" noProof="0">
                <a:ln>
                  <a:noFill/>
                </a:ln>
                <a:solidFill>
                  <a:schemeClr val="bg1">
                    <a:lumMod val="50000"/>
                  </a:schemeClr>
                </a:solidFill>
                <a:effectLst/>
                <a:uLnTx/>
                <a:uFillTx/>
                <a:latin typeface="+mn-lt"/>
                <a:ea typeface="+mn-ea"/>
                <a:cs typeface="+mn-cs"/>
              </a:rPr>
              <a:t>.</a:t>
            </a:r>
            <a:r>
              <a:rPr kumimoji="0" lang="en-US" sz="2000" b="0" i="0" u="none" strike="noStrike" kern="1200" cap="none" spc="0" normalizeH="0" baseline="0" noProof="0" dirty="0">
                <a:ln>
                  <a:noFill/>
                </a:ln>
                <a:solidFill>
                  <a:schemeClr val="bg1">
                    <a:lumMod val="50000"/>
                  </a:schemeClr>
                </a:solidFill>
                <a:effectLst/>
                <a:uLnTx/>
                <a:uFillTx/>
                <a:latin typeface="+mn-lt"/>
                <a:ea typeface="+mn-ea"/>
                <a:cs typeface="+mn-cs"/>
              </a:rPr>
              <a:t>com</a:t>
            </a:r>
            <a:endParaRPr kumimoji="0" lang="en-US" sz="2800" b="0" i="0" u="none" strike="noStrike" kern="1200" cap="none" spc="0" normalizeH="0" baseline="0" noProof="0" dirty="0">
              <a:ln>
                <a:noFill/>
              </a:ln>
              <a:solidFill>
                <a:schemeClr val="bg1">
                  <a:lumMod val="50000"/>
                </a:schemeClr>
              </a:solidFill>
              <a:effectLst/>
              <a:uLnTx/>
              <a:uFillTx/>
              <a:latin typeface="+mn-lt"/>
              <a:ea typeface="+mn-ea"/>
              <a:cs typeface="+mn-cs"/>
            </a:endParaRPr>
          </a:p>
        </p:txBody>
      </p:sp>
      <p:sp>
        <p:nvSpPr>
          <p:cNvPr id="6" name="Rectangle 5">
            <a:hlinkClick r:id="rId2"/>
          </p:cNvPr>
          <p:cNvSpPr/>
          <p:nvPr userDrawn="1"/>
        </p:nvSpPr>
        <p:spPr>
          <a:xfrm>
            <a:off x="2731912" y="3071723"/>
            <a:ext cx="6728177" cy="714554"/>
          </a:xfrm>
          <a:prstGeom prst="rect">
            <a:avLst/>
          </a:prstGeom>
          <a:no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sz="1800"/>
          </a:p>
        </p:txBody>
      </p:sp>
      <p:sp>
        <p:nvSpPr>
          <p:cNvPr id="2" name="TextBox 1"/>
          <p:cNvSpPr txBox="1"/>
          <p:nvPr userDrawn="1"/>
        </p:nvSpPr>
        <p:spPr>
          <a:xfrm>
            <a:off x="4123473" y="5982900"/>
            <a:ext cx="3945053" cy="646331"/>
          </a:xfrm>
          <a:prstGeom prst="rect">
            <a:avLst/>
          </a:prstGeom>
          <a:noFill/>
        </p:spPr>
        <p:txBody>
          <a:bodyPr wrap="square" rtlCol="0" anchor="ctr">
            <a:spAutoFit/>
          </a:bodyPr>
          <a:lstStyle/>
          <a:p>
            <a:pPr algn="ctr"/>
            <a:r>
              <a:rPr lang="en-US" sz="1800" dirty="0">
                <a:solidFill>
                  <a:srgbClr val="A5CD00"/>
                </a:solidFill>
              </a:rPr>
              <a:t>T</a:t>
            </a:r>
            <a:r>
              <a:rPr lang="en-US" sz="1800" baseline="0" dirty="0">
                <a:solidFill>
                  <a:srgbClr val="A5CD00"/>
                </a:solidFill>
              </a:rPr>
              <a:t>he free PowerPoint and Google Slides template library</a:t>
            </a:r>
            <a:endParaRPr lang="en-US" sz="1800" dirty="0">
              <a:solidFill>
                <a:srgbClr val="A5CD00"/>
              </a:solidFill>
            </a:endParaRPr>
          </a:p>
        </p:txBody>
      </p:sp>
      <p:grpSp>
        <p:nvGrpSpPr>
          <p:cNvPr id="8" name="Group 7"/>
          <p:cNvGrpSpPr/>
          <p:nvPr userDrawn="1"/>
        </p:nvGrpSpPr>
        <p:grpSpPr>
          <a:xfrm>
            <a:off x="4983933" y="2633133"/>
            <a:ext cx="2224135" cy="369332"/>
            <a:chOff x="3459936" y="2633133"/>
            <a:chExt cx="2224135" cy="369332"/>
          </a:xfrm>
        </p:grpSpPr>
        <p:sp>
          <p:nvSpPr>
            <p:cNvPr id="9" name="TextBox 8"/>
            <p:cNvSpPr txBox="1"/>
            <p:nvPr userDrawn="1"/>
          </p:nvSpPr>
          <p:spPr>
            <a:xfrm>
              <a:off x="3459936" y="2633133"/>
              <a:ext cx="2224135" cy="369332"/>
            </a:xfrm>
            <a:prstGeom prst="rect">
              <a:avLst/>
            </a:prstGeom>
            <a:noFill/>
          </p:spPr>
          <p:txBody>
            <a:bodyPr wrap="none" rtlCol="0" anchor="ctr">
              <a:spAutoFit/>
            </a:bodyPr>
            <a:lstStyle/>
            <a:p>
              <a:pPr algn="ctr"/>
              <a:r>
                <a:rPr lang="en-US">
                  <a:solidFill>
                    <a:schemeClr val="bg1"/>
                  </a:solidFill>
                  <a:effectLst/>
                </a:rPr>
                <a:t>Designed</a:t>
              </a:r>
              <a:r>
                <a:rPr lang="en-US" baseline="0">
                  <a:solidFill>
                    <a:schemeClr val="bg1"/>
                  </a:solidFill>
                  <a:effectLst/>
                </a:rPr>
                <a:t> with         by</a:t>
              </a:r>
              <a:endParaRPr lang="en-US" dirty="0">
                <a:solidFill>
                  <a:schemeClr val="bg1"/>
                </a:solidFill>
                <a:effectLst/>
              </a:endParaRPr>
            </a:p>
          </p:txBody>
        </p:sp>
        <p:sp>
          <p:nvSpPr>
            <p:cNvPr id="10" name="Freeform 290"/>
            <p:cNvSpPr/>
            <p:nvPr userDrawn="1"/>
          </p:nvSpPr>
          <p:spPr>
            <a:xfrm>
              <a:off x="4977441" y="2705803"/>
              <a:ext cx="261456" cy="223991"/>
            </a:xfrm>
            <a:custGeom>
              <a:avLst/>
              <a:gdLst/>
              <a:ahLst/>
              <a:cxnLst/>
              <a:rect l="l" t="t" r="r" b="b"/>
              <a:pathLst>
                <a:path w="504825" h="432707">
                  <a:moveTo>
                    <a:pt x="134658" y="0"/>
                  </a:moveTo>
                  <a:cubicBezTo>
                    <a:pt x="146301" y="0"/>
                    <a:pt x="158180" y="2019"/>
                    <a:pt x="170294" y="6057"/>
                  </a:cubicBezTo>
                  <a:cubicBezTo>
                    <a:pt x="182407" y="10095"/>
                    <a:pt x="193676" y="15541"/>
                    <a:pt x="204099" y="22396"/>
                  </a:cubicBezTo>
                  <a:cubicBezTo>
                    <a:pt x="214522" y="29251"/>
                    <a:pt x="223490" y="35683"/>
                    <a:pt x="231002" y="41693"/>
                  </a:cubicBezTo>
                  <a:cubicBezTo>
                    <a:pt x="238514" y="47703"/>
                    <a:pt x="245652" y="54088"/>
                    <a:pt x="252412" y="60849"/>
                  </a:cubicBezTo>
                  <a:cubicBezTo>
                    <a:pt x="259174" y="54088"/>
                    <a:pt x="266310" y="47703"/>
                    <a:pt x="273823" y="41693"/>
                  </a:cubicBezTo>
                  <a:cubicBezTo>
                    <a:pt x="281334" y="35683"/>
                    <a:pt x="290303" y="29251"/>
                    <a:pt x="300726" y="22396"/>
                  </a:cubicBezTo>
                  <a:cubicBezTo>
                    <a:pt x="311149" y="15541"/>
                    <a:pt x="322417" y="10095"/>
                    <a:pt x="334531" y="6057"/>
                  </a:cubicBezTo>
                  <a:cubicBezTo>
                    <a:pt x="346645" y="2019"/>
                    <a:pt x="358524" y="0"/>
                    <a:pt x="370167" y="0"/>
                  </a:cubicBezTo>
                  <a:cubicBezTo>
                    <a:pt x="412236" y="0"/>
                    <a:pt x="445197" y="11644"/>
                    <a:pt x="469048" y="34932"/>
                  </a:cubicBezTo>
                  <a:cubicBezTo>
                    <a:pt x="492899" y="58220"/>
                    <a:pt x="504825" y="90523"/>
                    <a:pt x="504825" y="131840"/>
                  </a:cubicBezTo>
                  <a:cubicBezTo>
                    <a:pt x="504825" y="173346"/>
                    <a:pt x="483321" y="215602"/>
                    <a:pt x="440313" y="258610"/>
                  </a:cubicBezTo>
                  <a:lnTo>
                    <a:pt x="264807" y="427636"/>
                  </a:lnTo>
                  <a:cubicBezTo>
                    <a:pt x="261427" y="431017"/>
                    <a:pt x="257295" y="432707"/>
                    <a:pt x="252412" y="432707"/>
                  </a:cubicBezTo>
                  <a:cubicBezTo>
                    <a:pt x="247529" y="432707"/>
                    <a:pt x="243398" y="431017"/>
                    <a:pt x="240018" y="427636"/>
                  </a:cubicBezTo>
                  <a:lnTo>
                    <a:pt x="64230" y="258047"/>
                  </a:lnTo>
                  <a:cubicBezTo>
                    <a:pt x="62351" y="256544"/>
                    <a:pt x="59770" y="254103"/>
                    <a:pt x="56482" y="250722"/>
                  </a:cubicBezTo>
                  <a:cubicBezTo>
                    <a:pt x="53196" y="247342"/>
                    <a:pt x="47984" y="241191"/>
                    <a:pt x="40848" y="232270"/>
                  </a:cubicBezTo>
                  <a:cubicBezTo>
                    <a:pt x="33712" y="223349"/>
                    <a:pt x="27326" y="214194"/>
                    <a:pt x="21692" y="204803"/>
                  </a:cubicBezTo>
                  <a:cubicBezTo>
                    <a:pt x="16057" y="195413"/>
                    <a:pt x="11035" y="184051"/>
                    <a:pt x="6620" y="170717"/>
                  </a:cubicBezTo>
                  <a:cubicBezTo>
                    <a:pt x="2207" y="157382"/>
                    <a:pt x="0" y="144423"/>
                    <a:pt x="0" y="131840"/>
                  </a:cubicBezTo>
                  <a:cubicBezTo>
                    <a:pt x="0" y="90523"/>
                    <a:pt x="11926" y="58220"/>
                    <a:pt x="35777" y="34932"/>
                  </a:cubicBezTo>
                  <a:cubicBezTo>
                    <a:pt x="59629" y="11644"/>
                    <a:pt x="92588" y="0"/>
                    <a:pt x="134658" y="0"/>
                  </a:cubicBezTo>
                  <a:close/>
                </a:path>
              </a:pathLst>
            </a:custGeom>
            <a:solidFill>
              <a:srgbClr val="D9002F"/>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marL="0" marR="0" lvl="0" indent="0" algn="ctr" defTabSz="914400" rtl="0" eaLnBrk="1" fontAlgn="auto" latinLnBrk="0" hangingPunct="1">
                <a:lnSpc>
                  <a:spcPct val="100000"/>
                </a:lnSpc>
                <a:spcBef>
                  <a:spcPts val="0"/>
                </a:spcBef>
                <a:spcAft>
                  <a:spcPts val="0"/>
                </a:spcAft>
                <a:buClrTx/>
                <a:buSzTx/>
                <a:buFontTx/>
                <a:buNone/>
                <a:tabLst/>
                <a:defRPr/>
              </a:pPr>
              <a:endParaRPr kumimoji="0" lang="en-US" sz="1350" b="0" i="0" u="none" strike="noStrike" kern="1200" cap="none" spc="0" normalizeH="0" baseline="0" noProof="0">
                <a:ln>
                  <a:noFill/>
                </a:ln>
                <a:solidFill>
                  <a:prstClr val="white"/>
                </a:solidFill>
                <a:effectLst/>
                <a:uLnTx/>
                <a:uFillTx/>
                <a:latin typeface="Calibri" panose="020F0502020204030204"/>
                <a:ea typeface="+mn-ea"/>
                <a:cs typeface="+mn-cs"/>
              </a:endParaRPr>
            </a:p>
          </p:txBody>
        </p:sp>
      </p:grpSp>
    </p:spTree>
    <p:extLst>
      <p:ext uri="{BB962C8B-B14F-4D97-AF65-F5344CB8AC3E}">
        <p14:creationId xmlns:p14="http://schemas.microsoft.com/office/powerpoint/2010/main" val="2153912500"/>
      </p:ext>
    </p:extLst>
  </p:cSld>
  <p:clrMapOvr>
    <a:masterClrMapping/>
  </p:clrMapOvr>
</p:sldLayout>
</file>

<file path=ppt/slideMasters/_rels/slideMaster1.xml.rels><?xml version="1.0" encoding="UTF-8" standalone="yes"?>
<Relationships xmlns="http://schemas.openxmlformats.org/package/2006/relationships"><Relationship Id="rId3" Type="http://schemas.openxmlformats.org/officeDocument/2006/relationships/slideLayout" Target="../slideLayouts/slideLayout3.xml"/><Relationship Id="rId7" Type="http://schemas.openxmlformats.org/officeDocument/2006/relationships/image" Target="../media/image1.png"/><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hyperlink" Target="http://www.presentationgo.com/" TargetMode="External"/><Relationship Id="rId5" Type="http://schemas.openxmlformats.org/officeDocument/2006/relationships/theme" Target="../theme/theme1.xml"/><Relationship Id="rId4" Type="http://schemas.openxmlformats.org/officeDocument/2006/relationships/slideLayout" Target="../slideLayouts/slideLayout4.xml"/></Relationships>
</file>

<file path=ppt/slideMasters/_rels/slideMaster2.xml.rels><?xml version="1.0" encoding="UTF-8" standalone="yes"?>
<Relationships xmlns="http://schemas.openxmlformats.org/package/2006/relationships"><Relationship Id="rId2" Type="http://schemas.openxmlformats.org/officeDocument/2006/relationships/theme" Target="../theme/theme2.xml"/><Relationship Id="rId1" Type="http://schemas.openxmlformats.org/officeDocument/2006/relationships/slideLayout" Target="../slideLayouts/slideLayout5.xml"/></Relationships>
</file>

<file path=ppt/slideMasters/slideMaster1.xml><?xml version="1.0" encoding="utf-8"?>
<p:sldMaster xmlns:a="http://schemas.openxmlformats.org/drawingml/2006/main" xmlns:r="http://schemas.openxmlformats.org/officeDocument/2006/relationships" xmlns:p="http://schemas.openxmlformats.org/presentationml/2006/main" preserve="1">
  <p:cSld>
    <p:bg>
      <p:bgPr>
        <a:solidFill>
          <a:srgbClr val="1F282E"/>
        </a:solidFill>
        <a:effectLst/>
      </p:bgPr>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7D6C7F94-AC2B-4ABA-8168-9102B651ED5D}"/>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s-ES"/>
              <a:t>Haga clic para modificar el estilo de título del patrón</a:t>
            </a:r>
            <a:endParaRPr lang="en-US" dirty="0"/>
          </a:p>
        </p:txBody>
      </p:sp>
      <p:sp>
        <p:nvSpPr>
          <p:cNvPr id="3" name="Text Placeholder 2">
            <a:extLst>
              <a:ext uri="{FF2B5EF4-FFF2-40B4-BE49-F238E27FC236}">
                <a16:creationId xmlns:a16="http://schemas.microsoft.com/office/drawing/2014/main" id="{C499E8B4-649E-4A8B-B6EE-CC6C44EF5A30}"/>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s-ES"/>
              <a:t>Haga clic para modificar los estilos de texto del patrón</a:t>
            </a:r>
          </a:p>
          <a:p>
            <a:pPr lvl="1"/>
            <a:r>
              <a:rPr lang="es-ES"/>
              <a:t>Segundo nivel</a:t>
            </a:r>
          </a:p>
          <a:p>
            <a:pPr lvl="2"/>
            <a:r>
              <a:rPr lang="es-ES"/>
              <a:t>Tercer nivel</a:t>
            </a:r>
          </a:p>
          <a:p>
            <a:pPr lvl="3"/>
            <a:r>
              <a:rPr lang="es-ES"/>
              <a:t>Cuarto nivel</a:t>
            </a:r>
          </a:p>
          <a:p>
            <a:pPr lvl="4"/>
            <a:r>
              <a:rPr lang="es-ES"/>
              <a:t>Quinto nivel</a:t>
            </a:r>
            <a:endParaRPr lang="en-US" dirty="0"/>
          </a:p>
        </p:txBody>
      </p:sp>
      <p:sp>
        <p:nvSpPr>
          <p:cNvPr id="4" name="Date Placeholder 3">
            <a:extLst>
              <a:ext uri="{FF2B5EF4-FFF2-40B4-BE49-F238E27FC236}">
                <a16:creationId xmlns:a16="http://schemas.microsoft.com/office/drawing/2014/main" id="{534133B5-720F-4407-9AAB-3B5E07088D35}"/>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2">
                    <a:lumMod val="65000"/>
                  </a:schemeClr>
                </a:solidFill>
                <a:latin typeface="+mn-lt"/>
              </a:defRPr>
            </a:lvl1pPr>
          </a:lstStyle>
          <a:p>
            <a:r>
              <a:rPr lang="en-US"/>
              <a:t>Date</a:t>
            </a:r>
          </a:p>
        </p:txBody>
      </p:sp>
      <p:sp>
        <p:nvSpPr>
          <p:cNvPr id="5" name="Footer Placeholder 4">
            <a:extLst>
              <a:ext uri="{FF2B5EF4-FFF2-40B4-BE49-F238E27FC236}">
                <a16:creationId xmlns:a16="http://schemas.microsoft.com/office/drawing/2014/main" id="{2091AE36-FE6A-4E21-B178-40F00D0FF50B}"/>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2">
                    <a:lumMod val="65000"/>
                  </a:schemeClr>
                </a:solidFill>
                <a:latin typeface="+mn-lt"/>
              </a:defRPr>
            </a:lvl1pPr>
          </a:lstStyle>
          <a:p>
            <a:r>
              <a:rPr lang="en-US"/>
              <a:t>Your Footer Here</a:t>
            </a:r>
          </a:p>
        </p:txBody>
      </p:sp>
      <p:sp>
        <p:nvSpPr>
          <p:cNvPr id="6" name="Slide Number Placeholder 5">
            <a:extLst>
              <a:ext uri="{FF2B5EF4-FFF2-40B4-BE49-F238E27FC236}">
                <a16:creationId xmlns:a16="http://schemas.microsoft.com/office/drawing/2014/main" id="{A6154408-120E-4EFA-AC50-C50B6469D220}"/>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2">
                    <a:lumMod val="65000"/>
                  </a:schemeClr>
                </a:solidFill>
                <a:latin typeface="+mn-lt"/>
              </a:defRPr>
            </a:lvl1pPr>
          </a:lstStyle>
          <a:p>
            <a:fld id="{672B7600-67E3-4D97-B453-880E2742B982}" type="slidenum">
              <a:rPr lang="en-US" smtClean="0"/>
              <a:pPr/>
              <a:t>‹Nº›</a:t>
            </a:fld>
            <a:endParaRPr lang="en-US"/>
          </a:p>
        </p:txBody>
      </p:sp>
      <p:sp>
        <p:nvSpPr>
          <p:cNvPr id="7" name="Rectangle 6">
            <a:extLst>
              <a:ext uri="{FF2B5EF4-FFF2-40B4-BE49-F238E27FC236}">
                <a16:creationId xmlns:a16="http://schemas.microsoft.com/office/drawing/2014/main" id="{9793780E-9A94-4D66-9FC2-734AC5AEF5F1}"/>
              </a:ext>
            </a:extLst>
          </p:cNvPr>
          <p:cNvSpPr/>
          <p:nvPr userDrawn="1"/>
        </p:nvSpPr>
        <p:spPr>
          <a:xfrm>
            <a:off x="-12701" y="7007226"/>
            <a:ext cx="1661032" cy="261610"/>
          </a:xfrm>
          <a:prstGeom prst="rect">
            <a:avLst/>
          </a:prstGeom>
        </p:spPr>
        <p:txBody>
          <a:bodyPr wrap="none">
            <a:spAutoFit/>
          </a:bodyPr>
          <a:lstStyle/>
          <a:p>
            <a:r>
              <a:rPr lang="en-US" sz="1100" b="0" i="0" dirty="0">
                <a:solidFill>
                  <a:schemeClr val="accent1"/>
                </a:solidFill>
                <a:effectLst/>
                <a:latin typeface="Open Sans" panose="020B0606030504020204" pitchFamily="34" charset="0"/>
              </a:rPr>
              <a:t>© </a:t>
            </a:r>
            <a:r>
              <a:rPr lang="en-US" sz="1100" b="0" i="0" u="none" strike="noStrike" dirty="0">
                <a:solidFill>
                  <a:schemeClr val="accent1"/>
                </a:solidFill>
                <a:effectLst/>
                <a:latin typeface="Open Sans" panose="020B0606030504020204" pitchFamily="34" charset="0"/>
                <a:hlinkClick r:id="rId6" tooltip="PresentationGo!">
                  <a:extLst>
                    <a:ext uri="{A12FA001-AC4F-418D-AE19-62706E023703}">
                      <ahyp:hlinkClr xmlns:ahyp="http://schemas.microsoft.com/office/drawing/2018/hyperlinkcolor" val="tx"/>
                    </a:ext>
                  </a:extLst>
                </a:hlinkClick>
              </a:rPr>
              <a:t>presentationgo.com</a:t>
            </a:r>
            <a:endParaRPr lang="en-US" sz="1100" dirty="0">
              <a:solidFill>
                <a:schemeClr val="accent1"/>
              </a:solidFill>
              <a:latin typeface="Calibri" panose="020F0502020204030204" pitchFamily="34" charset="0"/>
            </a:endParaRPr>
          </a:p>
        </p:txBody>
      </p:sp>
      <p:grpSp>
        <p:nvGrpSpPr>
          <p:cNvPr id="8" name="Group 7">
            <a:extLst>
              <a:ext uri="{FF2B5EF4-FFF2-40B4-BE49-F238E27FC236}">
                <a16:creationId xmlns:a16="http://schemas.microsoft.com/office/drawing/2014/main" id="{7432F9B4-C534-44E7-8E53-6B3CF87C8383}"/>
              </a:ext>
            </a:extLst>
          </p:cNvPr>
          <p:cNvGrpSpPr/>
          <p:nvPr userDrawn="1"/>
        </p:nvGrpSpPr>
        <p:grpSpPr>
          <a:xfrm>
            <a:off x="-1654908" y="-16654"/>
            <a:ext cx="1569183" cy="612144"/>
            <a:chOff x="-2096383" y="21447"/>
            <a:chExt cx="1569183" cy="612144"/>
          </a:xfrm>
        </p:grpSpPr>
        <p:sp>
          <p:nvSpPr>
            <p:cNvPr id="9" name="TextBox 8">
              <a:extLst>
                <a:ext uri="{FF2B5EF4-FFF2-40B4-BE49-F238E27FC236}">
                  <a16:creationId xmlns:a16="http://schemas.microsoft.com/office/drawing/2014/main" id="{86BD643E-9383-4DCE-97E0-18B6179C2E33}"/>
                </a:ext>
              </a:extLst>
            </p:cNvPr>
            <p:cNvSpPr txBox="1"/>
            <p:nvPr userDrawn="1"/>
          </p:nvSpPr>
          <p:spPr>
            <a:xfrm>
              <a:off x="-2096383" y="21447"/>
              <a:ext cx="365806" cy="246221"/>
            </a:xfrm>
            <a:prstGeom prst="rect">
              <a:avLst/>
            </a:prstGeom>
            <a:noFill/>
          </p:spPr>
          <p:txBody>
            <a:bodyPr wrap="none" rtlCol="0">
              <a:spAutoFit/>
            </a:bodyPr>
            <a:lstStyle/>
            <a:p>
              <a:r>
                <a:rPr lang="en-US" sz="1000" dirty="0">
                  <a:solidFill>
                    <a:srgbClr val="000000"/>
                  </a:solidFill>
                  <a:latin typeface="Open Sans" panose="020B0606030504020204" pitchFamily="34" charset="0"/>
                  <a:ea typeface="Open Sans" panose="020B0606030504020204" pitchFamily="34" charset="0"/>
                  <a:cs typeface="Open Sans" panose="020B0606030504020204" pitchFamily="34" charset="0"/>
                </a:rPr>
                <a:t>By:</a:t>
              </a:r>
            </a:p>
          </p:txBody>
        </p:sp>
        <p:sp>
          <p:nvSpPr>
            <p:cNvPr id="10" name="TextBox 9">
              <a:extLst>
                <a:ext uri="{FF2B5EF4-FFF2-40B4-BE49-F238E27FC236}">
                  <a16:creationId xmlns:a16="http://schemas.microsoft.com/office/drawing/2014/main" id="{3C47BF03-421F-44AE-8D61-516BA442BCFD}"/>
                </a:ext>
              </a:extLst>
            </p:cNvPr>
            <p:cNvSpPr txBox="1"/>
            <p:nvPr userDrawn="1"/>
          </p:nvSpPr>
          <p:spPr>
            <a:xfrm>
              <a:off x="-1002010" y="387370"/>
              <a:ext cx="474810" cy="246221"/>
            </a:xfrm>
            <a:prstGeom prst="rect">
              <a:avLst/>
            </a:prstGeom>
            <a:noFill/>
          </p:spPr>
          <p:txBody>
            <a:bodyPr wrap="none" rtlCol="0">
              <a:spAutoFit/>
            </a:bodyPr>
            <a:lstStyle/>
            <a:p>
              <a:r>
                <a:rPr lang="en-US" sz="1000" dirty="0">
                  <a:solidFill>
                    <a:srgbClr val="000000"/>
                  </a:solidFill>
                  <a:latin typeface="Open Sans" panose="020B0606030504020204" pitchFamily="34" charset="0"/>
                  <a:ea typeface="Open Sans" panose="020B0606030504020204" pitchFamily="34" charset="0"/>
                  <a:cs typeface="Open Sans" panose="020B0606030504020204" pitchFamily="34" charset="0"/>
                </a:rPr>
                <a:t>.com</a:t>
              </a:r>
            </a:p>
          </p:txBody>
        </p:sp>
        <p:pic>
          <p:nvPicPr>
            <p:cNvPr id="11" name="Picture 10">
              <a:extLst>
                <a:ext uri="{FF2B5EF4-FFF2-40B4-BE49-F238E27FC236}">
                  <a16:creationId xmlns:a16="http://schemas.microsoft.com/office/drawing/2014/main" id="{A25AF704-0297-4965-ABDA-DCACCBDEC43E}"/>
                </a:ext>
              </a:extLst>
            </p:cNvPr>
            <p:cNvPicPr>
              <a:picLocks noChangeAspect="1"/>
            </p:cNvPicPr>
            <p:nvPr userDrawn="1"/>
          </p:nvPicPr>
          <p:blipFill>
            <a:blip r:embed="rId7"/>
            <a:stretch>
              <a:fillRect/>
            </a:stretch>
          </p:blipFill>
          <p:spPr>
            <a:xfrm>
              <a:off x="-2018604" y="234547"/>
              <a:ext cx="1405251" cy="185944"/>
            </a:xfrm>
            <a:prstGeom prst="rect">
              <a:avLst/>
            </a:prstGeom>
          </p:spPr>
        </p:pic>
      </p:grpSp>
    </p:spTree>
    <p:extLst>
      <p:ext uri="{BB962C8B-B14F-4D97-AF65-F5344CB8AC3E}">
        <p14:creationId xmlns:p14="http://schemas.microsoft.com/office/powerpoint/2010/main" val="2263027695"/>
      </p:ext>
    </p:extLst>
  </p:cSld>
  <p:clrMap bg1="lt1" tx1="dk1" bg2="lt2" tx2="dk2" accent1="accent1" accent2="accent2" accent3="accent3" accent4="accent4" accent5="accent5" accent6="accent6" hlink="hlink" folHlink="folHlink"/>
  <p:sldLayoutIdLst>
    <p:sldLayoutId id="2147483688" r:id="rId1"/>
    <p:sldLayoutId id="2147483693" r:id="rId2"/>
    <p:sldLayoutId id="2147483689" r:id="rId3"/>
    <p:sldLayoutId id="2147483677" r:id="rId4"/>
  </p:sldLayoutIdLst>
  <p:hf hdr="0"/>
  <p:txStyles>
    <p:titleStyle>
      <a:lvl1pPr algn="l" defTabSz="914400" rtl="0" eaLnBrk="1" latinLnBrk="0" hangingPunct="1">
        <a:lnSpc>
          <a:spcPct val="90000"/>
        </a:lnSpc>
        <a:spcBef>
          <a:spcPct val="0"/>
        </a:spcBef>
        <a:buNone/>
        <a:defRPr sz="4400" b="1" kern="1200">
          <a:solidFill>
            <a:schemeClr val="tx2"/>
          </a:solidFill>
          <a:latin typeface="+mn-lt"/>
          <a:ea typeface="+mj-ea"/>
          <a:cs typeface="+mj-cs"/>
        </a:defRPr>
      </a:lvl1pPr>
    </p:titleStyle>
    <p:bodyStyle>
      <a:lvl1pPr marL="228600" indent="-228600" algn="l" defTabSz="914400" rtl="0" eaLnBrk="1" latinLnBrk="0" hangingPunct="1">
        <a:lnSpc>
          <a:spcPct val="100000"/>
        </a:lnSpc>
        <a:spcBef>
          <a:spcPts val="1000"/>
        </a:spcBef>
        <a:spcAft>
          <a:spcPts val="1200"/>
        </a:spcAft>
        <a:buFont typeface="Arial" panose="020B0604020202020204" pitchFamily="34" charset="0"/>
        <a:buChar char="•"/>
        <a:defRPr sz="2800" kern="1200">
          <a:solidFill>
            <a:schemeClr val="tx2"/>
          </a:solidFill>
          <a:latin typeface="+mn-lt"/>
          <a:ea typeface="+mn-ea"/>
          <a:cs typeface="+mn-cs"/>
        </a:defRPr>
      </a:lvl1pPr>
      <a:lvl2pPr marL="685800" indent="-228600" algn="l" defTabSz="914400" rtl="0" eaLnBrk="1" latinLnBrk="0" hangingPunct="1">
        <a:lnSpc>
          <a:spcPct val="100000"/>
        </a:lnSpc>
        <a:spcBef>
          <a:spcPts val="500"/>
        </a:spcBef>
        <a:spcAft>
          <a:spcPts val="1200"/>
        </a:spcAft>
        <a:buFont typeface="Arial" panose="020B0604020202020204" pitchFamily="34" charset="0"/>
        <a:buChar char="•"/>
        <a:defRPr sz="2400" kern="1200">
          <a:solidFill>
            <a:schemeClr val="tx2"/>
          </a:solidFill>
          <a:latin typeface="+mn-lt"/>
          <a:ea typeface="+mn-ea"/>
          <a:cs typeface="+mn-cs"/>
        </a:defRPr>
      </a:lvl2pPr>
      <a:lvl3pPr marL="1143000" indent="-228600" algn="l" defTabSz="914400" rtl="0" eaLnBrk="1" latinLnBrk="0" hangingPunct="1">
        <a:lnSpc>
          <a:spcPct val="100000"/>
        </a:lnSpc>
        <a:spcBef>
          <a:spcPts val="500"/>
        </a:spcBef>
        <a:spcAft>
          <a:spcPts val="1200"/>
        </a:spcAft>
        <a:buFont typeface="Arial" panose="020B0604020202020204" pitchFamily="34" charset="0"/>
        <a:buChar char="•"/>
        <a:defRPr sz="2000" kern="1200">
          <a:solidFill>
            <a:schemeClr val="tx2"/>
          </a:solidFill>
          <a:latin typeface="+mn-lt"/>
          <a:ea typeface="+mn-ea"/>
          <a:cs typeface="+mn-cs"/>
        </a:defRPr>
      </a:lvl3pPr>
      <a:lvl4pPr marL="1600200" indent="-228600" algn="l" defTabSz="914400" rtl="0" eaLnBrk="1" latinLnBrk="0" hangingPunct="1">
        <a:lnSpc>
          <a:spcPct val="10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4pPr>
      <a:lvl5pPr marL="2057400" indent="-228600" algn="l" defTabSz="914400" rtl="0" eaLnBrk="1" latinLnBrk="0" hangingPunct="1">
        <a:lnSpc>
          <a:spcPct val="100000"/>
        </a:lnSpc>
        <a:spcBef>
          <a:spcPts val="500"/>
        </a:spcBef>
        <a:spcAft>
          <a:spcPts val="1200"/>
        </a:spcAft>
        <a:buFont typeface="Arial" panose="020B0604020202020204" pitchFamily="34" charset="0"/>
        <a:buChar char="•"/>
        <a:defRPr sz="1800" kern="1200">
          <a:solidFill>
            <a:schemeClr val="tx2"/>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Masters/slideMaster2.xml><?xml version="1.0" encoding="utf-8"?>
<p:sldMaster xmlns:a="http://schemas.openxmlformats.org/drawingml/2006/main" xmlns:r="http://schemas.openxmlformats.org/officeDocument/2006/relationships" xmlns:p="http://schemas.openxmlformats.org/presentationml/2006/main" preserve="1">
  <p:cSld>
    <p:bg>
      <p:bgPr>
        <a:solidFill>
          <a:srgbClr val="323A45"/>
        </a:solidFill>
        <a:effectLst/>
      </p:bgPr>
    </p:bg>
    <p:spTree>
      <p:nvGrpSpPr>
        <p:cNvPr id="1" name=""/>
        <p:cNvGrpSpPr/>
        <p:nvPr/>
      </p:nvGrpSpPr>
      <p:grpSpPr>
        <a:xfrm>
          <a:off x="0" y="0"/>
          <a:ext cx="0" cy="0"/>
          <a:chOff x="0" y="0"/>
          <a:chExt cx="0" cy="0"/>
        </a:xfrm>
      </p:grpSpPr>
      <p:sp>
        <p:nvSpPr>
          <p:cNvPr id="2" name="Title Placeholder 1"/>
          <p:cNvSpPr>
            <a:spLocks noGrp="1"/>
          </p:cNvSpPr>
          <p:nvPr>
            <p:ph type="title"/>
          </p:nvPr>
        </p:nvSpPr>
        <p:spPr>
          <a:xfrm>
            <a:off x="838200" y="365126"/>
            <a:ext cx="10515600" cy="1325563"/>
          </a:xfrm>
          <a:prstGeom prst="rect">
            <a:avLst/>
          </a:prstGeom>
        </p:spPr>
        <p:txBody>
          <a:bodyPr vert="horz" lIns="91440" tIns="45720" rIns="91440" bIns="45720" rtlCol="0" anchor="ctr">
            <a:normAutofit/>
          </a:bodyPr>
          <a:lstStyle/>
          <a:p>
            <a:r>
              <a:rPr lang="en-US"/>
              <a:t>Click to edit Master title style</a:t>
            </a:r>
          </a:p>
        </p:txBody>
      </p:sp>
      <p:sp>
        <p:nvSpPr>
          <p:cNvPr id="3" name="Text Placeholder 2"/>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a:t>Click to edit Master text styles</a:t>
            </a:r>
          </a:p>
          <a:p>
            <a:pPr lvl="1"/>
            <a:r>
              <a:rPr lang="en-US"/>
              <a:t>Second level</a:t>
            </a:r>
          </a:p>
          <a:p>
            <a:pPr lvl="2"/>
            <a:r>
              <a:rPr lang="en-US"/>
              <a:t>Third level</a:t>
            </a:r>
          </a:p>
          <a:p>
            <a:pPr lvl="3"/>
            <a:r>
              <a:rPr lang="en-US"/>
              <a:t>Fourth level</a:t>
            </a:r>
          </a:p>
          <a:p>
            <a:pPr lvl="4"/>
            <a:r>
              <a:rPr lang="en-US"/>
              <a:t>Fifth level</a:t>
            </a:r>
          </a:p>
        </p:txBody>
      </p:sp>
      <p:sp>
        <p:nvSpPr>
          <p:cNvPr id="4" name="Date Placeholder 3"/>
          <p:cNvSpPr>
            <a:spLocks noGrp="1"/>
          </p:cNvSpPr>
          <p:nvPr>
            <p:ph type="dt" sz="half" idx="2"/>
          </p:nvPr>
        </p:nvSpPr>
        <p:spPr>
          <a:xfrm>
            <a:off x="838200" y="6356351"/>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r>
              <a:rPr lang="en-US"/>
              <a:t>Date</a:t>
            </a:r>
          </a:p>
        </p:txBody>
      </p:sp>
      <p:sp>
        <p:nvSpPr>
          <p:cNvPr id="5" name="Footer Placeholder 4"/>
          <p:cNvSpPr>
            <a:spLocks noGrp="1"/>
          </p:cNvSpPr>
          <p:nvPr>
            <p:ph type="ftr" sz="quarter" idx="3"/>
          </p:nvPr>
        </p:nvSpPr>
        <p:spPr>
          <a:xfrm>
            <a:off x="4038600" y="6356351"/>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r>
              <a:rPr lang="en-US"/>
              <a:t>Your Footer Here</a:t>
            </a:r>
          </a:p>
        </p:txBody>
      </p:sp>
      <p:sp>
        <p:nvSpPr>
          <p:cNvPr id="6" name="Slide Number Placeholder 5"/>
          <p:cNvSpPr>
            <a:spLocks noGrp="1"/>
          </p:cNvSpPr>
          <p:nvPr>
            <p:ph type="sldNum" sz="quarter" idx="4"/>
          </p:nvPr>
        </p:nvSpPr>
        <p:spPr>
          <a:xfrm>
            <a:off x="8610600" y="6356351"/>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C86EDDA2-A385-4D53-9944-861446547DDE}" type="slidenum">
              <a:rPr lang="en-US" smtClean="0"/>
              <a:t>‹Nº›</a:t>
            </a:fld>
            <a:endParaRPr lang="en-US"/>
          </a:p>
        </p:txBody>
      </p:sp>
    </p:spTree>
    <p:extLst>
      <p:ext uri="{BB962C8B-B14F-4D97-AF65-F5344CB8AC3E}">
        <p14:creationId xmlns:p14="http://schemas.microsoft.com/office/powerpoint/2010/main" val="2005616584"/>
      </p:ext>
    </p:extLst>
  </p:cSld>
  <p:clrMap bg1="lt1" tx1="dk1" bg2="lt2" tx2="dk2" accent1="accent1" accent2="accent2" accent3="accent3" accent4="accent4" accent5="accent5" accent6="accent6" hlink="hlink" folHlink="folHlink"/>
  <p:sldLayoutIdLst>
    <p:sldLayoutId id="2147483669" r:id="rId1"/>
  </p:sldLayoutIdLst>
  <p:hf hdr="0"/>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3" Type="http://schemas.openxmlformats.org/officeDocument/2006/relationships/image" Target="../media/image2.jpg"/><Relationship Id="rId2" Type="http://schemas.openxmlformats.org/officeDocument/2006/relationships/notesSlide" Target="../notesSlides/notesSlide1.xml"/><Relationship Id="rId1" Type="http://schemas.openxmlformats.org/officeDocument/2006/relationships/slideLayout" Target="../slideLayouts/slideLayout2.xml"/></Relationships>
</file>

<file path=ppt/slides/_rels/slide2.xml.rels><?xml version="1.0" encoding="UTF-8" standalone="yes"?>
<Relationships xmlns="http://schemas.openxmlformats.org/package/2006/relationships"><Relationship Id="rId3" Type="http://schemas.openxmlformats.org/officeDocument/2006/relationships/image" Target="../media/image3.jpg"/><Relationship Id="rId2" Type="http://schemas.openxmlformats.org/officeDocument/2006/relationships/notesSlide" Target="../notesSlides/notesSlide2.xml"/><Relationship Id="rId1" Type="http://schemas.openxmlformats.org/officeDocument/2006/relationships/slideLayout" Target="../slideLayouts/slideLayout3.xml"/></Relationships>
</file>

<file path=ppt/slides/_rels/slide3.xml.rels><?xml version="1.0" encoding="UTF-8" standalone="yes"?>
<Relationships xmlns="http://schemas.openxmlformats.org/package/2006/relationships"><Relationship Id="rId2" Type="http://schemas.openxmlformats.org/officeDocument/2006/relationships/notesSlide" Target="../notesSlides/notesSlide3.xml"/><Relationship Id="rId1" Type="http://schemas.openxmlformats.org/officeDocument/2006/relationships/slideLayout" Target="../slideLayouts/slideLayout5.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6" name="Picture Placeholder 5" descr="A person in military uniform&#10;&#10;Description automatically generated">
            <a:extLst>
              <a:ext uri="{FF2B5EF4-FFF2-40B4-BE49-F238E27FC236}">
                <a16:creationId xmlns:a16="http://schemas.microsoft.com/office/drawing/2014/main" id="{C133F05F-7512-C278-EFB0-823C87A8842E}"/>
              </a:ext>
            </a:extLst>
          </p:cNvPr>
          <p:cNvPicPr>
            <a:picLocks noGrp="1" noChangeAspect="1"/>
          </p:cNvPicPr>
          <p:nvPr>
            <p:ph type="pic" sz="quarter" idx="13"/>
          </p:nvPr>
        </p:nvPicPr>
        <p:blipFill>
          <a:blip r:embed="rId3"/>
          <a:srcRect/>
          <a:stretch/>
        </p:blipFill>
        <p:spPr/>
      </p:pic>
      <p:sp>
        <p:nvSpPr>
          <p:cNvPr id="5" name="Title 4">
            <a:extLst>
              <a:ext uri="{FF2B5EF4-FFF2-40B4-BE49-F238E27FC236}">
                <a16:creationId xmlns:a16="http://schemas.microsoft.com/office/drawing/2014/main" id="{4C822CF0-883B-A2C5-AC94-E87C6741850E}"/>
              </a:ext>
            </a:extLst>
          </p:cNvPr>
          <p:cNvSpPr>
            <a:spLocks noGrp="1"/>
          </p:cNvSpPr>
          <p:nvPr>
            <p:ph type="ctrTitle"/>
          </p:nvPr>
        </p:nvSpPr>
        <p:spPr/>
        <p:txBody>
          <a:bodyPr/>
          <a:lstStyle/>
          <a:p>
            <a:r>
              <a:rPr lang="en-US" dirty="0"/>
              <a:t>Title of your Presentation</a:t>
            </a:r>
          </a:p>
        </p:txBody>
      </p:sp>
      <p:sp>
        <p:nvSpPr>
          <p:cNvPr id="7" name="Subtitle 6">
            <a:extLst>
              <a:ext uri="{FF2B5EF4-FFF2-40B4-BE49-F238E27FC236}">
                <a16:creationId xmlns:a16="http://schemas.microsoft.com/office/drawing/2014/main" id="{D2D806C6-27D6-B4F9-B8E4-353C29975953}"/>
              </a:ext>
            </a:extLst>
          </p:cNvPr>
          <p:cNvSpPr>
            <a:spLocks noGrp="1"/>
          </p:cNvSpPr>
          <p:nvPr>
            <p:ph type="subTitle" idx="1"/>
          </p:nvPr>
        </p:nvSpPr>
        <p:spPr/>
        <p:txBody>
          <a:bodyPr/>
          <a:lstStyle/>
          <a:p>
            <a:r>
              <a:rPr lang="en-US" dirty="0"/>
              <a:t>A Free Presentation Template</a:t>
            </a:r>
          </a:p>
        </p:txBody>
      </p:sp>
    </p:spTree>
    <p:extLst>
      <p:ext uri="{BB962C8B-B14F-4D97-AF65-F5344CB8AC3E}">
        <p14:creationId xmlns:p14="http://schemas.microsoft.com/office/powerpoint/2010/main" val="3864823425"/>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3">
            <a:extLst>
              <a:ext uri="{FF2B5EF4-FFF2-40B4-BE49-F238E27FC236}">
                <a16:creationId xmlns:a16="http://schemas.microsoft.com/office/drawing/2014/main" id="{4349B84D-A234-4296-B4C9-92A57C6D1AFC}"/>
              </a:ext>
            </a:extLst>
          </p:cNvPr>
          <p:cNvSpPr>
            <a:spLocks noGrp="1"/>
          </p:cNvSpPr>
          <p:nvPr>
            <p:ph type="title"/>
          </p:nvPr>
        </p:nvSpPr>
        <p:spPr>
          <a:xfrm>
            <a:off x="4041683" y="365125"/>
            <a:ext cx="5929035" cy="1325563"/>
          </a:xfrm>
        </p:spPr>
        <p:txBody>
          <a:bodyPr/>
          <a:lstStyle/>
          <a:p>
            <a:r>
              <a:rPr lang="en-US" dirty="0"/>
              <a:t>Title of your Slide</a:t>
            </a:r>
          </a:p>
        </p:txBody>
      </p:sp>
      <p:sp>
        <p:nvSpPr>
          <p:cNvPr id="5" name="Content Placeholder 4">
            <a:extLst>
              <a:ext uri="{FF2B5EF4-FFF2-40B4-BE49-F238E27FC236}">
                <a16:creationId xmlns:a16="http://schemas.microsoft.com/office/drawing/2014/main" id="{BE780FC3-EBC9-4538-91F6-C3852A655574}"/>
              </a:ext>
            </a:extLst>
          </p:cNvPr>
          <p:cNvSpPr>
            <a:spLocks noGrp="1"/>
          </p:cNvSpPr>
          <p:nvPr>
            <p:ph idx="1"/>
          </p:nvPr>
        </p:nvSpPr>
        <p:spPr>
          <a:xfrm>
            <a:off x="4041683" y="1825625"/>
            <a:ext cx="7705726" cy="4351338"/>
          </a:xfrm>
        </p:spPr>
        <p:txBody>
          <a:bodyPr>
            <a:noAutofit/>
          </a:bodyPr>
          <a:lstStyle/>
          <a:p>
            <a:r>
              <a:rPr lang="en-US" noProof="1"/>
              <a:t>Lorem ipsum dolor sit amet, tollit epicuri est ex, exerci accumsan singulis ei mel. Non blandit massa enim nec dui nunc mattis enim. Fermentum et sollicitudin ac orci phasellus egestas tellus.</a:t>
            </a:r>
          </a:p>
          <a:p>
            <a:r>
              <a:rPr lang="en-US" noProof="1"/>
              <a:t>Duis aute irure dolor in reprehenderit in voluptate velit esse cillum dolore eu fugiat nulla pariatur. Excepteur sint occaecat cupidatat non proident, sunt in culpa qui.</a:t>
            </a:r>
          </a:p>
        </p:txBody>
      </p:sp>
      <p:sp>
        <p:nvSpPr>
          <p:cNvPr id="6" name="Date Placeholder 5">
            <a:extLst>
              <a:ext uri="{FF2B5EF4-FFF2-40B4-BE49-F238E27FC236}">
                <a16:creationId xmlns:a16="http://schemas.microsoft.com/office/drawing/2014/main" id="{CCD26F59-6975-4286-98FB-2D4E0045784D}"/>
              </a:ext>
            </a:extLst>
          </p:cNvPr>
          <p:cNvSpPr>
            <a:spLocks noGrp="1"/>
          </p:cNvSpPr>
          <p:nvPr>
            <p:ph type="dt" sz="half" idx="10"/>
          </p:nvPr>
        </p:nvSpPr>
        <p:spPr>
          <a:xfrm>
            <a:off x="4041683" y="6356350"/>
            <a:ext cx="1209675" cy="365125"/>
          </a:xfrm>
        </p:spPr>
        <p:txBody>
          <a:bodyPr/>
          <a:lstStyle/>
          <a:p>
            <a:r>
              <a:rPr lang="en-US"/>
              <a:t>Date</a:t>
            </a:r>
          </a:p>
        </p:txBody>
      </p:sp>
      <p:sp>
        <p:nvSpPr>
          <p:cNvPr id="7" name="Footer Placeholder 6">
            <a:extLst>
              <a:ext uri="{FF2B5EF4-FFF2-40B4-BE49-F238E27FC236}">
                <a16:creationId xmlns:a16="http://schemas.microsoft.com/office/drawing/2014/main" id="{91337D04-F29E-4894-AA2C-9C669787F86E}"/>
              </a:ext>
            </a:extLst>
          </p:cNvPr>
          <p:cNvSpPr>
            <a:spLocks noGrp="1"/>
          </p:cNvSpPr>
          <p:nvPr>
            <p:ph type="ftr" sz="quarter" idx="11"/>
          </p:nvPr>
        </p:nvSpPr>
        <p:spPr>
          <a:xfrm>
            <a:off x="5526157" y="6356350"/>
            <a:ext cx="4739263" cy="365125"/>
          </a:xfrm>
        </p:spPr>
        <p:txBody>
          <a:bodyPr/>
          <a:lstStyle/>
          <a:p>
            <a:r>
              <a:rPr lang="en-US"/>
              <a:t>Your Footer Here</a:t>
            </a:r>
          </a:p>
        </p:txBody>
      </p:sp>
      <p:sp>
        <p:nvSpPr>
          <p:cNvPr id="8" name="Slide Number Placeholder 7">
            <a:extLst>
              <a:ext uri="{FF2B5EF4-FFF2-40B4-BE49-F238E27FC236}">
                <a16:creationId xmlns:a16="http://schemas.microsoft.com/office/drawing/2014/main" id="{8E294D89-4B92-4C25-93C3-28017F1DCBE7}"/>
              </a:ext>
            </a:extLst>
          </p:cNvPr>
          <p:cNvSpPr>
            <a:spLocks noGrp="1"/>
          </p:cNvSpPr>
          <p:nvPr>
            <p:ph type="sldNum" sz="quarter" idx="12"/>
          </p:nvPr>
        </p:nvSpPr>
        <p:spPr>
          <a:xfrm>
            <a:off x="10537734" y="6356350"/>
            <a:ext cx="1209675" cy="365125"/>
          </a:xfrm>
        </p:spPr>
        <p:txBody>
          <a:bodyPr/>
          <a:lstStyle/>
          <a:p>
            <a:fld id="{672B7600-67E3-4D97-B453-880E2742B982}" type="slidenum">
              <a:rPr lang="en-US" smtClean="0"/>
              <a:pPr/>
              <a:t>2</a:t>
            </a:fld>
            <a:endParaRPr lang="en-US"/>
          </a:p>
        </p:txBody>
      </p:sp>
      <p:pic>
        <p:nvPicPr>
          <p:cNvPr id="11" name="Picture Placeholder 10" descr="A close up of a person's face&#10;&#10;Description automatically generated">
            <a:extLst>
              <a:ext uri="{FF2B5EF4-FFF2-40B4-BE49-F238E27FC236}">
                <a16:creationId xmlns:a16="http://schemas.microsoft.com/office/drawing/2014/main" id="{D0F8AEA4-3A42-89D7-FF21-0649D9EB89E1}"/>
              </a:ext>
            </a:extLst>
          </p:cNvPr>
          <p:cNvPicPr>
            <a:picLocks noGrp="1" noChangeAspect="1"/>
          </p:cNvPicPr>
          <p:nvPr>
            <p:ph type="pic" sz="quarter" idx="13"/>
          </p:nvPr>
        </p:nvPicPr>
        <p:blipFill>
          <a:blip r:embed="rId3"/>
          <a:srcRect l="22" r="22"/>
          <a:stretch>
            <a:fillRect/>
          </a:stretch>
        </p:blipFill>
        <p:spPr/>
      </p:pic>
    </p:spTree>
    <p:extLst>
      <p:ext uri="{BB962C8B-B14F-4D97-AF65-F5344CB8AC3E}">
        <p14:creationId xmlns:p14="http://schemas.microsoft.com/office/powerpoint/2010/main" val="891508174"/>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Tree>
    <p:extLst>
      <p:ext uri="{BB962C8B-B14F-4D97-AF65-F5344CB8AC3E}">
        <p14:creationId xmlns:p14="http://schemas.microsoft.com/office/powerpoint/2010/main" val="1442999800"/>
      </p:ext>
    </p:extLst>
  </p:cSld>
  <p:clrMapOvr>
    <a:masterClrMapping/>
  </p:clrMapOvr>
</p:sld>
</file>

<file path=ppt/theme/theme1.xml><?xml version="1.0" encoding="utf-8"?>
<a:theme xmlns:a="http://schemas.openxmlformats.org/drawingml/2006/main" name="PresentationGO">
  <a:themeElements>
    <a:clrScheme name="PresentationGO 1">
      <a:dk1>
        <a:srgbClr val="FFFFFF"/>
      </a:dk1>
      <a:lt1>
        <a:srgbClr val="FFFFFF"/>
      </a:lt1>
      <a:dk2>
        <a:srgbClr val="FFFFFF"/>
      </a:dk2>
      <a:lt2>
        <a:srgbClr val="19242F"/>
      </a:lt2>
      <a:accent1>
        <a:srgbClr val="1EA185"/>
      </a:accent1>
      <a:accent2>
        <a:srgbClr val="9BBB5C"/>
      </a:accent2>
      <a:accent3>
        <a:srgbClr val="F29B26"/>
      </a:accent3>
      <a:accent4>
        <a:srgbClr val="BD392F"/>
      </a:accent4>
      <a:accent5>
        <a:srgbClr val="445469"/>
      </a:accent5>
      <a:accent6>
        <a:srgbClr val="445469"/>
      </a:accent6>
      <a:hlink>
        <a:srgbClr val="F33B48"/>
      </a:hlink>
      <a:folHlink>
        <a:srgbClr val="FFC000"/>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7_T_PGO_First-Responders-Military-Forces-16x9.pptx" id="{E2609067-71D1-4A2E-8F04-E6F74BACE38F}" vid="{2109B677-74CF-41AC-BFFF-9A0FCC4A73B3}"/>
    </a:ext>
  </a:extLst>
</a:theme>
</file>

<file path=ppt/theme/theme2.xml><?xml version="1.0" encoding="utf-8"?>
<a:theme xmlns:a="http://schemas.openxmlformats.org/drawingml/2006/main" name="Designed by PresentationGO">
  <a:themeElements>
    <a:clrScheme name="Office">
      <a:dk1>
        <a:sysClr val="windowText" lastClr="000000"/>
      </a:dk1>
      <a:lt1>
        <a:sysClr val="window" lastClr="FFFFFF"/>
      </a:lt1>
      <a:dk2>
        <a:srgbClr val="44546A"/>
      </a:dk2>
      <a:lt2>
        <a:srgbClr val="E7E6E6"/>
      </a:lt2>
      <a:accent1>
        <a:srgbClr val="5B9BD5"/>
      </a:accent1>
      <a:accent2>
        <a:srgbClr val="ED7D31"/>
      </a:accent2>
      <a:accent3>
        <a:srgbClr val="A5A5A5"/>
      </a:accent3>
      <a:accent4>
        <a:srgbClr val="FFC000"/>
      </a:accent4>
      <a:accent5>
        <a:srgbClr val="4472C4"/>
      </a:accent5>
      <a:accent6>
        <a:srgbClr val="70AD47"/>
      </a:accent6>
      <a:hlink>
        <a:srgbClr val="0563C1"/>
      </a:hlink>
      <a:folHlink>
        <a:srgbClr val="954F72"/>
      </a:folHlink>
    </a:clrScheme>
    <a:fontScheme name="Office">
      <a:majorFont>
        <a:latin typeface="Calibri Light" panose="020F0302020204030204"/>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Calibri" panose="020F0502020204030204"/>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0287_T_PGO_First-Responders-Military-Forces-16x9.pptx" id="{E2609067-71D1-4A2E-8F04-E6F74BACE38F}" vid="{A87CD84A-068E-47C9-BCE3-BE3D378F162F}"/>
    </a:ext>
  </a:extLst>
</a:theme>
</file>

<file path=ppt/theme/theme3.xml><?xml version="1.0" encoding="utf-8"?>
<a:theme xmlns:a="http://schemas.openxmlformats.org/drawingml/2006/main" name="Office Theme">
  <a:themeElements>
    <a:clrScheme name="Office">
      <a:dk1>
        <a:sysClr val="windowText" lastClr="000000"/>
      </a:dk1>
      <a:lt1>
        <a:sysClr val="window" lastClr="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Calibri Light" panose="020F0302020204030204"/>
        <a:ea typeface=""/>
        <a:cs typeface=""/>
        <a:font script="Jpan" typeface="游ゴシック Light"/>
        <a:font script="Hang" typeface="맑은 고딕"/>
        <a:font script="Hans" typeface="等线 Light"/>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ajorFont>
      <a:minorFont>
        <a:latin typeface="Calibri" panose="020F0502020204030204"/>
        <a:ea typeface=""/>
        <a:cs typeface=""/>
        <a:font script="Jpan" typeface="游ゴシック"/>
        <a:font script="Hang" typeface="맑은 고딕"/>
        <a:font script="Hans" typeface="等线"/>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font script="Armn" typeface="Arial"/>
        <a:font script="Bugi" typeface="Leelawadee UI"/>
        <a:font script="Bopo" typeface="Microsoft JhengHei"/>
        <a:font script="Java" typeface="Javanese Text"/>
        <a:font script="Lisu" typeface="Segoe UI"/>
        <a:font script="Mymr" typeface="Myanmar Text"/>
        <a:font script="Nkoo" typeface="Ebrima"/>
        <a:font script="Olck" typeface="Nirmala UI"/>
        <a:font script="Osma" typeface="Ebrima"/>
        <a:font script="Phag" typeface="Phagspa"/>
        <a:font script="Syrn" typeface="Estrangelo Edessa"/>
        <a:font script="Syrj" typeface="Estrangelo Edessa"/>
        <a:font script="Syre" typeface="Estrangelo Edessa"/>
        <a:font script="Sora" typeface="Nirmala UI"/>
        <a:font script="Tale" typeface="Microsoft Tai Le"/>
        <a:font script="Talu" typeface="Microsoft New Tai Lue"/>
        <a:font script="Tfng" typeface="Ebrima"/>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emplate>0287_T_PGO_First-Responders-Military-Forces-16x9</Template>
  <TotalTime>0</TotalTime>
  <Words>127</Words>
  <Application>Microsoft Office PowerPoint</Application>
  <PresentationFormat>Panorámica</PresentationFormat>
  <Paragraphs>14</Paragraphs>
  <Slides>3</Slides>
  <Notes>3</Notes>
  <HiddenSlides>0</HiddenSlides>
  <MMClips>0</MMClips>
  <ScaleCrop>false</ScaleCrop>
  <HeadingPairs>
    <vt:vector size="6" baseType="variant">
      <vt:variant>
        <vt:lpstr>Fuentes usadas</vt:lpstr>
      </vt:variant>
      <vt:variant>
        <vt:i4>4</vt:i4>
      </vt:variant>
      <vt:variant>
        <vt:lpstr>Tema</vt:lpstr>
      </vt:variant>
      <vt:variant>
        <vt:i4>2</vt:i4>
      </vt:variant>
      <vt:variant>
        <vt:lpstr>Títulos de diapositiva</vt:lpstr>
      </vt:variant>
      <vt:variant>
        <vt:i4>3</vt:i4>
      </vt:variant>
    </vt:vector>
  </HeadingPairs>
  <TitlesOfParts>
    <vt:vector size="9" baseType="lpstr">
      <vt:lpstr>Arial</vt:lpstr>
      <vt:lpstr>Calibri</vt:lpstr>
      <vt:lpstr>Calibri Light</vt:lpstr>
      <vt:lpstr>Open Sans</vt:lpstr>
      <vt:lpstr>PresentationGO</vt:lpstr>
      <vt:lpstr>Designed by PresentationGO</vt:lpstr>
      <vt:lpstr>Title of your Presentation</vt:lpstr>
      <vt:lpstr>Title of your Slide</vt:lpstr>
      <vt:lpstr>Presentación de PowerPoint</vt:lpstr>
    </vt:vector>
  </TitlesOfParts>
  <Company/>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
  <dc:creator>Hector Benedi</dc:creator>
  <dc:description>© Copyright PresentationGo.com</dc:description>
  <cp:lastModifiedBy>Hector Benedi</cp:lastModifiedBy>
  <cp:revision>1</cp:revision>
  <dcterms:created xsi:type="dcterms:W3CDTF">2025-03-27T10:44:18Z</dcterms:created>
  <dcterms:modified xsi:type="dcterms:W3CDTF">2025-03-27T10:44:32Z</dcterms:modified>
  <cp:category>Templates</cp:category>
</cp:coreProperties>
</file>