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5388" autoAdjust="0"/>
    <p:restoredTop sz="93605" autoAdjust="0"/>
  </p:normalViewPr>
  <p:slideViewPr>
    <p:cSldViewPr snapToGrid="0">
      <p:cViewPr>
        <p:scale>
          <a:sx n="111" d="100"/>
          <a:sy n="111" d="100"/>
        </p:scale>
        <p:origin x="105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2/21/2025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6777318" y="769309"/>
            <a:ext cx="4576482" cy="2387600"/>
          </a:xfrm>
        </p:spPr>
        <p:txBody>
          <a:bodyPr anchor="b"/>
          <a:lstStyle>
            <a:lvl1pPr algn="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777318" y="3248984"/>
            <a:ext cx="4576482" cy="1655762"/>
          </a:xfrm>
        </p:spPr>
        <p:txBody>
          <a:bodyPr/>
          <a:lstStyle>
            <a:lvl1pPr marL="0" indent="0" algn="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27" name="Group 26">
            <a:extLst>
              <a:ext uri="{FF2B5EF4-FFF2-40B4-BE49-F238E27FC236}">
                <a16:creationId xmlns:a16="http://schemas.microsoft.com/office/drawing/2014/main" id="{E569D284-0379-5B1E-1B0F-487CAC1B8C80}"/>
              </a:ext>
            </a:extLst>
          </p:cNvPr>
          <p:cNvGrpSpPr/>
          <p:nvPr userDrawn="1"/>
        </p:nvGrpSpPr>
        <p:grpSpPr>
          <a:xfrm>
            <a:off x="714418" y="354036"/>
            <a:ext cx="11477582" cy="5885154"/>
            <a:chOff x="87718900" y="2666999"/>
            <a:chExt cx="15286999" cy="7838440"/>
          </a:xfrm>
        </p:grpSpPr>
        <p:sp>
          <p:nvSpPr>
            <p:cNvPr id="29" name="Shape">
              <a:extLst>
                <a:ext uri="{FF2B5EF4-FFF2-40B4-BE49-F238E27FC236}">
                  <a16:creationId xmlns:a16="http://schemas.microsoft.com/office/drawing/2014/main" id="{9201743A-C2B6-BB56-3D4B-3DA5D79DCCED}"/>
                </a:ext>
              </a:extLst>
            </p:cNvPr>
            <p:cNvSpPr/>
            <p:nvPr/>
          </p:nvSpPr>
          <p:spPr>
            <a:xfrm>
              <a:off x="87718900" y="2666999"/>
              <a:ext cx="15279378" cy="7838440"/>
            </a:xfrm>
            <a:custGeom>
              <a:avLst/>
              <a:gdLst/>
              <a:ahLst/>
              <a:cxnLst>
                <a:cxn ang="0">
                  <a:pos x="wd2" y="hd2"/>
                </a:cxn>
                <a:cxn ang="5400000">
                  <a:pos x="wd2" y="hd2"/>
                </a:cxn>
                <a:cxn ang="10800000">
                  <a:pos x="wd2" y="hd2"/>
                </a:cxn>
                <a:cxn ang="16200000">
                  <a:pos x="wd2" y="hd2"/>
                </a:cxn>
              </a:cxnLst>
              <a:rect l="0" t="0" r="r" b="b"/>
              <a:pathLst>
                <a:path w="21600" h="21600" extrusionOk="0">
                  <a:moveTo>
                    <a:pt x="8688" y="19945"/>
                  </a:moveTo>
                  <a:lnTo>
                    <a:pt x="8490" y="19945"/>
                  </a:lnTo>
                  <a:lnTo>
                    <a:pt x="5648" y="19945"/>
                  </a:lnTo>
                  <a:lnTo>
                    <a:pt x="5541" y="19945"/>
                  </a:lnTo>
                  <a:cubicBezTo>
                    <a:pt x="5505" y="19945"/>
                    <a:pt x="5469" y="19945"/>
                    <a:pt x="5433" y="19941"/>
                  </a:cubicBezTo>
                  <a:cubicBezTo>
                    <a:pt x="4219" y="19889"/>
                    <a:pt x="3084" y="18944"/>
                    <a:pt x="2223" y="17267"/>
                  </a:cubicBezTo>
                  <a:cubicBezTo>
                    <a:pt x="1336" y="15539"/>
                    <a:pt x="849" y="13243"/>
                    <a:pt x="849" y="10800"/>
                  </a:cubicBezTo>
                  <a:cubicBezTo>
                    <a:pt x="849" y="8357"/>
                    <a:pt x="1338" y="6061"/>
                    <a:pt x="2223" y="4333"/>
                  </a:cubicBezTo>
                  <a:cubicBezTo>
                    <a:pt x="3110" y="2604"/>
                    <a:pt x="4287" y="1655"/>
                    <a:pt x="5540" y="1655"/>
                  </a:cubicBezTo>
                  <a:cubicBezTo>
                    <a:pt x="6794" y="1655"/>
                    <a:pt x="7971" y="2607"/>
                    <a:pt x="8858" y="4333"/>
                  </a:cubicBezTo>
                  <a:cubicBezTo>
                    <a:pt x="9745" y="6061"/>
                    <a:pt x="10232" y="8357"/>
                    <a:pt x="10232" y="10800"/>
                  </a:cubicBezTo>
                  <a:cubicBezTo>
                    <a:pt x="10232" y="13131"/>
                    <a:pt x="9787" y="15329"/>
                    <a:pt x="8977" y="17026"/>
                  </a:cubicBezTo>
                  <a:lnTo>
                    <a:pt x="10068" y="17026"/>
                  </a:lnTo>
                  <a:cubicBezTo>
                    <a:pt x="10725" y="15217"/>
                    <a:pt x="11081" y="13061"/>
                    <a:pt x="11081" y="10800"/>
                  </a:cubicBezTo>
                  <a:cubicBezTo>
                    <a:pt x="11081" y="7916"/>
                    <a:pt x="10505" y="5204"/>
                    <a:pt x="9458" y="3164"/>
                  </a:cubicBezTo>
                  <a:cubicBezTo>
                    <a:pt x="8411" y="1123"/>
                    <a:pt x="7020" y="0"/>
                    <a:pt x="5540" y="0"/>
                  </a:cubicBezTo>
                  <a:cubicBezTo>
                    <a:pt x="4061" y="0"/>
                    <a:pt x="2670" y="1123"/>
                    <a:pt x="1623" y="3164"/>
                  </a:cubicBezTo>
                  <a:cubicBezTo>
                    <a:pt x="576" y="5204"/>
                    <a:pt x="0" y="7916"/>
                    <a:pt x="0" y="10800"/>
                  </a:cubicBezTo>
                  <a:cubicBezTo>
                    <a:pt x="0" y="13684"/>
                    <a:pt x="576" y="16396"/>
                    <a:pt x="1623" y="18436"/>
                  </a:cubicBezTo>
                  <a:cubicBezTo>
                    <a:pt x="2645" y="20428"/>
                    <a:pt x="3993" y="21544"/>
                    <a:pt x="5433" y="21597"/>
                  </a:cubicBezTo>
                  <a:cubicBezTo>
                    <a:pt x="5469" y="21597"/>
                    <a:pt x="5505" y="21600"/>
                    <a:pt x="5540" y="21600"/>
                  </a:cubicBezTo>
                  <a:cubicBezTo>
                    <a:pt x="5576" y="21600"/>
                    <a:pt x="5612" y="21600"/>
                    <a:pt x="5648" y="21597"/>
                  </a:cubicBezTo>
                  <a:lnTo>
                    <a:pt x="5648" y="21600"/>
                  </a:lnTo>
                  <a:lnTo>
                    <a:pt x="6646" y="21600"/>
                  </a:lnTo>
                  <a:lnTo>
                    <a:pt x="7108" y="21600"/>
                  </a:lnTo>
                  <a:lnTo>
                    <a:pt x="21600" y="21600"/>
                  </a:lnTo>
                  <a:lnTo>
                    <a:pt x="21600" y="19945"/>
                  </a:lnTo>
                  <a:lnTo>
                    <a:pt x="8874" y="19945"/>
                  </a:lnTo>
                  <a:lnTo>
                    <a:pt x="8688" y="19945"/>
                  </a:ln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B89D1D62-8EF7-5D91-15F2-20DB2B5EF115}"/>
                </a:ext>
              </a:extLst>
            </p:cNvPr>
            <p:cNvSpPr/>
            <p:nvPr/>
          </p:nvSpPr>
          <p:spPr>
            <a:xfrm>
              <a:off x="88633299" y="3568700"/>
              <a:ext cx="14372600" cy="6024880"/>
            </a:xfrm>
            <a:custGeom>
              <a:avLst/>
              <a:gdLst/>
              <a:ahLst/>
              <a:cxnLst>
                <a:cxn ang="0">
                  <a:pos x="wd2" y="hd2"/>
                </a:cxn>
                <a:cxn ang="5400000">
                  <a:pos x="wd2" y="hd2"/>
                </a:cxn>
                <a:cxn ang="10800000">
                  <a:pos x="wd2" y="hd2"/>
                </a:cxn>
                <a:cxn ang="16200000">
                  <a:pos x="wd2" y="hd2"/>
                </a:cxn>
              </a:cxnLst>
              <a:rect l="0" t="0" r="r" b="b"/>
              <a:pathLst>
                <a:path w="21600" h="21600" extrusionOk="0">
                  <a:moveTo>
                    <a:pt x="9314" y="19446"/>
                  </a:moveTo>
                  <a:lnTo>
                    <a:pt x="9169" y="19446"/>
                  </a:lnTo>
                  <a:lnTo>
                    <a:pt x="7951" y="19446"/>
                  </a:lnTo>
                  <a:lnTo>
                    <a:pt x="7783" y="19446"/>
                  </a:lnTo>
                  <a:lnTo>
                    <a:pt x="7610" y="19446"/>
                  </a:lnTo>
                  <a:lnTo>
                    <a:pt x="7606" y="19446"/>
                  </a:lnTo>
                  <a:lnTo>
                    <a:pt x="7426" y="19446"/>
                  </a:lnTo>
                  <a:lnTo>
                    <a:pt x="7239" y="19446"/>
                  </a:lnTo>
                  <a:lnTo>
                    <a:pt x="4642" y="19446"/>
                  </a:lnTo>
                  <a:lnTo>
                    <a:pt x="4527" y="19442"/>
                  </a:lnTo>
                  <a:cubicBezTo>
                    <a:pt x="4527" y="19442"/>
                    <a:pt x="4527" y="19442"/>
                    <a:pt x="4527" y="19442"/>
                  </a:cubicBezTo>
                  <a:cubicBezTo>
                    <a:pt x="4489" y="19442"/>
                    <a:pt x="4451" y="19442"/>
                    <a:pt x="4413" y="19437"/>
                  </a:cubicBezTo>
                  <a:cubicBezTo>
                    <a:pt x="3523" y="19369"/>
                    <a:pt x="2642" y="18531"/>
                    <a:pt x="1964" y="16915"/>
                  </a:cubicBezTo>
                  <a:cubicBezTo>
                    <a:pt x="552" y="13546"/>
                    <a:pt x="552" y="8059"/>
                    <a:pt x="1964" y="4690"/>
                  </a:cubicBezTo>
                  <a:cubicBezTo>
                    <a:pt x="2647" y="3060"/>
                    <a:pt x="3558" y="2163"/>
                    <a:pt x="4527" y="2163"/>
                  </a:cubicBezTo>
                  <a:cubicBezTo>
                    <a:pt x="5497" y="2163"/>
                    <a:pt x="6407" y="3060"/>
                    <a:pt x="7091" y="4690"/>
                  </a:cubicBezTo>
                  <a:cubicBezTo>
                    <a:pt x="8503" y="8059"/>
                    <a:pt x="8503" y="13546"/>
                    <a:pt x="7091" y="16915"/>
                  </a:cubicBezTo>
                  <a:cubicBezTo>
                    <a:pt x="6711" y="17821"/>
                    <a:pt x="6268" y="18481"/>
                    <a:pt x="5795" y="18900"/>
                  </a:cubicBezTo>
                  <a:lnTo>
                    <a:pt x="7520" y="18900"/>
                  </a:lnTo>
                  <a:cubicBezTo>
                    <a:pt x="7591" y="18750"/>
                    <a:pt x="7659" y="18595"/>
                    <a:pt x="7728" y="18436"/>
                  </a:cubicBezTo>
                  <a:cubicBezTo>
                    <a:pt x="8583" y="16396"/>
                    <a:pt x="9055" y="13687"/>
                    <a:pt x="9055" y="10800"/>
                  </a:cubicBezTo>
                  <a:cubicBezTo>
                    <a:pt x="9055" y="7913"/>
                    <a:pt x="8583" y="5204"/>
                    <a:pt x="7728" y="3164"/>
                  </a:cubicBezTo>
                  <a:cubicBezTo>
                    <a:pt x="6873" y="1125"/>
                    <a:pt x="5737" y="0"/>
                    <a:pt x="4527" y="0"/>
                  </a:cubicBezTo>
                  <a:cubicBezTo>
                    <a:pt x="3319" y="0"/>
                    <a:pt x="2182" y="1125"/>
                    <a:pt x="1326" y="3164"/>
                  </a:cubicBezTo>
                  <a:cubicBezTo>
                    <a:pt x="471" y="5204"/>
                    <a:pt x="0" y="7913"/>
                    <a:pt x="0" y="10800"/>
                  </a:cubicBezTo>
                  <a:cubicBezTo>
                    <a:pt x="0" y="13682"/>
                    <a:pt x="471" y="16396"/>
                    <a:pt x="1326" y="18436"/>
                  </a:cubicBezTo>
                  <a:cubicBezTo>
                    <a:pt x="2155" y="20412"/>
                    <a:pt x="3247" y="21527"/>
                    <a:pt x="4413" y="21595"/>
                  </a:cubicBezTo>
                  <a:cubicBezTo>
                    <a:pt x="4451" y="21595"/>
                    <a:pt x="4489" y="21600"/>
                    <a:pt x="4527" y="21600"/>
                  </a:cubicBezTo>
                  <a:cubicBezTo>
                    <a:pt x="4565" y="21600"/>
                    <a:pt x="4604" y="21600"/>
                    <a:pt x="4642" y="21595"/>
                  </a:cubicBezTo>
                  <a:lnTo>
                    <a:pt x="4642" y="21600"/>
                  </a:lnTo>
                  <a:lnTo>
                    <a:pt x="5560" y="21600"/>
                  </a:lnTo>
                  <a:lnTo>
                    <a:pt x="5993" y="21600"/>
                  </a:lnTo>
                  <a:lnTo>
                    <a:pt x="6003" y="21600"/>
                  </a:lnTo>
                  <a:lnTo>
                    <a:pt x="6339" y="21600"/>
                  </a:lnTo>
                  <a:lnTo>
                    <a:pt x="6627" y="21600"/>
                  </a:lnTo>
                  <a:lnTo>
                    <a:pt x="8295" y="21600"/>
                  </a:lnTo>
                  <a:lnTo>
                    <a:pt x="8471" y="21600"/>
                  </a:lnTo>
                  <a:lnTo>
                    <a:pt x="8642" y="21600"/>
                  </a:lnTo>
                  <a:lnTo>
                    <a:pt x="21600" y="21600"/>
                  </a:lnTo>
                  <a:lnTo>
                    <a:pt x="21600" y="19446"/>
                  </a:lnTo>
                  <a:lnTo>
                    <a:pt x="9457" y="19446"/>
                  </a:lnTo>
                  <a:lnTo>
                    <a:pt x="9314" y="19446"/>
                  </a:ln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46" name="Picture Placeholder 15">
            <a:extLst>
              <a:ext uri="{FF2B5EF4-FFF2-40B4-BE49-F238E27FC236}">
                <a16:creationId xmlns:a16="http://schemas.microsoft.com/office/drawing/2014/main" id="{C98289E5-AFEB-130E-EDBE-418F990F36CA}"/>
              </a:ext>
            </a:extLst>
          </p:cNvPr>
          <p:cNvSpPr>
            <a:spLocks noGrp="1"/>
          </p:cNvSpPr>
          <p:nvPr>
            <p:ph type="pic" sz="quarter" idx="13"/>
          </p:nvPr>
        </p:nvSpPr>
        <p:spPr>
          <a:xfrm>
            <a:off x="2059821" y="1664738"/>
            <a:ext cx="3218356" cy="3218356"/>
          </a:xfrm>
          <a:prstGeom prst="ellipse">
            <a:avLst/>
          </a:prstGeom>
          <a:noFill/>
        </p:spPr>
        <p:txBody>
          <a:bodyPr anchor="ctr">
            <a:normAutofit/>
          </a:bodyPr>
          <a:lstStyle>
            <a:lvl1pPr marL="0" indent="0" algn="ctr">
              <a:buNone/>
              <a:defRPr sz="1400"/>
            </a:lvl1pPr>
          </a:lstStyle>
          <a:p>
            <a:r>
              <a:rPr lang="es-ES"/>
              <a:t>Haga clic en el icono para agregar una imagen</a:t>
            </a:r>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1502680"/>
            <a:ext cx="105156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2963180"/>
            <a:ext cx="10515600" cy="3140822"/>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30" name="Group 29">
            <a:extLst>
              <a:ext uri="{FF2B5EF4-FFF2-40B4-BE49-F238E27FC236}">
                <a16:creationId xmlns:a16="http://schemas.microsoft.com/office/drawing/2014/main" id="{6201864F-97E5-EE2F-434C-2A2E42257EE5}"/>
              </a:ext>
            </a:extLst>
          </p:cNvPr>
          <p:cNvGrpSpPr/>
          <p:nvPr userDrawn="1"/>
        </p:nvGrpSpPr>
        <p:grpSpPr>
          <a:xfrm>
            <a:off x="0" y="365125"/>
            <a:ext cx="12192000" cy="1137555"/>
            <a:chOff x="103606600" y="8991600"/>
            <a:chExt cx="16287757" cy="1515110"/>
          </a:xfrm>
        </p:grpSpPr>
        <p:sp>
          <p:nvSpPr>
            <p:cNvPr id="31" name="Rectangle">
              <a:extLst>
                <a:ext uri="{FF2B5EF4-FFF2-40B4-BE49-F238E27FC236}">
                  <a16:creationId xmlns:a16="http://schemas.microsoft.com/office/drawing/2014/main" id="{135B0BA0-CD8A-B1B9-B1F7-E0C16518A15F}"/>
                </a:ext>
              </a:extLst>
            </p:cNvPr>
            <p:cNvSpPr/>
            <p:nvPr/>
          </p:nvSpPr>
          <p:spPr>
            <a:xfrm>
              <a:off x="103606600" y="9906000"/>
              <a:ext cx="16287757" cy="600710"/>
            </a:xfrm>
            <a:prstGeom prst="rect">
              <a:avLst/>
            </a:pr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Rectangle">
              <a:extLst>
                <a:ext uri="{FF2B5EF4-FFF2-40B4-BE49-F238E27FC236}">
                  <a16:creationId xmlns:a16="http://schemas.microsoft.com/office/drawing/2014/main" id="{108562ED-DD4F-650F-24EB-E5D9A61058DF}"/>
                </a:ext>
              </a:extLst>
            </p:cNvPr>
            <p:cNvSpPr/>
            <p:nvPr/>
          </p:nvSpPr>
          <p:spPr>
            <a:xfrm>
              <a:off x="103606600" y="8991600"/>
              <a:ext cx="16287757" cy="600710"/>
            </a:xfrm>
            <a:prstGeom prst="rect">
              <a:avLst/>
            </a:pr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316075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10" name="Group 9">
            <a:extLst>
              <a:ext uri="{FF2B5EF4-FFF2-40B4-BE49-F238E27FC236}">
                <a16:creationId xmlns:a16="http://schemas.microsoft.com/office/drawing/2014/main" id="{A3A48564-417F-24DF-B6D7-4DD5EB252087}"/>
              </a:ext>
            </a:extLst>
          </p:cNvPr>
          <p:cNvGrpSpPr/>
          <p:nvPr userDrawn="1"/>
        </p:nvGrpSpPr>
        <p:grpSpPr>
          <a:xfrm>
            <a:off x="0" y="5102589"/>
            <a:ext cx="12192000" cy="1137555"/>
            <a:chOff x="103606600" y="8991600"/>
            <a:chExt cx="16287757" cy="1515110"/>
          </a:xfrm>
        </p:grpSpPr>
        <p:sp>
          <p:nvSpPr>
            <p:cNvPr id="11" name="Rectangle">
              <a:extLst>
                <a:ext uri="{FF2B5EF4-FFF2-40B4-BE49-F238E27FC236}">
                  <a16:creationId xmlns:a16="http://schemas.microsoft.com/office/drawing/2014/main" id="{09DD2DCE-AE14-5D31-0825-4E57DB3FB67F}"/>
                </a:ext>
              </a:extLst>
            </p:cNvPr>
            <p:cNvSpPr/>
            <p:nvPr/>
          </p:nvSpPr>
          <p:spPr>
            <a:xfrm>
              <a:off x="103606600" y="9906000"/>
              <a:ext cx="16287757" cy="600710"/>
            </a:xfrm>
            <a:prstGeom prst="rect">
              <a:avLst/>
            </a:pr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Rectangle">
              <a:extLst>
                <a:ext uri="{FF2B5EF4-FFF2-40B4-BE49-F238E27FC236}">
                  <a16:creationId xmlns:a16="http://schemas.microsoft.com/office/drawing/2014/main" id="{F1A34B60-460E-79CD-A23E-C40EE965A13B}"/>
                </a:ext>
              </a:extLst>
            </p:cNvPr>
            <p:cNvSpPr/>
            <p:nvPr/>
          </p:nvSpPr>
          <p:spPr>
            <a:xfrm>
              <a:off x="103606600" y="8991600"/>
              <a:ext cx="16287757" cy="600710"/>
            </a:xfrm>
            <a:prstGeom prst="rect">
              <a:avLst/>
            </a:pr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926370"/>
            <a:ext cx="3038713"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3806096"/>
            <a:ext cx="3038713" cy="1197606"/>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28" name="Group 27">
            <a:extLst>
              <a:ext uri="{FF2B5EF4-FFF2-40B4-BE49-F238E27FC236}">
                <a16:creationId xmlns:a16="http://schemas.microsoft.com/office/drawing/2014/main" id="{A97475F1-A947-EF28-6821-633498860F5F}"/>
              </a:ext>
            </a:extLst>
          </p:cNvPr>
          <p:cNvGrpSpPr/>
          <p:nvPr userDrawn="1"/>
        </p:nvGrpSpPr>
        <p:grpSpPr>
          <a:xfrm>
            <a:off x="0" y="10767"/>
            <a:ext cx="12192000" cy="6229377"/>
            <a:chOff x="137337799" y="2209799"/>
            <a:chExt cx="16301717" cy="8296911"/>
          </a:xfrm>
        </p:grpSpPr>
        <p:sp>
          <p:nvSpPr>
            <p:cNvPr id="29" name="Shape">
              <a:extLst>
                <a:ext uri="{FF2B5EF4-FFF2-40B4-BE49-F238E27FC236}">
                  <a16:creationId xmlns:a16="http://schemas.microsoft.com/office/drawing/2014/main" id="{CEB3F8DA-10A5-357D-7021-0776EB3D2FBA}"/>
                </a:ext>
              </a:extLst>
            </p:cNvPr>
            <p:cNvSpPr/>
            <p:nvPr/>
          </p:nvSpPr>
          <p:spPr>
            <a:xfrm>
              <a:off x="149199599" y="9906000"/>
              <a:ext cx="4437387" cy="600710"/>
            </a:xfrm>
            <a:custGeom>
              <a:avLst/>
              <a:gdLst/>
              <a:ahLst/>
              <a:cxnLst>
                <a:cxn ang="0">
                  <a:pos x="wd2" y="hd2"/>
                </a:cxn>
                <a:cxn ang="5400000">
                  <a:pos x="wd2" y="hd2"/>
                </a:cxn>
                <a:cxn ang="10800000">
                  <a:pos x="wd2" y="hd2"/>
                </a:cxn>
                <a:cxn ang="16200000">
                  <a:pos x="wd2" y="hd2"/>
                </a:cxn>
              </a:cxnLst>
              <a:rect l="0" t="0" r="r" b="b"/>
              <a:pathLst>
                <a:path w="21600" h="21600" extrusionOk="0">
                  <a:moveTo>
                    <a:pt x="3845" y="12467"/>
                  </a:moveTo>
                  <a:cubicBezTo>
                    <a:pt x="2590" y="16211"/>
                    <a:pt x="1304" y="19271"/>
                    <a:pt x="0" y="21600"/>
                  </a:cubicBezTo>
                  <a:lnTo>
                    <a:pt x="21600" y="21600"/>
                  </a:lnTo>
                  <a:lnTo>
                    <a:pt x="21600" y="0"/>
                  </a:lnTo>
                  <a:lnTo>
                    <a:pt x="7282" y="0"/>
                  </a:lnTo>
                  <a:cubicBezTo>
                    <a:pt x="6182" y="4749"/>
                    <a:pt x="5038" y="8905"/>
                    <a:pt x="3845" y="12467"/>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0" name="Shape">
              <a:extLst>
                <a:ext uri="{FF2B5EF4-FFF2-40B4-BE49-F238E27FC236}">
                  <a16:creationId xmlns:a16="http://schemas.microsoft.com/office/drawing/2014/main" id="{EBD01106-3A28-254F-CA45-DD08E797B877}"/>
                </a:ext>
              </a:extLst>
            </p:cNvPr>
            <p:cNvSpPr/>
            <p:nvPr/>
          </p:nvSpPr>
          <p:spPr>
            <a:xfrm>
              <a:off x="142519400" y="2209800"/>
              <a:ext cx="2385058" cy="6635750"/>
            </a:xfrm>
            <a:custGeom>
              <a:avLst/>
              <a:gdLst/>
              <a:ahLst/>
              <a:cxnLst>
                <a:cxn ang="0">
                  <a:pos x="wd2" y="hd2"/>
                </a:cxn>
                <a:cxn ang="5400000">
                  <a:pos x="wd2" y="hd2"/>
                </a:cxn>
                <a:cxn ang="10800000">
                  <a:pos x="wd2" y="hd2"/>
                </a:cxn>
                <a:cxn ang="16200000">
                  <a:pos x="wd2" y="hd2"/>
                </a:cxn>
              </a:cxnLst>
              <a:rect l="0" t="0" r="r" b="b"/>
              <a:pathLst>
                <a:path w="21600" h="21600" extrusionOk="0">
                  <a:moveTo>
                    <a:pt x="3577" y="2852"/>
                  </a:moveTo>
                  <a:cubicBezTo>
                    <a:pt x="1208" y="4957"/>
                    <a:pt x="0" y="7177"/>
                    <a:pt x="0" y="9454"/>
                  </a:cubicBezTo>
                  <a:cubicBezTo>
                    <a:pt x="0" y="11732"/>
                    <a:pt x="1208" y="13952"/>
                    <a:pt x="3577" y="16056"/>
                  </a:cubicBezTo>
                  <a:cubicBezTo>
                    <a:pt x="5900" y="18119"/>
                    <a:pt x="9270" y="19984"/>
                    <a:pt x="13583" y="21600"/>
                  </a:cubicBezTo>
                  <a:lnTo>
                    <a:pt x="21600" y="21600"/>
                  </a:lnTo>
                  <a:cubicBezTo>
                    <a:pt x="20404" y="21253"/>
                    <a:pt x="19242" y="20881"/>
                    <a:pt x="18138" y="20480"/>
                  </a:cubicBezTo>
                  <a:cubicBezTo>
                    <a:pt x="9949" y="17536"/>
                    <a:pt x="5429" y="13617"/>
                    <a:pt x="5429" y="9454"/>
                  </a:cubicBezTo>
                  <a:cubicBezTo>
                    <a:pt x="5429" y="5990"/>
                    <a:pt x="8546" y="2704"/>
                    <a:pt x="14308" y="0"/>
                  </a:cubicBezTo>
                  <a:lnTo>
                    <a:pt x="7672" y="0"/>
                  </a:lnTo>
                  <a:cubicBezTo>
                    <a:pt x="6084" y="901"/>
                    <a:pt x="4716" y="1852"/>
                    <a:pt x="3577" y="2852"/>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1" name="Shape">
              <a:extLst>
                <a:ext uri="{FF2B5EF4-FFF2-40B4-BE49-F238E27FC236}">
                  <a16:creationId xmlns:a16="http://schemas.microsoft.com/office/drawing/2014/main" id="{A72A8111-DA5E-ACB2-B17E-3DFB223D6515}"/>
                </a:ext>
              </a:extLst>
            </p:cNvPr>
            <p:cNvSpPr/>
            <p:nvPr/>
          </p:nvSpPr>
          <p:spPr>
            <a:xfrm>
              <a:off x="137337800" y="2209799"/>
              <a:ext cx="15956260" cy="8296911"/>
            </a:xfrm>
            <a:custGeom>
              <a:avLst/>
              <a:gdLst/>
              <a:ahLst/>
              <a:cxnLst>
                <a:cxn ang="0">
                  <a:pos x="wd2" y="hd2"/>
                </a:cxn>
                <a:cxn ang="5400000">
                  <a:pos x="wd2" y="hd2"/>
                </a:cxn>
                <a:cxn ang="10800000">
                  <a:pos x="wd2" y="hd2"/>
                </a:cxn>
                <a:cxn ang="16200000">
                  <a:pos x="wd2" y="hd2"/>
                </a:cxn>
              </a:cxnLst>
              <a:rect l="0" t="0" r="r" b="b"/>
              <a:pathLst>
                <a:path w="21600" h="21600" extrusionOk="0">
                  <a:moveTo>
                    <a:pt x="17653" y="20036"/>
                  </a:moveTo>
                  <a:lnTo>
                    <a:pt x="18356" y="19236"/>
                  </a:lnTo>
                  <a:cubicBezTo>
                    <a:pt x="18713" y="18776"/>
                    <a:pt x="19049" y="18254"/>
                    <a:pt x="19363" y="17672"/>
                  </a:cubicBezTo>
                  <a:cubicBezTo>
                    <a:pt x="19372" y="17656"/>
                    <a:pt x="19381" y="17642"/>
                    <a:pt x="19389" y="17626"/>
                  </a:cubicBezTo>
                  <a:lnTo>
                    <a:pt x="19535" y="17345"/>
                  </a:lnTo>
                  <a:cubicBezTo>
                    <a:pt x="19547" y="17322"/>
                    <a:pt x="19558" y="17299"/>
                    <a:pt x="19570" y="17275"/>
                  </a:cubicBezTo>
                  <a:cubicBezTo>
                    <a:pt x="20214" y="15983"/>
                    <a:pt x="20718" y="14495"/>
                    <a:pt x="21065" y="12842"/>
                  </a:cubicBezTo>
                  <a:cubicBezTo>
                    <a:pt x="21419" y="11159"/>
                    <a:pt x="21600" y="9383"/>
                    <a:pt x="21600" y="7561"/>
                  </a:cubicBezTo>
                  <a:cubicBezTo>
                    <a:pt x="21600" y="5740"/>
                    <a:pt x="21419" y="3964"/>
                    <a:pt x="21065" y="2281"/>
                  </a:cubicBezTo>
                  <a:cubicBezTo>
                    <a:pt x="20897" y="1481"/>
                    <a:pt x="20692" y="717"/>
                    <a:pt x="20452" y="0"/>
                  </a:cubicBezTo>
                  <a:lnTo>
                    <a:pt x="19460" y="0"/>
                  </a:lnTo>
                  <a:cubicBezTo>
                    <a:pt x="20321" y="2162"/>
                    <a:pt x="20787" y="4794"/>
                    <a:pt x="20787" y="7561"/>
                  </a:cubicBezTo>
                  <a:cubicBezTo>
                    <a:pt x="20787" y="10891"/>
                    <a:pt x="20113" y="14025"/>
                    <a:pt x="18887" y="16379"/>
                  </a:cubicBezTo>
                  <a:cubicBezTo>
                    <a:pt x="18722" y="16697"/>
                    <a:pt x="18548" y="16994"/>
                    <a:pt x="18370" y="17275"/>
                  </a:cubicBezTo>
                  <a:cubicBezTo>
                    <a:pt x="18327" y="17341"/>
                    <a:pt x="18282" y="17408"/>
                    <a:pt x="18239" y="17474"/>
                  </a:cubicBezTo>
                  <a:cubicBezTo>
                    <a:pt x="18193" y="17540"/>
                    <a:pt x="18148" y="17606"/>
                    <a:pt x="18101" y="17672"/>
                  </a:cubicBezTo>
                  <a:cubicBezTo>
                    <a:pt x="17636" y="18323"/>
                    <a:pt x="17128" y="18846"/>
                    <a:pt x="16595" y="19236"/>
                  </a:cubicBezTo>
                  <a:cubicBezTo>
                    <a:pt x="15454" y="19891"/>
                    <a:pt x="14304" y="20036"/>
                    <a:pt x="14304" y="20036"/>
                  </a:cubicBezTo>
                  <a:lnTo>
                    <a:pt x="14302" y="20036"/>
                  </a:lnTo>
                  <a:lnTo>
                    <a:pt x="10953" y="20036"/>
                  </a:lnTo>
                  <a:lnTo>
                    <a:pt x="10735" y="20036"/>
                  </a:lnTo>
                  <a:lnTo>
                    <a:pt x="10525" y="20036"/>
                  </a:lnTo>
                  <a:lnTo>
                    <a:pt x="0" y="20036"/>
                  </a:lnTo>
                  <a:lnTo>
                    <a:pt x="0" y="21600"/>
                  </a:lnTo>
                  <a:lnTo>
                    <a:pt x="12550" y="21600"/>
                  </a:lnTo>
                  <a:lnTo>
                    <a:pt x="13066" y="21600"/>
                  </a:lnTo>
                  <a:lnTo>
                    <a:pt x="14304" y="21600"/>
                  </a:lnTo>
                  <a:cubicBezTo>
                    <a:pt x="15251" y="21600"/>
                    <a:pt x="16174" y="21253"/>
                    <a:pt x="17049" y="20572"/>
                  </a:cubicBezTo>
                  <a:cubicBezTo>
                    <a:pt x="17254" y="20410"/>
                    <a:pt x="17455" y="20231"/>
                    <a:pt x="17653" y="20036"/>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2" name="Shape">
              <a:extLst>
                <a:ext uri="{FF2B5EF4-FFF2-40B4-BE49-F238E27FC236}">
                  <a16:creationId xmlns:a16="http://schemas.microsoft.com/office/drawing/2014/main" id="{31C3A8EA-A938-8C61-8693-E65EDEDA35FA}"/>
                </a:ext>
              </a:extLst>
            </p:cNvPr>
            <p:cNvSpPr/>
            <p:nvPr/>
          </p:nvSpPr>
          <p:spPr>
            <a:xfrm>
              <a:off x="151168100" y="8991600"/>
              <a:ext cx="2471416" cy="600710"/>
            </a:xfrm>
            <a:custGeom>
              <a:avLst/>
              <a:gdLst/>
              <a:ahLst/>
              <a:cxnLst>
                <a:cxn ang="0">
                  <a:pos x="wd2" y="hd2"/>
                </a:cxn>
                <a:cxn ang="5400000">
                  <a:pos x="wd2" y="hd2"/>
                </a:cxn>
                <a:cxn ang="10800000">
                  <a:pos x="wd2" y="hd2"/>
                </a:cxn>
                <a:cxn ang="16200000">
                  <a:pos x="wd2" y="hd2"/>
                </a:cxn>
              </a:cxnLst>
              <a:rect l="0" t="0" r="r" b="b"/>
              <a:pathLst>
                <a:path w="21600" h="21600" extrusionOk="0">
                  <a:moveTo>
                    <a:pt x="5283" y="3242"/>
                  </a:moveTo>
                  <a:lnTo>
                    <a:pt x="5283" y="3242"/>
                  </a:lnTo>
                  <a:cubicBezTo>
                    <a:pt x="3618" y="9909"/>
                    <a:pt x="1854" y="16029"/>
                    <a:pt x="0" y="21600"/>
                  </a:cubicBezTo>
                  <a:lnTo>
                    <a:pt x="21600" y="21600"/>
                  </a:lnTo>
                  <a:lnTo>
                    <a:pt x="21600" y="0"/>
                  </a:lnTo>
                  <a:lnTo>
                    <a:pt x="6071" y="0"/>
                  </a:lnTo>
                  <a:lnTo>
                    <a:pt x="5283" y="3242"/>
                  </a:ln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3" name="Shape">
              <a:extLst>
                <a:ext uri="{FF2B5EF4-FFF2-40B4-BE49-F238E27FC236}">
                  <a16:creationId xmlns:a16="http://schemas.microsoft.com/office/drawing/2014/main" id="{B3284CA5-03C1-0BB6-195B-EFB00A641BE6}"/>
                </a:ext>
              </a:extLst>
            </p:cNvPr>
            <p:cNvSpPr/>
            <p:nvPr/>
          </p:nvSpPr>
          <p:spPr>
            <a:xfrm>
              <a:off x="143421100" y="2209800"/>
              <a:ext cx="3401071" cy="6635750"/>
            </a:xfrm>
            <a:custGeom>
              <a:avLst/>
              <a:gdLst/>
              <a:ahLst/>
              <a:cxnLst>
                <a:cxn ang="0">
                  <a:pos x="wd2" y="hd2"/>
                </a:cxn>
                <a:cxn ang="5400000">
                  <a:pos x="wd2" y="hd2"/>
                </a:cxn>
                <a:cxn ang="10800000">
                  <a:pos x="wd2" y="hd2"/>
                </a:cxn>
                <a:cxn ang="16200000">
                  <a:pos x="wd2" y="hd2"/>
                </a:cxn>
              </a:cxnLst>
              <a:rect l="0" t="0" r="r" b="b"/>
              <a:pathLst>
                <a:path w="21600" h="21600" extrusionOk="0">
                  <a:moveTo>
                    <a:pt x="2089" y="3969"/>
                  </a:moveTo>
                  <a:cubicBezTo>
                    <a:pt x="702" y="5717"/>
                    <a:pt x="0" y="7565"/>
                    <a:pt x="0" y="9459"/>
                  </a:cubicBezTo>
                  <a:cubicBezTo>
                    <a:pt x="0" y="11352"/>
                    <a:pt x="702" y="13200"/>
                    <a:pt x="2089" y="14948"/>
                  </a:cubicBezTo>
                  <a:cubicBezTo>
                    <a:pt x="3525" y="16759"/>
                    <a:pt x="5630" y="18384"/>
                    <a:pt x="8340" y="19777"/>
                  </a:cubicBezTo>
                  <a:cubicBezTo>
                    <a:pt x="9679" y="20463"/>
                    <a:pt x="11123" y="21071"/>
                    <a:pt x="12671" y="21600"/>
                  </a:cubicBezTo>
                  <a:lnTo>
                    <a:pt x="21600" y="21600"/>
                  </a:lnTo>
                  <a:cubicBezTo>
                    <a:pt x="17648" y="21017"/>
                    <a:pt x="14026" y="19926"/>
                    <a:pt x="11034" y="18392"/>
                  </a:cubicBezTo>
                  <a:cubicBezTo>
                    <a:pt x="6372" y="16003"/>
                    <a:pt x="3807" y="12832"/>
                    <a:pt x="3807" y="9454"/>
                  </a:cubicBezTo>
                  <a:cubicBezTo>
                    <a:pt x="3807" y="6077"/>
                    <a:pt x="6372" y="2902"/>
                    <a:pt x="11034" y="517"/>
                  </a:cubicBezTo>
                  <a:cubicBezTo>
                    <a:pt x="11381" y="339"/>
                    <a:pt x="11744" y="165"/>
                    <a:pt x="12107" y="0"/>
                  </a:cubicBezTo>
                  <a:lnTo>
                    <a:pt x="6783" y="0"/>
                  </a:lnTo>
                  <a:cubicBezTo>
                    <a:pt x="4815" y="1191"/>
                    <a:pt x="3234" y="2522"/>
                    <a:pt x="2089" y="3969"/>
                  </a:cubicBez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4" name="Shape">
              <a:extLst>
                <a:ext uri="{FF2B5EF4-FFF2-40B4-BE49-F238E27FC236}">
                  <a16:creationId xmlns:a16="http://schemas.microsoft.com/office/drawing/2014/main" id="{C4D16AC1-5F1C-13D8-61B1-252F75850118}"/>
                </a:ext>
              </a:extLst>
            </p:cNvPr>
            <p:cNvSpPr/>
            <p:nvPr/>
          </p:nvSpPr>
          <p:spPr>
            <a:xfrm>
              <a:off x="137337799" y="2209799"/>
              <a:ext cx="15048224" cy="7387590"/>
            </a:xfrm>
            <a:custGeom>
              <a:avLst/>
              <a:gdLst/>
              <a:ahLst/>
              <a:cxnLst>
                <a:cxn ang="0">
                  <a:pos x="wd2" y="hd2"/>
                </a:cxn>
                <a:cxn ang="5400000">
                  <a:pos x="wd2" y="hd2"/>
                </a:cxn>
                <a:cxn ang="10800000">
                  <a:pos x="wd2" y="hd2"/>
                </a:cxn>
                <a:cxn ang="16200000">
                  <a:pos x="wd2" y="hd2"/>
                </a:cxn>
              </a:cxnLst>
              <a:rect l="0" t="0" r="r" b="b"/>
              <a:pathLst>
                <a:path w="21600" h="21600" extrusionOk="0">
                  <a:moveTo>
                    <a:pt x="19108" y="460"/>
                  </a:moveTo>
                  <a:cubicBezTo>
                    <a:pt x="20162" y="2607"/>
                    <a:pt x="20741" y="5455"/>
                    <a:pt x="20741" y="8489"/>
                  </a:cubicBezTo>
                  <a:cubicBezTo>
                    <a:pt x="20741" y="11522"/>
                    <a:pt x="20162" y="14374"/>
                    <a:pt x="19108" y="16517"/>
                  </a:cubicBezTo>
                  <a:cubicBezTo>
                    <a:pt x="18432" y="17894"/>
                    <a:pt x="17613" y="18871"/>
                    <a:pt x="16720" y="19398"/>
                  </a:cubicBezTo>
                  <a:cubicBezTo>
                    <a:pt x="16572" y="19483"/>
                    <a:pt x="16425" y="19558"/>
                    <a:pt x="16273" y="19621"/>
                  </a:cubicBezTo>
                  <a:cubicBezTo>
                    <a:pt x="15912" y="19769"/>
                    <a:pt x="15542" y="19844"/>
                    <a:pt x="15167" y="19844"/>
                  </a:cubicBezTo>
                  <a:cubicBezTo>
                    <a:pt x="15167" y="19844"/>
                    <a:pt x="15167" y="19844"/>
                    <a:pt x="15167" y="19844"/>
                  </a:cubicBezTo>
                  <a:cubicBezTo>
                    <a:pt x="15167" y="19844"/>
                    <a:pt x="15167" y="19844"/>
                    <a:pt x="15167" y="19844"/>
                  </a:cubicBezTo>
                  <a:lnTo>
                    <a:pt x="11948" y="19844"/>
                  </a:lnTo>
                  <a:lnTo>
                    <a:pt x="11734" y="19844"/>
                  </a:lnTo>
                  <a:lnTo>
                    <a:pt x="11530" y="19844"/>
                  </a:lnTo>
                  <a:lnTo>
                    <a:pt x="11525" y="19844"/>
                  </a:lnTo>
                  <a:lnTo>
                    <a:pt x="11330" y="19844"/>
                  </a:lnTo>
                  <a:lnTo>
                    <a:pt x="11140" y="19844"/>
                  </a:lnTo>
                  <a:lnTo>
                    <a:pt x="9802" y="19844"/>
                  </a:lnTo>
                  <a:lnTo>
                    <a:pt x="9645" y="19844"/>
                  </a:lnTo>
                  <a:lnTo>
                    <a:pt x="9490" y="19844"/>
                  </a:lnTo>
                  <a:lnTo>
                    <a:pt x="0" y="19844"/>
                  </a:lnTo>
                  <a:lnTo>
                    <a:pt x="0" y="21600"/>
                  </a:lnTo>
                  <a:lnTo>
                    <a:pt x="10486" y="21600"/>
                  </a:lnTo>
                  <a:lnTo>
                    <a:pt x="10673" y="21600"/>
                  </a:lnTo>
                  <a:lnTo>
                    <a:pt x="10867" y="21600"/>
                  </a:lnTo>
                  <a:lnTo>
                    <a:pt x="12733" y="21600"/>
                  </a:lnTo>
                  <a:lnTo>
                    <a:pt x="13063" y="21600"/>
                  </a:lnTo>
                  <a:lnTo>
                    <a:pt x="13451" y="21600"/>
                  </a:lnTo>
                  <a:lnTo>
                    <a:pt x="13468" y="21600"/>
                  </a:lnTo>
                  <a:lnTo>
                    <a:pt x="13969" y="21600"/>
                  </a:lnTo>
                  <a:lnTo>
                    <a:pt x="15165" y="21600"/>
                  </a:lnTo>
                  <a:cubicBezTo>
                    <a:pt x="16000" y="21600"/>
                    <a:pt x="16815" y="21277"/>
                    <a:pt x="17586" y="20638"/>
                  </a:cubicBezTo>
                  <a:cubicBezTo>
                    <a:pt x="17861" y="20412"/>
                    <a:pt x="18127" y="20144"/>
                    <a:pt x="18384" y="19844"/>
                  </a:cubicBezTo>
                  <a:cubicBezTo>
                    <a:pt x="18446" y="19773"/>
                    <a:pt x="18506" y="19699"/>
                    <a:pt x="18567" y="19621"/>
                  </a:cubicBezTo>
                  <a:cubicBezTo>
                    <a:pt x="18623" y="19547"/>
                    <a:pt x="18680" y="19472"/>
                    <a:pt x="18736" y="19398"/>
                  </a:cubicBezTo>
                  <a:cubicBezTo>
                    <a:pt x="19086" y="18923"/>
                    <a:pt x="19412" y="18373"/>
                    <a:pt x="19715" y="17760"/>
                  </a:cubicBezTo>
                  <a:cubicBezTo>
                    <a:pt x="20329" y="16509"/>
                    <a:pt x="20805" y="15050"/>
                    <a:pt x="21128" y="13423"/>
                  </a:cubicBezTo>
                  <a:cubicBezTo>
                    <a:pt x="21441" y="11853"/>
                    <a:pt x="21600" y="10193"/>
                    <a:pt x="21600" y="8492"/>
                  </a:cubicBezTo>
                  <a:cubicBezTo>
                    <a:pt x="21600" y="6792"/>
                    <a:pt x="21441" y="5132"/>
                    <a:pt x="21128" y="3561"/>
                  </a:cubicBezTo>
                  <a:cubicBezTo>
                    <a:pt x="20869" y="2261"/>
                    <a:pt x="20512" y="1066"/>
                    <a:pt x="20065" y="0"/>
                  </a:cubicBezTo>
                  <a:lnTo>
                    <a:pt x="18862" y="0"/>
                  </a:lnTo>
                  <a:cubicBezTo>
                    <a:pt x="18948" y="145"/>
                    <a:pt x="19030" y="301"/>
                    <a:pt x="19108" y="460"/>
                  </a:cubicBez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38" name="Freeform 37">
            <a:extLst>
              <a:ext uri="{FF2B5EF4-FFF2-40B4-BE49-F238E27FC236}">
                <a16:creationId xmlns:a16="http://schemas.microsoft.com/office/drawing/2014/main" id="{92B96A0F-65C1-0FA7-435B-1227D034966F}"/>
              </a:ext>
            </a:extLst>
          </p:cNvPr>
          <p:cNvSpPr>
            <a:spLocks noGrp="1"/>
          </p:cNvSpPr>
          <p:nvPr>
            <p:ph type="pic" sz="quarter" idx="13"/>
          </p:nvPr>
        </p:nvSpPr>
        <p:spPr>
          <a:xfrm>
            <a:off x="5193711" y="0"/>
            <a:ext cx="5418544" cy="4915010"/>
          </a:xfrm>
          <a:custGeom>
            <a:avLst/>
            <a:gdLst>
              <a:gd name="connsiteX0" fmla="*/ 1139887 w 5418544"/>
              <a:gd name="connsiteY0" fmla="*/ 0 h 4915010"/>
              <a:gd name="connsiteX1" fmla="*/ 4278657 w 5418544"/>
              <a:gd name="connsiteY1" fmla="*/ 0 h 4915010"/>
              <a:gd name="connsiteX2" fmla="*/ 4432621 w 5418544"/>
              <a:gd name="connsiteY2" fmla="*/ 115132 h 4915010"/>
              <a:gd name="connsiteX3" fmla="*/ 5418544 w 5418544"/>
              <a:gd name="connsiteY3" fmla="*/ 2205738 h 4915010"/>
              <a:gd name="connsiteX4" fmla="*/ 2709272 w 5418544"/>
              <a:gd name="connsiteY4" fmla="*/ 4915010 h 4915010"/>
              <a:gd name="connsiteX5" fmla="*/ 0 w 5418544"/>
              <a:gd name="connsiteY5" fmla="*/ 2205738 h 4915010"/>
              <a:gd name="connsiteX6" fmla="*/ 985924 w 5418544"/>
              <a:gd name="connsiteY6" fmla="*/ 115132 h 49150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418544" h="4915010">
                <a:moveTo>
                  <a:pt x="1139887" y="0"/>
                </a:moveTo>
                <a:lnTo>
                  <a:pt x="4278657" y="0"/>
                </a:lnTo>
                <a:lnTo>
                  <a:pt x="4432621" y="115132"/>
                </a:lnTo>
                <a:cubicBezTo>
                  <a:pt x="5034749" y="612052"/>
                  <a:pt x="5418544" y="1364075"/>
                  <a:pt x="5418544" y="2205738"/>
                </a:cubicBezTo>
                <a:cubicBezTo>
                  <a:pt x="5418544" y="3702028"/>
                  <a:pt x="4205562" y="4915010"/>
                  <a:pt x="2709272" y="4915010"/>
                </a:cubicBezTo>
                <a:cubicBezTo>
                  <a:pt x="1212982" y="4915010"/>
                  <a:pt x="0" y="3702028"/>
                  <a:pt x="0" y="2205738"/>
                </a:cubicBezTo>
                <a:cubicBezTo>
                  <a:pt x="0" y="1364075"/>
                  <a:pt x="383795" y="612052"/>
                  <a:pt x="985924" y="115132"/>
                </a:cubicBezTo>
                <a:close/>
              </a:path>
            </a:pathLst>
          </a:custGeom>
          <a:noFill/>
        </p:spPr>
        <p:txBody>
          <a:bodyPr wrap="square" anchor="ctr">
            <a:noAutofit/>
          </a:bodyPr>
          <a:lstStyle>
            <a:lvl1pPr marL="0" indent="0" algn="ctr">
              <a:buNone/>
              <a:defRPr sz="1400"/>
            </a:lvl1pPr>
          </a:lstStyle>
          <a:p>
            <a:r>
              <a:rPr lang="es-ES"/>
              <a:t>Haga clic en el icono para agregar una imagen</a:t>
            </a:r>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7135906" y="1709738"/>
            <a:ext cx="4211544"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7135906" y="4589463"/>
            <a:ext cx="4211544"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19" name="Group 18">
            <a:extLst>
              <a:ext uri="{FF2B5EF4-FFF2-40B4-BE49-F238E27FC236}">
                <a16:creationId xmlns:a16="http://schemas.microsoft.com/office/drawing/2014/main" id="{93B8E80E-9985-4488-CE70-6495E7477838}"/>
              </a:ext>
            </a:extLst>
          </p:cNvPr>
          <p:cNvGrpSpPr/>
          <p:nvPr userDrawn="1"/>
        </p:nvGrpSpPr>
        <p:grpSpPr>
          <a:xfrm>
            <a:off x="0" y="354037"/>
            <a:ext cx="12192000" cy="5879433"/>
            <a:chOff x="154203399" y="2667000"/>
            <a:chExt cx="16292812" cy="7830820"/>
          </a:xfrm>
        </p:grpSpPr>
        <p:sp>
          <p:nvSpPr>
            <p:cNvPr id="21" name="Shape">
              <a:extLst>
                <a:ext uri="{FF2B5EF4-FFF2-40B4-BE49-F238E27FC236}">
                  <a16:creationId xmlns:a16="http://schemas.microsoft.com/office/drawing/2014/main" id="{98FD8535-799E-5D4C-4B94-D61B531B8C75}"/>
                </a:ext>
              </a:extLst>
            </p:cNvPr>
            <p:cNvSpPr/>
            <p:nvPr/>
          </p:nvSpPr>
          <p:spPr>
            <a:xfrm>
              <a:off x="154203400" y="4317999"/>
              <a:ext cx="9241780" cy="6179821"/>
            </a:xfrm>
            <a:custGeom>
              <a:avLst/>
              <a:gdLst/>
              <a:ahLst/>
              <a:cxnLst>
                <a:cxn ang="0">
                  <a:pos x="wd2" y="hd2"/>
                </a:cxn>
                <a:cxn ang="5400000">
                  <a:pos x="wd2" y="hd2"/>
                </a:cxn>
                <a:cxn ang="10800000">
                  <a:pos x="wd2" y="hd2"/>
                </a:cxn>
                <a:cxn ang="16200000">
                  <a:pos x="wd2" y="hd2"/>
                </a:cxn>
              </a:cxnLst>
              <a:rect l="0" t="0" r="r" b="b"/>
              <a:pathLst>
                <a:path w="21600" h="21600" extrusionOk="0">
                  <a:moveTo>
                    <a:pt x="18124" y="0"/>
                  </a:moveTo>
                  <a:cubicBezTo>
                    <a:pt x="19466" y="2153"/>
                    <a:pt x="20199" y="4941"/>
                    <a:pt x="20199" y="7897"/>
                  </a:cubicBezTo>
                  <a:cubicBezTo>
                    <a:pt x="20199" y="10995"/>
                    <a:pt x="19392" y="13907"/>
                    <a:pt x="17928" y="16100"/>
                  </a:cubicBezTo>
                  <a:cubicBezTo>
                    <a:pt x="16506" y="18226"/>
                    <a:pt x="14628" y="19425"/>
                    <a:pt x="12621" y="19496"/>
                  </a:cubicBezTo>
                  <a:cubicBezTo>
                    <a:pt x="12562" y="19496"/>
                    <a:pt x="12502" y="19500"/>
                    <a:pt x="12443" y="19500"/>
                  </a:cubicBezTo>
                  <a:lnTo>
                    <a:pt x="12265" y="19500"/>
                  </a:lnTo>
                  <a:lnTo>
                    <a:pt x="7566" y="19500"/>
                  </a:lnTo>
                  <a:lnTo>
                    <a:pt x="7240" y="19500"/>
                  </a:lnTo>
                  <a:lnTo>
                    <a:pt x="6928" y="19500"/>
                  </a:lnTo>
                  <a:lnTo>
                    <a:pt x="0" y="19500"/>
                  </a:lnTo>
                  <a:lnTo>
                    <a:pt x="0" y="21600"/>
                  </a:lnTo>
                  <a:lnTo>
                    <a:pt x="9849" y="21600"/>
                  </a:lnTo>
                  <a:lnTo>
                    <a:pt x="10612" y="21600"/>
                  </a:lnTo>
                  <a:lnTo>
                    <a:pt x="12262" y="21600"/>
                  </a:lnTo>
                  <a:lnTo>
                    <a:pt x="12262" y="21596"/>
                  </a:lnTo>
                  <a:cubicBezTo>
                    <a:pt x="12321" y="21596"/>
                    <a:pt x="12381" y="21600"/>
                    <a:pt x="12440" y="21600"/>
                  </a:cubicBezTo>
                  <a:cubicBezTo>
                    <a:pt x="12499" y="21600"/>
                    <a:pt x="12559" y="21600"/>
                    <a:pt x="12618" y="21596"/>
                  </a:cubicBezTo>
                  <a:cubicBezTo>
                    <a:pt x="14996" y="21529"/>
                    <a:pt x="17225" y="20113"/>
                    <a:pt x="18914" y="17592"/>
                  </a:cubicBezTo>
                  <a:lnTo>
                    <a:pt x="19029" y="17405"/>
                  </a:lnTo>
                  <a:lnTo>
                    <a:pt x="19032" y="17410"/>
                  </a:lnTo>
                  <a:cubicBezTo>
                    <a:pt x="20689" y="14844"/>
                    <a:pt x="21600" y="11475"/>
                    <a:pt x="21600" y="7901"/>
                  </a:cubicBezTo>
                  <a:cubicBezTo>
                    <a:pt x="21600" y="5034"/>
                    <a:pt x="21015" y="2299"/>
                    <a:pt x="19926" y="4"/>
                  </a:cubicBezTo>
                  <a:lnTo>
                    <a:pt x="18124" y="4"/>
                  </a:ln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0AB3E108-00D7-0613-39B2-B1F8CE7DD6CB}"/>
                </a:ext>
              </a:extLst>
            </p:cNvPr>
            <p:cNvSpPr/>
            <p:nvPr/>
          </p:nvSpPr>
          <p:spPr>
            <a:xfrm>
              <a:off x="155613099" y="2667000"/>
              <a:ext cx="14883112" cy="6179821"/>
            </a:xfrm>
            <a:custGeom>
              <a:avLst/>
              <a:gdLst/>
              <a:ahLst/>
              <a:cxnLst>
                <a:cxn ang="0">
                  <a:pos x="wd2" y="hd2"/>
                </a:cxn>
                <a:cxn ang="5400000">
                  <a:pos x="wd2" y="hd2"/>
                </a:cxn>
                <a:cxn ang="10800000">
                  <a:pos x="wd2" y="hd2"/>
                </a:cxn>
                <a:cxn ang="16200000">
                  <a:pos x="wd2" y="hd2"/>
                </a:cxn>
              </a:cxnLst>
              <a:rect l="0" t="0" r="r" b="b"/>
              <a:pathLst>
                <a:path w="21600" h="21600" extrusionOk="0">
                  <a:moveTo>
                    <a:pt x="6823" y="4"/>
                  </a:moveTo>
                  <a:lnTo>
                    <a:pt x="5799" y="4"/>
                  </a:lnTo>
                  <a:lnTo>
                    <a:pt x="5799" y="9"/>
                  </a:lnTo>
                  <a:cubicBezTo>
                    <a:pt x="5762" y="9"/>
                    <a:pt x="5725" y="4"/>
                    <a:pt x="5688" y="4"/>
                  </a:cubicBezTo>
                  <a:cubicBezTo>
                    <a:pt x="5651" y="4"/>
                    <a:pt x="5614" y="4"/>
                    <a:pt x="5577" y="9"/>
                  </a:cubicBezTo>
                  <a:cubicBezTo>
                    <a:pt x="4099" y="75"/>
                    <a:pt x="2715" y="1491"/>
                    <a:pt x="1666" y="4017"/>
                  </a:cubicBezTo>
                  <a:cubicBezTo>
                    <a:pt x="592" y="6605"/>
                    <a:pt x="0" y="10045"/>
                    <a:pt x="0" y="13703"/>
                  </a:cubicBezTo>
                  <a:cubicBezTo>
                    <a:pt x="0" y="16571"/>
                    <a:pt x="363" y="19305"/>
                    <a:pt x="1038" y="21600"/>
                  </a:cubicBezTo>
                  <a:lnTo>
                    <a:pt x="2158" y="21600"/>
                  </a:lnTo>
                  <a:cubicBezTo>
                    <a:pt x="1325" y="19447"/>
                    <a:pt x="870" y="16659"/>
                    <a:pt x="870" y="13703"/>
                  </a:cubicBezTo>
                  <a:cubicBezTo>
                    <a:pt x="870" y="10605"/>
                    <a:pt x="1371" y="7693"/>
                    <a:pt x="2280" y="5500"/>
                  </a:cubicBezTo>
                  <a:cubicBezTo>
                    <a:pt x="3163" y="3374"/>
                    <a:pt x="4330" y="2175"/>
                    <a:pt x="5576" y="2104"/>
                  </a:cubicBezTo>
                  <a:cubicBezTo>
                    <a:pt x="5612" y="2104"/>
                    <a:pt x="5649" y="2100"/>
                    <a:pt x="5686" y="2100"/>
                  </a:cubicBezTo>
                  <a:lnTo>
                    <a:pt x="5797" y="2100"/>
                  </a:lnTo>
                  <a:lnTo>
                    <a:pt x="8714" y="2100"/>
                  </a:lnTo>
                  <a:lnTo>
                    <a:pt x="8917" y="2100"/>
                  </a:lnTo>
                  <a:lnTo>
                    <a:pt x="9111" y="2100"/>
                  </a:lnTo>
                  <a:lnTo>
                    <a:pt x="21600" y="2100"/>
                  </a:lnTo>
                  <a:lnTo>
                    <a:pt x="21600" y="0"/>
                  </a:lnTo>
                  <a:lnTo>
                    <a:pt x="7297" y="0"/>
                  </a:lnTo>
                  <a:lnTo>
                    <a:pt x="6823" y="0"/>
                  </a:ln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B35F3E69-F3DC-DEB8-44F7-3D27F99B2129}"/>
                </a:ext>
              </a:extLst>
            </p:cNvPr>
            <p:cNvSpPr/>
            <p:nvPr/>
          </p:nvSpPr>
          <p:spPr>
            <a:xfrm>
              <a:off x="154203399" y="4318000"/>
              <a:ext cx="8336261" cy="5271771"/>
            </a:xfrm>
            <a:custGeom>
              <a:avLst/>
              <a:gdLst/>
              <a:ahLst/>
              <a:cxnLst>
                <a:cxn ang="0">
                  <a:pos x="wd2" y="hd2"/>
                </a:cxn>
                <a:cxn ang="5400000">
                  <a:pos x="wd2" y="hd2"/>
                </a:cxn>
                <a:cxn ang="10800000">
                  <a:pos x="wd2" y="hd2"/>
                </a:cxn>
                <a:cxn ang="16200000">
                  <a:pos x="wd2" y="hd2"/>
                </a:cxn>
              </a:cxnLst>
              <a:rect l="0" t="0" r="r" b="b"/>
              <a:pathLst>
                <a:path w="21600" h="21600" extrusionOk="0">
                  <a:moveTo>
                    <a:pt x="6996" y="21600"/>
                  </a:moveTo>
                  <a:lnTo>
                    <a:pt x="7299" y="21600"/>
                  </a:lnTo>
                  <a:lnTo>
                    <a:pt x="10175" y="21600"/>
                  </a:lnTo>
                  <a:lnTo>
                    <a:pt x="10672" y="21600"/>
                  </a:lnTo>
                  <a:lnTo>
                    <a:pt x="11251" y="21600"/>
                  </a:lnTo>
                  <a:lnTo>
                    <a:pt x="11267" y="21600"/>
                  </a:lnTo>
                  <a:lnTo>
                    <a:pt x="12014" y="21600"/>
                  </a:lnTo>
                  <a:lnTo>
                    <a:pt x="13597" y="21600"/>
                  </a:lnTo>
                  <a:lnTo>
                    <a:pt x="13597" y="21595"/>
                  </a:lnTo>
                  <a:cubicBezTo>
                    <a:pt x="13663" y="21595"/>
                    <a:pt x="13729" y="21600"/>
                    <a:pt x="13794" y="21600"/>
                  </a:cubicBezTo>
                  <a:cubicBezTo>
                    <a:pt x="13860" y="21600"/>
                    <a:pt x="13926" y="21600"/>
                    <a:pt x="13992" y="21595"/>
                  </a:cubicBezTo>
                  <a:cubicBezTo>
                    <a:pt x="16003" y="21517"/>
                    <a:pt x="17885" y="20242"/>
                    <a:pt x="19313" y="17984"/>
                  </a:cubicBezTo>
                  <a:cubicBezTo>
                    <a:pt x="20787" y="15652"/>
                    <a:pt x="21600" y="12556"/>
                    <a:pt x="21600" y="9257"/>
                  </a:cubicBezTo>
                  <a:cubicBezTo>
                    <a:pt x="21600" y="5958"/>
                    <a:pt x="20787" y="2862"/>
                    <a:pt x="19313" y="531"/>
                  </a:cubicBezTo>
                  <a:cubicBezTo>
                    <a:pt x="19198" y="349"/>
                    <a:pt x="19076" y="172"/>
                    <a:pt x="18954" y="0"/>
                  </a:cubicBezTo>
                  <a:lnTo>
                    <a:pt x="15983" y="0"/>
                  </a:lnTo>
                  <a:cubicBezTo>
                    <a:pt x="16812" y="489"/>
                    <a:pt x="17569" y="1254"/>
                    <a:pt x="18211" y="2269"/>
                  </a:cubicBezTo>
                  <a:cubicBezTo>
                    <a:pt x="19389" y="4132"/>
                    <a:pt x="20037" y="6614"/>
                    <a:pt x="20037" y="9257"/>
                  </a:cubicBezTo>
                  <a:cubicBezTo>
                    <a:pt x="20037" y="11901"/>
                    <a:pt x="19389" y="14383"/>
                    <a:pt x="18211" y="16246"/>
                  </a:cubicBezTo>
                  <a:cubicBezTo>
                    <a:pt x="17042" y="18093"/>
                    <a:pt x="15522" y="19055"/>
                    <a:pt x="13989" y="19128"/>
                  </a:cubicBezTo>
                  <a:cubicBezTo>
                    <a:pt x="13923" y="19134"/>
                    <a:pt x="13857" y="19134"/>
                    <a:pt x="13791" y="19134"/>
                  </a:cubicBezTo>
                  <a:cubicBezTo>
                    <a:pt x="13791" y="19134"/>
                    <a:pt x="13791" y="19134"/>
                    <a:pt x="13791" y="19134"/>
                  </a:cubicBezTo>
                  <a:lnTo>
                    <a:pt x="13594" y="19139"/>
                  </a:lnTo>
                  <a:lnTo>
                    <a:pt x="9115" y="19139"/>
                  </a:lnTo>
                  <a:lnTo>
                    <a:pt x="8793" y="19139"/>
                  </a:lnTo>
                  <a:lnTo>
                    <a:pt x="8483" y="19139"/>
                  </a:lnTo>
                  <a:lnTo>
                    <a:pt x="8477" y="19139"/>
                  </a:lnTo>
                  <a:lnTo>
                    <a:pt x="8177" y="19139"/>
                  </a:lnTo>
                  <a:lnTo>
                    <a:pt x="7888" y="19139"/>
                  </a:lnTo>
                  <a:lnTo>
                    <a:pt x="5788" y="19139"/>
                  </a:lnTo>
                  <a:lnTo>
                    <a:pt x="5538" y="19139"/>
                  </a:lnTo>
                  <a:lnTo>
                    <a:pt x="5291" y="19139"/>
                  </a:lnTo>
                  <a:lnTo>
                    <a:pt x="0" y="19139"/>
                  </a:lnTo>
                  <a:lnTo>
                    <a:pt x="0" y="21600"/>
                  </a:lnTo>
                  <a:lnTo>
                    <a:pt x="6697" y="21600"/>
                  </a:lnTo>
                  <a:lnTo>
                    <a:pt x="6996" y="21600"/>
                  </a:ln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4" name="Shape">
              <a:extLst>
                <a:ext uri="{FF2B5EF4-FFF2-40B4-BE49-F238E27FC236}">
                  <a16:creationId xmlns:a16="http://schemas.microsoft.com/office/drawing/2014/main" id="{526C80F2-E776-F498-EA20-77146749B219}"/>
                </a:ext>
              </a:extLst>
            </p:cNvPr>
            <p:cNvSpPr/>
            <p:nvPr/>
          </p:nvSpPr>
          <p:spPr>
            <a:xfrm>
              <a:off x="156514800" y="3568700"/>
              <a:ext cx="13977603" cy="5271771"/>
            </a:xfrm>
            <a:custGeom>
              <a:avLst/>
              <a:gdLst/>
              <a:ahLst/>
              <a:cxnLst>
                <a:cxn ang="0">
                  <a:pos x="wd2" y="hd2"/>
                </a:cxn>
                <a:cxn ang="5400000">
                  <a:pos x="wd2" y="hd2"/>
                </a:cxn>
                <a:cxn ang="10800000">
                  <a:pos x="wd2" y="hd2"/>
                </a:cxn>
                <a:cxn ang="16200000">
                  <a:pos x="wd2" y="hd2"/>
                </a:cxn>
              </a:cxnLst>
              <a:rect l="0" t="0" r="r" b="b"/>
              <a:pathLst>
                <a:path w="21600" h="21600" extrusionOk="0">
                  <a:moveTo>
                    <a:pt x="8710" y="0"/>
                  </a:moveTo>
                  <a:lnTo>
                    <a:pt x="8529" y="0"/>
                  </a:lnTo>
                  <a:lnTo>
                    <a:pt x="6814" y="0"/>
                  </a:lnTo>
                  <a:lnTo>
                    <a:pt x="6518" y="0"/>
                  </a:lnTo>
                  <a:lnTo>
                    <a:pt x="6172" y="0"/>
                  </a:lnTo>
                  <a:lnTo>
                    <a:pt x="6162" y="0"/>
                  </a:lnTo>
                  <a:lnTo>
                    <a:pt x="5717" y="0"/>
                  </a:lnTo>
                  <a:lnTo>
                    <a:pt x="4773" y="0"/>
                  </a:lnTo>
                  <a:lnTo>
                    <a:pt x="4773" y="5"/>
                  </a:lnTo>
                  <a:cubicBezTo>
                    <a:pt x="4734" y="5"/>
                    <a:pt x="4694" y="0"/>
                    <a:pt x="4655" y="0"/>
                  </a:cubicBezTo>
                  <a:cubicBezTo>
                    <a:pt x="4616" y="0"/>
                    <a:pt x="4577" y="0"/>
                    <a:pt x="4537" y="5"/>
                  </a:cubicBezTo>
                  <a:cubicBezTo>
                    <a:pt x="3338" y="83"/>
                    <a:pt x="2216" y="1358"/>
                    <a:pt x="1364" y="3616"/>
                  </a:cubicBezTo>
                  <a:cubicBezTo>
                    <a:pt x="485" y="5948"/>
                    <a:pt x="0" y="9044"/>
                    <a:pt x="0" y="12343"/>
                  </a:cubicBezTo>
                  <a:cubicBezTo>
                    <a:pt x="0" y="15642"/>
                    <a:pt x="485" y="18738"/>
                    <a:pt x="1364" y="21069"/>
                  </a:cubicBezTo>
                  <a:cubicBezTo>
                    <a:pt x="1433" y="21251"/>
                    <a:pt x="1505" y="21428"/>
                    <a:pt x="1578" y="21600"/>
                  </a:cubicBezTo>
                  <a:lnTo>
                    <a:pt x="3352" y="21600"/>
                  </a:lnTo>
                  <a:cubicBezTo>
                    <a:pt x="2865" y="21121"/>
                    <a:pt x="2410" y="20367"/>
                    <a:pt x="2019" y="19331"/>
                  </a:cubicBezTo>
                  <a:cubicBezTo>
                    <a:pt x="1317" y="17468"/>
                    <a:pt x="930" y="14986"/>
                    <a:pt x="930" y="12343"/>
                  </a:cubicBezTo>
                  <a:cubicBezTo>
                    <a:pt x="930" y="9699"/>
                    <a:pt x="1317" y="7217"/>
                    <a:pt x="2019" y="5354"/>
                  </a:cubicBezTo>
                  <a:cubicBezTo>
                    <a:pt x="2695" y="3564"/>
                    <a:pt x="3584" y="2550"/>
                    <a:pt x="4537" y="2472"/>
                  </a:cubicBezTo>
                  <a:cubicBezTo>
                    <a:pt x="4577" y="2466"/>
                    <a:pt x="4616" y="2466"/>
                    <a:pt x="4655" y="2466"/>
                  </a:cubicBezTo>
                  <a:lnTo>
                    <a:pt x="4773" y="2461"/>
                  </a:lnTo>
                  <a:lnTo>
                    <a:pt x="7444" y="2461"/>
                  </a:lnTo>
                  <a:lnTo>
                    <a:pt x="7636" y="2461"/>
                  </a:lnTo>
                  <a:lnTo>
                    <a:pt x="7821" y="2461"/>
                  </a:lnTo>
                  <a:lnTo>
                    <a:pt x="7825" y="2461"/>
                  </a:lnTo>
                  <a:lnTo>
                    <a:pt x="8003" y="2461"/>
                  </a:lnTo>
                  <a:lnTo>
                    <a:pt x="8176" y="2461"/>
                  </a:lnTo>
                  <a:lnTo>
                    <a:pt x="9428" y="2461"/>
                  </a:lnTo>
                  <a:lnTo>
                    <a:pt x="9577" y="2461"/>
                  </a:lnTo>
                  <a:lnTo>
                    <a:pt x="9725" y="2461"/>
                  </a:lnTo>
                  <a:lnTo>
                    <a:pt x="21600" y="2461"/>
                  </a:lnTo>
                  <a:lnTo>
                    <a:pt x="21600" y="0"/>
                  </a:lnTo>
                  <a:lnTo>
                    <a:pt x="8888" y="0"/>
                  </a:lnTo>
                  <a:lnTo>
                    <a:pt x="8710" y="0"/>
                  </a:ln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26" name="Picture Placeholder 15">
            <a:extLst>
              <a:ext uri="{FF2B5EF4-FFF2-40B4-BE49-F238E27FC236}">
                <a16:creationId xmlns:a16="http://schemas.microsoft.com/office/drawing/2014/main" id="{6603F1D8-8961-C5C7-7257-BD0C4BF11652}"/>
              </a:ext>
            </a:extLst>
          </p:cNvPr>
          <p:cNvSpPr>
            <a:spLocks noGrp="1"/>
          </p:cNvSpPr>
          <p:nvPr>
            <p:ph type="pic" sz="quarter" idx="13"/>
          </p:nvPr>
        </p:nvSpPr>
        <p:spPr>
          <a:xfrm>
            <a:off x="2372664" y="1684842"/>
            <a:ext cx="3218356" cy="3218356"/>
          </a:xfrm>
          <a:prstGeom prst="ellipse">
            <a:avLst/>
          </a:prstGeom>
          <a:noFill/>
        </p:spPr>
        <p:txBody>
          <a:bodyPr anchor="ctr">
            <a:normAutofit/>
          </a:bodyPr>
          <a:lstStyle>
            <a:lvl1pPr marL="0" indent="0" algn="ctr">
              <a:buNone/>
              <a:defRPr sz="1400"/>
            </a:lvl1pPr>
          </a:lstStyle>
          <a:p>
            <a:r>
              <a:rPr lang="es-ES"/>
              <a:t>Haga clic en el icono para agregar una imagen</a:t>
            </a:r>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6124762"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6124762"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8580548" y="4928818"/>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8580548" y="5156151"/>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8580548" y="5383484"/>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grpSp>
        <p:nvGrpSpPr>
          <p:cNvPr id="19" name="Group 18">
            <a:extLst>
              <a:ext uri="{FF2B5EF4-FFF2-40B4-BE49-F238E27FC236}">
                <a16:creationId xmlns:a16="http://schemas.microsoft.com/office/drawing/2014/main" id="{27A7235A-0E5F-469F-DC14-060000436F09}"/>
              </a:ext>
            </a:extLst>
          </p:cNvPr>
          <p:cNvGrpSpPr/>
          <p:nvPr userDrawn="1"/>
        </p:nvGrpSpPr>
        <p:grpSpPr>
          <a:xfrm>
            <a:off x="0" y="354036"/>
            <a:ext cx="11610122" cy="4379539"/>
            <a:chOff x="171068999" y="2666999"/>
            <a:chExt cx="15463529" cy="5833111"/>
          </a:xfrm>
        </p:grpSpPr>
        <p:sp>
          <p:nvSpPr>
            <p:cNvPr id="21" name="Shape">
              <a:extLst>
                <a:ext uri="{FF2B5EF4-FFF2-40B4-BE49-F238E27FC236}">
                  <a16:creationId xmlns:a16="http://schemas.microsoft.com/office/drawing/2014/main" id="{055F0B1A-0EF7-1D26-6224-711EADD77E6D}"/>
                </a:ext>
              </a:extLst>
            </p:cNvPr>
            <p:cNvSpPr/>
            <p:nvPr/>
          </p:nvSpPr>
          <p:spPr>
            <a:xfrm>
              <a:off x="171068999" y="2666999"/>
              <a:ext cx="15463529" cy="5833111"/>
            </a:xfrm>
            <a:custGeom>
              <a:avLst/>
              <a:gdLst/>
              <a:ahLst/>
              <a:cxnLst>
                <a:cxn ang="0">
                  <a:pos x="wd2" y="hd2"/>
                </a:cxn>
                <a:cxn ang="5400000">
                  <a:pos x="wd2" y="hd2"/>
                </a:cxn>
                <a:cxn ang="10800000">
                  <a:pos x="wd2" y="hd2"/>
                </a:cxn>
                <a:cxn ang="16200000">
                  <a:pos x="wd2" y="hd2"/>
                </a:cxn>
              </a:cxnLst>
              <a:rect l="0" t="0" r="r" b="b"/>
              <a:pathLst>
                <a:path w="21600" h="21600" extrusionOk="0">
                  <a:moveTo>
                    <a:pt x="20404" y="3165"/>
                  </a:moveTo>
                  <a:cubicBezTo>
                    <a:pt x="19659" y="1190"/>
                    <a:pt x="18678" y="75"/>
                    <a:pt x="17630" y="5"/>
                  </a:cubicBezTo>
                  <a:cubicBezTo>
                    <a:pt x="17594" y="0"/>
                    <a:pt x="17559" y="0"/>
                    <a:pt x="17523" y="0"/>
                  </a:cubicBezTo>
                  <a:cubicBezTo>
                    <a:pt x="17488" y="0"/>
                    <a:pt x="17452" y="0"/>
                    <a:pt x="17417" y="5"/>
                  </a:cubicBezTo>
                  <a:lnTo>
                    <a:pt x="17417" y="0"/>
                  </a:lnTo>
                  <a:lnTo>
                    <a:pt x="16580" y="0"/>
                  </a:lnTo>
                  <a:lnTo>
                    <a:pt x="16182" y="0"/>
                  </a:lnTo>
                  <a:lnTo>
                    <a:pt x="0" y="0"/>
                  </a:lnTo>
                  <a:lnTo>
                    <a:pt x="0" y="2220"/>
                  </a:lnTo>
                  <a:lnTo>
                    <a:pt x="14710" y="2220"/>
                  </a:lnTo>
                  <a:lnTo>
                    <a:pt x="14875" y="2220"/>
                  </a:lnTo>
                  <a:lnTo>
                    <a:pt x="15047" y="2220"/>
                  </a:lnTo>
                  <a:lnTo>
                    <a:pt x="17417" y="2220"/>
                  </a:lnTo>
                  <a:lnTo>
                    <a:pt x="17523" y="2220"/>
                  </a:lnTo>
                  <a:cubicBezTo>
                    <a:pt x="17559" y="2220"/>
                    <a:pt x="17594" y="2220"/>
                    <a:pt x="17630" y="2224"/>
                  </a:cubicBezTo>
                  <a:cubicBezTo>
                    <a:pt x="18455" y="2295"/>
                    <a:pt x="19226" y="3179"/>
                    <a:pt x="19812" y="4731"/>
                  </a:cubicBezTo>
                  <a:cubicBezTo>
                    <a:pt x="20424" y="6353"/>
                    <a:pt x="20759" y="8507"/>
                    <a:pt x="20759" y="10798"/>
                  </a:cubicBezTo>
                  <a:cubicBezTo>
                    <a:pt x="20759" y="13088"/>
                    <a:pt x="20422" y="15242"/>
                    <a:pt x="19812" y="16864"/>
                  </a:cubicBezTo>
                  <a:cubicBezTo>
                    <a:pt x="19200" y="18487"/>
                    <a:pt x="18387" y="19376"/>
                    <a:pt x="17523" y="19376"/>
                  </a:cubicBezTo>
                  <a:cubicBezTo>
                    <a:pt x="16659" y="19376"/>
                    <a:pt x="15847" y="18482"/>
                    <a:pt x="15235" y="16864"/>
                  </a:cubicBezTo>
                  <a:cubicBezTo>
                    <a:pt x="14623" y="15242"/>
                    <a:pt x="14288" y="13088"/>
                    <a:pt x="14288" y="10798"/>
                  </a:cubicBezTo>
                  <a:cubicBezTo>
                    <a:pt x="14288" y="9119"/>
                    <a:pt x="14469" y="7515"/>
                    <a:pt x="14806" y="6142"/>
                  </a:cubicBezTo>
                  <a:lnTo>
                    <a:pt x="13846" y="6142"/>
                  </a:lnTo>
                  <a:cubicBezTo>
                    <a:pt x="13587" y="7576"/>
                    <a:pt x="13450" y="9161"/>
                    <a:pt x="13450" y="10798"/>
                  </a:cubicBezTo>
                  <a:cubicBezTo>
                    <a:pt x="13450" y="13685"/>
                    <a:pt x="13874" y="16394"/>
                    <a:pt x="14644" y="18435"/>
                  </a:cubicBezTo>
                  <a:cubicBezTo>
                    <a:pt x="15414" y="20476"/>
                    <a:pt x="16438" y="21600"/>
                    <a:pt x="17525" y="21600"/>
                  </a:cubicBezTo>
                  <a:cubicBezTo>
                    <a:pt x="18614" y="21600"/>
                    <a:pt x="19636" y="20476"/>
                    <a:pt x="20406" y="18435"/>
                  </a:cubicBezTo>
                  <a:cubicBezTo>
                    <a:pt x="21176" y="16394"/>
                    <a:pt x="21600" y="13680"/>
                    <a:pt x="21600" y="10798"/>
                  </a:cubicBezTo>
                  <a:cubicBezTo>
                    <a:pt x="21600" y="7915"/>
                    <a:pt x="21174" y="5201"/>
                    <a:pt x="20404" y="3165"/>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2" name="Shape">
              <a:extLst>
                <a:ext uri="{FF2B5EF4-FFF2-40B4-BE49-F238E27FC236}">
                  <a16:creationId xmlns:a16="http://schemas.microsoft.com/office/drawing/2014/main" id="{576097D6-08B7-0826-F73E-DF21F8A66E5E}"/>
                </a:ext>
              </a:extLst>
            </p:cNvPr>
            <p:cNvSpPr/>
            <p:nvPr/>
          </p:nvSpPr>
          <p:spPr>
            <a:xfrm>
              <a:off x="171068999" y="3568700"/>
              <a:ext cx="14555479" cy="4019550"/>
            </a:xfrm>
            <a:custGeom>
              <a:avLst/>
              <a:gdLst/>
              <a:ahLst/>
              <a:cxnLst>
                <a:cxn ang="0">
                  <a:pos x="wd2" y="hd2"/>
                </a:cxn>
                <a:cxn ang="5400000">
                  <a:pos x="wd2" y="hd2"/>
                </a:cxn>
                <a:cxn ang="10800000">
                  <a:pos x="wd2" y="hd2"/>
                </a:cxn>
                <a:cxn ang="16200000">
                  <a:pos x="wd2" y="hd2"/>
                </a:cxn>
              </a:cxnLst>
              <a:rect l="0" t="0" r="r" b="b"/>
              <a:pathLst>
                <a:path w="21600" h="21600" extrusionOk="0">
                  <a:moveTo>
                    <a:pt x="14697" y="3214"/>
                  </a:moveTo>
                  <a:lnTo>
                    <a:pt x="14827" y="3214"/>
                  </a:lnTo>
                  <a:lnTo>
                    <a:pt x="15890" y="3214"/>
                  </a:lnTo>
                  <a:lnTo>
                    <a:pt x="16033" y="3214"/>
                  </a:lnTo>
                  <a:lnTo>
                    <a:pt x="16180" y="3214"/>
                  </a:lnTo>
                  <a:lnTo>
                    <a:pt x="16184" y="3214"/>
                  </a:lnTo>
                  <a:lnTo>
                    <a:pt x="16334" y="3214"/>
                  </a:lnTo>
                  <a:lnTo>
                    <a:pt x="16491" y="3214"/>
                  </a:lnTo>
                  <a:lnTo>
                    <a:pt x="18504" y="3214"/>
                  </a:lnTo>
                  <a:lnTo>
                    <a:pt x="18617" y="3214"/>
                  </a:lnTo>
                  <a:cubicBezTo>
                    <a:pt x="18654" y="3214"/>
                    <a:pt x="18692" y="3221"/>
                    <a:pt x="18730" y="3228"/>
                  </a:cubicBezTo>
                  <a:cubicBezTo>
                    <a:pt x="19246" y="3324"/>
                    <a:pt x="19729" y="4102"/>
                    <a:pt x="20096" y="5439"/>
                  </a:cubicBezTo>
                  <a:cubicBezTo>
                    <a:pt x="20492" y="6872"/>
                    <a:pt x="20709" y="8770"/>
                    <a:pt x="20709" y="10797"/>
                  </a:cubicBezTo>
                  <a:cubicBezTo>
                    <a:pt x="20709" y="12824"/>
                    <a:pt x="20492" y="14721"/>
                    <a:pt x="20096" y="16154"/>
                  </a:cubicBezTo>
                  <a:cubicBezTo>
                    <a:pt x="19700" y="17587"/>
                    <a:pt x="19176" y="18372"/>
                    <a:pt x="18617" y="18372"/>
                  </a:cubicBezTo>
                  <a:cubicBezTo>
                    <a:pt x="18057" y="18372"/>
                    <a:pt x="17533" y="17587"/>
                    <a:pt x="17137" y="16154"/>
                  </a:cubicBezTo>
                  <a:cubicBezTo>
                    <a:pt x="16321" y="13199"/>
                    <a:pt x="16321" y="8394"/>
                    <a:pt x="17137" y="5439"/>
                  </a:cubicBezTo>
                  <a:cubicBezTo>
                    <a:pt x="17295" y="4866"/>
                    <a:pt x="17474" y="4395"/>
                    <a:pt x="17669" y="4040"/>
                  </a:cubicBezTo>
                  <a:lnTo>
                    <a:pt x="16289" y="4040"/>
                  </a:lnTo>
                  <a:cubicBezTo>
                    <a:pt x="15349" y="8278"/>
                    <a:pt x="15422" y="14509"/>
                    <a:pt x="16508" y="18433"/>
                  </a:cubicBezTo>
                  <a:cubicBezTo>
                    <a:pt x="17071" y="20474"/>
                    <a:pt x="17819" y="21600"/>
                    <a:pt x="18617" y="21600"/>
                  </a:cubicBezTo>
                  <a:cubicBezTo>
                    <a:pt x="19414" y="21600"/>
                    <a:pt x="20162" y="20474"/>
                    <a:pt x="20726" y="18433"/>
                  </a:cubicBezTo>
                  <a:cubicBezTo>
                    <a:pt x="21289" y="16393"/>
                    <a:pt x="21600" y="13683"/>
                    <a:pt x="21600" y="10797"/>
                  </a:cubicBezTo>
                  <a:cubicBezTo>
                    <a:pt x="21600" y="7910"/>
                    <a:pt x="21289" y="5200"/>
                    <a:pt x="20726" y="3160"/>
                  </a:cubicBezTo>
                  <a:cubicBezTo>
                    <a:pt x="20188" y="1215"/>
                    <a:pt x="19484" y="102"/>
                    <a:pt x="18730" y="7"/>
                  </a:cubicBezTo>
                  <a:cubicBezTo>
                    <a:pt x="18692" y="0"/>
                    <a:pt x="18654" y="0"/>
                    <a:pt x="18617" y="0"/>
                  </a:cubicBezTo>
                  <a:cubicBezTo>
                    <a:pt x="18579" y="0"/>
                    <a:pt x="18541" y="0"/>
                    <a:pt x="18504" y="7"/>
                  </a:cubicBezTo>
                  <a:lnTo>
                    <a:pt x="18504" y="0"/>
                  </a:lnTo>
                  <a:lnTo>
                    <a:pt x="17782" y="0"/>
                  </a:lnTo>
                  <a:lnTo>
                    <a:pt x="17427" y="0"/>
                  </a:lnTo>
                  <a:lnTo>
                    <a:pt x="17420" y="0"/>
                  </a:lnTo>
                  <a:lnTo>
                    <a:pt x="17143" y="0"/>
                  </a:lnTo>
                  <a:lnTo>
                    <a:pt x="16903" y="0"/>
                  </a:lnTo>
                  <a:lnTo>
                    <a:pt x="15479" y="0"/>
                  </a:lnTo>
                  <a:lnTo>
                    <a:pt x="15324" y="0"/>
                  </a:lnTo>
                  <a:lnTo>
                    <a:pt x="15173" y="0"/>
                  </a:lnTo>
                  <a:lnTo>
                    <a:pt x="0" y="0"/>
                  </a:lnTo>
                  <a:lnTo>
                    <a:pt x="0" y="3228"/>
                  </a:lnTo>
                  <a:lnTo>
                    <a:pt x="14568" y="3228"/>
                  </a:lnTo>
                  <a:lnTo>
                    <a:pt x="14697" y="3228"/>
                  </a:lnTo>
                  <a:close/>
                </a:path>
              </a:pathLst>
            </a:cu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
        <p:nvSpPr>
          <p:cNvPr id="23" name="Picture Placeholder 15">
            <a:extLst>
              <a:ext uri="{FF2B5EF4-FFF2-40B4-BE49-F238E27FC236}">
                <a16:creationId xmlns:a16="http://schemas.microsoft.com/office/drawing/2014/main" id="{4C3DAB60-B9E6-BC1E-881A-DA3D11AF3B52}"/>
              </a:ext>
            </a:extLst>
          </p:cNvPr>
          <p:cNvSpPr>
            <a:spLocks noGrp="1"/>
          </p:cNvSpPr>
          <p:nvPr>
            <p:ph type="pic" sz="quarter" idx="13"/>
          </p:nvPr>
        </p:nvSpPr>
        <p:spPr>
          <a:xfrm>
            <a:off x="8534297" y="1680948"/>
            <a:ext cx="1748051" cy="1748051"/>
          </a:xfrm>
          <a:prstGeom prst="ellipse">
            <a:avLst/>
          </a:prstGeom>
          <a:noFill/>
        </p:spPr>
        <p:txBody>
          <a:bodyPr anchor="ctr">
            <a:normAutofit/>
          </a:bodyPr>
          <a:lstStyle>
            <a:lvl1pPr marL="0" indent="0" algn="ctr">
              <a:buNone/>
              <a:defRPr sz="1400"/>
            </a:lvl1pPr>
          </a:lstStyle>
          <a:p>
            <a:r>
              <a:rPr lang="es-ES"/>
              <a:t>Haga clic en el icono para agregar una imagen</a:t>
            </a:r>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accent4"/>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grpSp>
        <p:nvGrpSpPr>
          <p:cNvPr id="72" name="Group 71">
            <a:extLst>
              <a:ext uri="{FF2B5EF4-FFF2-40B4-BE49-F238E27FC236}">
                <a16:creationId xmlns:a16="http://schemas.microsoft.com/office/drawing/2014/main" id="{A403593B-741B-A9CB-EB61-8709AD83E1B4}"/>
              </a:ext>
            </a:extLst>
          </p:cNvPr>
          <p:cNvGrpSpPr/>
          <p:nvPr userDrawn="1"/>
        </p:nvGrpSpPr>
        <p:grpSpPr>
          <a:xfrm>
            <a:off x="0" y="5102589"/>
            <a:ext cx="4428565" cy="1137555"/>
            <a:chOff x="103606600" y="8991600"/>
            <a:chExt cx="16287757" cy="1515110"/>
          </a:xfrm>
        </p:grpSpPr>
        <p:sp>
          <p:nvSpPr>
            <p:cNvPr id="73" name="Rectangle">
              <a:extLst>
                <a:ext uri="{FF2B5EF4-FFF2-40B4-BE49-F238E27FC236}">
                  <a16:creationId xmlns:a16="http://schemas.microsoft.com/office/drawing/2014/main" id="{22E89C24-AE2D-7E61-089B-5DC5EE63C886}"/>
                </a:ext>
              </a:extLst>
            </p:cNvPr>
            <p:cNvSpPr/>
            <p:nvPr/>
          </p:nvSpPr>
          <p:spPr>
            <a:xfrm>
              <a:off x="103606600" y="9906000"/>
              <a:ext cx="16287757" cy="600710"/>
            </a:xfrm>
            <a:prstGeom prst="rect">
              <a:avLst/>
            </a:pr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4" name="Rectangle">
              <a:extLst>
                <a:ext uri="{FF2B5EF4-FFF2-40B4-BE49-F238E27FC236}">
                  <a16:creationId xmlns:a16="http://schemas.microsoft.com/office/drawing/2014/main" id="{6414DCD9-4265-C614-D243-9894EC9FC5E0}"/>
                </a:ext>
              </a:extLst>
            </p:cNvPr>
            <p:cNvSpPr/>
            <p:nvPr/>
          </p:nvSpPr>
          <p:spPr>
            <a:xfrm>
              <a:off x="103606600" y="8991600"/>
              <a:ext cx="16287757" cy="600710"/>
            </a:xfrm>
            <a:prstGeom prst="rect">
              <a:avLst/>
            </a:pr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grpSp>
        <p:nvGrpSpPr>
          <p:cNvPr id="75" name="Group 74">
            <a:extLst>
              <a:ext uri="{FF2B5EF4-FFF2-40B4-BE49-F238E27FC236}">
                <a16:creationId xmlns:a16="http://schemas.microsoft.com/office/drawing/2014/main" id="{9F81C7F9-3100-ABCC-CA21-B478A939A7B0}"/>
              </a:ext>
            </a:extLst>
          </p:cNvPr>
          <p:cNvGrpSpPr/>
          <p:nvPr userDrawn="1"/>
        </p:nvGrpSpPr>
        <p:grpSpPr>
          <a:xfrm rot="10800000">
            <a:off x="7763435" y="498937"/>
            <a:ext cx="4428565" cy="1137555"/>
            <a:chOff x="103606600" y="8991600"/>
            <a:chExt cx="16287757" cy="1515110"/>
          </a:xfrm>
        </p:grpSpPr>
        <p:sp>
          <p:nvSpPr>
            <p:cNvPr id="76" name="Rectangle">
              <a:extLst>
                <a:ext uri="{FF2B5EF4-FFF2-40B4-BE49-F238E27FC236}">
                  <a16:creationId xmlns:a16="http://schemas.microsoft.com/office/drawing/2014/main" id="{3B4407B2-7AAA-2B50-B5EF-DFA6919D80EA}"/>
                </a:ext>
              </a:extLst>
            </p:cNvPr>
            <p:cNvSpPr/>
            <p:nvPr/>
          </p:nvSpPr>
          <p:spPr>
            <a:xfrm>
              <a:off x="103606600" y="9906000"/>
              <a:ext cx="16287757" cy="600710"/>
            </a:xfrm>
            <a:prstGeom prst="rect">
              <a:avLst/>
            </a:pr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77" name="Rectangle">
              <a:extLst>
                <a:ext uri="{FF2B5EF4-FFF2-40B4-BE49-F238E27FC236}">
                  <a16:creationId xmlns:a16="http://schemas.microsoft.com/office/drawing/2014/main" id="{37146EF8-CFE4-D955-4E46-9BDD0A112912}"/>
                </a:ext>
              </a:extLst>
            </p:cNvPr>
            <p:cNvSpPr/>
            <p:nvPr/>
          </p:nvSpPr>
          <p:spPr>
            <a:xfrm>
              <a:off x="103606600" y="8991600"/>
              <a:ext cx="16287757" cy="600710"/>
            </a:xfrm>
            <a:prstGeom prst="rect">
              <a:avLst/>
            </a:prstGeom>
            <a:solidFill>
              <a:schemeClr val="accent6"/>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gr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2">
            <a:lumMod val="5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2"/>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2"/>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2"/>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2">
                    <a:lumMod val="75000"/>
                  </a:schemeClr>
                </a:solidFill>
                <a:effectLst/>
                <a:latin typeface="Open Sans" panose="020B0606030504020204" pitchFamily="34" charset="0"/>
              </a:rPr>
              <a:t>© </a:t>
            </a:r>
            <a:r>
              <a:rPr lang="en-US" sz="1100" b="0" i="0" u="none" strike="noStrike" dirty="0">
                <a:solidFill>
                  <a:schemeClr val="accent2">
                    <a:lumMod val="75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2">
                  <a:lumMod val="75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accent4"/>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
        <p:nvSpPr>
          <p:cNvPr id="6" name="Picture Placeholder 5">
            <a:extLst>
              <a:ext uri="{FF2B5EF4-FFF2-40B4-BE49-F238E27FC236}">
                <a16:creationId xmlns:a16="http://schemas.microsoft.com/office/drawing/2014/main" id="{FA3654CF-C338-E392-5881-FF8659683980}"/>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12" name="Picture Placeholder 11">
            <a:extLst>
              <a:ext uri="{FF2B5EF4-FFF2-40B4-BE49-F238E27FC236}">
                <a16:creationId xmlns:a16="http://schemas.microsoft.com/office/drawing/2014/main" id="{AED47653-7A26-7578-1F31-B72990EBD165}"/>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12" name="Picture Placeholder 11">
            <a:extLst>
              <a:ext uri="{FF2B5EF4-FFF2-40B4-BE49-F238E27FC236}">
                <a16:creationId xmlns:a16="http://schemas.microsoft.com/office/drawing/2014/main" id="{EAE3276B-3DD5-9349-D4CD-FD0C73529BB7}"/>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19" name="Picture Placeholder 18">
            <a:extLst>
              <a:ext uri="{FF2B5EF4-FFF2-40B4-BE49-F238E27FC236}">
                <a16:creationId xmlns:a16="http://schemas.microsoft.com/office/drawing/2014/main" id="{9D775D62-DC16-2CEA-D053-F42070838992}"/>
              </a:ext>
            </a:extLst>
          </p:cNvPr>
          <p:cNvSpPr>
            <a:spLocks noGrp="1"/>
          </p:cNvSpPr>
          <p:nvPr>
            <p:ph type="pic" sz="quarter" idx="13"/>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GEOMETRIC">
      <a:dk1>
        <a:srgbClr val="000000"/>
      </a:dk1>
      <a:lt1>
        <a:srgbClr val="FFFFFF"/>
      </a:lt1>
      <a:dk2>
        <a:srgbClr val="000000"/>
      </a:dk2>
      <a:lt2>
        <a:srgbClr val="E6E3E1"/>
      </a:lt2>
      <a:accent1>
        <a:srgbClr val="D5D3D1"/>
      </a:accent1>
      <a:accent2>
        <a:srgbClr val="12A89E"/>
      </a:accent2>
      <a:accent3>
        <a:srgbClr val="86AEDA"/>
      </a:accent3>
      <a:accent4>
        <a:srgbClr val="F5C83E"/>
      </a:accent4>
      <a:accent5>
        <a:srgbClr val="EF7F70"/>
      </a:accent5>
      <a:accent6>
        <a:srgbClr val="AED489"/>
      </a:accent6>
      <a:hlink>
        <a:srgbClr val="000000"/>
      </a:hlink>
      <a:folHlink>
        <a:srgbClr val="00000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73_T_PGO_Yellowstone-Retro-16x9.pptx" id="{2F984C1E-2956-4C4D-9B00-F0C4DCBBF5EF}" vid="{6E58F064-703A-4CCE-8248-DA4795AC32DB}"/>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73_T_PGO_Yellowstone-Retro-16x9.pptx" id="{2F984C1E-2956-4C4D-9B00-F0C4DCBBF5EF}" vid="{48F8A150-83EB-4063-B561-C98D35B76CF7}"/>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0273_T_PGO_Yellowstone-Retro-16x9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2025-02-21T09:15:38Z</dcterms:created>
  <dcterms:modified xsi:type="dcterms:W3CDTF">2025-02-21T09:15:54Z</dcterms:modified>
  <cp:category>Templates</cp:category>
</cp:coreProperties>
</file>