
<file path=[Content_Types].xml><?xml version="1.0" encoding="utf-8"?>
<Types xmlns="http://schemas.openxmlformats.org/package/2006/content-types">
  <Default Extension="xml" ContentType="application/vnd.openxmlformats-package.core-properties+xml"/>
  <Default Extension="rels" ContentType="application/vnd.openxmlformats-package.relationships+xml"/>
  <Default Extension="jpeg" ContentType="image/jpeg"/>
  <Default Extension="jpg" ContentType="image/jpeg"/>
  <Default Extension="PNG" ContentType="image/png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notesSlides/notesSlide7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2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265.xml" ContentType="application/vnd.openxmlformats-officedocument.presentationml.slideLayout+xml"/>
  <Override PartName="/ppt/slideLayouts/slideLayout36.xml" ContentType="application/vnd.openxmlformats-officedocument.presentationml.slideLayout+xml"/>
  <Override PartName="/ppt/slideLayouts/slideLayout217.xml" ContentType="application/vnd.openxmlformats-officedocument.presentationml.slideLayout+xml"/>
  <Override PartName="/ppt/slideLayouts/slideLayout78.xml" ContentType="application/vnd.openxmlformats-officedocument.presentationml.slideLayout+xml"/>
  <Override PartName="/ppt/slideLayouts/slideLayout129.xml" ContentType="application/vnd.openxmlformats-officedocument.presentationml.slideLayout+xml"/>
  <Override PartName="/ppt/slideLayouts/slideLayout1710.xml" ContentType="application/vnd.openxmlformats-officedocument.presentationml.slideLayout+xml"/>
  <Override PartName="/ppt/slideLayouts/slideLayout2511.xml" ContentType="application/vnd.openxmlformats-officedocument.presentationml.slideLayout+xml"/>
  <Override PartName="/ppt/slideLayouts/slideLayout1612.xml" ContentType="application/vnd.openxmlformats-officedocument.presentationml.slideLayout+xml"/>
  <Override PartName="/ppt/slideLayouts/slideLayout2013.xml" ContentType="application/vnd.openxmlformats-officedocument.presentationml.slideLayout+xml"/>
  <Override PartName="/ppt/slideLayouts/slideLayout114.xml" ContentType="application/vnd.openxmlformats-officedocument.presentationml.slideLayout+xml"/>
  <Override PartName="/ppt/slideLayouts/slideLayout615.xml" ContentType="application/vnd.openxmlformats-officedocument.presentationml.slideLayout+xml"/>
  <Override PartName="/ppt/slideLayouts/slideLayout1116.xml" ContentType="application/vnd.openxmlformats-officedocument.presentationml.slideLayout+xml"/>
  <Override PartName="/ppt/slideLayouts/slideLayout2417.xml" ContentType="application/vnd.openxmlformats-officedocument.presentationml.slideLayout+xml"/>
  <Override PartName="/ppt/slideLayouts/slideLayout518.xml" ContentType="application/vnd.openxmlformats-officedocument.presentationml.slideLayout+xml"/>
  <Override PartName="/ppt/slideLayouts/slideLayout1519.xml" ContentType="application/vnd.openxmlformats-officedocument.presentationml.slideLayout+xml"/>
  <Override PartName="/ppt/slideLayouts/slideLayout2320.xml" ContentType="application/vnd.openxmlformats-officedocument.presentationml.slideLayout+xml"/>
  <Override PartName="/ppt/theme/theme12.xml" ContentType="application/vnd.openxmlformats-officedocument.theme+xml"/>
  <Override PartName="/ppt/slideLayouts/slideLayout1021.xml" ContentType="application/vnd.openxmlformats-officedocument.presentationml.slideLayout+xml"/>
  <Override PartName="/ppt/slideLayouts/slideLayout1922.xml" ContentType="application/vnd.openxmlformats-officedocument.presentationml.slideLayout+xml"/>
  <Override PartName="/ppt/slideLayouts/slideLayout423.xml" ContentType="application/vnd.openxmlformats-officedocument.presentationml.slideLayout+xml"/>
  <Override PartName="/ppt/slideLayouts/slideLayout924.xml" ContentType="application/vnd.openxmlformats-officedocument.presentationml.slideLayout+xml"/>
  <Override PartName="/ppt/slideLayouts/slideLayout1425.xml" ContentType="application/vnd.openxmlformats-officedocument.presentationml.slideLayout+xml"/>
  <Override PartName="/ppt/slideLayouts/slideLayout2226.xml" ContentType="application/vnd.openxmlformats-officedocument.presentationml.slideLayout+xml"/>
  <Override PartName="/ppt/slideLayouts/slideLayout2727.xml" ContentType="application/vnd.openxmlformats-officedocument.presentationml.slideLayout+xml"/>
  <Override PartName="/ppt/slides/slide122.xml" ContentType="application/vnd.openxmlformats-officedocument.presentationml.slide+xml"/>
  <Override PartName="/ppt/notesSlides/notesSlide122.xml" ContentType="application/vnd.openxmlformats-officedocument.presentationml.notesSlide+xml"/>
  <Override PartName="/ppt/slides/slide173.xml" ContentType="application/vnd.openxmlformats-officedocument.presentationml.slide+xml"/>
  <Override PartName="/ppt/notesSlides/notesSlide173.xml" ContentType="application/vnd.openxmlformats-officedocument.presentationml.notesSlide+xml"/>
  <Override PartName="/customXml/item2.xml" ContentType="application/xml"/>
  <Override PartName="/customXml/itemProps21.xml" ContentType="application/vnd.openxmlformats-officedocument.customXmlProperties+xml"/>
  <Override PartName="/ppt/slides/slide24.xml" ContentType="application/vnd.openxmlformats-officedocument.presentationml.slide+xml"/>
  <Override PartName="/ppt/notesSlides/notesSlide24.xml" ContentType="application/vnd.openxmlformats-officedocument.presentationml.notesSlide+xml"/>
  <Override PartName="/ppt/presProps.xml" ContentType="application/vnd.openxmlformats-officedocument.presentationml.presProps+xml"/>
  <Override PartName="/ppt/slides/slide65.xml" ContentType="application/vnd.openxmlformats-officedocument.presentationml.slide+xml"/>
  <Override PartName="/ppt/notesSlides/notesSlide65.xml" ContentType="application/vnd.openxmlformats-officedocument.presentationml.notesSlide+xml"/>
  <Override PartName="/ppt/slides/slide116.xml" ContentType="application/vnd.openxmlformats-officedocument.presentationml.slide+xml"/>
  <Override PartName="/ppt/notesSlides/notesSlide116.xml" ContentType="application/vnd.openxmlformats-officedocument.presentationml.notesSlide+xml"/>
  <Override PartName="/ppt/slides/slide167.xml" ContentType="application/vnd.openxmlformats-officedocument.presentationml.slide+xml"/>
  <Override PartName="/ppt/notesSlides/notesSlide167.xml" ContentType="application/vnd.openxmlformats-officedocument.presentationml.notesSlide+xml"/>
  <Override PartName="/customXml/item12.xml" ContentType="application/xml"/>
  <Override PartName="/customXml/itemProps12.xml" ContentType="application/vnd.openxmlformats-officedocument.customXmlProperties+xml"/>
  <Override PartName="/ppt/slides/slide18.xml" ContentType="application/vnd.openxmlformats-officedocument.presentationml.slide+xml"/>
  <Override PartName="/ppt/notesSlides/notesSlide18.xml" ContentType="application/vnd.openxmlformats-officedocument.presentationml.notesSlide+xml"/>
  <Override PartName="/ppt/slides/slide159.xml" ContentType="application/vnd.openxmlformats-officedocument.presentationml.slide+xml"/>
  <Override PartName="/ppt/notesSlides/notesSlide159.xml" ContentType="application/vnd.openxmlformats-officedocument.presentationml.notes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ppt/slides/slide510.xml" ContentType="application/vnd.openxmlformats-officedocument.presentationml.slide+xml"/>
  <Override PartName="/ppt/notesSlides/notesSlide510.xml" ContentType="application/vnd.openxmlformats-officedocument.presentationml.notesSlide+xml"/>
  <Override PartName="/ppt/slides/slide1011.xml" ContentType="application/vnd.openxmlformats-officedocument.presentationml.slide+xml"/>
  <Override PartName="/ppt/notesSlides/notesSlide1011.xml" ContentType="application/vnd.openxmlformats-officedocument.presentationml.notesSlide+xml"/>
  <Override PartName="/ppt/tableStyles.xml" ContentType="application/vnd.openxmlformats-officedocument.presentationml.tableStyles+xml"/>
  <Override PartName="/ppt/slides/slide412.xml" ContentType="application/vnd.openxmlformats-officedocument.presentationml.slide+xml"/>
  <Override PartName="/ppt/notesSlides/notesSlide412.xml" ContentType="application/vnd.openxmlformats-officedocument.presentationml.notesSlide+xml"/>
  <Override PartName="/ppt/slides/slide1413.xml" ContentType="application/vnd.openxmlformats-officedocument.presentationml.slide+xml"/>
  <Override PartName="/ppt/notesSlides/notesSlide1413.xml" ContentType="application/vnd.openxmlformats-officedocument.presentationml.notesSlide+xml"/>
  <Override PartName="/ppt/slides/slide914.xml" ContentType="application/vnd.openxmlformats-officedocument.presentationml.slide+xml"/>
  <Override PartName="/ppt/notesSlides/notesSlide914.xml" ContentType="application/vnd.openxmlformats-officedocument.presentationml.notesSlide+xml"/>
  <Override PartName="/ppt/slides/slide315.xml" ContentType="application/vnd.openxmlformats-officedocument.presentationml.slide+xml"/>
  <Override PartName="/ppt/notesSlides/notesSlide315.xml" ContentType="application/vnd.openxmlformats-officedocument.presentationml.notesSlide+xml"/>
  <Override PartName="/ppt/slides/slide816.xml" ContentType="application/vnd.openxmlformats-officedocument.presentationml.slide+xml"/>
  <Override PartName="/ppt/notesSlides/notesSlide816.xml" ContentType="application/vnd.openxmlformats-officedocument.presentationml.notesSlide+xml"/>
  <Override PartName="/ppt/slides/slide1317.xml" ContentType="application/vnd.openxmlformats-officedocument.presentationml.slide+xml"/>
  <Override PartName="/ppt/notesSlides/notesSlide1317.xml" ContentType="application/vnd.openxmlformats-officedocument.presentationml.notesSlide+xml"/>
  <Override PartName="/ppt/viewProps.xml" ContentType="application/vnd.openxmlformats-officedocument.presentationml.viewProps+xml"/>
  <Override PartName="/customXml/item33.xml" ContentType="application/xml"/>
  <Override PartName="/customXml/itemProps33.xml" ContentType="application/vnd.openxmlformats-officedocument.customXmlProperties+xml"/>
  <Override PartName="/docProps/custom.xml" ContentType="application/vnd.openxmlformats-officedocument.custom-properties+xml"/>
  <Override PartName="/docProps/app.xml" ContentType="application/vnd.openxmlformats-officedocument.extended-properties+xml"/>
</Types>
</file>

<file path=_rels/.rels>&#65279;<?xml version="1.0" encoding="utf-8"?><Relationships xmlns="http://schemas.openxmlformats.org/package/2006/relationships"><Relationship Type="http://schemas.openxmlformats.org/package/2006/relationships/metadata/core-properties" Target="/docProps/core.xml" Id="rId3" /><Relationship Type="http://schemas.openxmlformats.org/package/2006/relationships/metadata/thumbnail" Target="/docProps/thumbnail.jpeg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5" /><Relationship Type="http://schemas.openxmlformats.org/officeDocument/2006/relationships/extended-properties" Target="/docProps/app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removePersonalInfoOnSave="1" saveSubsetFonts="1">
  <p:sldMasterIdLst>
    <p:sldMasterId id="2147483648" r:id="rId1"/>
  </p:sldMasterIdLst>
  <p:notesMasterIdLst>
    <p:notesMasterId r:id="rId19"/>
  </p:notesMasterIdLst>
  <p:handoutMasterIdLst>
    <p:handoutMasterId r:id="rId20"/>
  </p:handoutMasterIdLst>
  <p:sldIdLst>
    <p:sldId id="383" r:id="rId2"/>
    <p:sldId id="382" r:id="rId3"/>
    <p:sldId id="377" r:id="rId4"/>
    <p:sldId id="379" r:id="rId5"/>
    <p:sldId id="329" r:id="rId6"/>
    <p:sldId id="361" r:id="rId7"/>
    <p:sldId id="362" r:id="rId8"/>
    <p:sldId id="283" r:id="rId9"/>
    <p:sldId id="381" r:id="rId10"/>
    <p:sldId id="331" r:id="rId11"/>
    <p:sldId id="341" r:id="rId12"/>
    <p:sldId id="352" r:id="rId13"/>
    <p:sldId id="354" r:id="rId14"/>
    <p:sldId id="356" r:id="rId15"/>
    <p:sldId id="363" r:id="rId16"/>
    <p:sldId id="380" r:id="rId17"/>
    <p:sldId id="378" r:id="rId18"/>
  </p:sldIdLst>
  <p:sldSz cx="12192000" cy="6858000"/>
  <p:notesSz cx="9388475" cy="7102475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INSTRUCTIONS" id="{BB928E10-A69C-42F6-8B07-A2FEAC067766}">
          <p14:sldIdLst>
            <p14:sldId id="383"/>
            <p14:sldId id="382"/>
          </p14:sldIdLst>
        </p14:section>
        <p14:section name="SLIDE STARTERS" id="{ACC24B29-0CC7-491A-A98A-CF7CBDBE501E}">
          <p14:sldIdLst>
            <p14:sldId id="377"/>
            <p14:sldId id="379"/>
            <p14:sldId id="329"/>
            <p14:sldId id="361"/>
            <p14:sldId id="362"/>
            <p14:sldId id="283"/>
            <p14:sldId id="381"/>
            <p14:sldId id="331"/>
            <p14:sldId id="341"/>
            <p14:sldId id="352"/>
            <p14:sldId id="354"/>
            <p14:sldId id="356"/>
            <p14:sldId id="363"/>
            <p14:sldId id="380"/>
          </p14:sldIdLst>
        </p14:section>
        <p14:section name="THANK YOU" id="{6CD91DAB-8EC3-4802-89E9-0F1C7022FB28}">
          <p14:sldIdLst>
            <p14:sldId id="378"/>
          </p14:sldIdLst>
        </p14:section>
      </p14:sectionLst>
    </p:ex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E6E6E6"/>
    <a:srgbClr val="DC5924"/>
    <a:srgbClr val="B7472A"/>
    <a:srgbClr val="000000"/>
    <a:srgbClr val="FFFFFF"/>
    <a:srgbClr val="75D1FF"/>
    <a:srgbClr val="11161C"/>
    <a:srgbClr val="7F7F7F"/>
    <a:srgbClr val="F2F2F2"/>
    <a:srgbClr val="00B0F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15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20009" autoAdjust="0"/>
    <p:restoredTop sz="84972" autoAdjust="0"/>
  </p:normalViewPr>
  <p:slideViewPr>
    <p:cSldViewPr snapToGrid="0">
      <p:cViewPr>
        <p:scale>
          <a:sx n="100" d="100"/>
          <a:sy n="100" d="100"/>
        </p:scale>
        <p:origin x="-888" y="-686"/>
      </p:cViewPr>
      <p:guideLst/>
    </p:cSldViewPr>
  </p:slideViewPr>
  <p:outlineViewPr>
    <p:cViewPr>
      <p:scale>
        <a:sx n="33" d="100"/>
        <a:sy n="33" d="100"/>
      </p:scale>
      <p:origin x="0" y="-1164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108" d="100"/>
        <a:sy n="108" d="100"/>
      </p:scale>
      <p:origin x="0" y="-3162"/>
    </p:cViewPr>
  </p:sorterViewPr>
  <p:notesViewPr>
    <p:cSldViewPr snapToGrid="0">
      <p:cViewPr>
        <p:scale>
          <a:sx n="66" d="100"/>
          <a:sy n="66" d="100"/>
        </p:scale>
        <p:origin x="2539" y="288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slide" Target="/ppt/slides/slide122.xml" Id="rId13" /><Relationship Type="http://schemas.openxmlformats.org/officeDocument/2006/relationships/slide" Target="/ppt/slides/slide173.xml" Id="rId18" /><Relationship Type="http://schemas.openxmlformats.org/officeDocument/2006/relationships/customXml" Target="/customXml/item2.xml" Id="rId26" /><Relationship Type="http://schemas.openxmlformats.org/officeDocument/2006/relationships/slide" Target="/ppt/slides/slide24.xml" Id="rId3" /><Relationship Type="http://schemas.openxmlformats.org/officeDocument/2006/relationships/presProps" Target="/ppt/presProps.xml" Id="rId21" /><Relationship Type="http://schemas.openxmlformats.org/officeDocument/2006/relationships/slide" Target="/ppt/slides/slide65.xml" Id="rId7" /><Relationship Type="http://schemas.openxmlformats.org/officeDocument/2006/relationships/slide" Target="/ppt/slides/slide116.xml" Id="rId12" /><Relationship Type="http://schemas.openxmlformats.org/officeDocument/2006/relationships/slide" Target="/ppt/slides/slide167.xml" Id="rId17" /><Relationship Type="http://schemas.openxmlformats.org/officeDocument/2006/relationships/customXml" Target="/customXml/item12.xml" Id="rId25" /><Relationship Type="http://schemas.openxmlformats.org/officeDocument/2006/relationships/slide" Target="/ppt/slides/slide18.xml" Id="rId2" /><Relationship Type="http://schemas.openxmlformats.org/officeDocument/2006/relationships/slide" Target="/ppt/slides/slide159.xml" Id="rId16" /><Relationship Type="http://schemas.openxmlformats.org/officeDocument/2006/relationships/handoutMaster" Target="/ppt/handoutMasters/handoutMaster11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10.xml" Id="rId6" /><Relationship Type="http://schemas.openxmlformats.org/officeDocument/2006/relationships/slide" Target="/ppt/slides/slide1011.xml" Id="rId11" /><Relationship Type="http://schemas.openxmlformats.org/officeDocument/2006/relationships/tableStyles" Target="/ppt/tableStyles.xml" Id="rId24" /><Relationship Type="http://schemas.openxmlformats.org/officeDocument/2006/relationships/slide" Target="/ppt/slides/slide412.xml" Id="rId5" /><Relationship Type="http://schemas.openxmlformats.org/officeDocument/2006/relationships/slide" Target="/ppt/slides/slide1413.xml" Id="rId15" /><Relationship Type="http://schemas.openxmlformats.org/officeDocument/2006/relationships/theme" Target="/ppt/theme/theme12.xml" Id="rId23" /><Relationship Type="http://schemas.openxmlformats.org/officeDocument/2006/relationships/slide" Target="/ppt/slides/slide914.xml" Id="rId10" /><Relationship Type="http://schemas.openxmlformats.org/officeDocument/2006/relationships/notesMaster" Target="/ppt/notesMasters/notesMaster11.xml" Id="rId19" /><Relationship Type="http://schemas.openxmlformats.org/officeDocument/2006/relationships/slide" Target="/ppt/slides/slide315.xml" Id="rId4" /><Relationship Type="http://schemas.openxmlformats.org/officeDocument/2006/relationships/slide" Target="/ppt/slides/slide816.xml" Id="rId9" /><Relationship Type="http://schemas.openxmlformats.org/officeDocument/2006/relationships/slide" Target="/ppt/slides/slide1317.xml" Id="rId14" /><Relationship Type="http://schemas.openxmlformats.org/officeDocument/2006/relationships/viewProps" Target="/ppt/viewProps.xml" Id="rId22" /><Relationship Type="http://schemas.openxmlformats.org/officeDocument/2006/relationships/customXml" Target="/customXml/item33.xml" Id="rId27" /></Relationships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1"/>
            <a:ext cx="4068339" cy="356357"/>
          </a:xfrm>
          <a:prstGeom prst="rect">
            <a:avLst/>
          </a:prstGeom>
        </p:spPr>
        <p:txBody>
          <a:bodyPr vert="horz" lIns="94229" tIns="47114" rIns="94229" bIns="47114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sz="quarter" idx="1"/>
          </p:nvPr>
        </p:nvSpPr>
        <p:spPr>
          <a:xfrm>
            <a:off x="5317963" y="1"/>
            <a:ext cx="4068339" cy="356357"/>
          </a:xfrm>
          <a:prstGeom prst="rect">
            <a:avLst/>
          </a:prstGeom>
        </p:spPr>
        <p:txBody>
          <a:bodyPr vert="horz" lIns="94229" tIns="47114" rIns="94229" bIns="47114" rtlCol="0"/>
          <a:lstStyle>
            <a:lvl1pPr algn="r">
              <a:defRPr sz="1200"/>
            </a:lvl1pPr>
          </a:lstStyle>
          <a:p>
            <a:fld id="{7CCA049B-3A46-4BDA-A8F5-2925B00FE570}" type="datetimeFigureOut">
              <a:rPr lang="en-US" smtClean="0"/>
              <a:t>10/30/2019</a:t>
            </a:fld>
            <a:endParaRPr lang="en-US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2"/>
          </p:nvPr>
        </p:nvSpPr>
        <p:spPr>
          <a:xfrm>
            <a:off x="0" y="6746119"/>
            <a:ext cx="4068339" cy="356356"/>
          </a:xfrm>
          <a:prstGeom prst="rect">
            <a:avLst/>
          </a:prstGeom>
        </p:spPr>
        <p:txBody>
          <a:bodyPr vert="horz" lIns="94229" tIns="47114" rIns="94229" bIns="47114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3"/>
          </p:nvPr>
        </p:nvSpPr>
        <p:spPr>
          <a:xfrm>
            <a:off x="5317963" y="6746119"/>
            <a:ext cx="4068339" cy="356356"/>
          </a:xfrm>
          <a:prstGeom prst="rect">
            <a:avLst/>
          </a:prstGeom>
        </p:spPr>
        <p:txBody>
          <a:bodyPr vert="horz" lIns="94229" tIns="47114" rIns="94229" bIns="47114" rtlCol="0" anchor="b"/>
          <a:lstStyle>
            <a:lvl1pPr algn="r">
              <a:defRPr sz="1200"/>
            </a:lvl1pPr>
          </a:lstStyle>
          <a:p>
            <a:fld id="{DBAA5490-FD59-4087-AC7E-016E8A4124C4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91092665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1"/>
            <a:ext cx="4068339" cy="356357"/>
          </a:xfrm>
          <a:prstGeom prst="rect">
            <a:avLst/>
          </a:prstGeom>
        </p:spPr>
        <p:txBody>
          <a:bodyPr vert="horz" lIns="94229" tIns="47114" rIns="94229" bIns="47114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5317963" y="1"/>
            <a:ext cx="4068339" cy="356357"/>
          </a:xfrm>
          <a:prstGeom prst="rect">
            <a:avLst/>
          </a:prstGeom>
        </p:spPr>
        <p:txBody>
          <a:bodyPr vert="horz" lIns="94229" tIns="47114" rIns="94229" bIns="47114" rtlCol="0"/>
          <a:lstStyle>
            <a:lvl1pPr algn="r">
              <a:defRPr sz="1200"/>
            </a:lvl1pPr>
          </a:lstStyle>
          <a:p>
            <a:fld id="{44C46CEC-428A-4DD0-A7C7-21AF8DE33E93}" type="datetimeFigureOut">
              <a:rPr lang="en-US" smtClean="0"/>
              <a:t>10/30/2019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2563813" y="887413"/>
            <a:ext cx="4260850" cy="2397125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4229" tIns="47114" rIns="94229" bIns="47114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938848" y="3418066"/>
            <a:ext cx="7510780" cy="2796600"/>
          </a:xfrm>
          <a:prstGeom prst="rect">
            <a:avLst/>
          </a:prstGeom>
        </p:spPr>
        <p:txBody>
          <a:bodyPr vert="horz" lIns="94229" tIns="47114" rIns="94229" bIns="47114" rtlCol="0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6746119"/>
            <a:ext cx="4068339" cy="356356"/>
          </a:xfrm>
          <a:prstGeom prst="rect">
            <a:avLst/>
          </a:prstGeom>
        </p:spPr>
        <p:txBody>
          <a:bodyPr vert="horz" lIns="94229" tIns="47114" rIns="94229" bIns="47114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5317963" y="6746119"/>
            <a:ext cx="4068339" cy="356356"/>
          </a:xfrm>
          <a:prstGeom prst="rect">
            <a:avLst/>
          </a:prstGeom>
        </p:spPr>
        <p:txBody>
          <a:bodyPr vert="horz" lIns="94229" tIns="47114" rIns="94229" bIns="47114" rtlCol="0" anchor="b"/>
          <a:lstStyle>
            <a:lvl1pPr algn="r">
              <a:defRPr sz="1200"/>
            </a:lvl1pPr>
          </a:lstStyle>
          <a:p>
            <a:fld id="{4CBCEA92-F142-4D57-B507-37BDAF44710C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0202057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8.xml.rels>&#65279;<?xml version="1.0" encoding="utf-8"?><Relationships xmlns="http://schemas.openxmlformats.org/package/2006/relationships"><Relationship Type="http://schemas.openxmlformats.org/officeDocument/2006/relationships/slide" Target="/ppt/slides/slide18.xml" Id="rId2" /><Relationship Type="http://schemas.openxmlformats.org/officeDocument/2006/relationships/notesMaster" Target="/ppt/notesMasters/notesMaster11.xml" Id="rId1" /></Relationships>
</file>

<file path=ppt/notesSlides/_rels/notesSlide24.xml.rels>&#65279;<?xml version="1.0" encoding="utf-8"?><Relationships xmlns="http://schemas.openxmlformats.org/package/2006/relationships"><Relationship Type="http://schemas.openxmlformats.org/officeDocument/2006/relationships/slide" Target="/ppt/slides/slide24.xml" Id="rId2" /><Relationship Type="http://schemas.openxmlformats.org/officeDocument/2006/relationships/notesMaster" Target="/ppt/notesMasters/notesMaster11.xml" Id="rId1" /></Relationships>
</file>

<file path=ppt/notesSlides/_rels/notesSlide65.xml.rels>&#65279;<?xml version="1.0" encoding="utf-8"?><Relationships xmlns="http://schemas.openxmlformats.org/package/2006/relationships"><Relationship Type="http://schemas.openxmlformats.org/officeDocument/2006/relationships/slide" Target="/ppt/slides/slide65.xml" Id="rId2" /><Relationship Type="http://schemas.openxmlformats.org/officeDocument/2006/relationships/notesMaster" Target="/ppt/notesMasters/notesMaster11.xml" Id="rId1" /></Relationships>
</file>

<file path=ppt/notesSlides/_rels/notesSlide7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116.xml.rels>&#65279;<?xml version="1.0" encoding="utf-8"?><Relationships xmlns="http://schemas.openxmlformats.org/package/2006/relationships"><Relationship Type="http://schemas.openxmlformats.org/officeDocument/2006/relationships/slide" Target="/ppt/slides/slide116.xml" Id="rId2" /><Relationship Type="http://schemas.openxmlformats.org/officeDocument/2006/relationships/notesMaster" Target="/ppt/notesMasters/notesMaster11.xml" Id="rId1" /></Relationships>
</file>

<file path=ppt/notesSlides/_rels/notesSlide122.xml.rels>&#65279;<?xml version="1.0" encoding="utf-8"?><Relationships xmlns="http://schemas.openxmlformats.org/package/2006/relationships"><Relationship Type="http://schemas.openxmlformats.org/officeDocument/2006/relationships/slide" Target="/ppt/slides/slide122.xml" Id="rId2" /><Relationship Type="http://schemas.openxmlformats.org/officeDocument/2006/relationships/notesMaster" Target="/ppt/notesMasters/notesMaster11.xml" Id="rId1" /></Relationships>
</file>

<file path=ppt/notesSlides/_rels/notesSlide159.xml.rels>&#65279;<?xml version="1.0" encoding="utf-8"?><Relationships xmlns="http://schemas.openxmlformats.org/package/2006/relationships"><Relationship Type="http://schemas.openxmlformats.org/officeDocument/2006/relationships/slide" Target="/ppt/slides/slide159.xml" Id="rId2" /><Relationship Type="http://schemas.openxmlformats.org/officeDocument/2006/relationships/notesMaster" Target="/ppt/notesMasters/notesMaster11.xml" Id="rId1" /></Relationships>
</file>

<file path=ppt/notesSlides/_rels/notesSlide167.xml.rels>&#65279;<?xml version="1.0" encoding="utf-8"?><Relationships xmlns="http://schemas.openxmlformats.org/package/2006/relationships"><Relationship Type="http://schemas.openxmlformats.org/officeDocument/2006/relationships/slide" Target="/ppt/slides/slide167.xml" Id="rId2" /><Relationship Type="http://schemas.openxmlformats.org/officeDocument/2006/relationships/notesMaster" Target="/ppt/notesMasters/notesMaster11.xml" Id="rId1" /></Relationships>
</file>

<file path=ppt/notesSlides/_rels/notesSlide173.xml.rels>&#65279;<?xml version="1.0" encoding="utf-8"?><Relationships xmlns="http://schemas.openxmlformats.org/package/2006/relationships"><Relationship Type="http://schemas.openxmlformats.org/officeDocument/2006/relationships/slide" Target="/ppt/slides/slide173.xml" Id="rId2" /><Relationship Type="http://schemas.openxmlformats.org/officeDocument/2006/relationships/notesMaster" Target="/ppt/notesMasters/notesMaster11.xml" Id="rId1" /></Relationships>
</file>

<file path=ppt/notesSlides/_rels/notesSlide315.xml.rels>&#65279;<?xml version="1.0" encoding="utf-8"?><Relationships xmlns="http://schemas.openxmlformats.org/package/2006/relationships"><Relationship Type="http://schemas.openxmlformats.org/officeDocument/2006/relationships/slide" Target="/ppt/slides/slide315.xml" Id="rId2" /><Relationship Type="http://schemas.openxmlformats.org/officeDocument/2006/relationships/notesMaster" Target="/ppt/notesMasters/notesMaster11.xml" Id="rId1" /></Relationships>
</file>

<file path=ppt/notesSlides/_rels/notesSlide412.xml.rels>&#65279;<?xml version="1.0" encoding="utf-8"?><Relationships xmlns="http://schemas.openxmlformats.org/package/2006/relationships"><Relationship Type="http://schemas.openxmlformats.org/officeDocument/2006/relationships/slide" Target="/ppt/slides/slide412.xml" Id="rId2" /><Relationship Type="http://schemas.openxmlformats.org/officeDocument/2006/relationships/notesMaster" Target="/ppt/notesMasters/notesMaster11.xml" Id="rId1" /></Relationships>
</file>

<file path=ppt/notesSlides/_rels/notesSlide510.xml.rels>&#65279;<?xml version="1.0" encoding="utf-8"?><Relationships xmlns="http://schemas.openxmlformats.org/package/2006/relationships"><Relationship Type="http://schemas.openxmlformats.org/officeDocument/2006/relationships/slide" Target="/ppt/slides/slide510.xml" Id="rId2" /><Relationship Type="http://schemas.openxmlformats.org/officeDocument/2006/relationships/notesMaster" Target="/ppt/notesMasters/notesMaster11.xml" Id="rId1" /></Relationships>
</file>

<file path=ppt/notesSlides/_rels/notesSlide816.xml.rels>&#65279;<?xml version="1.0" encoding="utf-8"?><Relationships xmlns="http://schemas.openxmlformats.org/package/2006/relationships"><Relationship Type="http://schemas.openxmlformats.org/officeDocument/2006/relationships/slide" Target="/ppt/slides/slide816.xml" Id="rId2" /><Relationship Type="http://schemas.openxmlformats.org/officeDocument/2006/relationships/notesMaster" Target="/ppt/notesMasters/notesMaster11.xml" Id="rId1" /></Relationships>
</file>

<file path=ppt/notesSlides/_rels/notesSlide914.xml.rels>&#65279;<?xml version="1.0" encoding="utf-8"?><Relationships xmlns="http://schemas.openxmlformats.org/package/2006/relationships"><Relationship Type="http://schemas.openxmlformats.org/officeDocument/2006/relationships/slide" Target="/ppt/slides/slide914.xml" Id="rId2" /><Relationship Type="http://schemas.openxmlformats.org/officeDocument/2006/relationships/notesMaster" Target="/ppt/notesMasters/notesMaster11.xml" Id="rId1" /></Relationships>
</file>

<file path=ppt/notesSlides/_rels/notesSlide1011.xml.rels>&#65279;<?xml version="1.0" encoding="utf-8"?><Relationships xmlns="http://schemas.openxmlformats.org/package/2006/relationships"><Relationship Type="http://schemas.openxmlformats.org/officeDocument/2006/relationships/slide" Target="/ppt/slides/slide1011.xml" Id="rId2" /><Relationship Type="http://schemas.openxmlformats.org/officeDocument/2006/relationships/notesMaster" Target="/ppt/notesMasters/notesMaster11.xml" Id="rId1" /></Relationships>
</file>

<file path=ppt/notesSlides/_rels/notesSlide1317.xml.rels>&#65279;<?xml version="1.0" encoding="utf-8"?><Relationships xmlns="http://schemas.openxmlformats.org/package/2006/relationships"><Relationship Type="http://schemas.openxmlformats.org/officeDocument/2006/relationships/slide" Target="/ppt/slides/slide1317.xml" Id="rId2" /><Relationship Type="http://schemas.openxmlformats.org/officeDocument/2006/relationships/notesMaster" Target="/ppt/notesMasters/notesMaster11.xml" Id="rId1" /></Relationships>
</file>

<file path=ppt/notesSlides/_rels/notesSlide1413.xml.rels>&#65279;<?xml version="1.0" encoding="utf-8"?><Relationships xmlns="http://schemas.openxmlformats.org/package/2006/relationships"><Relationship Type="http://schemas.openxmlformats.org/officeDocument/2006/relationships/slide" Target="/ppt/slides/slide1413.xml" Id="rId2" /><Relationship Type="http://schemas.openxmlformats.org/officeDocument/2006/relationships/notesMaster" Target="/ppt/notesMasters/notesMaster11.xml" Id="rId1" /></Relationship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To use this title animation slide with a new image simply 1) move the top semi-transparent shape</a:t>
            </a:r>
            <a:r>
              <a:rPr lang="en-US" baseline="0" dirty="0"/>
              <a:t> </a:t>
            </a:r>
            <a:r>
              <a:rPr lang="en-US" dirty="0"/>
              <a:t>to the side, 2) delete placeholder image,</a:t>
            </a:r>
            <a:r>
              <a:rPr lang="en-US" baseline="0" dirty="0"/>
              <a:t> </a:t>
            </a:r>
            <a:br>
              <a:rPr lang="en-US" baseline="0" dirty="0"/>
            </a:br>
            <a:r>
              <a:rPr lang="en-US" baseline="0" dirty="0"/>
              <a:t>3) click on the picture icon to add a new picture, 4) </a:t>
            </a:r>
            <a:r>
              <a:rPr lang="en-US" dirty="0"/>
              <a:t>Move semi-transparent shape back to original position, 5) Update text on slide.</a:t>
            </a:r>
          </a:p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76836035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00249182"/>
      </p:ext>
    </p:extLst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20947411"/>
      </p:ext>
    </p:extLst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72003597"/>
      </p:ext>
    </p:extLst>
  </p:cSld>
  <p:clrMapOvr>
    <a:masterClrMapping/>
  </p:clrMapOvr>
</p:notes>
</file>

<file path=ppt/notesSlides/notesSlide1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82687997"/>
      </p:ext>
    </p:extLst>
  </p:cSld>
  <p:clrMapOvr>
    <a:masterClrMapping/>
  </p:clrMapOvr>
</p:notes>
</file>

<file path=ppt/notesSlides/notesSlide1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algn="l"/>
            <a:r>
              <a:rPr lang="en-US" b="1" dirty="0"/>
              <a:t>Tip:</a:t>
            </a:r>
          </a:p>
          <a:p>
            <a:pPr algn="l"/>
            <a:r>
              <a:rPr lang="en-US" dirty="0"/>
              <a:t>When using complex image as full-bleed background add a transparency (70%-90%) fill layer to give contrast to text. 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6205948"/>
      </p:ext>
    </p:extLst>
  </p:cSld>
  <p:clrMapOvr>
    <a:masterClrMapping/>
  </p:clrMapOvr>
</p:notes>
</file>

<file path=ppt/notesSlides/notesSlide15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Combine a</a:t>
            </a:r>
            <a:r>
              <a:rPr lang="en-US" baseline="0" dirty="0"/>
              <a:t>n image and multiple key statements with a strong grid.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15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03005151"/>
      </p:ext>
    </p:extLst>
  </p:cSld>
  <p:clrMapOvr>
    <a:masterClrMapping/>
  </p:clrMapOvr>
</p:notes>
</file>

<file path=ppt/notesSlides/notesSlide16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16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84289671"/>
      </p:ext>
    </p:extLst>
  </p:cSld>
  <p:clrMapOvr>
    <a:masterClrMapping/>
  </p:clrMapOvr>
</p:notes>
</file>

<file path=ppt/notesSlides/notesSlide17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17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50951327"/>
      </p:ext>
    </p:extLst>
  </p:cSld>
  <p:clrMapOvr>
    <a:masterClrMapping/>
  </p:clrMapOvr>
</p:notes>
</file>

<file path=ppt/notesSlides/notesSlide3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To use this title animation slide with a new image simply 1) move the top semi-transparent shape</a:t>
            </a:r>
            <a:r>
              <a:rPr lang="en-US" baseline="0" dirty="0"/>
              <a:t> </a:t>
            </a:r>
            <a:r>
              <a:rPr lang="en-US" dirty="0"/>
              <a:t>to the side, 2) delete placeholder image,</a:t>
            </a:r>
            <a:r>
              <a:rPr lang="en-US" baseline="0" dirty="0"/>
              <a:t> </a:t>
            </a:r>
            <a:br>
              <a:rPr lang="en-US" baseline="0" dirty="0"/>
            </a:br>
            <a:r>
              <a:rPr lang="en-US" baseline="0" dirty="0"/>
              <a:t>3) click on the picture icon to add a new picture, 4) </a:t>
            </a:r>
            <a:r>
              <a:rPr lang="en-US" dirty="0"/>
              <a:t>Move semi-transparent shape back to original position, 5) Update text on slide.</a:t>
            </a:r>
          </a:p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49825565"/>
      </p:ext>
    </p:extLst>
  </p:cSld>
  <p:clrMapOvr>
    <a:masterClrMapping/>
  </p:clrMapOvr>
</p:notes>
</file>

<file path=ppt/notesSlides/notesSlide4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26467831"/>
      </p:ext>
    </p:extLst>
  </p:cSld>
  <p:clrMapOvr>
    <a:masterClrMapping/>
  </p:clrMapOvr>
</p:notes>
</file>

<file path=ppt/notesSlides/notesSlide5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37576615"/>
      </p:ext>
    </p:extLst>
  </p:cSld>
  <p:clrMapOvr>
    <a:masterClrMapping/>
  </p:clrMapOvr>
</p:notes>
</file>

<file path=ppt/notesSlides/notesSlide8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41216884"/>
      </p:ext>
    </p:extLst>
  </p:cSld>
  <p:clrMapOvr>
    <a:masterClrMapping/>
  </p:clrMapOvr>
</p:notes>
</file>

<file path=ppt/notesSlides/notesSlide9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86560482"/>
      </p:ext>
    </p:extLst>
  </p:cSld>
  <p:clrMapOvr>
    <a:masterClrMapping/>
  </p:clrMapOvr>
</p:notes>
</file>

<file path=ppt/notesSlides/notesSlide10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defTabSz="914099" eaLnBrk="0" fontAlgn="auto" latinLnBrk="0" hangingPunct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400" b="0" i="0" u="none" strike="noStrike" kern="0" cap="none" spc="0" normalizeH="0" baseline="0" noProof="0" dirty="0">
                <a:ln>
                  <a:noFill/>
                </a:ln>
                <a:gradFill>
                  <a:gsLst>
                    <a:gs pos="0">
                      <a:prstClr val="black"/>
                    </a:gs>
                    <a:gs pos="100000">
                      <a:prstClr val="black"/>
                    </a:gs>
                  </a:gsLst>
                  <a:lin ang="5400000" scaled="0"/>
                </a:gradFill>
                <a:effectLst/>
                <a:uLnTx/>
                <a:uFillTx/>
                <a:latin typeface="Segoe UI" pitchFamily="34" charset="0"/>
                <a:ea typeface="Segoe UI" pitchFamily="34" charset="0"/>
                <a:cs typeface="Segoe UI" pitchFamily="34" charset="0"/>
              </a:rPr>
              <a:t>© 2014 Microsoft Corporation. All rights reserved. MICROSOFT MAKES NO WARRANTIES, EXPRESS, IMPLIED OR STATUTORY, AS TO THE INFORMATION IN THIS PRESENTATION.</a:t>
            </a:r>
          </a:p>
        </p:txBody>
      </p:sp>
      <p:sp>
        <p:nvSpPr>
          <p:cNvPr id="6" name="Date Placeholder 5"/>
          <p:cNvSpPr>
            <a:spLocks noGrp="1"/>
          </p:cNvSpPr>
          <p:nvPr>
            <p:ph type="dt" idx="12"/>
          </p:nvPr>
        </p:nvSpPr>
        <p:spPr/>
        <p:txBody>
          <a:bodyPr/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23A5C127-CB05-47B6-8D1E-7BC74A68F508}" type="datetime8">
              <a:rPr kumimoji="0" lang="en-US" sz="1800" b="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rPr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10/30/2019 2:07 AM</a:t>
            </a:fld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3"/>
          </p:nvPr>
        </p:nvSpPr>
        <p:spPr/>
        <p:txBody>
          <a:bodyPr/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4008EB6-D09E-4580-8CD6-DDB14511944F}" type="slidenum">
              <a:rPr kumimoji="0" lang="en-US" sz="1800" b="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rPr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10</a:t>
            </a:fld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</p:spTree>
    <p:extLst>
      <p:ext uri="{BB962C8B-B14F-4D97-AF65-F5344CB8AC3E}">
        <p14:creationId xmlns:p14="http://schemas.microsoft.com/office/powerpoint/2010/main" val="1540269837"/>
      </p:ext>
    </p:extLst>
  </p:cSld>
  <p:clrMapOvr>
    <a:masterClrMapping/>
  </p:clrMapOvr>
</p:notes>
</file>

<file path=ppt/notesSlides/notesSlide13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defTabSz="914099" eaLnBrk="0" fontAlgn="auto" latinLnBrk="0" hangingPunct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400" b="0" i="0" u="none" strike="noStrike" kern="0" cap="none" spc="0" normalizeH="0" baseline="0" noProof="0" dirty="0">
                <a:ln>
                  <a:noFill/>
                </a:ln>
                <a:gradFill>
                  <a:gsLst>
                    <a:gs pos="0">
                      <a:prstClr val="black"/>
                    </a:gs>
                    <a:gs pos="100000">
                      <a:prstClr val="black"/>
                    </a:gs>
                  </a:gsLst>
                  <a:lin ang="5400000" scaled="0"/>
                </a:gradFill>
                <a:effectLst/>
                <a:uLnTx/>
                <a:uFillTx/>
                <a:latin typeface="Segoe UI" pitchFamily="34" charset="0"/>
                <a:ea typeface="Segoe UI" pitchFamily="34" charset="0"/>
                <a:cs typeface="Segoe UI" pitchFamily="34" charset="0"/>
              </a:rPr>
              <a:t>© 2014 Microsoft Corporation. All rights reserved. MICROSOFT MAKES NO WARRANTIES, EXPRESS, IMPLIED OR STATUTORY, AS TO THE INFORMATION IN THIS PRESENTATION.</a:t>
            </a:r>
          </a:p>
        </p:txBody>
      </p:sp>
      <p:sp>
        <p:nvSpPr>
          <p:cNvPr id="6" name="Date Placeholder 5"/>
          <p:cNvSpPr>
            <a:spLocks noGrp="1"/>
          </p:cNvSpPr>
          <p:nvPr>
            <p:ph type="dt" idx="12"/>
          </p:nvPr>
        </p:nvSpPr>
        <p:spPr/>
        <p:txBody>
          <a:bodyPr/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23A5C127-CB05-47B6-8D1E-7BC74A68F508}" type="datetime8">
              <a:rPr kumimoji="0" lang="en-US" sz="1800" b="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rPr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10/30/2019 2:07 AM</a:t>
            </a:fld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3"/>
          </p:nvPr>
        </p:nvSpPr>
        <p:spPr/>
        <p:txBody>
          <a:bodyPr/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4008EB6-D09E-4580-8CD6-DDB14511944F}" type="slidenum">
              <a:rPr kumimoji="0" lang="en-US" sz="1800" b="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rPr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13</a:t>
            </a:fld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</p:spTree>
    <p:extLst>
      <p:ext uri="{BB962C8B-B14F-4D97-AF65-F5344CB8AC3E}">
        <p14:creationId xmlns:p14="http://schemas.microsoft.com/office/powerpoint/2010/main" val="2297713195"/>
      </p:ext>
    </p:extLst>
  </p:cSld>
  <p:clrMapOvr>
    <a:masterClrMapping/>
  </p:clrMapOvr>
</p:notes>
</file>

<file path=ppt/notesSlides/notesSlide14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CBCEA92-F142-4D57-B507-37BDAF44710C}" type="slidenum">
              <a:rPr lang="en-US" smtClean="0"/>
              <a:t>14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89618860"/>
      </p:ext>
    </p:extLst>
  </p:cSld>
  <p:clrMapOvr>
    <a:masterClrMapping/>
  </p:clrMapOvr>
</p:notes>
</file>

<file path=ppt/slideLayouts/_rels/slideLayout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2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image" Target="/ppt/media/image12.jpg" Id="rId2" /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openxmlformats.org/officeDocument/2006/relationships/image" Target="/ppt/media/image12.jpg" Id="rId2" /><Relationship Type="http://schemas.openxmlformats.org/officeDocument/2006/relationships/slideMaster" Target="/ppt/slideMasters/slideMaster11.xml" Id="rId1" /></Relationships>
</file>

<file path=ppt/slideLayouts/_rels/slideLayout217.xml.rels>&#65279;<?xml version="1.0" encoding="utf-8"?><Relationships xmlns="http://schemas.openxmlformats.org/package/2006/relationships"><Relationship Type="http://schemas.openxmlformats.org/officeDocument/2006/relationships/image" Target="/ppt/media/image53.jpg" Id="rId2" /><Relationship Type="http://schemas.openxmlformats.org/officeDocument/2006/relationships/slideMaster" Target="/ppt/slideMasters/slideMaster11.xml" Id="rId1" /></Relationships>
</file>

<file path=ppt/slideLayouts/_rels/slideLayout26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Relationship Type="http://schemas.openxmlformats.org/officeDocument/2006/relationships/hyperlink" Target="http://www.nealanalytics.com/neal-creative/templates/" TargetMode="External" Id="rId2" /></Relationships>
</file>

<file path=ppt/slideLayouts/_rels/slideLayout42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2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25.xml.rels>&#65279;<?xml version="1.0" encoding="utf-8"?><Relationships xmlns="http://schemas.openxmlformats.org/package/2006/relationships"><Relationship Type="http://schemas.openxmlformats.org/officeDocument/2006/relationships/image" Target="/ppt/media/image26.jpg" Id="rId2" /><Relationship Type="http://schemas.openxmlformats.org/officeDocument/2006/relationships/slideMaster" Target="/ppt/slideMasters/slideMaster11.xml" Id="rId1" /></Relationships>
</file>

<file path=ppt/slideLayouts/_rels/slideLayout1519.xml.rels>&#65279;<?xml version="1.0" encoding="utf-8"?><Relationships xmlns="http://schemas.openxmlformats.org/package/2006/relationships"><Relationship Type="http://schemas.openxmlformats.org/officeDocument/2006/relationships/image" Target="/ppt/media/image35.jpg" Id="rId2" /><Relationship Type="http://schemas.openxmlformats.org/officeDocument/2006/relationships/slideMaster" Target="/ppt/slideMasters/slideMaster11.xml" Id="rId1" /></Relationships>
</file>

<file path=ppt/slideLayouts/_rels/slideLayout1612.xml.rels>&#65279;<?xml version="1.0" encoding="utf-8"?><Relationships xmlns="http://schemas.openxmlformats.org/package/2006/relationships"><Relationship Type="http://schemas.openxmlformats.org/officeDocument/2006/relationships/image" Target="/ppt/media/image35.jpg" Id="rId2" /><Relationship Type="http://schemas.openxmlformats.org/officeDocument/2006/relationships/slideMaster" Target="/ppt/slideMasters/slideMaster11.xml" Id="rId1" /></Relationships>
</file>

<file path=ppt/slideLayouts/_rels/slideLayout1710.xml.rels>&#65279;<?xml version="1.0" encoding="utf-8"?><Relationships xmlns="http://schemas.openxmlformats.org/package/2006/relationships"><Relationship Type="http://schemas.openxmlformats.org/officeDocument/2006/relationships/image" Target="/ppt/media/image44.jpg" Id="rId2" /><Relationship Type="http://schemas.openxmlformats.org/officeDocument/2006/relationships/slideMaster" Target="/ppt/slideMasters/slideMaster11.xml" Id="rId1" /></Relationships>
</file>

<file path=ppt/slideLayouts/_rels/slideLayout1922.xml.rels>&#65279;<?xml version="1.0" encoding="utf-8"?><Relationships xmlns="http://schemas.openxmlformats.org/package/2006/relationships"><Relationship Type="http://schemas.openxmlformats.org/officeDocument/2006/relationships/image" Target="/ppt/media/image35.jpg" Id="rId2" /><Relationship Type="http://schemas.openxmlformats.org/officeDocument/2006/relationships/slideMaster" Target="/ppt/slideMasters/slideMaster11.xml" Id="rId1" /></Relationships>
</file>

<file path=ppt/slideLayouts/_rels/slideLayout2013.xml.rels>&#65279;<?xml version="1.0" encoding="utf-8"?><Relationships xmlns="http://schemas.openxmlformats.org/package/2006/relationships"><Relationship Type="http://schemas.openxmlformats.org/officeDocument/2006/relationships/image" Target="/ppt/media/image53.jpg" Id="rId2" /><Relationship Type="http://schemas.openxmlformats.org/officeDocument/2006/relationships/slideMaster" Target="/ppt/slideMasters/slideMaster11.xml" Id="rId1" /></Relationships>
</file>

<file path=ppt/slideLayouts/_rels/slideLayout222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3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4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511.xml.rels>&#65279;<?xml version="1.0" encoding="utf-8"?><Relationships xmlns="http://schemas.openxmlformats.org/package/2006/relationships"><Relationship Type="http://schemas.openxmlformats.org/officeDocument/2006/relationships/image" Target="/ppt/media/image6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72.png" Id="rId5" /><Relationship Type="http://schemas.openxmlformats.org/officeDocument/2006/relationships/hyperlink" Target="http://www.nealanalytics.com/templates/" TargetMode="External" Id="rId3" /><Relationship Type="http://schemas.openxmlformats.org/officeDocument/2006/relationships/hyperlink" Target="http://www.nealanalytics.com/neal-creative/templates/" TargetMode="External" Id="rId4" /></Relationships>
</file>

<file path=ppt/slideLayouts/_rels/slideLayout2727.xml.rels>&#65279;<?xml version="1.0" encoding="utf-8"?><Relationships xmlns="http://schemas.openxmlformats.org/package/2006/relationships"><Relationship Type="http://schemas.openxmlformats.org/officeDocument/2006/relationships/image" Target="/ppt/media/image53.jpg" Id="rId2" /><Relationship Type="http://schemas.openxmlformats.org/officeDocument/2006/relationships/slideMaster" Target="/ppt/slideMasters/slideMaster11.xml" Id="rId1" /><Relationship Type="http://schemas.openxmlformats.org/officeDocument/2006/relationships/hyperlink" Target="http://www.nealanalytics.com/templates/" TargetMode="External" Id="rId3" /><Relationship Type="http://schemas.openxmlformats.org/officeDocument/2006/relationships/hyperlink" Target="http://www.nealanalytics.com/neal-creative/templates/" TargetMode="External" Id="rId4" /></Relationships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DIVIDER with number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Freeform: Shape 18"/>
          <p:cNvSpPr/>
          <p:nvPr userDrawn="1"/>
        </p:nvSpPr>
        <p:spPr>
          <a:xfrm>
            <a:off x="3803737" y="-65233"/>
            <a:ext cx="4584526" cy="2297766"/>
          </a:xfrm>
          <a:custGeom>
            <a:avLst/>
            <a:gdLst>
              <a:gd name="connsiteX0" fmla="*/ 278 w 4584526"/>
              <a:gd name="connsiteY0" fmla="*/ 0 h 2297766"/>
              <a:gd name="connsiteX1" fmla="*/ 4584248 w 4584526"/>
              <a:gd name="connsiteY1" fmla="*/ 0 h 2297766"/>
              <a:gd name="connsiteX2" fmla="*/ 4584526 w 4584526"/>
              <a:gd name="connsiteY2" fmla="*/ 5503 h 2297766"/>
              <a:gd name="connsiteX3" fmla="*/ 2292263 w 4584526"/>
              <a:gd name="connsiteY3" fmla="*/ 2297766 h 2297766"/>
              <a:gd name="connsiteX4" fmla="*/ 0 w 4584526"/>
              <a:gd name="connsiteY4" fmla="*/ 5503 h 22977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584526" h="2297766">
                <a:moveTo>
                  <a:pt x="278" y="0"/>
                </a:moveTo>
                <a:lnTo>
                  <a:pt x="4584248" y="0"/>
                </a:lnTo>
                <a:lnTo>
                  <a:pt x="4584526" y="5503"/>
                </a:lnTo>
                <a:cubicBezTo>
                  <a:pt x="4584526" y="1271485"/>
                  <a:pt x="3558245" y="2297766"/>
                  <a:pt x="2292263" y="2297766"/>
                </a:cubicBezTo>
                <a:cubicBezTo>
                  <a:pt x="1026281" y="2297766"/>
                  <a:pt x="0" y="1271485"/>
                  <a:pt x="0" y="5503"/>
                </a:cubicBezTo>
                <a:close/>
              </a:path>
            </a:pathLst>
          </a:custGeom>
          <a:solidFill>
            <a:srgbClr val="000000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wrap="square" rtlCol="0" anchor="ctr">
            <a:noAutofit/>
          </a:bodyPr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17" name="Footer Placeholder 4"/>
          <p:cNvSpPr txBox="1">
            <a:spLocks/>
          </p:cNvSpPr>
          <p:nvPr userDrawn="1"/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>
            <a:defPPr>
              <a:defRPr lang="en-US"/>
            </a:defPPr>
            <a:lvl1pPr marL="0" algn="l" defTabSz="914400" rtl="0" eaLnBrk="1" latinLnBrk="0" hangingPunct="1">
              <a:defRPr sz="11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100" b="0" i="0" u="none" strike="noStrike" kern="1200" cap="none" spc="0" normalizeH="0" baseline="0" noProof="0" dirty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3" name="Title 2"/>
          <p:cNvSpPr>
            <a:spLocks noGrp="1"/>
          </p:cNvSpPr>
          <p:nvPr>
            <p:ph type="title" hasCustomPrompt="1"/>
          </p:nvPr>
        </p:nvSpPr>
        <p:spPr>
          <a:xfrm>
            <a:off x="302995" y="3383280"/>
            <a:ext cx="11660405" cy="625641"/>
          </a:xfrm>
          <a:prstGeom prst="rect">
            <a:avLst/>
          </a:prstGeom>
        </p:spPr>
        <p:txBody>
          <a:bodyPr vert="horz" lIns="457200" tIns="45720" rIns="45720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US" sz="4800" b="1" i="0" kern="1200" spc="40" baseline="0" dirty="0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bg1"/>
                    </a:gs>
                  </a:gsLst>
                  <a:lin ang="5400000" scaled="1"/>
                </a:gradFill>
                <a:latin typeface="+mn-lt"/>
                <a:ea typeface="+mn-ea"/>
                <a:cs typeface="Segoe UI Semilight" panose="020B0402040204020203" pitchFamily="34" charset="0"/>
              </a:defRPr>
            </a:lvl1pPr>
          </a:lstStyle>
          <a:p>
            <a:pPr marL="0" marR="0" lvl="0" indent="0" fontAlgn="auto">
              <a:spcAft>
                <a:spcPts val="0"/>
              </a:spcAft>
              <a:buClrTx/>
              <a:buSzTx/>
              <a:buFontTx/>
              <a:tabLst/>
            </a:pPr>
            <a:r>
              <a:rPr lang="en-US" dirty="0"/>
              <a:t>CLICK TO EDIT MASTER TITLE STYLE</a:t>
            </a:r>
          </a:p>
        </p:txBody>
      </p:sp>
      <p:sp>
        <p:nvSpPr>
          <p:cNvPr id="22" name="Text Placeholder 3"/>
          <p:cNvSpPr>
            <a:spLocks noGrp="1"/>
          </p:cNvSpPr>
          <p:nvPr>
            <p:ph type="body" sz="quarter" idx="10" hasCustomPrompt="1"/>
          </p:nvPr>
        </p:nvSpPr>
        <p:spPr>
          <a:xfrm>
            <a:off x="3923323" y="186061"/>
            <a:ext cx="4376615" cy="627351"/>
          </a:xfrm>
        </p:spPr>
        <p:txBody>
          <a:bodyPr/>
          <a:lstStyle>
            <a:lvl1pPr algn="ctr">
              <a:defRPr sz="2000">
                <a:solidFill>
                  <a:schemeClr val="bg1"/>
                </a:solidFill>
              </a:defRPr>
            </a:lvl1pPr>
            <a:lvl2pPr algn="ctr">
              <a:defRPr sz="1400">
                <a:solidFill>
                  <a:schemeClr val="bg1"/>
                </a:solidFill>
              </a:defRPr>
            </a:lvl2pPr>
            <a:lvl3pPr algn="ctr">
              <a:defRPr>
                <a:solidFill>
                  <a:schemeClr val="bg1"/>
                </a:solidFill>
              </a:defRPr>
            </a:lvl3pPr>
            <a:lvl4pPr algn="ctr"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Add Your Section Title Here</a:t>
            </a:r>
          </a:p>
          <a:p>
            <a:pPr lvl="1"/>
            <a:r>
              <a:rPr lang="en-US" dirty="0"/>
              <a:t>1</a:t>
            </a:r>
          </a:p>
        </p:txBody>
      </p:sp>
      <p:sp>
        <p:nvSpPr>
          <p:cNvPr id="23" name="Text Placeholder 3"/>
          <p:cNvSpPr>
            <a:spLocks noGrp="1"/>
          </p:cNvSpPr>
          <p:nvPr>
            <p:ph type="body" sz="quarter" idx="11" hasCustomPrompt="1"/>
          </p:nvPr>
        </p:nvSpPr>
        <p:spPr>
          <a:xfrm>
            <a:off x="304801" y="4206240"/>
            <a:ext cx="11658600" cy="424732"/>
          </a:xfrm>
        </p:spPr>
        <p:txBody>
          <a:bodyPr lIns="457200" rIns="457200"/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kumimoji="0" lang="en-US" sz="2400" b="0" i="0" u="none" strike="noStrike" kern="1200" cap="none" spc="0" normalizeH="0" baseline="0">
                <a:ln>
                  <a:noFill/>
                </a:ln>
                <a:solidFill>
                  <a:srgbClr val="FFFFFF">
                    <a:lumMod val="85000"/>
                    <a:lumOff val="15000"/>
                  </a:srgbClr>
                </a:solidFill>
                <a:effectLst/>
                <a:uLnTx/>
                <a:uFillTx/>
                <a:latin typeface="Segoe UI Semilight" panose="020B0402040204020203" pitchFamily="34" charset="0"/>
                <a:ea typeface="+mn-ea"/>
                <a:cs typeface="Segoe UI Semilight" panose="020B0402040204020203" pitchFamily="34" charset="0"/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kumimoji="0" lang="en-US" sz="2400" b="0" i="0" u="none" strike="noStrike" kern="1200" cap="none" spc="0" normalizeH="0" baseline="0" noProof="0" dirty="0">
                <a:ln>
                  <a:noFill/>
                </a:ln>
                <a:solidFill>
                  <a:srgbClr val="FFFFFF">
                    <a:lumMod val="85000"/>
                    <a:lumOff val="15000"/>
                  </a:srgbClr>
                </a:solidFill>
                <a:effectLst/>
                <a:uLnTx/>
                <a:uFillTx/>
                <a:latin typeface="Segoe UI Semilight" panose="020B0402040204020203" pitchFamily="34" charset="0"/>
                <a:ea typeface="+mn-ea"/>
                <a:cs typeface="Segoe UI Semilight" panose="020B0402040204020203" pitchFamily="34" charset="0"/>
              </a:rPr>
              <a:t>Add a short summary sentence here about title/statement above</a:t>
            </a:r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12" hasCustomPrompt="1"/>
          </p:nvPr>
        </p:nvSpPr>
        <p:spPr>
          <a:xfrm>
            <a:off x="5737094" y="1007413"/>
            <a:ext cx="792205" cy="1200329"/>
          </a:xfrm>
        </p:spPr>
        <p:txBody>
          <a:bodyPr wrap="none" anchor="ctr"/>
          <a:lstStyle>
            <a:lvl1pPr algn="ctr">
              <a:defRPr kumimoji="0" lang="en-US" sz="8000" b="1" i="0" u="none" strike="noStrike" kern="1200" cap="none" spc="0" normalizeH="0" baseline="0" dirty="0">
                <a:ln>
                  <a:noFill/>
                </a:ln>
                <a:solidFill>
                  <a:schemeClr val="accent4"/>
                </a:solidFill>
                <a:effectLst/>
                <a:uLnTx/>
                <a:uFillTx/>
                <a:latin typeface="Segoe UI" panose="020B0502040204020203" pitchFamily="34" charset="0"/>
                <a:ea typeface="+mn-ea"/>
                <a:cs typeface="Segoe UI" panose="020B0502040204020203" pitchFamily="34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#</a:t>
            </a:r>
          </a:p>
        </p:txBody>
      </p:sp>
    </p:spTree>
    <p:extLst>
      <p:ext uri="{BB962C8B-B14F-4D97-AF65-F5344CB8AC3E}">
        <p14:creationId xmlns:p14="http://schemas.microsoft.com/office/powerpoint/2010/main" val="2641874877"/>
      </p:ext>
    </p:extLst>
  </p:cSld>
  <p:clrMapOvr>
    <a:masterClrMapping/>
  </p:clrMapOvr>
</p:sldLayout>
</file>

<file path=ppt/slideLayouts/slideLayout3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DONUT BASE SECTION DIVIDER"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Oval 6"/>
          <p:cNvSpPr/>
          <p:nvPr userDrawn="1"/>
        </p:nvSpPr>
        <p:spPr>
          <a:xfrm>
            <a:off x="2861702" y="157952"/>
            <a:ext cx="6483179" cy="648317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Title 1"/>
          <p:cNvSpPr>
            <a:spLocks noGrp="1"/>
          </p:cNvSpPr>
          <p:nvPr>
            <p:ph type="ctrTitle" hasCustomPrompt="1"/>
          </p:nvPr>
        </p:nvSpPr>
        <p:spPr>
          <a:xfrm>
            <a:off x="3448777" y="2935629"/>
            <a:ext cx="5208335" cy="927824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95000"/>
              </a:lnSpc>
              <a:defRPr sz="4000">
                <a:solidFill>
                  <a:schemeClr val="tx1"/>
                </a:solidFill>
              </a:defRPr>
            </a:lvl1pPr>
          </a:lstStyle>
          <a:p>
            <a:r>
              <a:rPr lang="en-US" dirty="0"/>
              <a:t>CLICK TO EDIT TITLE</a:t>
            </a:r>
          </a:p>
        </p:txBody>
      </p:sp>
      <p:sp>
        <p:nvSpPr>
          <p:cNvPr id="9" name="dots"/>
          <p:cNvSpPr>
            <a:spLocks noChangeAspect="1"/>
          </p:cNvSpPr>
          <p:nvPr userDrawn="1"/>
        </p:nvSpPr>
        <p:spPr>
          <a:xfrm>
            <a:off x="3448777" y="745024"/>
            <a:ext cx="5309024" cy="5309025"/>
          </a:xfrm>
          <a:prstGeom prst="ellipse">
            <a:avLst/>
          </a:prstGeom>
          <a:noFill/>
          <a:ln w="184150" cap="rnd" cmpd="sng" algn="ctr">
            <a:solidFill>
              <a:schemeClr val="accent4"/>
            </a:solidFill>
            <a:prstDash val="sysDot"/>
          </a:ln>
          <a:effectLst/>
        </p:spPr>
        <p:txBody>
          <a:bodyPr rtlCol="0" anchor="ctr"/>
          <a:lstStyle/>
          <a:p>
            <a:pPr marL="0" marR="0" lvl="0" indent="0" algn="ctr" defTabSz="4572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706376384"/>
      </p:ext>
    </p:extLst>
  </p:cSld>
  <p:clrMapOvr>
    <a:overrideClrMapping bg1="dk1" tx1="lt1" bg2="dk2" tx2="lt2" accent1="accent1" accent2="accent2" accent3="accent3" accent4="accent4" accent5="accent5" accent6="accent6" hlink="hlink" folHlink="folHlink"/>
  </p:clrMapOvr>
  <mc:AlternateContent xmlns:mc="http://schemas.openxmlformats.org/markup-compatibility/2006" xmlns:p159="http://schemas.microsoft.com/office/powerpoint/2015/09/main">
    <mc:Choice Requires="p159">
      <p:transition xmlns:p14="http://schemas.microsoft.com/office/powerpoint/2010/main" spd="slow" p14:dur="2000">
        <p159:morph option="byObject"/>
      </p:transition>
    </mc:Choice>
    <mc:Fallback xmlns="">
      <p:transition spd="slow">
        <p:fade/>
      </p:transition>
    </mc:Fallback>
  </mc:AlternateContent>
</p:sldLayout>
</file>

<file path=ppt/slideLayouts/slideLayout7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Quote light option CENTER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/>
          <p:cNvSpPr txBox="1"/>
          <p:nvPr userDrawn="1"/>
        </p:nvSpPr>
        <p:spPr>
          <a:xfrm>
            <a:off x="5648960" y="419100"/>
            <a:ext cx="894080" cy="186204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500" dirty="0">
                <a:solidFill>
                  <a:schemeClr val="accent4"/>
                </a:solidFill>
                <a:latin typeface="Arial Black" panose="020B0A04020102020204" pitchFamily="34" charset="0"/>
              </a:rPr>
              <a:t>“</a:t>
            </a:r>
            <a:endParaRPr lang="en-US" sz="2800" dirty="0">
              <a:solidFill>
                <a:schemeClr val="accent4"/>
              </a:solidFill>
            </a:endParaRPr>
          </a:p>
        </p:txBody>
      </p:sp>
      <p:sp>
        <p:nvSpPr>
          <p:cNvPr id="5" name="Text Placeholder 2"/>
          <p:cNvSpPr>
            <a:spLocks noGrp="1"/>
          </p:cNvSpPr>
          <p:nvPr>
            <p:ph type="body" sz="quarter" idx="14" hasCustomPrompt="1"/>
          </p:nvPr>
        </p:nvSpPr>
        <p:spPr>
          <a:xfrm>
            <a:off x="3408362" y="5335071"/>
            <a:ext cx="8097838" cy="369332"/>
          </a:xfrm>
        </p:spPr>
        <p:txBody>
          <a:bodyPr/>
          <a:lstStyle>
            <a:lvl1pPr algn="r">
              <a:spcBef>
                <a:spcPts val="0"/>
              </a:spcBef>
              <a:defRPr sz="2000">
                <a:solidFill>
                  <a:schemeClr val="tx2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</a:lstStyle>
          <a:p>
            <a:pPr lvl="0"/>
            <a:r>
              <a:rPr lang="en-US" dirty="0"/>
              <a:t>—Name and Company/Source goes here</a:t>
            </a:r>
          </a:p>
        </p:txBody>
      </p:sp>
      <p:sp>
        <p:nvSpPr>
          <p:cNvPr id="6" name="Text Placeholder 7"/>
          <p:cNvSpPr>
            <a:spLocks noGrp="1"/>
          </p:cNvSpPr>
          <p:nvPr>
            <p:ph type="body" sz="quarter" idx="13" hasCustomPrompt="1"/>
          </p:nvPr>
        </p:nvSpPr>
        <p:spPr>
          <a:xfrm>
            <a:off x="304800" y="2884235"/>
            <a:ext cx="11658600" cy="1089529"/>
          </a:xfrm>
        </p:spPr>
        <p:txBody>
          <a:bodyPr anchor="ctr"/>
          <a:lstStyle>
            <a:lvl1pPr algn="ctr">
              <a:spcBef>
                <a:spcPts val="0"/>
              </a:spcBef>
              <a:defRPr sz="3600" b="0" baseline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algn="ctr">
              <a:spcBef>
                <a:spcPts val="0"/>
              </a:spcBef>
              <a:defRPr sz="3600" b="1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2pPr>
          </a:lstStyle>
          <a:p>
            <a:pPr lvl="0"/>
            <a:r>
              <a:rPr lang="en-US" dirty="0"/>
              <a:t>“QUOTATION.”</a:t>
            </a:r>
          </a:p>
          <a:p>
            <a:pPr lvl="1"/>
            <a:r>
              <a:rPr lang="en-US" dirty="0"/>
              <a:t>BOLD</a:t>
            </a:r>
          </a:p>
        </p:txBody>
      </p:sp>
      <p:sp>
        <p:nvSpPr>
          <p:cNvPr id="7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60922820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dark Callout with small Non-bulleted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/>
          <p:cNvSpPr>
            <a:spLocks noGrp="1"/>
          </p:cNvSpPr>
          <p:nvPr>
            <p:ph type="body" sz="quarter" idx="10" hasCustomPrompt="1"/>
          </p:nvPr>
        </p:nvSpPr>
        <p:spPr>
          <a:xfrm>
            <a:off x="304800" y="2597273"/>
            <a:ext cx="4868985" cy="1643527"/>
          </a:xfrm>
        </p:spPr>
        <p:txBody>
          <a:bodyPr wrap="square" lIns="91440" rIns="91440">
            <a:spAutoFit/>
          </a:bodyPr>
          <a:lstStyle>
            <a:lvl1pPr marL="0" marR="0" indent="0" algn="l" defTabSz="914367" rtl="0" eaLnBrk="1" fontAlgn="auto" latinLnBrk="0" hangingPunct="1">
              <a:lnSpc>
                <a:spcPct val="90000"/>
              </a:lnSpc>
              <a:spcBef>
                <a:spcPts val="1200"/>
              </a:spcBef>
              <a:spcAft>
                <a:spcPts val="0"/>
              </a:spcAft>
              <a:buClr>
                <a:schemeClr val="tx1"/>
              </a:buClr>
              <a:buSzPct val="90000"/>
              <a:buFont typeface="Wingdings" pitchFamily="2" charset="2"/>
              <a:buNone/>
              <a:tabLst/>
              <a:defRPr lang="en-US" sz="2800" b="0" kern="1200" spc="0" baseline="0" dirty="0">
                <a:solidFill>
                  <a:schemeClr val="bg1"/>
                </a:solidFill>
                <a:latin typeface="+mj-lt"/>
                <a:ea typeface="+mn-ea"/>
                <a:cs typeface="+mn-cs"/>
              </a:defRPr>
            </a:lvl1pPr>
            <a:lvl2pPr marL="0" indent="0">
              <a:buNone/>
              <a:defRPr sz="1961"/>
            </a:lvl2pPr>
            <a:lvl3pPr marL="227209" indent="0">
              <a:buNone/>
              <a:tabLst/>
              <a:defRPr sz="1961"/>
            </a:lvl3pPr>
            <a:lvl4pPr marL="451306" indent="0">
              <a:buNone/>
              <a:defRPr/>
            </a:lvl4pPr>
            <a:lvl5pPr marL="672290" indent="0">
              <a:buNone/>
              <a:tabLst/>
              <a:defRPr/>
            </a:lvl5pPr>
          </a:lstStyle>
          <a:p>
            <a:r>
              <a:rPr lang="en-US" dirty="0"/>
              <a:t>A short introduction</a:t>
            </a:r>
            <a:br>
              <a:rPr lang="en-US" dirty="0"/>
            </a:br>
            <a:r>
              <a:rPr lang="en-US" dirty="0"/>
              <a:t>to the data, revealing</a:t>
            </a:r>
            <a:br>
              <a:rPr lang="en-US" dirty="0"/>
            </a:br>
            <a:r>
              <a:rPr lang="en-US" dirty="0"/>
              <a:t>points one at a time, will enhance comprehension.</a:t>
            </a:r>
          </a:p>
        </p:txBody>
      </p:sp>
      <p:sp>
        <p:nvSpPr>
          <p:cNvPr id="9" name="Text Placeholder 8"/>
          <p:cNvSpPr>
            <a:spLocks noGrp="1"/>
          </p:cNvSpPr>
          <p:nvPr>
            <p:ph type="body" sz="quarter" idx="11"/>
          </p:nvPr>
        </p:nvSpPr>
        <p:spPr>
          <a:xfrm>
            <a:off x="6096000" y="419100"/>
            <a:ext cx="5671764" cy="1843069"/>
          </a:xfrm>
        </p:spPr>
        <p:txBody>
          <a:bodyPr/>
          <a:lstStyle>
            <a:lvl1pPr marL="0" indent="0" algn="l">
              <a:buNone/>
              <a:defRPr sz="22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1pPr>
            <a:lvl2pPr marL="0" indent="0" algn="l">
              <a:buNone/>
              <a:defRPr sz="20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2pPr>
            <a:lvl3pPr marL="0" indent="0" algn="l">
              <a:buNone/>
              <a:defRPr sz="18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3pPr>
            <a:lvl4pPr marL="0" indent="0" algn="l">
              <a:buNone/>
              <a:defRPr sz="16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4pPr>
            <a:lvl5pPr marL="0" indent="0" algn="l">
              <a:buNone/>
              <a:defRPr sz="16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7" name="Title 6"/>
          <p:cNvSpPr>
            <a:spLocks noGrp="1"/>
          </p:cNvSpPr>
          <p:nvPr>
            <p:ph type="title" hasCustomPrompt="1"/>
          </p:nvPr>
        </p:nvSpPr>
        <p:spPr>
          <a:xfrm>
            <a:off x="555244" y="0"/>
            <a:ext cx="4083304" cy="1357295"/>
          </a:xfrm>
          <a:prstGeom prst="rect">
            <a:avLst/>
          </a:prstGeom>
        </p:spPr>
        <p:txBody>
          <a:bodyPr lIns="146304" tIns="420624" rIns="146304" anchor="t" anchorCtr="0"/>
          <a:lstStyle>
            <a:lvl1pPr algn="ctr">
              <a:defRPr lang="en-US" sz="3200" b="0" kern="1200" spc="60" baseline="0" dirty="0">
                <a:solidFill>
                  <a:schemeClr val="bg1"/>
                </a:solidFill>
                <a:latin typeface="+mj-lt"/>
                <a:ea typeface="+mn-ea"/>
                <a:cs typeface="Segoe UI Semilight" panose="020B0402040204020203" pitchFamily="34" charset="0"/>
              </a:defRPr>
            </a:lvl1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dirty="0"/>
              <a:t>Click to edit master title style</a:t>
            </a:r>
          </a:p>
        </p:txBody>
      </p:sp>
      <p:sp>
        <p:nvSpPr>
          <p:cNvPr id="12" name="Text Placeholder 8"/>
          <p:cNvSpPr>
            <a:spLocks noGrp="1"/>
          </p:cNvSpPr>
          <p:nvPr>
            <p:ph type="body" sz="quarter" idx="12"/>
          </p:nvPr>
        </p:nvSpPr>
        <p:spPr>
          <a:xfrm>
            <a:off x="6096000" y="2599498"/>
            <a:ext cx="5671764" cy="1843069"/>
          </a:xfrm>
        </p:spPr>
        <p:txBody>
          <a:bodyPr/>
          <a:lstStyle>
            <a:lvl1pPr marL="0" indent="0" algn="l">
              <a:buNone/>
              <a:defRPr sz="22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1pPr>
            <a:lvl2pPr marL="0" indent="0" algn="l">
              <a:buNone/>
              <a:defRPr sz="20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2pPr>
            <a:lvl3pPr marL="0" indent="0" algn="l">
              <a:buNone/>
              <a:defRPr sz="18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3pPr>
            <a:lvl4pPr marL="0" indent="0" algn="l">
              <a:buNone/>
              <a:defRPr sz="16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4pPr>
            <a:lvl5pPr marL="0" indent="0" algn="l">
              <a:buNone/>
              <a:defRPr sz="16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3" name="Text Placeholder 8"/>
          <p:cNvSpPr>
            <a:spLocks noGrp="1"/>
          </p:cNvSpPr>
          <p:nvPr>
            <p:ph type="body" sz="quarter" idx="13"/>
          </p:nvPr>
        </p:nvSpPr>
        <p:spPr>
          <a:xfrm>
            <a:off x="6096000" y="4779896"/>
            <a:ext cx="5671764" cy="1843069"/>
          </a:xfrm>
        </p:spPr>
        <p:txBody>
          <a:bodyPr/>
          <a:lstStyle>
            <a:lvl1pPr marL="0" indent="0" algn="l">
              <a:buNone/>
              <a:defRPr sz="22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1pPr>
            <a:lvl2pPr marL="0" indent="0" algn="l">
              <a:buNone/>
              <a:defRPr sz="20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2pPr>
            <a:lvl3pPr marL="0" indent="0" algn="l">
              <a:buNone/>
              <a:defRPr sz="18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3pPr>
            <a:lvl4pPr marL="0" indent="0" algn="l">
              <a:buNone/>
              <a:defRPr sz="16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4pPr>
            <a:lvl5pPr marL="0" indent="0" algn="l">
              <a:buNone/>
              <a:defRPr sz="160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29200699"/>
      </p:ext>
    </p:extLst>
  </p:cSld>
  <p:clrMapOvr>
    <a:masterClrMapping/>
  </p:clrMapOvr>
</p:sldLayout>
</file>

<file path=ppt/slideLayouts/slideLayout11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00_TITLE OR TRANSITION"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Oval 17"/>
          <p:cNvSpPr/>
          <p:nvPr userDrawn="1"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 cap="flat" cmpd="sng" algn="ctr">
            <a:solidFill>
              <a:srgbClr val="75D1FF"/>
            </a:solidFill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19" name="Oval 18"/>
          <p:cNvSpPr/>
          <p:nvPr userDrawn="1"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 cap="flat" cmpd="sng" algn="ctr">
            <a:solidFill>
              <a:srgbClr val="75D1FF"/>
            </a:solidFill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21" name="Oval 20"/>
          <p:cNvSpPr/>
          <p:nvPr userDrawn="1"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 cap="flat" cmpd="sng" algn="ctr">
            <a:solidFill>
              <a:srgbClr val="75D1FF"/>
            </a:solidFill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22" name="Oval 21"/>
          <p:cNvSpPr/>
          <p:nvPr userDrawn="1"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 cap="flat" cmpd="sng" algn="ctr">
            <a:solidFill>
              <a:srgbClr val="75D1FF"/>
            </a:solidFill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2" name="Title 1"/>
          <p:cNvSpPr>
            <a:spLocks noGrp="1"/>
          </p:cNvSpPr>
          <p:nvPr>
            <p:ph type="ctrTitle" hasCustomPrompt="1"/>
          </p:nvPr>
        </p:nvSpPr>
        <p:spPr>
          <a:xfrm>
            <a:off x="1219939" y="2240230"/>
            <a:ext cx="9107555" cy="2308324"/>
          </a:xfrm>
          <a:prstGeom prst="rect">
            <a:avLst/>
          </a:prstGeom>
          <a:noFill/>
        </p:spPr>
        <p:txBody>
          <a:bodyPr anchor="b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US" sz="8000" b="1" i="0" kern="1200" spc="-300" dirty="0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tx1"/>
                    </a:gs>
                  </a:gsLst>
                  <a:lin ang="5400000" scaled="1"/>
                </a:gradFill>
                <a:latin typeface="+mn-lt"/>
                <a:ea typeface="+mn-ea"/>
                <a:cs typeface="Segoe UI Semilight" panose="020B0402040204020203" pitchFamily="34" charset="0"/>
              </a:defRPr>
            </a:lvl1pPr>
          </a:lstStyle>
          <a:p>
            <a:r>
              <a:rPr lang="en-US" noProof="0"/>
              <a:t>CLICK TO EDIT TITLE</a:t>
            </a:r>
          </a:p>
        </p:txBody>
      </p:sp>
    </p:spTree>
    <p:extLst>
      <p:ext uri="{BB962C8B-B14F-4D97-AF65-F5344CB8AC3E}">
        <p14:creationId xmlns:p14="http://schemas.microsoft.com/office/powerpoint/2010/main" val="2301043048"/>
      </p:ext>
    </p:extLst>
  </p:cSld>
  <p:clrMapOvr>
    <a:overrideClrMapping bg1="dk1" tx1="lt1" bg2="dk2" tx2="lt2" accent1="accent1" accent2="accent2" accent3="accent3" accent4="accent4" accent5="accent5" accent6="accent6" hlink="hlink" folHlink="folHlink"/>
  </p:clrMapOvr>
  <mc:AlternateContent xmlns:mc="http://schemas.openxmlformats.org/markup-compatibility/2006" xmlns:p159="http://schemas.microsoft.com/office/powerpoint/2015/09/main">
    <mc:Choice Requires="p159">
      <p:transition xmlns:p14="http://schemas.microsoft.com/office/powerpoint/2010/main" spd="slow" p14:dur="2000">
        <p159:morph option="byObject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10" presetClass="exit" presetSubtype="0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xit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xit" presetSubtype="0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2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xit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 animBg="1"/>
      <p:bldP spid="18" grpId="1" animBg="1"/>
      <p:bldP spid="19" grpId="0" animBg="1"/>
      <p:bldP spid="19" grpId="1" animBg="1"/>
      <p:bldP spid="21" grpId="0" animBg="1"/>
      <p:bldP spid="21" grpId="1" animBg="1"/>
      <p:bldP spid="22" grpId="0" animBg="1"/>
      <p:bldP spid="22" grpId="1" animBg="1"/>
    </p:bldLst>
  </p:timing>
</p:sldLayout>
</file>

<file path=ppt/slideLayouts/slideLayout1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,  5 Pillars smal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 userDrawn="1"/>
        </p:nvSpPr>
        <p:spPr>
          <a:xfrm>
            <a:off x="0" y="0"/>
            <a:ext cx="12192000" cy="1214348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68658" y="3493674"/>
            <a:ext cx="2377440" cy="2226763"/>
          </a:xfrm>
        </p:spPr>
        <p:txBody>
          <a:bodyPr lIns="146304" rIns="146304"/>
          <a:lstStyle>
            <a:lvl1pPr algn="ctr">
              <a:defRPr sz="220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>
          <a:xfrm>
            <a:off x="11747687" y="6465381"/>
            <a:ext cx="431425" cy="365125"/>
          </a:xfrm>
          <a:prstGeom prst="rect">
            <a:avLst/>
          </a:prstGeom>
        </p:spPr>
        <p:txBody>
          <a:bodyPr/>
          <a:lstStyle/>
          <a:p>
            <a:fld id="{5AE1514C-5E56-4738-A1FF-4B1CFD2A3E36}" type="slidenum">
              <a:rPr lang="en-US" smtClean="0"/>
              <a:t>‹#›</a:t>
            </a:fld>
            <a:endParaRPr lang="en-US" dirty="0"/>
          </a:p>
        </p:txBody>
      </p:sp>
      <p:sp>
        <p:nvSpPr>
          <p:cNvPr id="7" name="Content Placeholder 2"/>
          <p:cNvSpPr>
            <a:spLocks noGrp="1"/>
          </p:cNvSpPr>
          <p:nvPr>
            <p:ph idx="14"/>
          </p:nvPr>
        </p:nvSpPr>
        <p:spPr>
          <a:xfrm>
            <a:off x="2483635" y="3493674"/>
            <a:ext cx="2377440" cy="2226763"/>
          </a:xfrm>
        </p:spPr>
        <p:txBody>
          <a:bodyPr lIns="146304" rIns="146304"/>
          <a:lstStyle>
            <a:lvl1pPr algn="ctr">
              <a:defRPr sz="220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9" name="Content Placeholder 2"/>
          <p:cNvSpPr>
            <a:spLocks noGrp="1"/>
          </p:cNvSpPr>
          <p:nvPr>
            <p:ph idx="15"/>
          </p:nvPr>
        </p:nvSpPr>
        <p:spPr>
          <a:xfrm>
            <a:off x="4898612" y="3493674"/>
            <a:ext cx="2377440" cy="2226763"/>
          </a:xfrm>
        </p:spPr>
        <p:txBody>
          <a:bodyPr lIns="146304" rIns="146304"/>
          <a:lstStyle>
            <a:lvl1pPr algn="ctr">
              <a:defRPr sz="220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0" name="Content Placeholder 2"/>
          <p:cNvSpPr>
            <a:spLocks noGrp="1"/>
          </p:cNvSpPr>
          <p:nvPr>
            <p:ph idx="16"/>
          </p:nvPr>
        </p:nvSpPr>
        <p:spPr>
          <a:xfrm>
            <a:off x="7313589" y="3493674"/>
            <a:ext cx="2377440" cy="2226763"/>
          </a:xfrm>
        </p:spPr>
        <p:txBody>
          <a:bodyPr lIns="146304" rIns="146304"/>
          <a:lstStyle>
            <a:lvl1pPr algn="ctr">
              <a:defRPr sz="220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1" name="Content Placeholder 2"/>
          <p:cNvSpPr>
            <a:spLocks noGrp="1"/>
          </p:cNvSpPr>
          <p:nvPr>
            <p:ph idx="17"/>
          </p:nvPr>
        </p:nvSpPr>
        <p:spPr>
          <a:xfrm>
            <a:off x="9728566" y="3493674"/>
            <a:ext cx="2377440" cy="2226763"/>
          </a:xfrm>
        </p:spPr>
        <p:txBody>
          <a:bodyPr lIns="146304" rIns="146304"/>
          <a:lstStyle>
            <a:lvl1pPr algn="ctr">
              <a:defRPr sz="220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2" name="Rectangle 11"/>
          <p:cNvSpPr/>
          <p:nvPr userDrawn="1"/>
        </p:nvSpPr>
        <p:spPr>
          <a:xfrm>
            <a:off x="297258" y="3382066"/>
            <a:ext cx="1920240" cy="18288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3" name="Rectangle 12"/>
          <p:cNvSpPr/>
          <p:nvPr userDrawn="1"/>
        </p:nvSpPr>
        <p:spPr>
          <a:xfrm>
            <a:off x="2712235" y="3382066"/>
            <a:ext cx="1920240" cy="18288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4" name="Rectangle 13"/>
          <p:cNvSpPr/>
          <p:nvPr userDrawn="1"/>
        </p:nvSpPr>
        <p:spPr>
          <a:xfrm>
            <a:off x="7542189" y="3382066"/>
            <a:ext cx="1920240" cy="18288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5" name="Rectangle 14"/>
          <p:cNvSpPr/>
          <p:nvPr userDrawn="1"/>
        </p:nvSpPr>
        <p:spPr>
          <a:xfrm>
            <a:off x="9957166" y="3382066"/>
            <a:ext cx="1920240" cy="18288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6" name="Rectangle 15"/>
          <p:cNvSpPr/>
          <p:nvPr userDrawn="1"/>
        </p:nvSpPr>
        <p:spPr>
          <a:xfrm>
            <a:off x="5127212" y="3382066"/>
            <a:ext cx="1920240" cy="18288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8" name="Text Placeholder 7"/>
          <p:cNvSpPr>
            <a:spLocks noGrp="1"/>
          </p:cNvSpPr>
          <p:nvPr>
            <p:ph type="body" sz="quarter" idx="13" hasCustomPrompt="1"/>
          </p:nvPr>
        </p:nvSpPr>
        <p:spPr>
          <a:xfrm>
            <a:off x="0" y="470361"/>
            <a:ext cx="12192000" cy="535531"/>
          </a:xfrm>
        </p:spPr>
        <p:txBody>
          <a:bodyPr/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lang="en-US" sz="32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  <a:ea typeface="+mn-ea"/>
                <a:cs typeface="Segoe UI Semilight" panose="020B0402040204020203" pitchFamily="34" charset="0"/>
              </a:defRPr>
            </a:lvl1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dirty="0"/>
              <a:t>Click to edit master title style</a:t>
            </a:r>
          </a:p>
        </p:txBody>
      </p:sp>
      <p:sp>
        <p:nvSpPr>
          <p:cNvPr id="17" name="Content Placeholder 2"/>
          <p:cNvSpPr>
            <a:spLocks noGrp="1"/>
          </p:cNvSpPr>
          <p:nvPr>
            <p:ph idx="18" hasCustomPrompt="1"/>
          </p:nvPr>
        </p:nvSpPr>
        <p:spPr>
          <a:xfrm>
            <a:off x="68658" y="2577396"/>
            <a:ext cx="2377440" cy="840230"/>
          </a:xfrm>
        </p:spPr>
        <p:txBody>
          <a:bodyPr lIns="146304" rIns="146304"/>
          <a:lstStyle>
            <a:lvl1pPr marL="0" algn="ctr" defTabSz="914400" rtl="0" eaLnBrk="1" latinLnBrk="0" hangingPunct="1">
              <a:defRPr lang="en-US" sz="5400" kern="1200" dirty="0">
                <a:solidFill>
                  <a:schemeClr val="tx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 dirty="0"/>
              <a:t>#</a:t>
            </a:r>
          </a:p>
        </p:txBody>
      </p:sp>
      <p:sp>
        <p:nvSpPr>
          <p:cNvPr id="18" name="Content Placeholder 2"/>
          <p:cNvSpPr>
            <a:spLocks noGrp="1"/>
          </p:cNvSpPr>
          <p:nvPr>
            <p:ph idx="19" hasCustomPrompt="1"/>
          </p:nvPr>
        </p:nvSpPr>
        <p:spPr>
          <a:xfrm>
            <a:off x="2483635" y="2577396"/>
            <a:ext cx="2377440" cy="840230"/>
          </a:xfrm>
        </p:spPr>
        <p:txBody>
          <a:bodyPr lIns="146304" rIns="146304"/>
          <a:lstStyle>
            <a:lvl1pPr algn="ctr">
              <a:defRPr lang="en-US" sz="5400" b="1" kern="1200" dirty="0">
                <a:solidFill>
                  <a:schemeClr val="tx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dirty="0"/>
              <a:t>#</a:t>
            </a:r>
          </a:p>
        </p:txBody>
      </p:sp>
      <p:sp>
        <p:nvSpPr>
          <p:cNvPr id="19" name="Content Placeholder 2"/>
          <p:cNvSpPr>
            <a:spLocks noGrp="1"/>
          </p:cNvSpPr>
          <p:nvPr>
            <p:ph idx="20" hasCustomPrompt="1"/>
          </p:nvPr>
        </p:nvSpPr>
        <p:spPr>
          <a:xfrm>
            <a:off x="4898612" y="2577396"/>
            <a:ext cx="2377440" cy="840230"/>
          </a:xfrm>
        </p:spPr>
        <p:txBody>
          <a:bodyPr vert="horz" wrap="square" lIns="146304" tIns="45720" rIns="146304" bIns="45720" rtlCol="0">
            <a:spAutoFit/>
          </a:bodyPr>
          <a:lstStyle>
            <a:lvl1pPr algn="ctr">
              <a:defRPr lang="en-US" sz="5400" dirty="0">
                <a:solidFill>
                  <a:schemeClr val="tx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</a:lstStyle>
          <a:p>
            <a:pPr lvl="0" algn="ctr"/>
            <a:r>
              <a:rPr lang="en-US" dirty="0"/>
              <a:t>#</a:t>
            </a:r>
          </a:p>
        </p:txBody>
      </p:sp>
      <p:sp>
        <p:nvSpPr>
          <p:cNvPr id="20" name="Content Placeholder 2"/>
          <p:cNvSpPr>
            <a:spLocks noGrp="1"/>
          </p:cNvSpPr>
          <p:nvPr>
            <p:ph idx="21" hasCustomPrompt="1"/>
          </p:nvPr>
        </p:nvSpPr>
        <p:spPr>
          <a:xfrm>
            <a:off x="7313589" y="2577396"/>
            <a:ext cx="2377440" cy="840230"/>
          </a:xfrm>
        </p:spPr>
        <p:txBody>
          <a:bodyPr vert="horz" wrap="square" lIns="146304" tIns="45720" rIns="146304" bIns="45720" rtlCol="0">
            <a:spAutoFit/>
          </a:bodyPr>
          <a:lstStyle>
            <a:lvl1pPr algn="ctr">
              <a:defRPr lang="en-US" sz="5400" dirty="0">
                <a:solidFill>
                  <a:schemeClr val="tx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</a:lstStyle>
          <a:p>
            <a:pPr lvl="0" algn="ctr"/>
            <a:r>
              <a:rPr lang="en-US" dirty="0"/>
              <a:t>#</a:t>
            </a:r>
          </a:p>
        </p:txBody>
      </p:sp>
      <p:sp>
        <p:nvSpPr>
          <p:cNvPr id="21" name="Content Placeholder 2"/>
          <p:cNvSpPr>
            <a:spLocks noGrp="1"/>
          </p:cNvSpPr>
          <p:nvPr>
            <p:ph idx="22" hasCustomPrompt="1"/>
          </p:nvPr>
        </p:nvSpPr>
        <p:spPr>
          <a:xfrm>
            <a:off x="9728566" y="2577396"/>
            <a:ext cx="2377440" cy="840230"/>
          </a:xfrm>
        </p:spPr>
        <p:txBody>
          <a:bodyPr vert="horz" wrap="square" lIns="146304" tIns="45720" rIns="146304" bIns="45720" rtlCol="0">
            <a:spAutoFit/>
          </a:bodyPr>
          <a:lstStyle>
            <a:lvl1pPr algn="ctr">
              <a:defRPr lang="en-US" sz="5400" dirty="0">
                <a:solidFill>
                  <a:schemeClr val="tx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</a:lstStyle>
          <a:p>
            <a:pPr lvl="0" algn="ctr"/>
            <a:r>
              <a:rPr lang="en-US" dirty="0"/>
              <a:t>#</a:t>
            </a:r>
          </a:p>
        </p:txBody>
      </p:sp>
    </p:spTree>
    <p:extLst>
      <p:ext uri="{BB962C8B-B14F-4D97-AF65-F5344CB8AC3E}">
        <p14:creationId xmlns:p14="http://schemas.microsoft.com/office/powerpoint/2010/main" val="3249118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750" fill="hold"/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750" fill="hold"/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" presetID="2" presetClass="entr" presetSubtype="1" fill="hold" grpId="0" nodeType="withEffect" p14:presetBounceEnd="32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7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32000">
                                          <p:cBhvr additive="base">
                                            <p:cTn id="11" dur="750" fill="hold"/>
                                            <p:tgtEl>
                                              <p:spTgt spid="17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32000">
                                          <p:cBhvr additive="base">
                                            <p:cTn id="12" dur="750" fill="hold"/>
                                            <p:tgtEl>
                                              <p:spTgt spid="17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5" dur="75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6" dur="75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17" fill="hold">
                          <p:stCondLst>
                            <p:cond delay="indefinite"/>
                          </p:stCondLst>
                          <p:childTnLst>
                            <p:par>
                              <p:cTn id="18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19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1" dur="750" fill="hold"/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2" dur="750" fill="hold"/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3" presetID="2" presetClass="entr" presetSubtype="1" fill="hold" grpId="0" nodeType="withEffect" p14:presetBounceEnd="32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32000">
                                          <p:cBhvr additive="base">
                                            <p:cTn id="25" dur="750" fill="hold"/>
                                            <p:tgtEl>
                                              <p:spTgt spid="18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32000">
                                          <p:cBhvr additive="base">
                                            <p:cTn id="26" dur="750" fill="hold"/>
                                            <p:tgtEl>
                                              <p:spTgt spid="18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7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9" dur="75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0" dur="75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31" fill="hold">
                          <p:stCondLst>
                            <p:cond delay="indefinite"/>
                          </p:stCondLst>
                          <p:childTnLst>
                            <p:par>
                              <p:cTn id="32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33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5" dur="750" fill="hold"/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6" dur="750" fill="hold"/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37" presetID="2" presetClass="entr" presetSubtype="1" fill="hold" grpId="0" nodeType="withEffect" p14:presetBounceEnd="32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32000">
                                          <p:cBhvr additive="base">
                                            <p:cTn id="39" dur="750" fill="hold"/>
                                            <p:tgtEl>
                                              <p:spTgt spid="1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32000">
                                          <p:cBhvr additive="base">
                                            <p:cTn id="40" dur="750" fill="hold"/>
                                            <p:tgtEl>
                                              <p:spTgt spid="1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1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3" dur="75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4" dur="75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45" fill="hold">
                          <p:stCondLst>
                            <p:cond delay="indefinite"/>
                          </p:stCondLst>
                          <p:childTnLst>
                            <p:par>
                              <p:cTn id="46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47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9" dur="750" fill="hold"/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0" dur="750" fill="hold"/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1" presetID="2" presetClass="entr" presetSubtype="1" fill="hold" grpId="0" nodeType="withEffect" p14:presetBounceEnd="32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5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32000">
                                          <p:cBhvr additive="base">
                                            <p:cTn id="53" dur="750" fill="hold"/>
                                            <p:tgtEl>
                                              <p:spTgt spid="2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32000">
                                          <p:cBhvr additive="base">
                                            <p:cTn id="54" dur="750" fill="hold"/>
                                            <p:tgtEl>
                                              <p:spTgt spid="2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5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5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7" dur="750" fill="hold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8" dur="750" fill="hold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59" fill="hold">
                          <p:stCondLst>
                            <p:cond delay="indefinite"/>
                          </p:stCondLst>
                          <p:childTnLst>
                            <p:par>
                              <p:cTn id="60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61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63" dur="750" fill="hold"/>
                                            <p:tgtEl>
                                              <p:spTgt spid="1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4" dur="750" fill="hold"/>
                                            <p:tgtEl>
                                              <p:spTgt spid="1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5" presetID="2" presetClass="entr" presetSubtype="1" fill="hold" grpId="0" nodeType="withEffect" p14:presetBounceEnd="32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32000">
                                          <p:cBhvr additive="base">
                                            <p:cTn id="67" dur="750" fill="hold"/>
                                            <p:tgtEl>
                                              <p:spTgt spid="2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32000">
                                          <p:cBhvr additive="base">
                                            <p:cTn id="68" dur="750" fill="hold"/>
                                            <p:tgtEl>
                                              <p:spTgt spid="2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9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7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1" dur="75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72" dur="75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3" grpId="0" uiExpand="1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3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3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3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7" grpId="0" uiExpand="1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9" grpId="0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9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9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9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0" grpId="0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0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0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0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1" grpId="0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1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1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1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2" grpId="0" animBg="1"/>
          <p:bldP spid="13" grpId="0" animBg="1"/>
          <p:bldP spid="14" grpId="0" animBg="1"/>
          <p:bldP spid="15" grpId="0" animBg="1"/>
          <p:bldP spid="16" grpId="0" animBg="1"/>
          <p:bldP spid="17" grpId="0" uiExpand="1" build="p">
            <p:tmplLst>
              <p:tmpl lvl="1">
                <p:tnLst>
                  <p:par>
                    <p:cTn presetID="2" presetClass="entr" presetSubtype="1" fill="hold" nodeType="withEffect" p14:presetBounceEnd="32000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2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3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4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5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8" grpId="0" uiExpand="1" build="p">
            <p:tmplLst>
              <p:tmpl lvl="1">
                <p:tnLst>
                  <p:par>
                    <p:cTn presetID="2" presetClass="entr" presetSubtype="1" fill="hold" nodeType="withEffect" p14:presetBounceEnd="32000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2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3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4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5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9" grpId="0">
            <p:tmplLst>
              <p:tmpl>
                <p:tnLst>
                  <p:par>
                    <p:cTn presetID="2" presetClass="entr" presetSubtype="1" fill="hold" nodeType="withEffect" p14:presetBounceEnd="32000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9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19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19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20" grpId="0">
            <p:tmplLst>
              <p:tmpl>
                <p:tnLst>
                  <p:par>
                    <p:cTn presetID="2" presetClass="entr" presetSubtype="1" fill="hold" nodeType="withEffect" p14:presetBounceEnd="32000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20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20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20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21" grpId="0">
            <p:tmplLst>
              <p:tmpl>
                <p:tnLst>
                  <p:par>
                    <p:cTn presetID="2" presetClass="entr" presetSubtype="1" fill="hold" nodeType="withEffect" p14:presetBounceEnd="32000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21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21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 p14:bounceEnd="32000">
                          <p:cBhvr additive="base">
                            <p:cTn dur="750" fill="hold"/>
                            <p:tgtEl>
                              <p:spTgt spid="21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</p:bld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750" fill="hold"/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750" fill="hold"/>
                                            <p:tgtEl>
                                              <p:spTgt spid="1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" presetID="2" presetClass="entr" presetSubtype="1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7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" dur="750" fill="hold"/>
                                            <p:tgtEl>
                                              <p:spTgt spid="17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2" dur="750" fill="hold"/>
                                            <p:tgtEl>
                                              <p:spTgt spid="17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5" dur="75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6" dur="75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17" fill="hold">
                          <p:stCondLst>
                            <p:cond delay="indefinite"/>
                          </p:stCondLst>
                          <p:childTnLst>
                            <p:par>
                              <p:cTn id="18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19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1" dur="750" fill="hold"/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2" dur="750" fill="hold"/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3" presetID="2" presetClass="entr" presetSubtype="1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5" dur="750" fill="hold"/>
                                            <p:tgtEl>
                                              <p:spTgt spid="18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6" dur="750" fill="hold"/>
                                            <p:tgtEl>
                                              <p:spTgt spid="18">
                                                <p:txEl>
                                                  <p:pRg st="0" end="0"/>
                                                </p:txEl>
                                              </p:spTgt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7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9" dur="75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0" dur="75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31" fill="hold">
                          <p:stCondLst>
                            <p:cond delay="indefinite"/>
                          </p:stCondLst>
                          <p:childTnLst>
                            <p:par>
                              <p:cTn id="32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33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5" dur="750" fill="hold"/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6" dur="750" fill="hold"/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37" presetID="2" presetClass="entr" presetSubtype="1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3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9" dur="750" fill="hold"/>
                                            <p:tgtEl>
                                              <p:spTgt spid="1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0" dur="750" fill="hold"/>
                                            <p:tgtEl>
                                              <p:spTgt spid="1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1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3" dur="75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4" dur="75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45" fill="hold">
                          <p:stCondLst>
                            <p:cond delay="indefinite"/>
                          </p:stCondLst>
                          <p:childTnLst>
                            <p:par>
                              <p:cTn id="46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47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4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9" dur="750" fill="hold"/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0" dur="750" fill="hold"/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1" presetID="2" presetClass="entr" presetSubtype="1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5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3" dur="750" fill="hold"/>
                                            <p:tgtEl>
                                              <p:spTgt spid="2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4" dur="750" fill="hold"/>
                                            <p:tgtEl>
                                              <p:spTgt spid="2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5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5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7" dur="750" fill="hold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8" dur="750" fill="hold"/>
                                            <p:tgtEl>
                                              <p:spTgt spid="1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  <p:par>
                        <p:cTn id="59" fill="hold">
                          <p:stCondLst>
                            <p:cond delay="indefinite"/>
                          </p:stCondLst>
                          <p:childTnLst>
                            <p:par>
                              <p:cTn id="60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61" presetID="2" presetClass="entr" presetSubtype="4" decel="100000" fill="hold" grpId="0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63" dur="750" fill="hold"/>
                                            <p:tgtEl>
                                              <p:spTgt spid="1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4" dur="750" fill="hold"/>
                                            <p:tgtEl>
                                              <p:spTgt spid="1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5" presetID="2" presetClass="entr" presetSubtype="1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67" dur="750" fill="hold"/>
                                            <p:tgtEl>
                                              <p:spTgt spid="2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8" dur="750" fill="hold"/>
                                            <p:tgtEl>
                                              <p:spTgt spid="2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9" presetID="2" presetClass="entr" presetSubtype="4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7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1" dur="75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72" dur="750" fill="hold"/>
                                            <p:tgtEl>
                                              <p:spTgt spid="1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3" grpId="0" uiExpand="1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3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3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3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7" grpId="0" uiExpand="1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9" grpId="0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9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9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9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0" grpId="0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0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0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0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1" grpId="0">
            <p:tmplLst>
              <p:tmpl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1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1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1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2" grpId="0" animBg="1"/>
          <p:bldP spid="13" grpId="0" animBg="1"/>
          <p:bldP spid="14" grpId="0" animBg="1"/>
          <p:bldP spid="15" grpId="0" animBg="1"/>
          <p:bldP spid="16" grpId="0" animBg="1"/>
          <p:bldP spid="17" grpId="0" uiExpand="1" build="p">
            <p:tmplLst>
              <p:tmpl lvl="1">
                <p:tnLst>
                  <p:par>
                    <p:cTn presetID="2" presetClass="entr" presetSubtype="1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2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3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4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5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7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7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8" grpId="0" uiExpand="1" build="p">
            <p:tmplLst>
              <p:tmpl lvl="1">
                <p:tnLst>
                  <p:par>
                    <p:cTn presetID="2" presetClass="entr" presetSubtype="1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2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3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4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  <p:tmpl lvl="5">
                <p:tnLst>
                  <p:par>
                    <p:cTn presetID="2" presetClass="entr" presetSubtype="4" decel="100000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8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8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1+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19" grpId="0">
            <p:tmplLst>
              <p:tmpl>
                <p:tnLst>
                  <p:par>
                    <p:cTn presetID="2" presetClass="entr" presetSubtype="1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19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19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19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20" grpId="0">
            <p:tmplLst>
              <p:tmpl>
                <p:tnLst>
                  <p:par>
                    <p:cTn presetID="2" presetClass="entr" presetSubtype="1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20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20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20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  <p:bldP spid="21" grpId="0">
            <p:tmplLst>
              <p:tmpl>
                <p:tnLst>
                  <p:par>
                    <p:cTn presetID="2" presetClass="entr" presetSubtype="1" fill="hold" nodeType="withEffect">
                      <p:stCondLst>
                        <p:cond delay="0"/>
                      </p:stCondLst>
                      <p:childTnLst>
                        <p:set>
                          <p:cBhvr>
                            <p:cTn dur="1" fill="hold">
                              <p:stCondLst>
                                <p:cond delay="0"/>
                              </p:stCondLst>
                            </p:cTn>
                            <p:tgtEl>
                              <p:spTgt spid="21"/>
                            </p:tgtEl>
                            <p:attrNameLst>
                              <p:attrName>style.visibility</p:attrName>
                            </p:attrNameLst>
                          </p:cBhvr>
                          <p:to>
                            <p:strVal val="visible"/>
                          </p:to>
                        </p:set>
                        <p:anim calcmode="lin" valueType="num">
                          <p:cBhvr additive="base">
                            <p:cTn dur="750" fill="hold"/>
                            <p:tgtEl>
                              <p:spTgt spid="21"/>
                            </p:tgtEl>
                            <p:attrNameLst>
                              <p:attrName>ppt_x</p:attrName>
                            </p:attrNameLst>
                          </p:cBhvr>
                          <p:tavLst>
                            <p:tav tm="0">
                              <p:val>
                                <p:strVal val="#ppt_x"/>
                              </p:val>
                            </p:tav>
                            <p:tav tm="100000">
                              <p:val>
                                <p:strVal val="#ppt_x"/>
                              </p:val>
                            </p:tav>
                          </p:tavLst>
                        </p:anim>
                        <p:anim calcmode="lin" valueType="num">
                          <p:cBhvr additive="base">
                            <p:cTn dur="750" fill="hold"/>
                            <p:tgtEl>
                              <p:spTgt spid="21"/>
                            </p:tgtEl>
                            <p:attrNameLst>
                              <p:attrName>ppt_y</p:attrName>
                            </p:attrNameLst>
                          </p:cBhvr>
                          <p:tavLst>
                            <p:tav tm="0">
                              <p:val>
                                <p:strVal val="0-#ppt_h/2"/>
                              </p:val>
                            </p:tav>
                            <p:tav tm="100000">
                              <p:val>
                                <p:strVal val="#ppt_y"/>
                              </p:val>
                            </p:tav>
                          </p:tavLst>
                        </p:anim>
                      </p:childTnLst>
                    </p:cTn>
                  </p:par>
                </p:tnLst>
              </p:tmpl>
            </p:tmplLst>
          </p:bldP>
        </p:bldLst>
      </p:timing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3_50-50 Right Photo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0" hasCustomPrompt="1"/>
          </p:nvPr>
        </p:nvSpPr>
        <p:spPr bwMode="ltGray">
          <a:xfrm>
            <a:off x="6129304" y="0"/>
            <a:ext cx="6062696" cy="6856100"/>
          </a:xfrm>
          <a:blipFill>
            <a:blip r:embed="rId2"/>
            <a:srcRect/>
            <a:stretch>
              <a:fillRect/>
            </a:stretch>
          </a:blipFill>
        </p:spPr>
        <p:txBody>
          <a:bodyPr tIns="548640" anchor="ctr" anchorCtr="0">
            <a:noAutofit/>
          </a:bodyPr>
          <a:lstStyle>
            <a:lvl1pPr marL="0" indent="0" algn="ctr">
              <a:buNone/>
              <a:defRPr sz="3600" b="1" cap="none" baseline="0">
                <a:solidFill>
                  <a:srgbClr val="FFC000"/>
                </a:solidFill>
                <a:latin typeface="+mn-lt"/>
              </a:defRPr>
            </a:lvl1pPr>
          </a:lstStyle>
          <a:p>
            <a:r>
              <a:rPr lang="en-US" dirty="0"/>
              <a:t>Click icon to add pictures or go online at…</a:t>
            </a:r>
          </a:p>
        </p:txBody>
      </p:sp>
      <p:sp>
        <p:nvSpPr>
          <p:cNvPr id="6" name="Content Placeholder 2"/>
          <p:cNvSpPr>
            <a:spLocks noGrp="1"/>
          </p:cNvSpPr>
          <p:nvPr>
            <p:ph idx="18" hasCustomPrompt="1"/>
          </p:nvPr>
        </p:nvSpPr>
        <p:spPr>
          <a:xfrm>
            <a:off x="1875949" y="419100"/>
            <a:ext cx="2377440" cy="840230"/>
          </a:xfrm>
        </p:spPr>
        <p:txBody>
          <a:bodyPr lIns="146304" rIns="146304"/>
          <a:lstStyle>
            <a:lvl1pPr marL="0" algn="ctr" defTabSz="914400" rtl="0" eaLnBrk="1" latinLnBrk="0" hangingPunct="1">
              <a:defRPr lang="en-US" sz="5400" kern="1200" dirty="0">
                <a:solidFill>
                  <a:schemeClr val="accent4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 dirty="0"/>
              <a:t>#</a:t>
            </a:r>
          </a:p>
        </p:txBody>
      </p:sp>
      <p:sp>
        <p:nvSpPr>
          <p:cNvPr id="8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0" y="3428050"/>
            <a:ext cx="6129304" cy="2754087"/>
          </a:xfrm>
        </p:spPr>
        <p:txBody>
          <a:bodyPr anchor="t" anchorCtr="0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spcAft>
                <a:spcPts val="3000"/>
              </a:spcAft>
              <a:buNone/>
              <a:defRPr lang="en-US" sz="3600" b="0" i="0" kern="1200" spc="0" baseline="0" dirty="0">
                <a:gradFill>
                  <a:gsLst>
                    <a:gs pos="0">
                      <a:schemeClr val="tx2"/>
                    </a:gs>
                    <a:gs pos="100000">
                      <a:schemeClr val="tx2"/>
                    </a:gs>
                  </a:gsLst>
                  <a:lin ang="5400000" scaled="1"/>
                </a:gradFill>
                <a:latin typeface="Segoe UI Semibold" panose="020B0702040204020203" pitchFamily="34" charset="0"/>
                <a:ea typeface="+mn-ea"/>
                <a:cs typeface="Segoe UI Semibold" panose="020B0702040204020203" pitchFamily="34" charset="0"/>
              </a:defRPr>
            </a:lvl1pPr>
            <a:lvl2pPr algn="ctr">
              <a:defRPr sz="2800"/>
            </a:lvl2pPr>
            <a:lvl3pPr algn="ctr">
              <a:defRPr lang="en-US" sz="24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3pPr>
            <a:lvl4pPr algn="ctr">
              <a:defRPr sz="2000" b="1"/>
            </a:lvl4pPr>
            <a:lvl5pPr algn="ctr">
              <a:defRPr sz="18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9" name="Text Placeholder 2"/>
          <p:cNvSpPr>
            <a:spLocks noGrp="1"/>
          </p:cNvSpPr>
          <p:nvPr>
            <p:ph type="body" sz="quarter" idx="19"/>
          </p:nvPr>
        </p:nvSpPr>
        <p:spPr>
          <a:xfrm>
            <a:off x="0" y="1554163"/>
            <a:ext cx="6096000" cy="535531"/>
          </a:xfrm>
        </p:spPr>
        <p:txBody>
          <a:bodyPr/>
          <a:lstStyle>
            <a:lvl1pPr algn="ctr">
              <a:defRPr sz="3600" b="0">
                <a:latin typeface="+mj-lt"/>
              </a:defRPr>
            </a:lvl1pPr>
            <a:lvl2pPr algn="ctr">
              <a:defRPr lang="en-US" sz="3200" b="0" kern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ea typeface="+mn-ea"/>
                <a:cs typeface="+mn-cs"/>
              </a:defRPr>
            </a:lvl2pPr>
            <a:lvl3pPr algn="ctr">
              <a:defRPr/>
            </a:lvl3pPr>
            <a:lvl4pPr algn="ctr">
              <a:defRPr/>
            </a:lvl4pPr>
            <a:lvl5pPr algn="ctr">
              <a:defRPr/>
            </a:lvl5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</p:txBody>
      </p:sp>
      <p:sp>
        <p:nvSpPr>
          <p:cNvPr id="10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65193599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4_50-50 Left Photo Layout with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0"/>
          </p:nvPr>
        </p:nvSpPr>
        <p:spPr bwMode="ltGray">
          <a:xfrm flipH="1">
            <a:off x="0" y="0"/>
            <a:ext cx="6094444" cy="6856100"/>
          </a:xfrm>
          <a:blipFill>
            <a:blip r:embed="rId2"/>
            <a:stretch>
              <a:fillRect/>
            </a:stretch>
          </a:blipFill>
        </p:spPr>
        <p:txBody>
          <a:bodyPr tIns="548640" anchor="ctr" anchorCtr="0">
            <a:noAutofit/>
          </a:bodyPr>
          <a:lstStyle>
            <a:lvl1pPr marL="0" indent="0" algn="ctr">
              <a:buNone/>
              <a:defRPr sz="1568" b="1" cap="none" baseline="0">
                <a:gradFill>
                  <a:gsLst>
                    <a:gs pos="0">
                      <a:srgbClr val="FFFFFF"/>
                    </a:gs>
                    <a:gs pos="27000">
                      <a:srgbClr val="FFFFFF"/>
                    </a:gs>
                  </a:gsLst>
                  <a:lin ang="5400000" scaled="0"/>
                </a:gradFill>
                <a:latin typeface="+mn-lt"/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7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6138266" y="3457545"/>
            <a:ext cx="6053733" cy="2754087"/>
          </a:xfrm>
        </p:spPr>
        <p:txBody>
          <a:bodyPr anchor="t" anchorCtr="0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spcAft>
                <a:spcPts val="3000"/>
              </a:spcAft>
              <a:buNone/>
              <a:defRPr lang="en-US" sz="3600" b="0" i="0" kern="1200" spc="0" baseline="0" dirty="0">
                <a:solidFill>
                  <a:schemeClr val="tx2"/>
                </a:solidFill>
                <a:latin typeface="Segoe UI Semibold" panose="020B0702040204020203" pitchFamily="34" charset="0"/>
                <a:ea typeface="+mn-ea"/>
                <a:cs typeface="Segoe UI Semibold" panose="020B0702040204020203" pitchFamily="34" charset="0"/>
              </a:defRPr>
            </a:lvl1pPr>
            <a:lvl2pPr algn="ctr">
              <a:defRPr sz="2800"/>
            </a:lvl2pPr>
            <a:lvl3pPr algn="ctr">
              <a:defRPr lang="en-US" sz="24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3pPr>
            <a:lvl4pPr algn="ctr">
              <a:defRPr sz="2000" b="1"/>
            </a:lvl4pPr>
            <a:lvl5pPr algn="ctr">
              <a:defRPr sz="18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8" name="Text Placeholder 2"/>
          <p:cNvSpPr>
            <a:spLocks noGrp="1"/>
          </p:cNvSpPr>
          <p:nvPr>
            <p:ph type="body" sz="quarter" idx="19" hasCustomPrompt="1"/>
          </p:nvPr>
        </p:nvSpPr>
        <p:spPr>
          <a:xfrm>
            <a:off x="6138267" y="1554164"/>
            <a:ext cx="5875734" cy="535531"/>
          </a:xfrm>
        </p:spPr>
        <p:txBody>
          <a:bodyPr/>
          <a:lstStyle>
            <a:lvl1pPr algn="ctr">
              <a:defRPr sz="3600" b="0">
                <a:latin typeface="+mj-lt"/>
              </a:defRPr>
            </a:lvl1pPr>
            <a:lvl2pPr marL="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lang="en-US" sz="3200" b="0" kern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ea typeface="+mn-ea"/>
                <a:cs typeface="+mn-cs"/>
              </a:defRPr>
            </a:lvl2pPr>
            <a:lvl3pPr algn="ctr">
              <a:defRPr/>
            </a:lvl3pPr>
            <a:lvl4pPr algn="ctr">
              <a:defRPr/>
            </a:lvl4pPr>
            <a:lvl5pPr algn="ctr">
              <a:defRPr/>
            </a:lvl5pPr>
          </a:lstStyle>
          <a:p>
            <a:pPr marL="0" lvl="1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</a:pPr>
            <a:r>
              <a:rPr lang="en-US" dirty="0"/>
              <a:t>50/50 photo layout</a:t>
            </a:r>
          </a:p>
        </p:txBody>
      </p:sp>
      <p:sp>
        <p:nvSpPr>
          <p:cNvPr id="9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28884554"/>
      </p:ext>
    </p:extLst>
  </p:cSld>
  <p:clrMapOvr>
    <a:masterClrMapping/>
  </p:clrMapOvr>
</p:sldLayout>
</file>

<file path=ppt/slideLayouts/slideLayout2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Callout with small Non-bullet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/>
          <p:cNvSpPr/>
          <p:nvPr userDrawn="1"/>
        </p:nvSpPr>
        <p:spPr>
          <a:xfrm>
            <a:off x="0" y="0"/>
            <a:ext cx="12192000" cy="2974848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 hasCustomPrompt="1"/>
          </p:nvPr>
        </p:nvSpPr>
        <p:spPr>
          <a:xfrm>
            <a:off x="269240" y="3367878"/>
            <a:ext cx="5192775" cy="1830245"/>
          </a:xfrm>
        </p:spPr>
        <p:txBody>
          <a:bodyPr wrap="square">
            <a:spAutoFit/>
          </a:bodyPr>
          <a:lstStyle>
            <a:lvl1pPr marL="0" marR="0" indent="0" algn="l" defTabSz="914367" rtl="0" eaLnBrk="1" fontAlgn="auto" latinLnBrk="0" hangingPunct="1">
              <a:lnSpc>
                <a:spcPct val="90000"/>
              </a:lnSpc>
              <a:spcBef>
                <a:spcPts val="1200"/>
              </a:spcBef>
              <a:spcAft>
                <a:spcPts val="0"/>
              </a:spcAft>
              <a:buClr>
                <a:schemeClr val="tx1"/>
              </a:buClr>
              <a:buSzPct val="90000"/>
              <a:buFont typeface="Wingdings" pitchFamily="2" charset="2"/>
              <a:buNone/>
              <a:tabLst/>
              <a:defRPr lang="en-US" sz="3137" kern="1200" spc="0" baseline="0" dirty="0">
                <a:gradFill>
                  <a:gsLst>
                    <a:gs pos="1250">
                      <a:schemeClr val="tx2"/>
                    </a:gs>
                    <a:gs pos="99000">
                      <a:schemeClr val="tx2"/>
                    </a:gs>
                  </a:gsLst>
                  <a:lin ang="5400000" scaled="0"/>
                </a:gradFill>
                <a:latin typeface="+mj-lt"/>
                <a:ea typeface="+mn-ea"/>
                <a:cs typeface="+mn-cs"/>
              </a:defRPr>
            </a:lvl1pPr>
            <a:lvl2pPr marL="0" indent="0">
              <a:buNone/>
              <a:defRPr sz="1961"/>
            </a:lvl2pPr>
            <a:lvl3pPr marL="227209" indent="0">
              <a:buNone/>
              <a:tabLst/>
              <a:defRPr sz="1961"/>
            </a:lvl3pPr>
            <a:lvl4pPr marL="451306" indent="0">
              <a:buNone/>
              <a:defRPr/>
            </a:lvl4pPr>
            <a:lvl5pPr marL="672290" indent="0">
              <a:buNone/>
              <a:tabLst/>
              <a:defRPr/>
            </a:lvl5pPr>
          </a:lstStyle>
          <a:p>
            <a:r>
              <a:rPr lang="en-US" dirty="0"/>
              <a:t>A short introduction</a:t>
            </a:r>
            <a:br>
              <a:rPr lang="en-US" dirty="0"/>
            </a:br>
            <a:r>
              <a:rPr lang="en-US" dirty="0"/>
              <a:t>to the data, revealing</a:t>
            </a:r>
            <a:br>
              <a:rPr lang="en-US" dirty="0"/>
            </a:br>
            <a:r>
              <a:rPr lang="en-US" dirty="0"/>
              <a:t>points one at a time, will enhance comprehension.</a:t>
            </a:r>
          </a:p>
        </p:txBody>
      </p:sp>
      <p:sp>
        <p:nvSpPr>
          <p:cNvPr id="9" name="Text Placeholder 8"/>
          <p:cNvSpPr>
            <a:spLocks noGrp="1"/>
          </p:cNvSpPr>
          <p:nvPr>
            <p:ph type="body" sz="quarter" idx="11"/>
          </p:nvPr>
        </p:nvSpPr>
        <p:spPr>
          <a:xfrm>
            <a:off x="6253316" y="3503950"/>
            <a:ext cx="5671764" cy="1705723"/>
          </a:xfrm>
        </p:spPr>
        <p:txBody>
          <a:bodyPr/>
          <a:lstStyle>
            <a:lvl1pPr marL="0" indent="0" algn="l">
              <a:buNone/>
              <a:defRPr sz="1961">
                <a:latin typeface="+mn-lt"/>
              </a:defRPr>
            </a:lvl1pPr>
            <a:lvl2pPr marL="0" indent="0" algn="l">
              <a:buNone/>
              <a:defRPr sz="1765">
                <a:latin typeface="+mn-lt"/>
              </a:defRPr>
            </a:lvl2pPr>
            <a:lvl3pPr marL="0" indent="0" algn="l">
              <a:buNone/>
              <a:defRPr sz="1568">
                <a:latin typeface="+mn-lt"/>
              </a:defRPr>
            </a:lvl3pPr>
            <a:lvl4pPr marL="0" indent="0" algn="l">
              <a:buNone/>
              <a:defRPr sz="1372">
                <a:latin typeface="+mn-lt"/>
              </a:defRPr>
            </a:lvl4pPr>
            <a:lvl5pPr marL="0" indent="0" algn="l">
              <a:buNone/>
              <a:defRPr sz="1372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0" y="0"/>
            <a:ext cx="12192000" cy="2974848"/>
          </a:xfrm>
          <a:blipFill>
            <a:blip r:embed="rId2"/>
            <a:srcRect/>
            <a:stretch>
              <a:fillRect t="-65721" r="-4798" b="-46455"/>
            </a:stretch>
          </a:blipFill>
        </p:spPr>
        <p:txBody>
          <a:bodyPr anchor="ctr" anchorCtr="0">
            <a:noAutofit/>
          </a:bodyPr>
          <a:lstStyle/>
          <a:p>
            <a:r>
              <a:rPr lang="en-US" dirty="0"/>
              <a:t>Click icon to add picture</a:t>
            </a:r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1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69198123"/>
      </p:ext>
    </p:extLst>
  </p:cSld>
  <p:clrMapOvr>
    <a:masterClrMapping/>
  </p:clrMapOvr>
</p:sldLayout>
</file>

<file path=ppt/slideLayouts/slideLayout26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TITLE OR TRANSITION"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Oval 17"/>
          <p:cNvSpPr/>
          <p:nvPr userDrawn="1"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 cap="flat" cmpd="sng" algn="ctr">
            <a:solidFill>
              <a:srgbClr val="75D1FF"/>
            </a:solidFill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19" name="Oval 18"/>
          <p:cNvSpPr/>
          <p:nvPr userDrawn="1"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 cap="flat" cmpd="sng" algn="ctr">
            <a:solidFill>
              <a:srgbClr val="75D1FF"/>
            </a:solidFill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21" name="Oval 20"/>
          <p:cNvSpPr/>
          <p:nvPr userDrawn="1"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 cap="flat" cmpd="sng" algn="ctr">
            <a:solidFill>
              <a:srgbClr val="75D1FF"/>
            </a:solidFill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22" name="Oval 21"/>
          <p:cNvSpPr/>
          <p:nvPr userDrawn="1"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 cap="flat" cmpd="sng" algn="ctr">
            <a:solidFill>
              <a:srgbClr val="75D1FF"/>
            </a:solidFill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Segoe UI"/>
              <a:ea typeface="+mn-ea"/>
              <a:cs typeface="+mn-cs"/>
            </a:endParaRPr>
          </a:p>
        </p:txBody>
      </p:sp>
      <p:sp>
        <p:nvSpPr>
          <p:cNvPr id="2" name="Title 1"/>
          <p:cNvSpPr>
            <a:spLocks noGrp="1"/>
          </p:cNvSpPr>
          <p:nvPr>
            <p:ph type="ctrTitle" hasCustomPrompt="1"/>
          </p:nvPr>
        </p:nvSpPr>
        <p:spPr>
          <a:xfrm>
            <a:off x="1219939" y="2240230"/>
            <a:ext cx="9107555" cy="2308324"/>
          </a:xfrm>
          <a:prstGeom prst="rect">
            <a:avLst/>
          </a:prstGeom>
          <a:noFill/>
        </p:spPr>
        <p:txBody>
          <a:bodyPr anchor="b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US" sz="8000" b="1" i="0" kern="1200" spc="-300" dirty="0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tx1"/>
                    </a:gs>
                  </a:gsLst>
                  <a:lin ang="5400000" scaled="1"/>
                </a:gradFill>
                <a:latin typeface="+mn-lt"/>
                <a:ea typeface="+mn-ea"/>
                <a:cs typeface="Segoe UI Semilight" panose="020B0402040204020203" pitchFamily="34" charset="0"/>
              </a:defRPr>
            </a:lvl1pPr>
          </a:lstStyle>
          <a:p>
            <a:r>
              <a:rPr lang="en-US" noProof="0"/>
              <a:t>CLICK TO EDIT TITLE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E516C148-33F4-423B-AB9D-096AA82E12F1}"/>
              </a:ext>
            </a:extLst>
          </p:cNvPr>
          <p:cNvSpPr txBox="1"/>
          <p:nvPr userDrawn="1"/>
        </p:nvSpPr>
        <p:spPr>
          <a:xfrm>
            <a:off x="191616" y="6337795"/>
            <a:ext cx="1209664" cy="346234"/>
          </a:xfrm>
          <a:prstGeom prst="roundRect">
            <a:avLst>
              <a:gd name="adj" fmla="val 50000"/>
            </a:avLst>
          </a:prstGeom>
          <a:noFill/>
        </p:spPr>
        <p:txBody>
          <a:bodyPr wrap="non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000" noProof="0" dirty="0">
                <a:solidFill>
                  <a:schemeClr val="bg2">
                    <a:lumMod val="50000"/>
                  </a:schemeClr>
                </a:solidFill>
              </a:rPr>
              <a:t>Neal Creative </a:t>
            </a:r>
            <a:r>
              <a:rPr lang="en-US" sz="900" kern="1200" noProof="0" dirty="0">
                <a:solidFill>
                  <a:schemeClr val="bg2">
                    <a:lumMod val="50000"/>
                  </a:schemeClr>
                </a:solidFill>
                <a:latin typeface="+mn-lt"/>
                <a:ea typeface="+mn-ea"/>
                <a:cs typeface="+mn-cs"/>
              </a:rPr>
              <a:t>©</a:t>
            </a:r>
            <a:r>
              <a:rPr lang="en-US" sz="1000" baseline="0" noProof="0" dirty="0">
                <a:solidFill>
                  <a:schemeClr val="bg2">
                    <a:lumMod val="50000"/>
                  </a:schemeClr>
                </a:solidFill>
              </a:rPr>
              <a:t> </a:t>
            </a:r>
            <a:endParaRPr lang="en-US" sz="1000" b="1" noProof="0" dirty="0">
              <a:solidFill>
                <a:schemeClr val="bg2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586620223"/>
      </p:ext>
    </p:extLst>
  </p:cSld>
  <p:clrMapOvr>
    <a:overrideClrMapping bg1="dk1" tx1="lt1" bg2="dk2" tx2="lt2" accent1="accent1" accent2="accent2" accent3="accent3" accent4="accent4" accent5="accent5" accent6="accent6" hlink="hlink" folHlink="folHlink"/>
  </p:clrMapOvr>
  <mc:AlternateContent xmlns:mc="http://schemas.openxmlformats.org/markup-compatibility/2006" xmlns:p159="http://schemas.microsoft.com/office/powerpoint/2015/09/main">
    <mc:Choice Requires="p159">
      <p:transition xmlns:p14="http://schemas.microsoft.com/office/powerpoint/2010/main" spd="slow" p14:dur="2000">
        <p159:morph option="byObject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10" presetClass="exit" presetSubtype="0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xit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xit" presetSubtype="0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2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xit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 animBg="1"/>
      <p:bldP spid="18" grpId="1" animBg="1"/>
      <p:bldP spid="19" grpId="0" animBg="1"/>
      <p:bldP spid="19" grpId="1" animBg="1"/>
      <p:bldP spid="21" grpId="0" animBg="1"/>
      <p:bldP spid="21" grpId="1" animBg="1"/>
      <p:bldP spid="22" grpId="0" animBg="1"/>
      <p:bldP spid="22" grpId="1" animBg="1"/>
    </p:bldLst>
  </p:timing>
</p:sldLayout>
</file>

<file path=ppt/slideLayouts/slideLayout4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Quote dark option FLUSH LEFT">
    <p:bg>
      <p:bgPr>
        <a:solidFill>
          <a:schemeClr val="tx1">
            <a:lumMod val="95000"/>
            <a:lumOff val="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 Placeholder 7"/>
          <p:cNvSpPr>
            <a:spLocks noGrp="1"/>
          </p:cNvSpPr>
          <p:nvPr>
            <p:ph type="body" sz="quarter" idx="13" hasCustomPrompt="1"/>
          </p:nvPr>
        </p:nvSpPr>
        <p:spPr>
          <a:xfrm>
            <a:off x="304800" y="2884235"/>
            <a:ext cx="11658600" cy="1089529"/>
          </a:xfrm>
        </p:spPr>
        <p:txBody>
          <a:bodyPr anchor="ctr"/>
          <a:lstStyle>
            <a:lvl1pPr marL="231775" indent="-231775" algn="l">
              <a:spcBef>
                <a:spcPts val="0"/>
              </a:spcBef>
              <a:defRPr sz="3600" b="0" baseline="0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bg1"/>
                    </a:gs>
                  </a:gsLst>
                  <a:lin ang="5400000" scaled="1"/>
                </a:gradFill>
              </a:defRPr>
            </a:lvl1pPr>
            <a:lvl2pPr marL="109538" indent="0" algn="l">
              <a:spcBef>
                <a:spcPts val="0"/>
              </a:spcBef>
              <a:defRPr sz="3600" b="1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2pPr>
          </a:lstStyle>
          <a:p>
            <a:pPr lvl="0"/>
            <a:r>
              <a:rPr lang="en-US" dirty="0"/>
              <a:t>“QUOTATION.”</a:t>
            </a:r>
          </a:p>
          <a:p>
            <a:pPr lvl="1"/>
            <a:r>
              <a:rPr lang="en-US" dirty="0"/>
              <a:t> BOLD</a:t>
            </a:r>
          </a:p>
        </p:txBody>
      </p:sp>
      <p:sp>
        <p:nvSpPr>
          <p:cNvPr id="7" name="Freeform: Shape 6"/>
          <p:cNvSpPr/>
          <p:nvPr userDrawn="1"/>
        </p:nvSpPr>
        <p:spPr>
          <a:xfrm>
            <a:off x="129521" y="0"/>
            <a:ext cx="2749481" cy="1364786"/>
          </a:xfrm>
          <a:custGeom>
            <a:avLst/>
            <a:gdLst>
              <a:gd name="connsiteX0" fmla="*/ 0 w 4741280"/>
              <a:gd name="connsiteY0" fmla="*/ 0 h 2353474"/>
              <a:gd name="connsiteX1" fmla="*/ 4741280 w 4741280"/>
              <a:gd name="connsiteY1" fmla="*/ 0 h 2353474"/>
              <a:gd name="connsiteX2" fmla="*/ 4729949 w 4741280"/>
              <a:gd name="connsiteY2" fmla="*/ 224399 h 2353474"/>
              <a:gd name="connsiteX3" fmla="*/ 2370640 w 4741280"/>
              <a:gd name="connsiteY3" fmla="*/ 2353474 h 2353474"/>
              <a:gd name="connsiteX4" fmla="*/ 11331 w 4741280"/>
              <a:gd name="connsiteY4" fmla="*/ 224399 h 2353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741280" h="2353474">
                <a:moveTo>
                  <a:pt x="0" y="0"/>
                </a:moveTo>
                <a:lnTo>
                  <a:pt x="4741280" y="0"/>
                </a:lnTo>
                <a:lnTo>
                  <a:pt x="4729949" y="224399"/>
                </a:lnTo>
                <a:cubicBezTo>
                  <a:pt x="4608502" y="1420269"/>
                  <a:pt x="3598552" y="2353474"/>
                  <a:pt x="2370640" y="2353474"/>
                </a:cubicBezTo>
                <a:cubicBezTo>
                  <a:pt x="1142728" y="2353474"/>
                  <a:pt x="132779" y="1420269"/>
                  <a:pt x="11331" y="224399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sz="quarter" idx="14" hasCustomPrompt="1"/>
          </p:nvPr>
        </p:nvSpPr>
        <p:spPr>
          <a:xfrm>
            <a:off x="3865562" y="5276808"/>
            <a:ext cx="8097838" cy="369332"/>
          </a:xfrm>
        </p:spPr>
        <p:txBody>
          <a:bodyPr/>
          <a:lstStyle>
            <a:lvl1pPr algn="r">
              <a:spcBef>
                <a:spcPts val="0"/>
              </a:spcBef>
              <a:defRPr sz="2000"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</a:lstStyle>
          <a:p>
            <a:pPr lvl="0"/>
            <a:r>
              <a:rPr lang="en-US" dirty="0"/>
              <a:t>—Name and Company/Source goes here</a:t>
            </a:r>
          </a:p>
        </p:txBody>
      </p:sp>
    </p:spTree>
    <p:extLst>
      <p:ext uri="{BB962C8B-B14F-4D97-AF65-F5344CB8AC3E}">
        <p14:creationId xmlns:p14="http://schemas.microsoft.com/office/powerpoint/2010/main" val="3266280494"/>
      </p:ext>
    </p:extLst>
  </p:cSld>
  <p:clrMapOvr>
    <a:masterClrMapping/>
  </p:clrMapOvr>
</p:sldLayout>
</file>

<file path=ppt/slideLayouts/slideLayout5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Quote dark option CENTERED">
    <p:bg>
      <p:bgPr>
        <a:solidFill>
          <a:schemeClr val="tx1">
            <a:lumMod val="95000"/>
            <a:lumOff val="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 Placeholder 7"/>
          <p:cNvSpPr>
            <a:spLocks noGrp="1"/>
          </p:cNvSpPr>
          <p:nvPr>
            <p:ph type="body" sz="quarter" idx="13" hasCustomPrompt="1"/>
          </p:nvPr>
        </p:nvSpPr>
        <p:spPr>
          <a:xfrm>
            <a:off x="304800" y="2884235"/>
            <a:ext cx="11658600" cy="1089529"/>
          </a:xfrm>
        </p:spPr>
        <p:txBody>
          <a:bodyPr anchor="ctr"/>
          <a:lstStyle>
            <a:lvl1pPr algn="ctr">
              <a:spcBef>
                <a:spcPts val="0"/>
              </a:spcBef>
              <a:defRPr sz="3600" b="0" baseline="0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bg1"/>
                    </a:gs>
                  </a:gsLst>
                  <a:lin ang="5400000" scaled="1"/>
                </a:gradFill>
              </a:defRPr>
            </a:lvl1pPr>
            <a:lvl2pPr algn="ctr">
              <a:spcBef>
                <a:spcPts val="0"/>
              </a:spcBef>
              <a:defRPr sz="3600" b="1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2pPr>
          </a:lstStyle>
          <a:p>
            <a:pPr lvl="0"/>
            <a:r>
              <a:rPr lang="en-US" dirty="0"/>
              <a:t>“QUOTATION.”</a:t>
            </a:r>
          </a:p>
          <a:p>
            <a:pPr lvl="1"/>
            <a:r>
              <a:rPr lang="en-US" dirty="0"/>
              <a:t>BOLD</a:t>
            </a:r>
          </a:p>
        </p:txBody>
      </p:sp>
      <p:sp>
        <p:nvSpPr>
          <p:cNvPr id="7" name="Freeform: Shape 6"/>
          <p:cNvSpPr/>
          <p:nvPr userDrawn="1"/>
        </p:nvSpPr>
        <p:spPr>
          <a:xfrm>
            <a:off x="129521" y="0"/>
            <a:ext cx="2749481" cy="1364786"/>
          </a:xfrm>
          <a:custGeom>
            <a:avLst/>
            <a:gdLst>
              <a:gd name="connsiteX0" fmla="*/ 0 w 4741280"/>
              <a:gd name="connsiteY0" fmla="*/ 0 h 2353474"/>
              <a:gd name="connsiteX1" fmla="*/ 4741280 w 4741280"/>
              <a:gd name="connsiteY1" fmla="*/ 0 h 2353474"/>
              <a:gd name="connsiteX2" fmla="*/ 4729949 w 4741280"/>
              <a:gd name="connsiteY2" fmla="*/ 224399 h 2353474"/>
              <a:gd name="connsiteX3" fmla="*/ 2370640 w 4741280"/>
              <a:gd name="connsiteY3" fmla="*/ 2353474 h 2353474"/>
              <a:gd name="connsiteX4" fmla="*/ 11331 w 4741280"/>
              <a:gd name="connsiteY4" fmla="*/ 224399 h 2353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741280" h="2353474">
                <a:moveTo>
                  <a:pt x="0" y="0"/>
                </a:moveTo>
                <a:lnTo>
                  <a:pt x="4741280" y="0"/>
                </a:lnTo>
                <a:lnTo>
                  <a:pt x="4729949" y="224399"/>
                </a:lnTo>
                <a:cubicBezTo>
                  <a:pt x="4608502" y="1420269"/>
                  <a:pt x="3598552" y="2353474"/>
                  <a:pt x="2370640" y="2353474"/>
                </a:cubicBezTo>
                <a:cubicBezTo>
                  <a:pt x="1142728" y="2353474"/>
                  <a:pt x="132779" y="1420269"/>
                  <a:pt x="11331" y="224399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sz="quarter" idx="14" hasCustomPrompt="1"/>
          </p:nvPr>
        </p:nvSpPr>
        <p:spPr>
          <a:xfrm>
            <a:off x="3865562" y="5276808"/>
            <a:ext cx="8097838" cy="369332"/>
          </a:xfrm>
        </p:spPr>
        <p:txBody>
          <a:bodyPr/>
          <a:lstStyle>
            <a:lvl1pPr algn="r">
              <a:spcBef>
                <a:spcPts val="0"/>
              </a:spcBef>
              <a:defRPr sz="2000"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</a:lstStyle>
          <a:p>
            <a:pPr lvl="0"/>
            <a:r>
              <a:rPr lang="en-US" dirty="0"/>
              <a:t>—Name and Company/Source goes here</a:t>
            </a:r>
          </a:p>
        </p:txBody>
      </p:sp>
    </p:spTree>
    <p:extLst>
      <p:ext uri="{BB962C8B-B14F-4D97-AF65-F5344CB8AC3E}">
        <p14:creationId xmlns:p14="http://schemas.microsoft.com/office/powerpoint/2010/main" val="3031631337"/>
      </p:ext>
    </p:extLst>
  </p:cSld>
  <p:clrMapOvr>
    <a:masterClrMapping/>
  </p:clrMapOvr>
</p:sldLayout>
</file>

<file path=ppt/slideLayouts/slideLayout6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Quote dark option FLUSH LEFT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 Placeholder 7"/>
          <p:cNvSpPr>
            <a:spLocks noGrp="1"/>
          </p:cNvSpPr>
          <p:nvPr>
            <p:ph type="body" sz="quarter" idx="13" hasCustomPrompt="1"/>
          </p:nvPr>
        </p:nvSpPr>
        <p:spPr>
          <a:xfrm>
            <a:off x="304800" y="2884235"/>
            <a:ext cx="11658600" cy="1089529"/>
          </a:xfrm>
        </p:spPr>
        <p:txBody>
          <a:bodyPr anchor="ctr"/>
          <a:lstStyle>
            <a:lvl1pPr marL="231775" indent="-231775" algn="l">
              <a:spcBef>
                <a:spcPts val="0"/>
              </a:spcBef>
              <a:defRPr sz="3600" b="0" baseline="0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bg1"/>
                    </a:gs>
                  </a:gsLst>
                  <a:lin ang="5400000" scaled="1"/>
                </a:gradFill>
              </a:defRPr>
            </a:lvl1pPr>
            <a:lvl2pPr marL="109538" indent="0" algn="l">
              <a:spcBef>
                <a:spcPts val="0"/>
              </a:spcBef>
              <a:defRPr sz="3600" b="1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chemeClr val="bg1"/>
                    </a:gs>
                  </a:gsLst>
                  <a:lin ang="5400000" scaled="1"/>
                </a:gradFill>
                <a:latin typeface="+mn-lt"/>
              </a:defRPr>
            </a:lvl2pPr>
          </a:lstStyle>
          <a:p>
            <a:pPr lvl="0"/>
            <a:r>
              <a:rPr lang="en-US" dirty="0"/>
              <a:t>“QUOTATION.”</a:t>
            </a:r>
          </a:p>
          <a:p>
            <a:pPr lvl="1"/>
            <a:r>
              <a:rPr lang="en-US" dirty="0"/>
              <a:t> BOLD</a:t>
            </a:r>
          </a:p>
        </p:txBody>
      </p:sp>
      <p:sp>
        <p:nvSpPr>
          <p:cNvPr id="7" name="Freeform: Shape 6"/>
          <p:cNvSpPr/>
          <p:nvPr userDrawn="1"/>
        </p:nvSpPr>
        <p:spPr>
          <a:xfrm>
            <a:off x="129521" y="0"/>
            <a:ext cx="2749481" cy="1364786"/>
          </a:xfrm>
          <a:custGeom>
            <a:avLst/>
            <a:gdLst>
              <a:gd name="connsiteX0" fmla="*/ 0 w 4741280"/>
              <a:gd name="connsiteY0" fmla="*/ 0 h 2353474"/>
              <a:gd name="connsiteX1" fmla="*/ 4741280 w 4741280"/>
              <a:gd name="connsiteY1" fmla="*/ 0 h 2353474"/>
              <a:gd name="connsiteX2" fmla="*/ 4729949 w 4741280"/>
              <a:gd name="connsiteY2" fmla="*/ 224399 h 2353474"/>
              <a:gd name="connsiteX3" fmla="*/ 2370640 w 4741280"/>
              <a:gd name="connsiteY3" fmla="*/ 2353474 h 2353474"/>
              <a:gd name="connsiteX4" fmla="*/ 11331 w 4741280"/>
              <a:gd name="connsiteY4" fmla="*/ 224399 h 2353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741280" h="2353474">
                <a:moveTo>
                  <a:pt x="0" y="0"/>
                </a:moveTo>
                <a:lnTo>
                  <a:pt x="4741280" y="0"/>
                </a:lnTo>
                <a:lnTo>
                  <a:pt x="4729949" y="224399"/>
                </a:lnTo>
                <a:cubicBezTo>
                  <a:pt x="4608502" y="1420269"/>
                  <a:pt x="3598552" y="2353474"/>
                  <a:pt x="2370640" y="2353474"/>
                </a:cubicBezTo>
                <a:cubicBezTo>
                  <a:pt x="1142728" y="2353474"/>
                  <a:pt x="132779" y="1420269"/>
                  <a:pt x="11331" y="224399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sz="quarter" idx="14" hasCustomPrompt="1"/>
          </p:nvPr>
        </p:nvSpPr>
        <p:spPr>
          <a:xfrm>
            <a:off x="3865562" y="5276808"/>
            <a:ext cx="8097838" cy="369332"/>
          </a:xfrm>
        </p:spPr>
        <p:txBody>
          <a:bodyPr/>
          <a:lstStyle>
            <a:lvl1pPr algn="r">
              <a:spcBef>
                <a:spcPts val="0"/>
              </a:spcBef>
              <a:defRPr sz="2000" b="0"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</a:lstStyle>
          <a:p>
            <a:pPr lvl="0"/>
            <a:r>
              <a:rPr lang="en-US" dirty="0"/>
              <a:t>—Name and Company/Source goes here</a:t>
            </a:r>
          </a:p>
        </p:txBody>
      </p:sp>
    </p:spTree>
    <p:extLst>
      <p:ext uri="{BB962C8B-B14F-4D97-AF65-F5344CB8AC3E}">
        <p14:creationId xmlns:p14="http://schemas.microsoft.com/office/powerpoint/2010/main" val="2075739131"/>
      </p:ext>
    </p:extLst>
  </p:cSld>
  <p:clrMapOvr>
    <a:masterClrMapping/>
  </p:clrMapOvr>
</p:sldLayout>
</file>

<file path=ppt/slideLayouts/slideLayout9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Callout with small Non-bullet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Freeform: Shape 13"/>
          <p:cNvSpPr/>
          <p:nvPr userDrawn="1"/>
        </p:nvSpPr>
        <p:spPr>
          <a:xfrm>
            <a:off x="129521" y="0"/>
            <a:ext cx="4741280" cy="2353474"/>
          </a:xfrm>
          <a:custGeom>
            <a:avLst/>
            <a:gdLst>
              <a:gd name="connsiteX0" fmla="*/ 0 w 4741280"/>
              <a:gd name="connsiteY0" fmla="*/ 0 h 2353474"/>
              <a:gd name="connsiteX1" fmla="*/ 4741280 w 4741280"/>
              <a:gd name="connsiteY1" fmla="*/ 0 h 2353474"/>
              <a:gd name="connsiteX2" fmla="*/ 4729949 w 4741280"/>
              <a:gd name="connsiteY2" fmla="*/ 224399 h 2353474"/>
              <a:gd name="connsiteX3" fmla="*/ 2370640 w 4741280"/>
              <a:gd name="connsiteY3" fmla="*/ 2353474 h 2353474"/>
              <a:gd name="connsiteX4" fmla="*/ 11331 w 4741280"/>
              <a:gd name="connsiteY4" fmla="*/ 224399 h 2353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741280" h="2353474">
                <a:moveTo>
                  <a:pt x="0" y="0"/>
                </a:moveTo>
                <a:lnTo>
                  <a:pt x="4741280" y="0"/>
                </a:lnTo>
                <a:lnTo>
                  <a:pt x="4729949" y="224399"/>
                </a:lnTo>
                <a:cubicBezTo>
                  <a:pt x="4608502" y="1420269"/>
                  <a:pt x="3598552" y="2353474"/>
                  <a:pt x="2370640" y="2353474"/>
                </a:cubicBezTo>
                <a:cubicBezTo>
                  <a:pt x="1142728" y="2353474"/>
                  <a:pt x="132779" y="1420269"/>
                  <a:pt x="11331" y="224399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 hasCustomPrompt="1"/>
          </p:nvPr>
        </p:nvSpPr>
        <p:spPr>
          <a:xfrm>
            <a:off x="304800" y="2472751"/>
            <a:ext cx="4566001" cy="1643527"/>
          </a:xfrm>
        </p:spPr>
        <p:txBody>
          <a:bodyPr wrap="square" lIns="91440" rIns="91440">
            <a:spAutoFit/>
          </a:bodyPr>
          <a:lstStyle>
            <a:lvl1pPr marL="0" marR="0" indent="0" algn="l" defTabSz="914367" rtl="0" eaLnBrk="1" fontAlgn="auto" latinLnBrk="0" hangingPunct="1">
              <a:lnSpc>
                <a:spcPct val="90000"/>
              </a:lnSpc>
              <a:spcBef>
                <a:spcPts val="1200"/>
              </a:spcBef>
              <a:spcAft>
                <a:spcPts val="0"/>
              </a:spcAft>
              <a:buClr>
                <a:schemeClr val="tx1"/>
              </a:buClr>
              <a:buSzPct val="90000"/>
              <a:buFont typeface="Wingdings" pitchFamily="2" charset="2"/>
              <a:buNone/>
              <a:tabLst/>
              <a:defRPr lang="en-US" sz="2800" b="0" kern="1200" spc="0" baseline="0" dirty="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+mj-lt"/>
                <a:ea typeface="+mn-ea"/>
                <a:cs typeface="+mn-cs"/>
              </a:defRPr>
            </a:lvl1pPr>
            <a:lvl2pPr marL="0" indent="0">
              <a:buNone/>
              <a:defRPr sz="1961"/>
            </a:lvl2pPr>
            <a:lvl3pPr marL="227209" indent="0">
              <a:buNone/>
              <a:tabLst/>
              <a:defRPr sz="1961"/>
            </a:lvl3pPr>
            <a:lvl4pPr marL="451306" indent="0">
              <a:buNone/>
              <a:defRPr/>
            </a:lvl4pPr>
            <a:lvl5pPr marL="672290" indent="0">
              <a:buNone/>
              <a:tabLst/>
              <a:defRPr/>
            </a:lvl5pPr>
          </a:lstStyle>
          <a:p>
            <a:r>
              <a:rPr lang="en-US" dirty="0"/>
              <a:t>A short introduction</a:t>
            </a:r>
            <a:br>
              <a:rPr lang="en-US" dirty="0"/>
            </a:br>
            <a:r>
              <a:rPr lang="en-US" dirty="0"/>
              <a:t>to the data, revealing</a:t>
            </a:r>
            <a:br>
              <a:rPr lang="en-US" dirty="0"/>
            </a:br>
            <a:r>
              <a:rPr lang="en-US" dirty="0"/>
              <a:t>points one at a time, will enhance comprehension.</a:t>
            </a:r>
          </a:p>
        </p:txBody>
      </p:sp>
      <p:sp>
        <p:nvSpPr>
          <p:cNvPr id="9" name="Text Placeholder 8"/>
          <p:cNvSpPr>
            <a:spLocks noGrp="1"/>
          </p:cNvSpPr>
          <p:nvPr>
            <p:ph type="body" sz="quarter" idx="11"/>
          </p:nvPr>
        </p:nvSpPr>
        <p:spPr>
          <a:xfrm>
            <a:off x="6096000" y="419100"/>
            <a:ext cx="5671764" cy="1705723"/>
          </a:xfrm>
        </p:spPr>
        <p:txBody>
          <a:bodyPr/>
          <a:lstStyle>
            <a:lvl1pPr marL="0" indent="0" algn="l">
              <a:buNone/>
              <a:defRPr sz="2200">
                <a:latin typeface="+mn-lt"/>
              </a:defRPr>
            </a:lvl1pPr>
            <a:lvl2pPr marL="0" indent="0" algn="l">
              <a:buNone/>
              <a:defRPr sz="1765">
                <a:latin typeface="+mn-lt"/>
              </a:defRPr>
            </a:lvl2pPr>
            <a:lvl3pPr marL="0" indent="0" algn="l">
              <a:buNone/>
              <a:defRPr sz="1568">
                <a:latin typeface="+mn-lt"/>
              </a:defRPr>
            </a:lvl3pPr>
            <a:lvl4pPr marL="0" indent="0" algn="l">
              <a:buNone/>
              <a:defRPr sz="1372">
                <a:latin typeface="+mn-lt"/>
              </a:defRPr>
            </a:lvl4pPr>
            <a:lvl5pPr marL="0" indent="0" algn="l">
              <a:buNone/>
              <a:defRPr sz="1372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5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11750600" y="6484937"/>
            <a:ext cx="42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100">
                <a:solidFill>
                  <a:schemeClr val="tx2"/>
                </a:solidFill>
              </a:defRPr>
            </a:lvl1pPr>
          </a:lstStyle>
          <a:p>
            <a:fld id="{5AE1514C-5E56-4738-A1FF-4B1CFD2A3E36}" type="slidenum">
              <a:rPr lang="en-US" smtClean="0"/>
              <a:pPr/>
              <a:t>‹#›</a:t>
            </a:fld>
            <a:endParaRPr lang="en-US" dirty="0"/>
          </a:p>
        </p:txBody>
      </p:sp>
      <p:sp>
        <p:nvSpPr>
          <p:cNvPr id="7" name="Title 6"/>
          <p:cNvSpPr>
            <a:spLocks noGrp="1"/>
          </p:cNvSpPr>
          <p:nvPr>
            <p:ph type="title" hasCustomPrompt="1"/>
          </p:nvPr>
        </p:nvSpPr>
        <p:spPr>
          <a:xfrm>
            <a:off x="555244" y="0"/>
            <a:ext cx="4083304" cy="1926336"/>
          </a:xfrm>
          <a:prstGeom prst="rect">
            <a:avLst/>
          </a:prstGeom>
        </p:spPr>
        <p:txBody>
          <a:bodyPr lIns="146304" tIns="420624" rIns="146304" anchor="t" anchorCtr="0"/>
          <a:lstStyle>
            <a:lvl1pPr>
              <a:defRPr lang="en-US" sz="3200" b="0" kern="1200" spc="60" baseline="0" dirty="0">
                <a:solidFill>
                  <a:schemeClr val="bg1"/>
                </a:solidFill>
                <a:latin typeface="+mj-lt"/>
                <a:ea typeface="+mn-ea"/>
                <a:cs typeface="Segoe UI Semilight" panose="020B0402040204020203" pitchFamily="34" charset="0"/>
              </a:defRPr>
            </a:lvl1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dirty="0"/>
              <a:t>Click to edit master title style</a:t>
            </a:r>
          </a:p>
        </p:txBody>
      </p:sp>
      <p:sp>
        <p:nvSpPr>
          <p:cNvPr id="12" name="Text Placeholder 8"/>
          <p:cNvSpPr>
            <a:spLocks noGrp="1"/>
          </p:cNvSpPr>
          <p:nvPr>
            <p:ph type="body" sz="quarter" idx="12"/>
          </p:nvPr>
        </p:nvSpPr>
        <p:spPr>
          <a:xfrm>
            <a:off x="6096000" y="2697329"/>
            <a:ext cx="5671764" cy="1705723"/>
          </a:xfrm>
        </p:spPr>
        <p:txBody>
          <a:bodyPr/>
          <a:lstStyle>
            <a:lvl1pPr marL="0" indent="0" algn="l">
              <a:buNone/>
              <a:defRPr sz="2200">
                <a:latin typeface="+mn-lt"/>
              </a:defRPr>
            </a:lvl1pPr>
            <a:lvl2pPr marL="0" indent="0" algn="l">
              <a:buNone/>
              <a:defRPr sz="1765">
                <a:latin typeface="+mn-lt"/>
              </a:defRPr>
            </a:lvl2pPr>
            <a:lvl3pPr marL="0" indent="0" algn="l">
              <a:buNone/>
              <a:defRPr sz="1568">
                <a:latin typeface="+mn-lt"/>
              </a:defRPr>
            </a:lvl3pPr>
            <a:lvl4pPr marL="0" indent="0" algn="l">
              <a:buNone/>
              <a:defRPr sz="1372">
                <a:latin typeface="+mn-lt"/>
              </a:defRPr>
            </a:lvl4pPr>
            <a:lvl5pPr marL="0" indent="0" algn="l">
              <a:buNone/>
              <a:defRPr sz="1372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3" name="Text Placeholder 8"/>
          <p:cNvSpPr>
            <a:spLocks noGrp="1"/>
          </p:cNvSpPr>
          <p:nvPr>
            <p:ph type="body" sz="quarter" idx="13"/>
          </p:nvPr>
        </p:nvSpPr>
        <p:spPr>
          <a:xfrm>
            <a:off x="6096000" y="4975558"/>
            <a:ext cx="5671764" cy="1705723"/>
          </a:xfrm>
        </p:spPr>
        <p:txBody>
          <a:bodyPr/>
          <a:lstStyle>
            <a:lvl1pPr marL="0" indent="0" algn="l">
              <a:buNone/>
              <a:defRPr sz="2200">
                <a:latin typeface="+mn-lt"/>
              </a:defRPr>
            </a:lvl1pPr>
            <a:lvl2pPr marL="0" indent="0" algn="l">
              <a:buNone/>
              <a:defRPr sz="1765">
                <a:latin typeface="+mn-lt"/>
              </a:defRPr>
            </a:lvl2pPr>
            <a:lvl3pPr marL="0" indent="0" algn="l">
              <a:buNone/>
              <a:defRPr sz="1568">
                <a:latin typeface="+mn-lt"/>
              </a:defRPr>
            </a:lvl3pPr>
            <a:lvl4pPr marL="0" indent="0" algn="l">
              <a:buNone/>
              <a:defRPr sz="1372">
                <a:latin typeface="+mn-lt"/>
              </a:defRPr>
            </a:lvl4pPr>
            <a:lvl5pPr marL="0" indent="0" algn="l">
              <a:buNone/>
              <a:defRPr sz="1372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60674075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5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63" presetClass="path" presetSubtype="0" accel="50000" decel="5000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4.375E-6 -4.07407E-6 L 0.03178 0.00047 " pathEditMode="relative" rAng="0" ptsTypes="AA">
                                      <p:cBhvr>
                                        <p:cTn id="9" dur="75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1589" y="23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build="p"/>
      <p:bldP spid="4" grpId="1" build="p">
        <p:tmplLst>
          <p:tmpl lvl="1">
            <p:tnLst>
              <p:par>
                <p:cTn presetID="63" presetClass="path" presetSubtype="0" accel="50000" decel="50000" fill="hold" nodeType="withEffect">
                  <p:stCondLst>
                    <p:cond delay="0"/>
                  </p:stCondLst>
                  <p:childTnLst>
                    <p:animMotion origin="layout" path="M -4.375E-6 -4.07407E-6 L 0.03178 0.00047 " pathEditMode="relative" rAng="0" ptsTypes="AA">
                      <p:cBhvr>
                        <p:cTn dur="750" fill="hold"/>
                        <p:tgtEl>
                          <p:spTgt spid="4"/>
                        </p:tgtEl>
                        <p:attrNameLst>
                          <p:attrName>ppt_x</p:attrName>
                          <p:attrName>ppt_y</p:attrName>
                        </p:attrNameLst>
                      </p:cBhvr>
                      <p:rCtr x="1589" y="23"/>
                    </p:animMotion>
                  </p:childTnLst>
                </p:cTn>
              </p:par>
            </p:tnLst>
          </p:tmpl>
        </p:tmplLst>
      </p:bldP>
    </p:bldLst>
  </p:timing>
</p:sldLayout>
</file>

<file path=ppt/slideLayouts/slideLayout10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Callout with small Non-bullet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Freeform: Shape 13"/>
          <p:cNvSpPr/>
          <p:nvPr userDrawn="1"/>
        </p:nvSpPr>
        <p:spPr>
          <a:xfrm>
            <a:off x="129521" y="0"/>
            <a:ext cx="4741280" cy="2353474"/>
          </a:xfrm>
          <a:custGeom>
            <a:avLst/>
            <a:gdLst>
              <a:gd name="connsiteX0" fmla="*/ 0 w 4741280"/>
              <a:gd name="connsiteY0" fmla="*/ 0 h 2353474"/>
              <a:gd name="connsiteX1" fmla="*/ 4741280 w 4741280"/>
              <a:gd name="connsiteY1" fmla="*/ 0 h 2353474"/>
              <a:gd name="connsiteX2" fmla="*/ 4729949 w 4741280"/>
              <a:gd name="connsiteY2" fmla="*/ 224399 h 2353474"/>
              <a:gd name="connsiteX3" fmla="*/ 2370640 w 4741280"/>
              <a:gd name="connsiteY3" fmla="*/ 2353474 h 2353474"/>
              <a:gd name="connsiteX4" fmla="*/ 11331 w 4741280"/>
              <a:gd name="connsiteY4" fmla="*/ 224399 h 2353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741280" h="2353474">
                <a:moveTo>
                  <a:pt x="0" y="0"/>
                </a:moveTo>
                <a:lnTo>
                  <a:pt x="4741280" y="0"/>
                </a:lnTo>
                <a:lnTo>
                  <a:pt x="4729949" y="224399"/>
                </a:lnTo>
                <a:cubicBezTo>
                  <a:pt x="4608502" y="1420269"/>
                  <a:pt x="3598552" y="2353474"/>
                  <a:pt x="2370640" y="2353474"/>
                </a:cubicBezTo>
                <a:cubicBezTo>
                  <a:pt x="1142728" y="2353474"/>
                  <a:pt x="132779" y="1420269"/>
                  <a:pt x="11331" y="224399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 hasCustomPrompt="1"/>
          </p:nvPr>
        </p:nvSpPr>
        <p:spPr>
          <a:xfrm>
            <a:off x="6096000" y="431800"/>
            <a:ext cx="5371038" cy="1830245"/>
          </a:xfrm>
        </p:spPr>
        <p:txBody>
          <a:bodyPr wrap="square" lIns="146304" rIns="146304">
            <a:spAutoFit/>
          </a:bodyPr>
          <a:lstStyle>
            <a:lvl1pPr marL="0" marR="0" indent="0" algn="l" defTabSz="914367" rtl="0" eaLnBrk="1" fontAlgn="auto" latinLnBrk="0" hangingPunct="1">
              <a:lnSpc>
                <a:spcPct val="90000"/>
              </a:lnSpc>
              <a:spcBef>
                <a:spcPts val="1200"/>
              </a:spcBef>
              <a:spcAft>
                <a:spcPts val="0"/>
              </a:spcAft>
              <a:buClr>
                <a:schemeClr val="tx1"/>
              </a:buClr>
              <a:buSzPct val="90000"/>
              <a:buFont typeface="Wingdings" pitchFamily="2" charset="2"/>
              <a:buNone/>
              <a:tabLst/>
              <a:defRPr lang="en-US" sz="3137" kern="1200" spc="0" baseline="0" dirty="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+mj-lt"/>
                <a:ea typeface="+mn-ea"/>
                <a:cs typeface="+mn-cs"/>
              </a:defRPr>
            </a:lvl1pPr>
            <a:lvl2pPr marL="0" indent="0">
              <a:buNone/>
              <a:defRPr sz="1961"/>
            </a:lvl2pPr>
            <a:lvl3pPr marL="227209" indent="0">
              <a:buNone/>
              <a:tabLst/>
              <a:defRPr sz="1961"/>
            </a:lvl3pPr>
            <a:lvl4pPr marL="451306" indent="0">
              <a:buNone/>
              <a:defRPr/>
            </a:lvl4pPr>
            <a:lvl5pPr marL="672290" indent="0">
              <a:buNone/>
              <a:tabLst/>
              <a:defRPr/>
            </a:lvl5pPr>
          </a:lstStyle>
          <a:p>
            <a:r>
              <a:rPr lang="en-US" dirty="0"/>
              <a:t>A short introduction</a:t>
            </a:r>
            <a:br>
              <a:rPr lang="en-US" dirty="0"/>
            </a:br>
            <a:r>
              <a:rPr lang="en-US" dirty="0"/>
              <a:t>to the data, revealing</a:t>
            </a:r>
            <a:br>
              <a:rPr lang="en-US" dirty="0"/>
            </a:br>
            <a:r>
              <a:rPr lang="en-US" dirty="0"/>
              <a:t>points one at a time, will enhance comprehension.</a:t>
            </a:r>
          </a:p>
        </p:txBody>
      </p:sp>
      <p:sp>
        <p:nvSpPr>
          <p:cNvPr id="9" name="Text Placeholder 8"/>
          <p:cNvSpPr>
            <a:spLocks noGrp="1"/>
          </p:cNvSpPr>
          <p:nvPr>
            <p:ph type="body" sz="quarter" idx="11"/>
          </p:nvPr>
        </p:nvSpPr>
        <p:spPr>
          <a:xfrm>
            <a:off x="293687" y="3436331"/>
            <a:ext cx="2286000" cy="1802032"/>
          </a:xfrm>
        </p:spPr>
        <p:txBody>
          <a:bodyPr lIns="182880" tIns="146304" rIns="182880"/>
          <a:lstStyle>
            <a:lvl1pPr marL="0" indent="0" algn="l">
              <a:buNone/>
              <a:defRPr sz="1600" b="1">
                <a:latin typeface="+mn-lt"/>
              </a:defRPr>
            </a:lvl1pPr>
            <a:lvl2pPr marL="0" indent="0" algn="l">
              <a:buNone/>
              <a:defRPr lang="en-US" sz="1400" b="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0" indent="0" algn="l">
              <a:buNone/>
              <a:defRPr sz="1200">
                <a:latin typeface="+mn-lt"/>
              </a:defRPr>
            </a:lvl3pPr>
            <a:lvl4pPr marL="0" indent="0" algn="l">
              <a:buNone/>
              <a:defRPr sz="1100">
                <a:latin typeface="+mn-lt"/>
              </a:defRPr>
            </a:lvl4pPr>
            <a:lvl5pPr marL="0" indent="0" algn="l">
              <a:buNone/>
              <a:defRPr sz="1100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7" name="Title 6"/>
          <p:cNvSpPr>
            <a:spLocks noGrp="1"/>
          </p:cNvSpPr>
          <p:nvPr>
            <p:ph type="title" hasCustomPrompt="1"/>
          </p:nvPr>
        </p:nvSpPr>
        <p:spPr>
          <a:xfrm>
            <a:off x="555244" y="0"/>
            <a:ext cx="4083304" cy="1926336"/>
          </a:xfrm>
          <a:prstGeom prst="rect">
            <a:avLst/>
          </a:prstGeom>
        </p:spPr>
        <p:txBody>
          <a:bodyPr lIns="146304" tIns="420624" rIns="146304" anchor="t" anchorCtr="0"/>
          <a:lstStyle>
            <a:lvl1pPr>
              <a:defRPr lang="en-US" sz="3200" b="0" kern="1200" spc="60" baseline="0" dirty="0">
                <a:solidFill>
                  <a:schemeClr val="bg1"/>
                </a:solidFill>
                <a:latin typeface="+mj-lt"/>
                <a:ea typeface="+mn-ea"/>
                <a:cs typeface="Segoe UI Semilight" panose="020B0402040204020203" pitchFamily="34" charset="0"/>
              </a:defRPr>
            </a:lvl1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dirty="0"/>
              <a:t>Click to edit master title style</a:t>
            </a:r>
          </a:p>
        </p:txBody>
      </p:sp>
      <p:sp>
        <p:nvSpPr>
          <p:cNvPr id="12" name="Text Placeholder 8"/>
          <p:cNvSpPr>
            <a:spLocks noGrp="1"/>
          </p:cNvSpPr>
          <p:nvPr>
            <p:ph type="body" sz="quarter" idx="12"/>
          </p:nvPr>
        </p:nvSpPr>
        <p:spPr>
          <a:xfrm>
            <a:off x="2661017" y="3436331"/>
            <a:ext cx="2286000" cy="1802032"/>
          </a:xfrm>
        </p:spPr>
        <p:txBody>
          <a:bodyPr lIns="182880" tIns="146304" rIns="91440"/>
          <a:lstStyle>
            <a:lvl1pPr marL="0" indent="0" algn="l">
              <a:buNone/>
              <a:defRPr lang="en-US" sz="1600" b="1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0" indent="0" algn="l">
              <a:buNone/>
              <a:defRPr lang="en-US" sz="1400" b="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0" indent="0" algn="l">
              <a:buNone/>
              <a:defRPr sz="1200" b="0">
                <a:latin typeface="+mn-lt"/>
              </a:defRPr>
            </a:lvl3pPr>
            <a:lvl4pPr marL="0" indent="0" algn="l">
              <a:buNone/>
              <a:defRPr sz="1100" b="0">
                <a:latin typeface="+mn-lt"/>
              </a:defRPr>
            </a:lvl4pPr>
            <a:lvl5pPr marL="0" indent="0" algn="l">
              <a:buNone/>
              <a:defRPr sz="1100" b="0">
                <a:latin typeface="+mn-lt"/>
              </a:defRPr>
            </a:lvl5pPr>
          </a:lstStyle>
          <a:p>
            <a:pPr marL="0" lv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  <a:p>
            <a:pPr marL="0" lvl="1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Second level</a:t>
            </a:r>
          </a:p>
          <a:p>
            <a:pPr marL="0" lvl="2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Third level</a:t>
            </a:r>
          </a:p>
          <a:p>
            <a:pPr marL="0" lvl="3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Fourth level</a:t>
            </a:r>
          </a:p>
          <a:p>
            <a:pPr marL="0" lvl="4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Fifth level</a:t>
            </a:r>
            <a:endParaRPr lang="en-US" dirty="0"/>
          </a:p>
        </p:txBody>
      </p:sp>
      <p:sp>
        <p:nvSpPr>
          <p:cNvPr id="10" name="Text Placeholder 8"/>
          <p:cNvSpPr>
            <a:spLocks noGrp="1"/>
          </p:cNvSpPr>
          <p:nvPr>
            <p:ph type="body" sz="quarter" idx="13"/>
          </p:nvPr>
        </p:nvSpPr>
        <p:spPr>
          <a:xfrm>
            <a:off x="5028347" y="3436331"/>
            <a:ext cx="2286000" cy="1802032"/>
          </a:xfrm>
        </p:spPr>
        <p:txBody>
          <a:bodyPr lIns="182880" tIns="146304" rIns="91440"/>
          <a:lstStyle>
            <a:lvl1pPr marL="0" indent="0" algn="l">
              <a:buNone/>
              <a:defRPr lang="en-US" sz="1600" b="1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0" indent="0" algn="l">
              <a:buNone/>
              <a:defRPr sz="1400" b="0">
                <a:solidFill>
                  <a:schemeClr val="tx1"/>
                </a:solidFill>
                <a:latin typeface="+mn-lt"/>
              </a:defRPr>
            </a:lvl2pPr>
            <a:lvl3pPr marL="0" indent="0" algn="l">
              <a:buNone/>
              <a:defRPr sz="1200" b="0">
                <a:latin typeface="+mn-lt"/>
              </a:defRPr>
            </a:lvl3pPr>
            <a:lvl4pPr marL="0" indent="0" algn="l">
              <a:buNone/>
              <a:defRPr sz="1100" b="0">
                <a:latin typeface="+mn-lt"/>
              </a:defRPr>
            </a:lvl4pPr>
            <a:lvl5pPr marL="0" indent="0" algn="l">
              <a:buNone/>
              <a:defRPr sz="1100" b="0">
                <a:latin typeface="+mn-lt"/>
              </a:defRPr>
            </a:lvl5pPr>
          </a:lstStyle>
          <a:p>
            <a:pPr marL="0" lv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  <a:p>
            <a:pPr marL="0" lvl="1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Second level</a:t>
            </a:r>
          </a:p>
          <a:p>
            <a:pPr marL="0" lvl="2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Third level</a:t>
            </a:r>
          </a:p>
          <a:p>
            <a:pPr marL="0" lvl="3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Fourth level</a:t>
            </a:r>
          </a:p>
          <a:p>
            <a:pPr marL="0" lvl="4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Fifth level</a:t>
            </a:r>
            <a:endParaRPr lang="en-US" dirty="0"/>
          </a:p>
        </p:txBody>
      </p:sp>
      <p:sp>
        <p:nvSpPr>
          <p:cNvPr id="11" name="Text Placeholder 8"/>
          <p:cNvSpPr>
            <a:spLocks noGrp="1"/>
          </p:cNvSpPr>
          <p:nvPr>
            <p:ph type="body" sz="quarter" idx="14"/>
          </p:nvPr>
        </p:nvSpPr>
        <p:spPr>
          <a:xfrm>
            <a:off x="7395677" y="3436331"/>
            <a:ext cx="2286000" cy="1802032"/>
          </a:xfrm>
        </p:spPr>
        <p:txBody>
          <a:bodyPr lIns="182880" tIns="146304" rIns="91440"/>
          <a:lstStyle>
            <a:lvl1pPr marL="0" indent="0" algn="l">
              <a:buNone/>
              <a:defRPr lang="en-US" sz="1600" b="1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0" indent="0" algn="l">
              <a:buNone/>
              <a:defRPr lang="en-US" sz="1400" b="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0" indent="0" algn="l">
              <a:buNone/>
              <a:defRPr sz="1200" b="0">
                <a:latin typeface="+mn-lt"/>
              </a:defRPr>
            </a:lvl3pPr>
            <a:lvl4pPr marL="0" indent="0" algn="l">
              <a:buNone/>
              <a:defRPr sz="1100" b="0">
                <a:latin typeface="+mn-lt"/>
              </a:defRPr>
            </a:lvl4pPr>
            <a:lvl5pPr marL="0" indent="0" algn="l">
              <a:buNone/>
              <a:defRPr sz="1100" b="0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5" name="Text Placeholder 8"/>
          <p:cNvSpPr>
            <a:spLocks noGrp="1"/>
          </p:cNvSpPr>
          <p:nvPr>
            <p:ph type="body" sz="quarter" idx="15"/>
          </p:nvPr>
        </p:nvSpPr>
        <p:spPr>
          <a:xfrm>
            <a:off x="9763006" y="3436331"/>
            <a:ext cx="2286000" cy="1802032"/>
          </a:xfrm>
        </p:spPr>
        <p:txBody>
          <a:bodyPr lIns="182880" tIns="146304" rIns="91440"/>
          <a:lstStyle>
            <a:lvl1pPr marL="0" indent="0" algn="l">
              <a:buNone/>
              <a:defRPr lang="en-US" sz="1600" b="1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0" indent="0" algn="l">
              <a:buNone/>
              <a:defRPr lang="en-US" sz="1400" b="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0" indent="0" algn="l">
              <a:buNone/>
              <a:defRPr sz="1200" b="0">
                <a:latin typeface="+mn-lt"/>
              </a:defRPr>
            </a:lvl3pPr>
            <a:lvl4pPr marL="0" indent="0" algn="l">
              <a:buNone/>
              <a:defRPr sz="1100" b="0">
                <a:latin typeface="+mn-lt"/>
              </a:defRPr>
            </a:lvl4pPr>
            <a:lvl5pPr marL="0" indent="0" algn="l">
              <a:buNone/>
              <a:defRPr sz="1100" b="0">
                <a:latin typeface="+mn-lt"/>
              </a:defRPr>
            </a:lvl5pPr>
          </a:lstStyle>
          <a:p>
            <a:pPr marL="0" lv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  <a:p>
            <a:pPr marL="0" lvl="1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Second level</a:t>
            </a:r>
          </a:p>
          <a:p>
            <a:pPr marL="0" lvl="2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Third level</a:t>
            </a:r>
          </a:p>
          <a:p>
            <a:pPr marL="0" lvl="3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Fourth level</a:t>
            </a:r>
          </a:p>
          <a:p>
            <a:pPr marL="0" lvl="4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/>
              <a:t>Fifth level</a:t>
            </a:r>
            <a:endParaRPr lang="en-US" dirty="0"/>
          </a:p>
        </p:txBody>
      </p:sp>
      <p:sp>
        <p:nvSpPr>
          <p:cNvPr id="13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58804360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8" fill="hold">
                      <p:stCondLst>
                        <p:cond delay="indefinite"/>
                      </p:stCondLst>
                      <p:childTnLst>
                        <p:par>
                          <p:cTn id="19" fill="hold">
                            <p:stCondLst>
                              <p:cond delay="0"/>
                            </p:stCondLst>
                            <p:childTnLst>
                              <p:par>
                                <p:cTn id="20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>
        <p:tmplLst>
          <p:tmpl>
            <p:tnLst>
              <p:par>
                <p:cTn presetID="10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9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9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12" grpId="0">
        <p:tmplLst>
          <p:tmpl>
            <p:tnLst>
              <p:par>
                <p:cTn presetID="10" presetClass="entr" presetSubtype="0" fill="hold" nodeType="click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12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12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10" grpId="0">
        <p:tmplLst>
          <p:tmpl>
            <p:tnLst>
              <p:par>
                <p:cTn presetID="10" presetClass="entr" presetSubtype="0" fill="hold" nodeType="click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10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10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11" grpId="0">
        <p:tmplLst>
          <p:tmpl>
            <p:tnLst>
              <p:par>
                <p:cTn presetID="10" presetClass="entr" presetSubtype="0" fill="hold" nodeType="click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11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11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15" grpId="0">
        <p:tmplLst>
          <p:tmpl>
            <p:tnLst>
              <p:par>
                <p:cTn presetID="10" presetClass="entr" presetSubtype="0" fill="hold" nodeType="click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15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15"/>
                        </p:tgtEl>
                      </p:cBhvr>
                    </p:animEffect>
                  </p:childTnLst>
                </p:cTn>
              </p:par>
            </p:tnLst>
          </p:tmpl>
        </p:tmplLst>
      </p:bldP>
    </p:bldLst>
  </p:timing>
  <p:extLst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11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Title,  5 Pillars smal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 userDrawn="1"/>
        </p:nvSpPr>
        <p:spPr>
          <a:xfrm>
            <a:off x="0" y="0"/>
            <a:ext cx="12192000" cy="1214348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04800" y="2598127"/>
            <a:ext cx="3714704" cy="2524794"/>
          </a:xfrm>
        </p:spPr>
        <p:txBody>
          <a:bodyPr lIns="91440" rIns="91440"/>
          <a:lstStyle>
            <a:lvl1pPr algn="ctr">
              <a:spcAft>
                <a:spcPts val="3000"/>
              </a:spcAft>
              <a:defRPr sz="240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1pPr>
            <a:lvl2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1200"/>
              </a:spcAft>
              <a:buFont typeface="Arial" panose="020B0604020202020204" pitchFamily="34" charset="0"/>
              <a:buNone/>
              <a:defRPr lang="en-US" sz="2000" kern="1200" dirty="0">
                <a:solidFill>
                  <a:schemeClr val="tx1"/>
                </a:solidFill>
                <a:latin typeface="Segoe UI Semilight" panose="020B0402040204020203" pitchFamily="34" charset="0"/>
                <a:ea typeface="+mn-ea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7" name="Content Placeholder 2"/>
          <p:cNvSpPr>
            <a:spLocks noGrp="1"/>
          </p:cNvSpPr>
          <p:nvPr>
            <p:ph idx="14"/>
          </p:nvPr>
        </p:nvSpPr>
        <p:spPr>
          <a:xfrm>
            <a:off x="4168631" y="2598127"/>
            <a:ext cx="3840480" cy="2524794"/>
          </a:xfrm>
        </p:spPr>
        <p:txBody>
          <a:bodyPr lIns="91440" rIns="91440"/>
          <a:lstStyle>
            <a:lvl1pPr algn="ctr">
              <a:defRPr lang="en-US" sz="2400" kern="1200" dirty="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Segoe UI Semilight" panose="020B0402040204020203" pitchFamily="34" charset="0"/>
                <a:ea typeface="+mn-ea"/>
                <a:cs typeface="Segoe UI Semilight" panose="020B0402040204020203" pitchFamily="34" charset="0"/>
              </a:defRPr>
            </a:lvl1pPr>
            <a:lvl2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1200"/>
              </a:spcAft>
              <a:buFont typeface="Arial" panose="020B0604020202020204" pitchFamily="34" charset="0"/>
              <a:buNone/>
              <a:defRPr lang="en-US" sz="2000" kern="1200" dirty="0">
                <a:solidFill>
                  <a:schemeClr val="tx1"/>
                </a:solidFill>
                <a:latin typeface="Segoe UI Semilight" panose="020B0402040204020203" pitchFamily="34" charset="0"/>
                <a:ea typeface="+mn-ea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  <a:p>
            <a:pPr marL="0" lvl="1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Second level</a:t>
            </a:r>
          </a:p>
          <a:p>
            <a:pPr marL="0" lvl="2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Third level</a:t>
            </a:r>
          </a:p>
          <a:p>
            <a:pPr marL="0" lvl="3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Fourth level</a:t>
            </a:r>
          </a:p>
          <a:p>
            <a:pPr marL="0" lvl="4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Fifth level</a:t>
            </a:r>
            <a:endParaRPr lang="en-US" dirty="0"/>
          </a:p>
        </p:txBody>
      </p:sp>
      <p:sp>
        <p:nvSpPr>
          <p:cNvPr id="9" name="Content Placeholder 2"/>
          <p:cNvSpPr>
            <a:spLocks noGrp="1"/>
          </p:cNvSpPr>
          <p:nvPr>
            <p:ph idx="15"/>
          </p:nvPr>
        </p:nvSpPr>
        <p:spPr>
          <a:xfrm>
            <a:off x="8158238" y="2598127"/>
            <a:ext cx="3773077" cy="2524794"/>
          </a:xfrm>
        </p:spPr>
        <p:txBody>
          <a:bodyPr lIns="91440" rIns="91440"/>
          <a:lstStyle>
            <a:lvl1pPr algn="ctr">
              <a:defRPr lang="en-US" sz="2400" kern="1200" dirty="0">
                <a:gradFill>
                  <a:gsLst>
                    <a:gs pos="15000">
                      <a:schemeClr val="tx2"/>
                    </a:gs>
                    <a:gs pos="47000">
                      <a:schemeClr val="tx2"/>
                    </a:gs>
                  </a:gsLst>
                  <a:lin ang="5400000" scaled="1"/>
                </a:gradFill>
                <a:latin typeface="Segoe UI Semilight" panose="020B0402040204020203" pitchFamily="34" charset="0"/>
                <a:ea typeface="+mn-ea"/>
                <a:cs typeface="Segoe UI Semilight" panose="020B0402040204020203" pitchFamily="34" charset="0"/>
              </a:defRPr>
            </a:lvl1pPr>
            <a:lvl2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1200"/>
              </a:spcAft>
              <a:buFont typeface="Arial" panose="020B0604020202020204" pitchFamily="34" charset="0"/>
              <a:buNone/>
              <a:defRPr lang="en-US" sz="2000" kern="1200" dirty="0">
                <a:solidFill>
                  <a:schemeClr val="tx1"/>
                </a:solidFill>
                <a:latin typeface="Segoe UI Semilight" panose="020B0402040204020203" pitchFamily="34" charset="0"/>
                <a:ea typeface="+mn-ea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  <a:p>
            <a:pPr marL="0" lvl="1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Second level</a:t>
            </a:r>
          </a:p>
          <a:p>
            <a:pPr marL="0" lvl="2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Third level</a:t>
            </a:r>
          </a:p>
          <a:p>
            <a:pPr marL="0" lvl="3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Fourth level</a:t>
            </a:r>
          </a:p>
          <a:p>
            <a:pPr marL="0" lvl="4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spcAft>
                <a:spcPts val="3000"/>
              </a:spcAft>
              <a:buFont typeface="Arial" panose="020B0604020202020204" pitchFamily="34" charset="0"/>
              <a:buNone/>
            </a:pPr>
            <a:r>
              <a:rPr lang="en-US"/>
              <a:t>Fifth level</a:t>
            </a:r>
            <a:endParaRPr lang="en-US" dirty="0"/>
          </a:p>
        </p:txBody>
      </p:sp>
      <p:sp>
        <p:nvSpPr>
          <p:cNvPr id="11" name="Freeform: Shape 10"/>
          <p:cNvSpPr/>
          <p:nvPr userDrawn="1"/>
        </p:nvSpPr>
        <p:spPr>
          <a:xfrm>
            <a:off x="129521" y="0"/>
            <a:ext cx="2749481" cy="1364786"/>
          </a:xfrm>
          <a:custGeom>
            <a:avLst/>
            <a:gdLst>
              <a:gd name="connsiteX0" fmla="*/ 0 w 4741280"/>
              <a:gd name="connsiteY0" fmla="*/ 0 h 2353474"/>
              <a:gd name="connsiteX1" fmla="*/ 4741280 w 4741280"/>
              <a:gd name="connsiteY1" fmla="*/ 0 h 2353474"/>
              <a:gd name="connsiteX2" fmla="*/ 4729949 w 4741280"/>
              <a:gd name="connsiteY2" fmla="*/ 224399 h 2353474"/>
              <a:gd name="connsiteX3" fmla="*/ 2370640 w 4741280"/>
              <a:gd name="connsiteY3" fmla="*/ 2353474 h 2353474"/>
              <a:gd name="connsiteX4" fmla="*/ 11331 w 4741280"/>
              <a:gd name="connsiteY4" fmla="*/ 224399 h 2353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741280" h="2353474">
                <a:moveTo>
                  <a:pt x="0" y="0"/>
                </a:moveTo>
                <a:lnTo>
                  <a:pt x="4741280" y="0"/>
                </a:lnTo>
                <a:lnTo>
                  <a:pt x="4729949" y="224399"/>
                </a:lnTo>
                <a:cubicBezTo>
                  <a:pt x="4608502" y="1420269"/>
                  <a:pt x="3598552" y="2353474"/>
                  <a:pt x="2370640" y="2353474"/>
                </a:cubicBezTo>
                <a:cubicBezTo>
                  <a:pt x="1142728" y="2353474"/>
                  <a:pt x="132779" y="1420269"/>
                  <a:pt x="11331" y="224399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Title 1"/>
          <p:cNvSpPr>
            <a:spLocks noGrp="1"/>
          </p:cNvSpPr>
          <p:nvPr>
            <p:ph type="title" hasCustomPrompt="1"/>
          </p:nvPr>
        </p:nvSpPr>
        <p:spPr>
          <a:xfrm>
            <a:off x="316322" y="339408"/>
            <a:ext cx="2375877" cy="535531"/>
          </a:xfrm>
        </p:spPr>
        <p:txBody>
          <a:bodyPr/>
          <a:lstStyle>
            <a:lvl1pPr algn="ctr">
              <a:defRPr lang="en-US" sz="3200" b="0" i="0" kern="1200" spc="60" baseline="0" dirty="0">
                <a:solidFill>
                  <a:schemeClr val="bg1"/>
                </a:solidFill>
                <a:latin typeface="+mj-lt"/>
                <a:ea typeface="+mn-ea"/>
                <a:cs typeface="Segoe UI Semilight" panose="020B0402040204020203" pitchFamily="34" charset="0"/>
              </a:defRPr>
            </a:lvl1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dirty="0"/>
              <a:t>CLICK TO</a:t>
            </a:r>
          </a:p>
        </p:txBody>
      </p:sp>
      <p:sp>
        <p:nvSpPr>
          <p:cNvPr id="10" name="Text Placeholder 9"/>
          <p:cNvSpPr>
            <a:spLocks noGrp="1"/>
          </p:cNvSpPr>
          <p:nvPr>
            <p:ph type="body" sz="quarter" idx="16"/>
          </p:nvPr>
        </p:nvSpPr>
        <p:spPr>
          <a:xfrm>
            <a:off x="2879003" y="419100"/>
            <a:ext cx="9084398" cy="1370013"/>
          </a:xfrm>
        </p:spPr>
        <p:txBody>
          <a:bodyPr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7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53865956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2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50-50 Right Photo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0"/>
          </p:nvPr>
        </p:nvSpPr>
        <p:spPr bwMode="ltGray">
          <a:xfrm>
            <a:off x="6129304" y="0"/>
            <a:ext cx="6062696" cy="6856100"/>
          </a:xfrm>
          <a:blipFill>
            <a:blip r:embed="rId2"/>
            <a:srcRect/>
            <a:stretch>
              <a:fillRect/>
            </a:stretch>
          </a:blipFill>
        </p:spPr>
        <p:txBody>
          <a:bodyPr tIns="548640" anchor="ctr" anchorCtr="0">
            <a:noAutofit/>
          </a:bodyPr>
          <a:lstStyle>
            <a:lvl1pPr marL="0" indent="0" algn="ctr">
              <a:buNone/>
              <a:defRPr sz="3600" b="1" cap="none" baseline="0">
                <a:solidFill>
                  <a:srgbClr val="FFC000"/>
                </a:solidFill>
                <a:latin typeface="+mn-lt"/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4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11837561" y="6484937"/>
            <a:ext cx="387743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100">
                <a:solidFill>
                  <a:schemeClr val="bg1"/>
                </a:solidFill>
              </a:defRPr>
            </a:lvl1pPr>
          </a:lstStyle>
          <a:p>
            <a:fld id="{5AE1514C-5E56-4738-A1FF-4B1CFD2A3E36}" type="slidenum">
              <a:rPr lang="en-US" smtClean="0"/>
              <a:pPr/>
              <a:t>‹#›</a:t>
            </a:fld>
            <a:endParaRPr lang="en-US" dirty="0"/>
          </a:p>
        </p:txBody>
      </p:sp>
      <p:sp>
        <p:nvSpPr>
          <p:cNvPr id="6" name="Content Placeholder 2"/>
          <p:cNvSpPr>
            <a:spLocks noGrp="1"/>
          </p:cNvSpPr>
          <p:nvPr>
            <p:ph idx="18" hasCustomPrompt="1"/>
          </p:nvPr>
        </p:nvSpPr>
        <p:spPr>
          <a:xfrm>
            <a:off x="1875949" y="419100"/>
            <a:ext cx="2377440" cy="840230"/>
          </a:xfrm>
        </p:spPr>
        <p:txBody>
          <a:bodyPr lIns="146304" rIns="146304"/>
          <a:lstStyle>
            <a:lvl1pPr marL="0" algn="ctr" defTabSz="914400" rtl="0" eaLnBrk="1" latinLnBrk="0" hangingPunct="1">
              <a:defRPr lang="en-US" sz="5400" kern="1200" dirty="0">
                <a:solidFill>
                  <a:schemeClr val="accent4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 dirty="0"/>
              <a:t>#</a:t>
            </a:r>
          </a:p>
        </p:txBody>
      </p:sp>
      <p:sp>
        <p:nvSpPr>
          <p:cNvPr id="9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0" y="3429000"/>
            <a:ext cx="6096000" cy="2594043"/>
          </a:xfrm>
        </p:spPr>
        <p:txBody>
          <a:bodyPr anchor="t" anchorCtr="0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spcAft>
                <a:spcPts val="3000"/>
              </a:spcAft>
              <a:buNone/>
              <a:defRPr lang="en-US" sz="3600" b="0" i="0" kern="1200" spc="0" baseline="0" dirty="0">
                <a:gradFill>
                  <a:gsLst>
                    <a:gs pos="0">
                      <a:schemeClr val="tx2"/>
                    </a:gs>
                    <a:gs pos="100000">
                      <a:schemeClr val="tx2"/>
                    </a:gs>
                  </a:gsLst>
                  <a:lin ang="5400000" scaled="1"/>
                </a:gradFill>
                <a:latin typeface="Segoe UI Semibold" panose="020B0702040204020203" pitchFamily="34" charset="0"/>
                <a:ea typeface="+mn-ea"/>
                <a:cs typeface="Segoe UI Semibold" panose="020B0702040204020203" pitchFamily="34" charset="0"/>
              </a:defRPr>
            </a:lvl1pPr>
            <a:lvl2pPr algn="ctr">
              <a:defRPr sz="2800"/>
            </a:lvl2pPr>
            <a:lvl3pPr algn="ctr">
              <a:spcAft>
                <a:spcPts val="600"/>
              </a:spcAft>
              <a:defRPr lang="en-US" sz="24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3pPr>
            <a:lvl4pPr algn="ctr">
              <a:defRPr sz="2000" b="1"/>
            </a:lvl4pPr>
            <a:lvl5pPr algn="ctr">
              <a:defRPr sz="18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0" name="Text Placeholder 2"/>
          <p:cNvSpPr>
            <a:spLocks noGrp="1"/>
          </p:cNvSpPr>
          <p:nvPr>
            <p:ph type="body" sz="quarter" idx="19"/>
          </p:nvPr>
        </p:nvSpPr>
        <p:spPr>
          <a:xfrm>
            <a:off x="0" y="1554163"/>
            <a:ext cx="6096000" cy="548957"/>
          </a:xfrm>
        </p:spPr>
        <p:txBody>
          <a:bodyPr/>
          <a:lstStyle>
            <a:lvl1pPr algn="ctr">
              <a:defRPr sz="3600" b="0">
                <a:latin typeface="+mj-lt"/>
              </a:defRPr>
            </a:lvl1pPr>
            <a:lvl2pPr algn="ctr">
              <a:defRPr lang="en-US" sz="3200" b="0" kern="1200" dirty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ea typeface="+mn-ea"/>
                <a:cs typeface="+mn-cs"/>
              </a:defRPr>
            </a:lvl2pPr>
            <a:lvl3pPr algn="ctr">
              <a:defRPr/>
            </a:lvl3pPr>
            <a:lvl4pPr algn="ctr">
              <a:defRPr/>
            </a:lvl4pPr>
            <a:lvl5pPr algn="ctr">
              <a:defRPr/>
            </a:lvl5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</p:txBody>
      </p:sp>
      <p:sp>
        <p:nvSpPr>
          <p:cNvPr id="12" name="Slide Number Placeholder 7"/>
          <p:cNvSpPr txBox="1">
            <a:spLocks/>
          </p:cNvSpPr>
          <p:nvPr userDrawn="1"/>
        </p:nvSpPr>
        <p:spPr>
          <a:xfrm>
            <a:off x="10343911" y="6498718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4997E989-D798-4C62-8E93-3D2D613C2488}" type="slidenum">
              <a:rPr lang="en-US" smtClean="0">
                <a:solidFill>
                  <a:schemeClr val="bg1"/>
                </a:solidFill>
              </a:rPr>
              <a:pPr/>
              <a:t>‹#›</a:t>
            </a:fld>
            <a:endParaRPr 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43957906"/>
      </p:ext>
    </p:extLst>
  </p:cSld>
  <p:clrMapOvr>
    <a:masterClrMapping/>
  </p:clrMapOvr>
</p:sldLayout>
</file>

<file path=ppt/slideLayouts/slideLayout151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50-50 Right Photo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0"/>
          </p:nvPr>
        </p:nvSpPr>
        <p:spPr bwMode="ltGray">
          <a:xfrm>
            <a:off x="6129304" y="0"/>
            <a:ext cx="6062696" cy="6856100"/>
          </a:xfrm>
          <a:blipFill>
            <a:blip r:embed="rId2"/>
            <a:srcRect/>
            <a:stretch>
              <a:fillRect/>
            </a:stretch>
          </a:blipFill>
        </p:spPr>
        <p:txBody>
          <a:bodyPr tIns="548640" anchor="ctr" anchorCtr="0">
            <a:noAutofit/>
          </a:bodyPr>
          <a:lstStyle>
            <a:lvl1pPr marL="0" indent="0" algn="ctr">
              <a:buNone/>
              <a:defRPr sz="3600" b="1" cap="none" baseline="0">
                <a:solidFill>
                  <a:srgbClr val="FFC000"/>
                </a:solidFill>
                <a:latin typeface="+mn-lt"/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7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0" y="3429000"/>
            <a:ext cx="6129304" cy="2754087"/>
          </a:xfrm>
        </p:spPr>
        <p:txBody>
          <a:bodyPr anchor="t" anchorCtr="0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spcAft>
                <a:spcPts val="3000"/>
              </a:spcAft>
              <a:buNone/>
              <a:defRPr lang="en-US" sz="3600" b="0" i="0" kern="1200" spc="0" baseline="0" dirty="0">
                <a:gradFill>
                  <a:gsLst>
                    <a:gs pos="0">
                      <a:schemeClr val="tx2"/>
                    </a:gs>
                    <a:gs pos="100000">
                      <a:schemeClr val="tx2"/>
                    </a:gs>
                  </a:gsLst>
                  <a:lin ang="5400000" scaled="1"/>
                </a:gradFill>
                <a:latin typeface="Segoe UI Semibold" panose="020B0702040204020203" pitchFamily="34" charset="0"/>
                <a:ea typeface="+mn-ea"/>
                <a:cs typeface="Segoe UI Semibold" panose="020B0702040204020203" pitchFamily="34" charset="0"/>
              </a:defRPr>
            </a:lvl1pPr>
            <a:lvl2pPr algn="ctr">
              <a:defRPr sz="2800"/>
            </a:lvl2pPr>
            <a:lvl3pPr algn="ctr">
              <a:defRPr lang="en-US" sz="24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3pPr>
            <a:lvl4pPr algn="ctr">
              <a:defRPr sz="2000" b="1"/>
            </a:lvl4pPr>
            <a:lvl5pPr algn="ctr">
              <a:defRPr sz="18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6" name="Content Placeholder 2"/>
          <p:cNvSpPr>
            <a:spLocks noGrp="1"/>
          </p:cNvSpPr>
          <p:nvPr>
            <p:ph idx="18" hasCustomPrompt="1"/>
          </p:nvPr>
        </p:nvSpPr>
        <p:spPr>
          <a:xfrm>
            <a:off x="1875949" y="419100"/>
            <a:ext cx="2377440" cy="840230"/>
          </a:xfrm>
        </p:spPr>
        <p:txBody>
          <a:bodyPr lIns="146304" rIns="146304"/>
          <a:lstStyle>
            <a:lvl1pPr marL="0" algn="ctr" defTabSz="914400" rtl="0" eaLnBrk="1" latinLnBrk="0" hangingPunct="1">
              <a:defRPr lang="en-US" sz="5400" kern="1200" dirty="0">
                <a:solidFill>
                  <a:schemeClr val="accent4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 dirty="0"/>
              <a:t>#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sz="quarter" idx="19"/>
          </p:nvPr>
        </p:nvSpPr>
        <p:spPr>
          <a:xfrm>
            <a:off x="0" y="1554163"/>
            <a:ext cx="6129304" cy="535531"/>
          </a:xfrm>
        </p:spPr>
        <p:txBody>
          <a:bodyPr/>
          <a:lstStyle>
            <a:lvl1pPr algn="ctr">
              <a:defRPr sz="3600" b="0">
                <a:latin typeface="+mj-lt"/>
              </a:defRPr>
            </a:lvl1pPr>
            <a:lvl2pPr algn="ctr">
              <a:defRPr lang="en-US" sz="3200" b="0" kern="1200" dirty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ea typeface="+mn-ea"/>
                <a:cs typeface="+mn-cs"/>
              </a:defRPr>
            </a:lvl2pPr>
            <a:lvl3pPr algn="ctr">
              <a:defRPr/>
            </a:lvl3pPr>
            <a:lvl4pPr algn="ctr">
              <a:defRPr/>
            </a:lvl4pPr>
            <a:lvl5pPr algn="ctr">
              <a:defRPr/>
            </a:lvl5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</p:txBody>
      </p:sp>
      <p:sp>
        <p:nvSpPr>
          <p:cNvPr id="8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88233458"/>
      </p:ext>
    </p:extLst>
  </p:cSld>
  <p:clrMapOvr>
    <a:masterClrMapping/>
  </p:clrMapOvr>
</p:sldLayout>
</file>

<file path=ppt/slideLayouts/slideLayout161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50-50 Left Photo Layout with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0"/>
          </p:nvPr>
        </p:nvSpPr>
        <p:spPr bwMode="ltGray">
          <a:xfrm flipH="1">
            <a:off x="-1" y="0"/>
            <a:ext cx="6094444" cy="6856100"/>
          </a:xfrm>
          <a:blipFill>
            <a:blip r:embed="rId2"/>
            <a:stretch>
              <a:fillRect/>
            </a:stretch>
          </a:blipFill>
        </p:spPr>
        <p:txBody>
          <a:bodyPr tIns="548640" anchor="ctr" anchorCtr="0">
            <a:noAutofit/>
          </a:bodyPr>
          <a:lstStyle>
            <a:lvl1pPr marL="0" indent="0" algn="ctr">
              <a:buNone/>
              <a:defRPr sz="1568" b="1" cap="none" baseline="0">
                <a:gradFill>
                  <a:gsLst>
                    <a:gs pos="0">
                      <a:srgbClr val="FFFFFF"/>
                    </a:gs>
                    <a:gs pos="27000">
                      <a:srgbClr val="FFFFFF"/>
                    </a:gs>
                  </a:gsLst>
                  <a:lin ang="5400000" scaled="0"/>
                </a:gradFill>
                <a:latin typeface="+mn-lt"/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8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6094443" y="3425619"/>
            <a:ext cx="6097555" cy="2754087"/>
          </a:xfrm>
        </p:spPr>
        <p:txBody>
          <a:bodyPr anchor="t" anchorCtr="0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spcAft>
                <a:spcPts val="3000"/>
              </a:spcAft>
              <a:buNone/>
              <a:defRPr lang="en-US" sz="3600" b="0" i="0" kern="1200" spc="0" baseline="0" dirty="0">
                <a:gradFill>
                  <a:gsLst>
                    <a:gs pos="0">
                      <a:schemeClr val="tx2"/>
                    </a:gs>
                    <a:gs pos="100000">
                      <a:schemeClr val="tx2"/>
                    </a:gs>
                  </a:gsLst>
                  <a:lin ang="5400000" scaled="1"/>
                </a:gradFill>
                <a:latin typeface="Segoe UI Semibold" panose="020B0702040204020203" pitchFamily="34" charset="0"/>
                <a:ea typeface="+mn-ea"/>
                <a:cs typeface="Segoe UI Semibold" panose="020B0702040204020203" pitchFamily="34" charset="0"/>
              </a:defRPr>
            </a:lvl1pPr>
            <a:lvl2pPr algn="ctr">
              <a:defRPr sz="2800"/>
            </a:lvl2pPr>
            <a:lvl3pPr algn="ctr">
              <a:defRPr lang="en-US" sz="24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3pPr>
            <a:lvl4pPr algn="ctr">
              <a:defRPr sz="2000" b="1"/>
            </a:lvl4pPr>
            <a:lvl5pPr algn="ctr">
              <a:defRPr sz="18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9" name="Text Placeholder 2"/>
          <p:cNvSpPr>
            <a:spLocks noGrp="1"/>
          </p:cNvSpPr>
          <p:nvPr>
            <p:ph type="body" sz="quarter" idx="19"/>
          </p:nvPr>
        </p:nvSpPr>
        <p:spPr>
          <a:xfrm>
            <a:off x="6094443" y="1554163"/>
            <a:ext cx="6097556" cy="535531"/>
          </a:xfrm>
        </p:spPr>
        <p:txBody>
          <a:bodyPr/>
          <a:lstStyle>
            <a:lvl1pPr algn="ctr">
              <a:defRPr sz="3600" b="0">
                <a:latin typeface="+mj-lt"/>
              </a:defRPr>
            </a:lvl1pPr>
            <a:lvl2pPr algn="ctr">
              <a:defRPr lang="en-US" sz="3200" b="0" kern="1200" dirty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ea typeface="+mn-ea"/>
                <a:cs typeface="+mn-cs"/>
              </a:defRPr>
            </a:lvl2pPr>
            <a:lvl3pPr algn="ctr">
              <a:defRPr/>
            </a:lvl3pPr>
            <a:lvl4pPr algn="ctr">
              <a:defRPr/>
            </a:lvl4pPr>
            <a:lvl5pPr algn="ctr">
              <a:defRPr/>
            </a:lvl5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</p:txBody>
      </p:sp>
      <p:sp>
        <p:nvSpPr>
          <p:cNvPr id="10" name="Content Placeholder 2"/>
          <p:cNvSpPr>
            <a:spLocks noGrp="1"/>
          </p:cNvSpPr>
          <p:nvPr>
            <p:ph idx="18" hasCustomPrompt="1"/>
          </p:nvPr>
        </p:nvSpPr>
        <p:spPr>
          <a:xfrm>
            <a:off x="7743349" y="419100"/>
            <a:ext cx="2377440" cy="840230"/>
          </a:xfrm>
        </p:spPr>
        <p:txBody>
          <a:bodyPr lIns="146304" rIns="146304"/>
          <a:lstStyle>
            <a:lvl1pPr marL="0" algn="ctr" defTabSz="914400" rtl="0" eaLnBrk="1" latinLnBrk="0" hangingPunct="1">
              <a:defRPr lang="en-US" sz="5400" kern="1200" dirty="0">
                <a:solidFill>
                  <a:schemeClr val="accent4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 dirty="0"/>
              <a:t>#</a:t>
            </a:r>
          </a:p>
        </p:txBody>
      </p:sp>
      <p:sp>
        <p:nvSpPr>
          <p:cNvPr id="11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9820170"/>
      </p:ext>
    </p:extLst>
  </p:cSld>
  <p:clrMapOvr>
    <a:masterClrMapping/>
  </p:clrMapOvr>
</p:sldLayout>
</file>

<file path=ppt/slideLayouts/slideLayout1710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5_50-50 Left Photo Layout with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0"/>
          </p:nvPr>
        </p:nvSpPr>
        <p:spPr bwMode="ltGray">
          <a:xfrm>
            <a:off x="0" y="0"/>
            <a:ext cx="6094444" cy="6856100"/>
          </a:xfrm>
          <a:blipFill>
            <a:blip r:embed="rId2"/>
            <a:srcRect/>
            <a:stretch>
              <a:fillRect/>
            </a:stretch>
          </a:blipFill>
        </p:spPr>
        <p:txBody>
          <a:bodyPr tIns="548640" anchor="ctr" anchorCtr="0">
            <a:noAutofit/>
          </a:bodyPr>
          <a:lstStyle>
            <a:lvl1pPr marL="0" indent="0" algn="ctr">
              <a:buNone/>
              <a:defRPr sz="1568" b="1" cap="none" baseline="0">
                <a:gradFill>
                  <a:gsLst>
                    <a:gs pos="0">
                      <a:srgbClr val="FFFFFF"/>
                    </a:gs>
                    <a:gs pos="27000">
                      <a:srgbClr val="FFFFFF"/>
                    </a:gs>
                  </a:gsLst>
                  <a:lin ang="5400000" scaled="0"/>
                </a:gradFill>
                <a:latin typeface="+mn-lt"/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8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6180534" y="3429000"/>
            <a:ext cx="6011466" cy="2754087"/>
          </a:xfrm>
        </p:spPr>
        <p:txBody>
          <a:bodyPr anchor="t" anchorCtr="0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spcAft>
                <a:spcPts val="3000"/>
              </a:spcAft>
              <a:buNone/>
              <a:defRPr lang="en-US" sz="3600" b="0" i="0" kern="1200" spc="0" baseline="0" dirty="0">
                <a:solidFill>
                  <a:schemeClr val="tx2"/>
                </a:solidFill>
                <a:latin typeface="Segoe UI Semibold" panose="020B0702040204020203" pitchFamily="34" charset="0"/>
                <a:ea typeface="+mn-ea"/>
                <a:cs typeface="Segoe UI Semibold" panose="020B0702040204020203" pitchFamily="34" charset="0"/>
              </a:defRPr>
            </a:lvl1pPr>
            <a:lvl2pPr algn="ctr">
              <a:defRPr sz="2800"/>
            </a:lvl2pPr>
            <a:lvl3pPr algn="ctr">
              <a:defRPr lang="en-US" sz="24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3pPr>
            <a:lvl4pPr algn="ctr">
              <a:defRPr sz="2000" b="1"/>
            </a:lvl4pPr>
            <a:lvl5pPr algn="ctr">
              <a:defRPr sz="18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0" name="Text Placeholder 2"/>
          <p:cNvSpPr>
            <a:spLocks noGrp="1"/>
          </p:cNvSpPr>
          <p:nvPr>
            <p:ph type="body" sz="quarter" idx="19"/>
          </p:nvPr>
        </p:nvSpPr>
        <p:spPr>
          <a:xfrm>
            <a:off x="6180534" y="1554163"/>
            <a:ext cx="5791200" cy="535531"/>
          </a:xfrm>
        </p:spPr>
        <p:txBody>
          <a:bodyPr/>
          <a:lstStyle>
            <a:lvl1pPr algn="ctr">
              <a:defRPr sz="3600" b="0">
                <a:latin typeface="+mj-lt"/>
              </a:defRPr>
            </a:lvl1pPr>
            <a:lvl2pPr algn="ctr">
              <a:defRPr lang="en-US" sz="3200" b="0" kern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ea typeface="+mn-ea"/>
                <a:cs typeface="+mn-cs"/>
              </a:defRPr>
            </a:lvl2pPr>
            <a:lvl3pPr algn="ctr">
              <a:defRPr/>
            </a:lvl3pPr>
            <a:lvl4pPr algn="ctr">
              <a:defRPr/>
            </a:lvl4pPr>
            <a:lvl5pPr algn="ctr">
              <a:defRPr/>
            </a:lvl5pPr>
          </a:lstStyle>
          <a:p>
            <a:pPr marL="0" lvl="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</a:pPr>
            <a:r>
              <a:rPr lang="en-US"/>
              <a:t>Edit Master text styles</a:t>
            </a:r>
          </a:p>
        </p:txBody>
      </p:sp>
      <p:sp>
        <p:nvSpPr>
          <p:cNvPr id="11" name="Content Placeholder 2"/>
          <p:cNvSpPr>
            <a:spLocks noGrp="1"/>
          </p:cNvSpPr>
          <p:nvPr>
            <p:ph idx="18" hasCustomPrompt="1"/>
          </p:nvPr>
        </p:nvSpPr>
        <p:spPr>
          <a:xfrm>
            <a:off x="7743349" y="419100"/>
            <a:ext cx="2377440" cy="840230"/>
          </a:xfrm>
        </p:spPr>
        <p:txBody>
          <a:bodyPr lIns="146304" rIns="146304"/>
          <a:lstStyle>
            <a:lvl1pPr marL="0" algn="ctr" defTabSz="914400" rtl="0" eaLnBrk="1" latinLnBrk="0" hangingPunct="1">
              <a:defRPr lang="en-US" sz="5400" kern="1200" dirty="0">
                <a:solidFill>
                  <a:schemeClr val="accent4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 dirty="0"/>
              <a:t>#</a:t>
            </a:r>
          </a:p>
        </p:txBody>
      </p:sp>
      <p:sp>
        <p:nvSpPr>
          <p:cNvPr id="12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176110"/>
      </p:ext>
    </p:extLst>
  </p:cSld>
  <p:clrMapOvr>
    <a:masterClrMapping/>
  </p:clrMapOvr>
</p:sldLayout>
</file>

<file path=ppt/slideLayouts/slideLayout192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50-50 Left Photo Layout with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0"/>
          </p:nvPr>
        </p:nvSpPr>
        <p:spPr bwMode="ltGray">
          <a:xfrm flipH="1">
            <a:off x="-1" y="0"/>
            <a:ext cx="6094444" cy="6856100"/>
          </a:xfrm>
          <a:blipFill>
            <a:blip r:embed="rId2"/>
            <a:stretch>
              <a:fillRect/>
            </a:stretch>
          </a:blipFill>
        </p:spPr>
        <p:txBody>
          <a:bodyPr tIns="548640" anchor="ctr" anchorCtr="0">
            <a:noAutofit/>
          </a:bodyPr>
          <a:lstStyle>
            <a:lvl1pPr marL="0" indent="0" algn="ctr">
              <a:buNone/>
              <a:defRPr sz="1568" b="1" cap="none" baseline="0">
                <a:gradFill>
                  <a:gsLst>
                    <a:gs pos="0">
                      <a:srgbClr val="FFFFFF"/>
                    </a:gs>
                    <a:gs pos="27000">
                      <a:srgbClr val="FFFFFF"/>
                    </a:gs>
                  </a:gsLst>
                  <a:lin ang="5400000" scaled="0"/>
                </a:gradFill>
                <a:latin typeface="+mn-lt"/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7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6096000" y="2356398"/>
            <a:ext cx="6096000" cy="2145203"/>
          </a:xfrm>
        </p:spPr>
        <p:txBody>
          <a:bodyPr anchor="ctr" anchorCtr="0"/>
          <a:lstStyle>
            <a:lvl1pPr algn="ctr" defTabSz="914400" rtl="0" eaLnBrk="1" latinLnBrk="0" hangingPunct="1">
              <a:lnSpc>
                <a:spcPct val="90000"/>
              </a:lnSpc>
              <a:spcBef>
                <a:spcPts val="2400"/>
              </a:spcBef>
              <a:spcAft>
                <a:spcPts val="600"/>
              </a:spcAft>
              <a:buNone/>
              <a:defRPr lang="en-US" sz="3600" b="0" i="0" kern="1200" spc="0" baseline="0" dirty="0">
                <a:gradFill>
                  <a:gsLst>
                    <a:gs pos="0">
                      <a:schemeClr val="tx2"/>
                    </a:gs>
                    <a:gs pos="100000">
                      <a:schemeClr val="tx2"/>
                    </a:gs>
                  </a:gsLst>
                  <a:lin ang="5400000" scaled="1"/>
                </a:gradFill>
                <a:latin typeface="Segoe UI Semibold" panose="020B0702040204020203" pitchFamily="34" charset="0"/>
                <a:ea typeface="+mn-ea"/>
                <a:cs typeface="Segoe UI Semibold" panose="020B0702040204020203" pitchFamily="34" charset="0"/>
              </a:defRPr>
            </a:lvl1pPr>
            <a:lvl2pPr algn="ctr">
              <a:spcBef>
                <a:spcPts val="0"/>
              </a:spcBef>
              <a:spcAft>
                <a:spcPts val="600"/>
              </a:spcAft>
              <a:defRPr sz="2800"/>
            </a:lvl2pPr>
            <a:lvl3pPr algn="ctr">
              <a:spcBef>
                <a:spcPts val="0"/>
              </a:spcBef>
              <a:spcAft>
                <a:spcPts val="600"/>
              </a:spcAft>
              <a:defRPr lang="en-US" sz="24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3pPr>
            <a:lvl4pPr algn="ctr">
              <a:spcBef>
                <a:spcPts val="0"/>
              </a:spcBef>
              <a:spcAft>
                <a:spcPts val="600"/>
              </a:spcAft>
              <a:defRPr sz="2000" b="1"/>
            </a:lvl4pPr>
            <a:lvl5pPr algn="ctr">
              <a:spcBef>
                <a:spcPts val="0"/>
              </a:spcBef>
              <a:spcAft>
                <a:spcPts val="600"/>
              </a:spcAft>
              <a:defRPr sz="18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9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806054844"/>
      </p:ext>
    </p:extLst>
  </p:cSld>
  <p:clrMapOvr>
    <a:masterClrMapping/>
  </p:clrMapOvr>
</p:sldLayout>
</file>

<file path=ppt/slideLayouts/slideLayout201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3_50-50 Left Photo Layout with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/>
          <p:cNvSpPr>
            <a:spLocks noGrp="1"/>
          </p:cNvSpPr>
          <p:nvPr>
            <p:ph type="pic" sz="quarter" idx="12" hasCustomPrompt="1"/>
          </p:nvPr>
        </p:nvSpPr>
        <p:spPr>
          <a:xfrm>
            <a:off x="0" y="0"/>
            <a:ext cx="12190413" cy="6858000"/>
          </a:xfrm>
          <a:blipFill>
            <a:blip r:embed="rId2"/>
            <a:stretch>
              <a:fillRect/>
            </a:stretch>
          </a:blipFill>
        </p:spPr>
        <p:txBody>
          <a:bodyPr anchor="ctr" anchorCtr="0">
            <a:noAutofit/>
          </a:bodyPr>
          <a:lstStyle>
            <a:lvl1pPr algn="r">
              <a:defRPr baseline="0"/>
            </a:lvl1pPr>
          </a:lstStyle>
          <a:p>
            <a:r>
              <a:rPr lang="en-US" dirty="0"/>
              <a:t>Full Bleed Picture</a:t>
            </a:r>
          </a:p>
        </p:txBody>
      </p:sp>
      <p:sp>
        <p:nvSpPr>
          <p:cNvPr id="7" name="Content Placeholder 2"/>
          <p:cNvSpPr>
            <a:spLocks noGrp="1"/>
          </p:cNvSpPr>
          <p:nvPr>
            <p:ph idx="18" hasCustomPrompt="1"/>
          </p:nvPr>
        </p:nvSpPr>
        <p:spPr>
          <a:xfrm>
            <a:off x="1875949" y="419100"/>
            <a:ext cx="2377440" cy="840230"/>
          </a:xfrm>
        </p:spPr>
        <p:txBody>
          <a:bodyPr lIns="146304" rIns="146304"/>
          <a:lstStyle>
            <a:lvl1pPr marL="0" algn="ctr" defTabSz="914400" rtl="0" eaLnBrk="1" latinLnBrk="0" hangingPunct="1">
              <a:defRPr lang="en-US" sz="5400" kern="1200" dirty="0">
                <a:solidFill>
                  <a:schemeClr val="accent4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defRPr>
            </a:lvl1pPr>
            <a:lvl2pPr algn="ctr">
              <a:defRPr sz="2200">
                <a:solidFill>
                  <a:schemeClr val="tx1">
                    <a:lumMod val="75000"/>
                    <a:lumOff val="25000"/>
                  </a:schemeClr>
                </a:solidFill>
                <a:latin typeface="Segoe UI Semilight" panose="020B0402040204020203" pitchFamily="34" charset="0"/>
                <a:cs typeface="Segoe UI Semilight" panose="020B0402040204020203" pitchFamily="34" charset="0"/>
              </a:defRPr>
            </a:lvl2pPr>
            <a:lvl3pPr algn="ctr">
              <a:defRPr sz="1800"/>
            </a:lvl3pPr>
            <a:lvl4pPr algn="ctr">
              <a:defRPr sz="1800">
                <a:latin typeface="+mn-lt"/>
              </a:defRPr>
            </a:lvl4pPr>
            <a:lvl5pPr algn="ctr">
              <a:defRPr sz="1600">
                <a:latin typeface="+mn-lt"/>
              </a:defRPr>
            </a:lvl5pPr>
          </a:lstStyle>
          <a:p>
            <a:pPr lvl="0"/>
            <a:r>
              <a:rPr lang="en-US" dirty="0"/>
              <a:t>#</a:t>
            </a:r>
          </a:p>
        </p:txBody>
      </p:sp>
      <p:sp>
        <p:nvSpPr>
          <p:cNvPr id="11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304800" y="3429000"/>
            <a:ext cx="5960269" cy="2754087"/>
          </a:xfrm>
        </p:spPr>
        <p:txBody>
          <a:bodyPr anchor="t" anchorCtr="0"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spcAft>
                <a:spcPts val="3000"/>
              </a:spcAft>
              <a:buNone/>
              <a:defRPr lang="en-US" sz="3600" b="0" i="0" kern="1200" spc="0" baseline="0" dirty="0">
                <a:gradFill>
                  <a:gsLst>
                    <a:gs pos="0">
                      <a:schemeClr val="tx2"/>
                    </a:gs>
                    <a:gs pos="100000">
                      <a:schemeClr val="tx2"/>
                    </a:gs>
                  </a:gsLst>
                  <a:lin ang="5400000" scaled="1"/>
                </a:gradFill>
                <a:latin typeface="Segoe UI Semibold" panose="020B0702040204020203" pitchFamily="34" charset="0"/>
                <a:ea typeface="+mn-ea"/>
                <a:cs typeface="Segoe UI Semibold" panose="020B0702040204020203" pitchFamily="34" charset="0"/>
              </a:defRPr>
            </a:lvl1pPr>
            <a:lvl2pPr algn="ctr">
              <a:defRPr sz="2800"/>
            </a:lvl2pPr>
            <a:lvl3pPr algn="ctr">
              <a:defRPr lang="en-US" sz="2400" b="0" kern="1200" dirty="0">
                <a:solidFill>
                  <a:schemeClr val="tx1">
                    <a:lumMod val="85000"/>
                    <a:lumOff val="15000"/>
                  </a:schemeClr>
                </a:solidFill>
                <a:latin typeface="+mn-lt"/>
                <a:ea typeface="+mn-ea"/>
                <a:cs typeface="+mn-cs"/>
              </a:defRPr>
            </a:lvl3pPr>
            <a:lvl4pPr algn="ctr">
              <a:defRPr sz="2000" b="1"/>
            </a:lvl4pPr>
            <a:lvl5pPr algn="ctr">
              <a:defRPr sz="18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2" name="Text Placeholder 2"/>
          <p:cNvSpPr>
            <a:spLocks noGrp="1"/>
          </p:cNvSpPr>
          <p:nvPr>
            <p:ph type="body" sz="quarter" idx="19" hasCustomPrompt="1"/>
          </p:nvPr>
        </p:nvSpPr>
        <p:spPr>
          <a:xfrm>
            <a:off x="304800" y="1554164"/>
            <a:ext cx="5875734" cy="535531"/>
          </a:xfrm>
        </p:spPr>
        <p:txBody>
          <a:bodyPr/>
          <a:lstStyle>
            <a:lvl1pPr algn="ctr">
              <a:defRPr sz="3600" b="0">
                <a:latin typeface="+mj-lt"/>
              </a:defRPr>
            </a:lvl1pPr>
            <a:lvl2pPr marL="0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lang="en-US" sz="3200" b="0" kern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ea typeface="+mn-ea"/>
                <a:cs typeface="+mn-cs"/>
              </a:defRPr>
            </a:lvl2pPr>
            <a:lvl3pPr algn="ctr">
              <a:defRPr/>
            </a:lvl3pPr>
            <a:lvl4pPr algn="ctr">
              <a:defRPr/>
            </a:lvl4pPr>
            <a:lvl5pPr algn="ctr">
              <a:defRPr/>
            </a:lvl5pPr>
          </a:lstStyle>
          <a:p>
            <a:pPr marL="0" lvl="1" indent="0" algn="ctr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</a:pPr>
            <a:r>
              <a:rPr lang="en-US" dirty="0"/>
              <a:t>Headline</a:t>
            </a:r>
          </a:p>
        </p:txBody>
      </p:sp>
      <p:sp>
        <p:nvSpPr>
          <p:cNvPr id="13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89140260"/>
      </p:ext>
    </p:extLst>
  </p:cSld>
  <p:clrMapOvr>
    <a:masterClrMapping/>
  </p:clrMapOvr>
</p:sldLayout>
</file>

<file path=ppt/slideLayouts/slideLayout22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bg>
      <p:bgRef idx="1001">
        <a:schemeClr val="bg2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 noChangeAspect="1"/>
          </p:cNvSpPr>
          <p:nvPr>
            <p:ph type="pic" sz="quarter" idx="14"/>
          </p:nvPr>
        </p:nvSpPr>
        <p:spPr>
          <a:xfrm>
            <a:off x="0" y="0"/>
            <a:ext cx="12192000" cy="6858000"/>
          </a:xfrm>
        </p:spPr>
        <p:txBody>
          <a:bodyPr lIns="91440">
            <a:noAutofit/>
          </a:bodyPr>
          <a:lstStyle>
            <a:lvl1pPr algn="ctr">
              <a:defRPr/>
            </a:lvl1pPr>
          </a:lstStyle>
          <a:p>
            <a:r>
              <a:rPr lang="en-US" baseline="0" dirty="0"/>
              <a:t>Click icon to add picture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>
          <a:xfrm>
            <a:off x="11747687" y="6465381"/>
            <a:ext cx="431425" cy="365125"/>
          </a:xfrm>
          <a:prstGeom prst="rect">
            <a:avLst/>
          </a:prstGeom>
        </p:spPr>
        <p:txBody>
          <a:bodyPr/>
          <a:lstStyle/>
          <a:p>
            <a:fld id="{5AE1514C-5E56-4738-A1FF-4B1CFD2A3E36}" type="slidenum">
              <a:rPr lang="en-US" smtClean="0"/>
              <a:t>‹#›</a:t>
            </a:fld>
            <a:endParaRPr lang="en-US" dirty="0"/>
          </a:p>
        </p:txBody>
      </p:sp>
      <p:sp>
        <p:nvSpPr>
          <p:cNvPr id="2" name="Title 1"/>
          <p:cNvSpPr>
            <a:spLocks noGrp="1"/>
          </p:cNvSpPr>
          <p:nvPr>
            <p:ph type="title" hasCustomPrompt="1"/>
          </p:nvPr>
        </p:nvSpPr>
        <p:spPr>
          <a:xfrm>
            <a:off x="966652" y="2567613"/>
            <a:ext cx="8804365" cy="1403495"/>
          </a:xfrm>
          <a:prstGeom prst="rect">
            <a:avLst/>
          </a:prstGeom>
        </p:spPr>
        <p:txBody>
          <a:bodyPr/>
          <a:lstStyle>
            <a:lvl1pPr algn="l">
              <a:defRPr lang="en-US" sz="8800" b="1" i="0" kern="1200" spc="100" dirty="0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rgbClr val="FFFFFF"/>
                    </a:gs>
                  </a:gsLst>
                  <a:lin ang="5400000" scaled="1"/>
                </a:gradFill>
                <a:latin typeface="+mn-lt"/>
                <a:ea typeface="+mn-ea"/>
                <a:cs typeface="Segoe UI Semilight" panose="020B0402040204020203" pitchFamily="34" charset="0"/>
              </a:defRPr>
            </a:lvl1pPr>
          </a:lstStyle>
          <a:p>
            <a:r>
              <a:rPr lang="en-US" dirty="0"/>
              <a:t>CLICK TO EDIT</a:t>
            </a: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13" hasCustomPrompt="1"/>
          </p:nvPr>
        </p:nvSpPr>
        <p:spPr>
          <a:xfrm>
            <a:off x="1581150" y="3971108"/>
            <a:ext cx="9461500" cy="757130"/>
          </a:xfrm>
        </p:spPr>
        <p:txBody>
          <a:bodyPr/>
          <a:lstStyle>
            <a:lvl1pPr algn="l">
              <a:defRPr lang="en-US" sz="4800" b="1" i="0" kern="1200" spc="300" dirty="0" smtClean="0">
                <a:gradFill>
                  <a:gsLst>
                    <a:gs pos="0">
                      <a:schemeClr val="accent1">
                        <a:lumMod val="5000"/>
                        <a:lumOff val="95000"/>
                      </a:schemeClr>
                    </a:gs>
                    <a:gs pos="100000">
                      <a:srgbClr val="FFFFFF"/>
                    </a:gs>
                  </a:gsLst>
                  <a:lin ang="5400000" scaled="1"/>
                </a:gradFill>
                <a:latin typeface="+mn-lt"/>
                <a:ea typeface="+mn-ea"/>
                <a:cs typeface="Segoe UI Semilight" panose="020B0402040204020203" pitchFamily="34" charset="0"/>
              </a:defRPr>
            </a:lvl1pPr>
            <a:lvl2pPr algn="l">
              <a:defRPr/>
            </a:lvl2pPr>
            <a:lvl3pPr algn="l">
              <a:defRPr/>
            </a:lvl3pPr>
            <a:lvl4pPr algn="l">
              <a:defRPr/>
            </a:lvl4pPr>
            <a:lvl5pPr algn="l">
              <a:defRPr/>
            </a:lvl5pPr>
          </a:lstStyle>
          <a:p>
            <a:pPr lvl="0"/>
            <a:r>
              <a:rPr lang="en-US" dirty="0"/>
              <a:t>EDIT MASTER TEXT</a:t>
            </a:r>
          </a:p>
        </p:txBody>
      </p:sp>
    </p:spTree>
    <p:extLst>
      <p:ext uri="{BB962C8B-B14F-4D97-AF65-F5344CB8AC3E}">
        <p14:creationId xmlns:p14="http://schemas.microsoft.com/office/powerpoint/2010/main" val="4073567290"/>
      </p:ext>
    </p:extLst>
  </p:cSld>
  <p:clrMapOvr>
    <a:overrideClrMapping bg1="dk1" tx1="lt1" bg2="dk2" tx2="lt2" accent1="accent1" accent2="accent2" accent3="accent3" accent4="accent4" accent5="accent5" accent6="accent6" hlink="hlink" folHlink="folHlink"/>
  </p:clrMapOvr>
</p:sldLayout>
</file>

<file path=ppt/slideLayouts/slideLayout23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 with Pictur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>
          <a:xfrm>
            <a:off x="11747687" y="6465381"/>
            <a:ext cx="431425" cy="365125"/>
          </a:xfrm>
          <a:prstGeom prst="rect">
            <a:avLst/>
          </a:prstGeom>
        </p:spPr>
        <p:txBody>
          <a:bodyPr/>
          <a:lstStyle/>
          <a:p>
            <a:fld id="{5AE1514C-5E56-4738-A1FF-4B1CFD2A3E36}" type="slidenum">
              <a:rPr lang="en-US" smtClean="0"/>
              <a:t>‹#›</a:t>
            </a:fld>
            <a:endParaRPr lang="en-US" dirty="0"/>
          </a:p>
        </p:txBody>
      </p:sp>
      <p:sp>
        <p:nvSpPr>
          <p:cNvPr id="3" name="Picture Placeholder 2"/>
          <p:cNvSpPr>
            <a:spLocks noGrp="1" noChangeAspect="1"/>
          </p:cNvSpPr>
          <p:nvPr>
            <p:ph type="pic" sz="quarter" idx="13"/>
          </p:nvPr>
        </p:nvSpPr>
        <p:spPr>
          <a:xfrm>
            <a:off x="0" y="0"/>
            <a:ext cx="12066954" cy="6858000"/>
          </a:xfrm>
        </p:spPr>
        <p:txBody>
          <a:bodyPr anchor="ctr">
            <a:noAutofit/>
          </a:bodyPr>
          <a:lstStyle>
            <a:lvl1pPr algn="ctr">
              <a:defRPr>
                <a:solidFill>
                  <a:schemeClr val="tx2"/>
                </a:solidFill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558395814"/>
      </p:ext>
    </p:extLst>
  </p:cSld>
  <p:clrMapOvr>
    <a:masterClrMapping/>
  </p:clrMapOvr>
</p:sldLayout>
</file>

<file path=ppt/slideLayouts/slideLayout24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>
          <a:xfrm>
            <a:off x="11747687" y="6465381"/>
            <a:ext cx="431425" cy="365125"/>
          </a:xfrm>
          <a:prstGeom prst="rect">
            <a:avLst/>
          </a:prstGeom>
        </p:spPr>
        <p:txBody>
          <a:bodyPr/>
          <a:lstStyle/>
          <a:p>
            <a:fld id="{5AE1514C-5E56-4738-A1FF-4B1CFD2A3E36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893648223"/>
      </p:ext>
    </p:extLst>
  </p:cSld>
  <p:clrMapOvr>
    <a:masterClrMapping/>
  </p:clrMapOvr>
</p:sldLayout>
</file>

<file path=ppt/slideLayouts/slideLayout251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step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4">
            <a:extLst>
              <a:ext uri="{FF2B5EF4-FFF2-40B4-BE49-F238E27FC236}">
                <a16:creationId xmlns:a16="http://schemas.microsoft.com/office/drawing/2014/main" id="{914BDA58-9C93-4222-A4EC-4BEB46CE061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3175"/>
            <a:ext cx="12192000" cy="6851649"/>
          </a:xfrm>
          <a:prstGeom prst="rect">
            <a:avLst/>
          </a:prstGeom>
        </p:spPr>
      </p:pic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>
          <a:xfrm>
            <a:off x="11747687" y="6465381"/>
            <a:ext cx="431425" cy="365125"/>
          </a:xfrm>
          <a:prstGeom prst="rect">
            <a:avLst/>
          </a:prstGeom>
        </p:spPr>
        <p:txBody>
          <a:bodyPr/>
          <a:lstStyle/>
          <a:p>
            <a:fld id="{5AE1514C-5E56-4738-A1FF-4B1CFD2A3E36}" type="slidenum">
              <a:rPr lang="en-US" smtClean="0"/>
              <a:t>‹#›</a:t>
            </a:fld>
            <a:endParaRPr lang="en-US" dirty="0"/>
          </a:p>
        </p:txBody>
      </p:sp>
      <p:sp>
        <p:nvSpPr>
          <p:cNvPr id="6" name="TextBox 5">
            <a:hlinkClick r:id="rId3"/>
            <a:extLst>
              <a:ext uri="{FF2B5EF4-FFF2-40B4-BE49-F238E27FC236}">
                <a16:creationId xmlns:a16="http://schemas.microsoft.com/office/drawing/2014/main" id="{FC5E276D-531E-45A9-B450-EFEC62CDC8DF}"/>
              </a:ext>
            </a:extLst>
          </p:cNvPr>
          <p:cNvSpPr txBox="1"/>
          <p:nvPr userDrawn="1"/>
        </p:nvSpPr>
        <p:spPr>
          <a:xfrm>
            <a:off x="4961284" y="93791"/>
            <a:ext cx="2269433" cy="316517"/>
          </a:xfrm>
          <a:prstGeom prst="roundRect">
            <a:avLst>
              <a:gd name="adj" fmla="val 50000"/>
            </a:avLst>
          </a:prstGeom>
          <a:solidFill>
            <a:schemeClr val="accent4"/>
          </a:solidFill>
        </p:spPr>
        <p:txBody>
          <a:bodyPr wrap="square" lIns="0" rIns="0" rtlCol="0" anchor="ctr" anchorCtr="0">
            <a:noAutofit/>
          </a:bodyPr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050" b="0" i="0" u="none" strike="noStrike" kern="0" cap="none" spc="0" normalizeH="0" baseline="0" noProof="0" dirty="0">
                <a:ln>
                  <a:noFill/>
                </a:ln>
                <a:solidFill>
                  <a:schemeClr val="tx1"/>
                </a:solidFill>
                <a:effectLst/>
                <a:uLnTx/>
                <a:uFillTx/>
              </a:rPr>
              <a:t>Neal Creative  | click &amp; </a:t>
            </a:r>
            <a:r>
              <a:rPr kumimoji="0" lang="en-US" sz="1050" b="1" i="0" u="none" strike="noStrike" kern="0" cap="none" spc="0" normalizeH="0" baseline="0" noProof="0" dirty="0">
                <a:ln>
                  <a:noFill/>
                </a:ln>
                <a:solidFill>
                  <a:schemeClr val="tx1"/>
                </a:solidFill>
                <a:effectLst/>
                <a:uLnTx/>
                <a:uFillTx/>
              </a:rPr>
              <a:t>Learn more</a:t>
            </a:r>
          </a:p>
        </p:txBody>
      </p:sp>
      <p:sp>
        <p:nvSpPr>
          <p:cNvPr id="7" name="TextBox 6">
            <a:hlinkClick r:id="rId4"/>
          </p:cNvPr>
          <p:cNvSpPr txBox="1"/>
          <p:nvPr userDrawn="1"/>
        </p:nvSpPr>
        <p:spPr>
          <a:xfrm>
            <a:off x="0" y="6548363"/>
            <a:ext cx="1209664" cy="346234"/>
          </a:xfrm>
          <a:prstGeom prst="roundRect">
            <a:avLst>
              <a:gd name="adj" fmla="val 50000"/>
            </a:avLst>
          </a:prstGeom>
          <a:noFill/>
        </p:spPr>
        <p:txBody>
          <a:bodyPr wrap="non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000" dirty="0">
                <a:solidFill>
                  <a:schemeClr val="tx1"/>
                </a:solidFill>
              </a:rPr>
              <a:t>Neal Creative </a:t>
            </a:r>
            <a:r>
              <a:rPr lang="en-US" sz="900" kern="1200" dirty="0">
                <a:solidFill>
                  <a:schemeClr val="tx1"/>
                </a:solidFill>
                <a:latin typeface="+mn-lt"/>
                <a:ea typeface="+mn-ea"/>
                <a:cs typeface="+mn-cs"/>
              </a:rPr>
              <a:t>©</a:t>
            </a:r>
            <a:r>
              <a:rPr lang="en-US" sz="1000" baseline="0" dirty="0">
                <a:solidFill>
                  <a:schemeClr val="tx1"/>
                </a:solidFill>
              </a:rPr>
              <a:t> </a:t>
            </a:r>
            <a:endParaRPr lang="en-US" sz="1000" b="1" dirty="0">
              <a:solidFill>
                <a:schemeClr val="tx1"/>
              </a:solidFill>
            </a:endParaRPr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EF273A61-5610-4355-89F3-7C90515BFCC9}"/>
              </a:ext>
            </a:extLst>
          </p:cNvPr>
          <p:cNvGrpSpPr/>
          <p:nvPr userDrawn="1"/>
        </p:nvGrpSpPr>
        <p:grpSpPr>
          <a:xfrm>
            <a:off x="5976075" y="3634505"/>
            <a:ext cx="1700633" cy="1798732"/>
            <a:chOff x="5976075" y="3634505"/>
            <a:chExt cx="1700633" cy="1798732"/>
          </a:xfrm>
        </p:grpSpPr>
        <p:pic>
          <p:nvPicPr>
            <p:cNvPr id="9" name="Picture 8">
              <a:extLst>
                <a:ext uri="{FF2B5EF4-FFF2-40B4-BE49-F238E27FC236}">
                  <a16:creationId xmlns:a16="http://schemas.microsoft.com/office/drawing/2014/main" id="{6A49345F-7A53-4131-8BB4-087032A6CCD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5" cstate="screen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/>
          </p:blipFill>
          <p:spPr>
            <a:xfrm>
              <a:off x="6061135" y="4142336"/>
              <a:ext cx="860601" cy="1290901"/>
            </a:xfrm>
            <a:prstGeom prst="rect">
              <a:avLst/>
            </a:prstGeom>
          </p:spPr>
        </p:pic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5596D35F-1F19-4447-829C-790DF2B8D2DD}"/>
                </a:ext>
              </a:extLst>
            </p:cNvPr>
            <p:cNvSpPr txBox="1"/>
            <p:nvPr/>
          </p:nvSpPr>
          <p:spPr>
            <a:xfrm>
              <a:off x="5976075" y="3634505"/>
              <a:ext cx="1700633" cy="5078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900" dirty="0">
                  <a:solidFill>
                    <a:schemeClr val="tx1">
                      <a:lumMod val="65000"/>
                      <a:lumOff val="35000"/>
                    </a:schemeClr>
                  </a:solidFill>
                </a:rPr>
                <a:t>TIP </a:t>
              </a:r>
              <a:r>
                <a:rPr lang="en-U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Calibri" panose="020F0502020204030204" pitchFamily="34" charset="0"/>
                  <a:cs typeface="Calibri" panose="020F0502020204030204" pitchFamily="34" charset="0"/>
                </a:rPr>
                <a:t>│ Use the built-in c</a:t>
              </a:r>
              <a:r>
                <a:rPr lang="en-US" sz="900" dirty="0">
                  <a:solidFill>
                    <a:schemeClr val="tx1">
                      <a:lumMod val="65000"/>
                      <a:lumOff val="35000"/>
                    </a:schemeClr>
                  </a:solidFill>
                </a:rPr>
                <a:t>olor palette with green and yellow for callouts and accents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2853556749"/>
      </p:ext>
    </p:extLst>
  </p:cSld>
  <p:clrMapOvr>
    <a:masterClrMapping/>
  </p:clrMapOvr>
</p:sldLayout>
</file>

<file path=ppt/slideLayouts/slideLayout27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Callout with small Non-bullet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/>
          <p:cNvSpPr/>
          <p:nvPr userDrawn="1"/>
        </p:nvSpPr>
        <p:spPr>
          <a:xfrm>
            <a:off x="0" y="0"/>
            <a:ext cx="12192000" cy="2974848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 hasCustomPrompt="1"/>
          </p:nvPr>
        </p:nvSpPr>
        <p:spPr>
          <a:xfrm>
            <a:off x="269240" y="3367878"/>
            <a:ext cx="5192775" cy="1830245"/>
          </a:xfrm>
        </p:spPr>
        <p:txBody>
          <a:bodyPr wrap="square">
            <a:spAutoFit/>
          </a:bodyPr>
          <a:lstStyle>
            <a:lvl1pPr marL="0" marR="0" indent="0" algn="l" defTabSz="914367" rtl="0" eaLnBrk="1" fontAlgn="auto" latinLnBrk="0" hangingPunct="1">
              <a:lnSpc>
                <a:spcPct val="90000"/>
              </a:lnSpc>
              <a:spcBef>
                <a:spcPts val="1200"/>
              </a:spcBef>
              <a:spcAft>
                <a:spcPts val="0"/>
              </a:spcAft>
              <a:buClr>
                <a:schemeClr val="tx1"/>
              </a:buClr>
              <a:buSzPct val="90000"/>
              <a:buFont typeface="Wingdings" pitchFamily="2" charset="2"/>
              <a:buNone/>
              <a:tabLst/>
              <a:defRPr lang="en-US" sz="3137" kern="1200" spc="0" baseline="0" dirty="0">
                <a:gradFill>
                  <a:gsLst>
                    <a:gs pos="1250">
                      <a:schemeClr val="tx2"/>
                    </a:gs>
                    <a:gs pos="99000">
                      <a:schemeClr val="tx2"/>
                    </a:gs>
                  </a:gsLst>
                  <a:lin ang="5400000" scaled="0"/>
                </a:gradFill>
                <a:latin typeface="+mj-lt"/>
                <a:ea typeface="+mn-ea"/>
                <a:cs typeface="+mn-cs"/>
              </a:defRPr>
            </a:lvl1pPr>
            <a:lvl2pPr marL="0" indent="0">
              <a:buNone/>
              <a:defRPr sz="1961"/>
            </a:lvl2pPr>
            <a:lvl3pPr marL="227209" indent="0">
              <a:buNone/>
              <a:tabLst/>
              <a:defRPr sz="1961"/>
            </a:lvl3pPr>
            <a:lvl4pPr marL="451306" indent="0">
              <a:buNone/>
              <a:defRPr/>
            </a:lvl4pPr>
            <a:lvl5pPr marL="672290" indent="0">
              <a:buNone/>
              <a:tabLst/>
              <a:defRPr/>
            </a:lvl5pPr>
          </a:lstStyle>
          <a:p>
            <a:r>
              <a:rPr lang="en-US" dirty="0"/>
              <a:t>A short introduction</a:t>
            </a:r>
            <a:br>
              <a:rPr lang="en-US" dirty="0"/>
            </a:br>
            <a:r>
              <a:rPr lang="en-US" dirty="0"/>
              <a:t>to the data, revealing</a:t>
            </a:r>
            <a:br>
              <a:rPr lang="en-US" dirty="0"/>
            </a:br>
            <a:r>
              <a:rPr lang="en-US" dirty="0"/>
              <a:t>points one at a time, will enhance comprehension.</a:t>
            </a:r>
          </a:p>
        </p:txBody>
      </p:sp>
      <p:sp>
        <p:nvSpPr>
          <p:cNvPr id="9" name="Text Placeholder 8"/>
          <p:cNvSpPr>
            <a:spLocks noGrp="1"/>
          </p:cNvSpPr>
          <p:nvPr>
            <p:ph type="body" sz="quarter" idx="11"/>
          </p:nvPr>
        </p:nvSpPr>
        <p:spPr>
          <a:xfrm>
            <a:off x="6253316" y="3503950"/>
            <a:ext cx="5671764" cy="1705723"/>
          </a:xfrm>
        </p:spPr>
        <p:txBody>
          <a:bodyPr/>
          <a:lstStyle>
            <a:lvl1pPr marL="0" indent="0" algn="l">
              <a:buNone/>
              <a:defRPr sz="1961">
                <a:latin typeface="+mn-lt"/>
              </a:defRPr>
            </a:lvl1pPr>
            <a:lvl2pPr marL="0" indent="0" algn="l">
              <a:buNone/>
              <a:defRPr sz="1765">
                <a:latin typeface="+mn-lt"/>
              </a:defRPr>
            </a:lvl2pPr>
            <a:lvl3pPr marL="0" indent="0" algn="l">
              <a:buNone/>
              <a:defRPr sz="1568">
                <a:latin typeface="+mn-lt"/>
              </a:defRPr>
            </a:lvl3pPr>
            <a:lvl4pPr marL="0" indent="0" algn="l">
              <a:buNone/>
              <a:defRPr sz="1372">
                <a:latin typeface="+mn-lt"/>
              </a:defRPr>
            </a:lvl4pPr>
            <a:lvl5pPr marL="0" indent="0" algn="l">
              <a:buNone/>
              <a:defRPr sz="1372">
                <a:latin typeface="+mn-lt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0" y="0"/>
            <a:ext cx="12192000" cy="2974848"/>
          </a:xfrm>
          <a:blipFill>
            <a:blip r:embed="rId2"/>
            <a:srcRect/>
            <a:stretch>
              <a:fillRect t="-65721" r="-4798" b="-46455"/>
            </a:stretch>
          </a:blipFill>
        </p:spPr>
        <p:txBody>
          <a:bodyPr anchor="ctr" anchorCtr="0">
            <a:noAutofit/>
          </a:bodyPr>
          <a:lstStyle/>
          <a:p>
            <a:r>
              <a:rPr lang="en-US" dirty="0"/>
              <a:t>Click icon to add picture</a:t>
            </a:r>
          </a:p>
        </p:txBody>
      </p:sp>
      <p:sp>
        <p:nvSpPr>
          <p:cNvPr id="12" name="TextBox 11">
            <a:hlinkClick r:id="rId3"/>
            <a:extLst>
              <a:ext uri="{FF2B5EF4-FFF2-40B4-BE49-F238E27FC236}">
                <a16:creationId xmlns:a16="http://schemas.microsoft.com/office/drawing/2014/main" id="{B2DA80A1-9E22-4BFF-8562-466123B36943}"/>
              </a:ext>
            </a:extLst>
          </p:cNvPr>
          <p:cNvSpPr txBox="1"/>
          <p:nvPr userDrawn="1"/>
        </p:nvSpPr>
        <p:spPr>
          <a:xfrm>
            <a:off x="9089198" y="6298102"/>
            <a:ext cx="2466220" cy="367873"/>
          </a:xfrm>
          <a:prstGeom prst="roundRect">
            <a:avLst>
              <a:gd name="adj" fmla="val 50000"/>
            </a:avLst>
          </a:prstGeom>
          <a:solidFill>
            <a:srgbClr val="004568"/>
          </a:solidFill>
        </p:spPr>
        <p:txBody>
          <a:bodyPr wrap="none" rtlCol="0">
            <a:spAutoFit/>
          </a:bodyPr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100" b="0" i="0" u="none" strike="noStrike" kern="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</a:rPr>
              <a:t>Neal Creative  | click &amp; </a:t>
            </a:r>
            <a:r>
              <a:rPr kumimoji="0" lang="en-US" sz="1100" b="1" i="0" u="none" strike="noStrike" kern="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</a:rPr>
              <a:t>Learn more</a:t>
            </a:r>
          </a:p>
        </p:txBody>
      </p:sp>
      <p:sp>
        <p:nvSpPr>
          <p:cNvPr id="2" name="Title 1"/>
          <p:cNvSpPr>
            <a:spLocks noGrp="1"/>
          </p:cNvSpPr>
          <p:nvPr>
            <p:ph type="title" hasCustomPrompt="1"/>
          </p:nvPr>
        </p:nvSpPr>
        <p:spPr>
          <a:xfrm>
            <a:off x="304800" y="419099"/>
            <a:ext cx="8917577" cy="625929"/>
          </a:xfrm>
        </p:spPr>
        <p:txBody>
          <a:bodyPr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11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  <p:sp>
        <p:nvSpPr>
          <p:cNvPr id="13" name="TextBox 12">
            <a:hlinkClick r:id="rId4"/>
            <a:extLst>
              <a:ext uri="{FF2B5EF4-FFF2-40B4-BE49-F238E27FC236}">
                <a16:creationId xmlns:a16="http://schemas.microsoft.com/office/drawing/2014/main" id="{1AF511EA-044E-4300-B921-D56138FE402E}"/>
              </a:ext>
            </a:extLst>
          </p:cNvPr>
          <p:cNvSpPr txBox="1"/>
          <p:nvPr userDrawn="1"/>
        </p:nvSpPr>
        <p:spPr>
          <a:xfrm>
            <a:off x="191616" y="6337795"/>
            <a:ext cx="1209664" cy="346234"/>
          </a:xfrm>
          <a:prstGeom prst="roundRect">
            <a:avLst>
              <a:gd name="adj" fmla="val 50000"/>
            </a:avLst>
          </a:prstGeom>
          <a:noFill/>
        </p:spPr>
        <p:txBody>
          <a:bodyPr wrap="non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000" dirty="0">
                <a:solidFill>
                  <a:schemeClr val="bg1">
                    <a:lumMod val="75000"/>
                  </a:schemeClr>
                </a:solidFill>
              </a:rPr>
              <a:t>Neal Creative </a:t>
            </a:r>
            <a:r>
              <a:rPr lang="en-US" sz="900" kern="1200" dirty="0">
                <a:solidFill>
                  <a:schemeClr val="bg1">
                    <a:lumMod val="75000"/>
                  </a:schemeClr>
                </a:solidFill>
                <a:latin typeface="+mn-lt"/>
                <a:ea typeface="+mn-ea"/>
                <a:cs typeface="+mn-cs"/>
              </a:rPr>
              <a:t>©</a:t>
            </a:r>
            <a:r>
              <a:rPr lang="en-US" sz="1000" baseline="0" dirty="0">
                <a:solidFill>
                  <a:schemeClr val="bg1">
                    <a:lumMod val="75000"/>
                  </a:schemeClr>
                </a:solidFill>
              </a:rPr>
              <a:t> </a:t>
            </a:r>
            <a:endParaRPr lang="en-US" sz="1000" b="1" dirty="0">
              <a:solidFill>
                <a:schemeClr val="bg1">
                  <a:lumMod val="7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62340668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265.xml" Id="rId26" /><Relationship Type="http://schemas.openxmlformats.org/officeDocument/2006/relationships/slideLayout" Target="/ppt/slideLayouts/slideLayout36.xml" Id="rId3" /><Relationship Type="http://schemas.openxmlformats.org/officeDocument/2006/relationships/slideLayout" Target="/ppt/slideLayouts/slideLayout217.xml" Id="rId21" /><Relationship Type="http://schemas.openxmlformats.org/officeDocument/2006/relationships/slideLayout" Target="/ppt/slideLayouts/slideLayout78.xml" Id="rId7" /><Relationship Type="http://schemas.openxmlformats.org/officeDocument/2006/relationships/slideLayout" Target="/ppt/slideLayouts/slideLayout129.xml" Id="rId12" /><Relationship Type="http://schemas.openxmlformats.org/officeDocument/2006/relationships/slideLayout" Target="/ppt/slideLayouts/slideLayout1710.xml" Id="rId17" /><Relationship Type="http://schemas.openxmlformats.org/officeDocument/2006/relationships/slideLayout" Target="/ppt/slideLayouts/slideLayout2511.xml" Id="rId25" /><Relationship Type="http://schemas.openxmlformats.org/officeDocument/2006/relationships/slideLayout" Target="/ppt/slideLayouts/slideLayout21.xml" Id="rId2" /><Relationship Type="http://schemas.openxmlformats.org/officeDocument/2006/relationships/slideLayout" Target="/ppt/slideLayouts/slideLayout1612.xml" Id="rId16" /><Relationship Type="http://schemas.openxmlformats.org/officeDocument/2006/relationships/slideLayout" Target="/ppt/slideLayouts/slideLayout2013.xml" Id="rId20" /><Relationship Type="http://schemas.openxmlformats.org/officeDocument/2006/relationships/slideLayout" Target="/ppt/slideLayouts/slideLayout114.xml" Id="rId1" /><Relationship Type="http://schemas.openxmlformats.org/officeDocument/2006/relationships/slideLayout" Target="/ppt/slideLayouts/slideLayout615.xml" Id="rId6" /><Relationship Type="http://schemas.openxmlformats.org/officeDocument/2006/relationships/slideLayout" Target="/ppt/slideLayouts/slideLayout1116.xml" Id="rId11" /><Relationship Type="http://schemas.openxmlformats.org/officeDocument/2006/relationships/slideLayout" Target="/ppt/slideLayouts/slideLayout2417.xml" Id="rId24" /><Relationship Type="http://schemas.openxmlformats.org/officeDocument/2006/relationships/slideLayout" Target="/ppt/slideLayouts/slideLayout518.xml" Id="rId5" /><Relationship Type="http://schemas.openxmlformats.org/officeDocument/2006/relationships/slideLayout" Target="/ppt/slideLayouts/slideLayout1519.xml" Id="rId15" /><Relationship Type="http://schemas.openxmlformats.org/officeDocument/2006/relationships/slideLayout" Target="/ppt/slideLayouts/slideLayout2320.xml" Id="rId23" /><Relationship Type="http://schemas.openxmlformats.org/officeDocument/2006/relationships/theme" Target="/ppt/theme/theme12.xml" Id="rId28" /><Relationship Type="http://schemas.openxmlformats.org/officeDocument/2006/relationships/slideLayout" Target="/ppt/slideLayouts/slideLayout1021.xml" Id="rId10" /><Relationship Type="http://schemas.openxmlformats.org/officeDocument/2006/relationships/slideLayout" Target="/ppt/slideLayouts/slideLayout1922.xml" Id="rId19" /><Relationship Type="http://schemas.openxmlformats.org/officeDocument/2006/relationships/slideLayout" Target="/ppt/slideLayouts/slideLayout423.xml" Id="rId4" /><Relationship Type="http://schemas.openxmlformats.org/officeDocument/2006/relationships/slideLayout" Target="/ppt/slideLayouts/slideLayout924.xml" Id="rId9" /><Relationship Type="http://schemas.openxmlformats.org/officeDocument/2006/relationships/slideLayout" Target="/ppt/slideLayouts/slideLayout1425.xml" Id="rId14" /><Relationship Type="http://schemas.openxmlformats.org/officeDocument/2006/relationships/slideLayout" Target="/ppt/slideLayouts/slideLayout2226.xml" Id="rId22" /><Relationship Type="http://schemas.openxmlformats.org/officeDocument/2006/relationships/slideLayout" Target="/ppt/slideLayouts/slideLayout2727.xml" Id="rId27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304800" y="1275347"/>
            <a:ext cx="11658600" cy="1870769"/>
          </a:xfrm>
          <a:prstGeom prst="rect">
            <a:avLst/>
          </a:prstGeom>
        </p:spPr>
        <p:txBody>
          <a:bodyPr vert="horz" wrap="square" lIns="91440" tIns="45720" rIns="91440" bIns="45720" rtlCol="0">
            <a:spAutoFit/>
          </a:bodyPr>
          <a:lstStyle/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4" name="Title Placeholder 3"/>
          <p:cNvSpPr>
            <a:spLocks noGrp="1"/>
          </p:cNvSpPr>
          <p:nvPr>
            <p:ph type="title"/>
          </p:nvPr>
        </p:nvSpPr>
        <p:spPr>
          <a:xfrm>
            <a:off x="304800" y="419100"/>
            <a:ext cx="11658600" cy="590931"/>
          </a:xfrm>
          <a:prstGeom prst="rect">
            <a:avLst/>
          </a:prstGeom>
        </p:spPr>
        <p:txBody>
          <a:bodyPr vert="horz" wrap="square" lIns="91440" tIns="45720" rIns="91440" bIns="45720" rtlCol="0" anchor="t" anchorCtr="0">
            <a:sp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" name="Slide Number Placeholder 7"/>
          <p:cNvSpPr>
            <a:spLocks noGrp="1"/>
          </p:cNvSpPr>
          <p:nvPr>
            <p:ph type="sldNum" sz="quarter" idx="4"/>
          </p:nvPr>
        </p:nvSpPr>
        <p:spPr>
          <a:xfrm>
            <a:off x="11668594" y="6484937"/>
            <a:ext cx="523406" cy="365125"/>
          </a:xfrm>
          <a:prstGeom prst="rect">
            <a:avLst/>
          </a:prstGeom>
        </p:spPr>
        <p:txBody>
          <a:bodyPr vert="horz" wrap="none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4997E989-D798-4C62-8E93-3D2D613C2488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86051070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4" r:id="rId1"/>
    <p:sldLayoutId id="2147483712" r:id="rId2"/>
    <p:sldLayoutId id="2147483672" r:id="rId3"/>
    <p:sldLayoutId id="2147483749" r:id="rId4"/>
    <p:sldLayoutId id="2147483750" r:id="rId5"/>
    <p:sldLayoutId id="2147483752" r:id="rId6"/>
    <p:sldLayoutId id="2147483674" r:id="rId7"/>
    <p:sldLayoutId id="2147483720" r:id="rId8"/>
    <p:sldLayoutId id="2147483721" r:id="rId9"/>
    <p:sldLayoutId id="2147483732" r:id="rId10"/>
    <p:sldLayoutId id="2147483730" r:id="rId11"/>
    <p:sldLayoutId id="2147483716" r:id="rId12"/>
    <p:sldLayoutId id="2147483735" r:id="rId13"/>
    <p:sldLayoutId id="2147483700" r:id="rId14"/>
    <p:sldLayoutId id="2147483734" r:id="rId15"/>
    <p:sldLayoutId id="2147483701" r:id="rId16"/>
    <p:sldLayoutId id="2147483736" r:id="rId17"/>
    <p:sldLayoutId id="2147483733" r:id="rId18"/>
    <p:sldLayoutId id="2147483741" r:id="rId19"/>
    <p:sldLayoutId id="2147483727" r:id="rId20"/>
    <p:sldLayoutId id="2147483719" r:id="rId21"/>
    <p:sldLayoutId id="2147483655" r:id="rId22"/>
    <p:sldLayoutId id="2147483748" r:id="rId23"/>
    <p:sldLayoutId id="2147483753" r:id="rId24"/>
    <p:sldLayoutId id="2147483747" r:id="rId25"/>
    <p:sldLayoutId id="2147483745" r:id="rId26"/>
    <p:sldLayoutId id="2147483737" r:id="rId27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lang="en-US" sz="3600" b="0" i="0" kern="1200" spc="300" dirty="0">
          <a:gradFill>
            <a:gsLst>
              <a:gs pos="15000">
                <a:schemeClr val="tx1"/>
              </a:gs>
              <a:gs pos="47000">
                <a:schemeClr val="tx1"/>
              </a:gs>
            </a:gsLst>
            <a:lin ang="5400000" scaled="1"/>
          </a:gradFill>
          <a:latin typeface="Segoe UI Semibold" panose="020B0702040204020203" pitchFamily="34" charset="0"/>
          <a:ea typeface="+mn-ea"/>
          <a:cs typeface="Segoe UI Semibold" panose="020B0702040204020203" pitchFamily="34" charset="0"/>
        </a:defRPr>
      </a:lvl1pPr>
    </p:titleStyle>
    <p:bodyStyle>
      <a:lvl1pPr marL="0" indent="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None/>
        <a:defRPr sz="2400" b="1" kern="1200">
          <a:gradFill>
            <a:gsLst>
              <a:gs pos="15000">
                <a:schemeClr val="tx1"/>
              </a:gs>
              <a:gs pos="47000">
                <a:schemeClr val="tx1"/>
              </a:gs>
            </a:gsLst>
            <a:lin ang="5400000" scaled="1"/>
          </a:gradFill>
          <a:latin typeface="+mn-lt"/>
          <a:ea typeface="+mn-ea"/>
          <a:cs typeface="+mn-cs"/>
        </a:defRPr>
      </a:lvl1pPr>
      <a:lvl2pPr marL="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2000" kern="1200">
          <a:solidFill>
            <a:schemeClr val="tx1">
              <a:lumMod val="65000"/>
              <a:lumOff val="35000"/>
            </a:schemeClr>
          </a:solidFill>
          <a:latin typeface="+mn-lt"/>
          <a:ea typeface="+mn-ea"/>
          <a:cs typeface="+mn-cs"/>
        </a:defRPr>
      </a:lvl2pPr>
      <a:lvl3pPr marL="0" indent="0" algn="l" defTabSz="914400" rtl="0" eaLnBrk="1" latinLnBrk="0" hangingPunct="1">
        <a:lnSpc>
          <a:spcPct val="90000"/>
        </a:lnSpc>
        <a:spcBef>
          <a:spcPts val="1200"/>
        </a:spcBef>
        <a:spcAft>
          <a:spcPts val="1200"/>
        </a:spcAft>
        <a:buFont typeface="Arial" panose="020B0604020202020204" pitchFamily="34" charset="0"/>
        <a:buNone/>
        <a:defRPr sz="2000" b="1" kern="1200">
          <a:solidFill>
            <a:schemeClr val="tx2"/>
          </a:solidFill>
          <a:latin typeface="+mn-lt"/>
          <a:ea typeface="+mn-ea"/>
          <a:cs typeface="+mn-cs"/>
        </a:defRPr>
      </a:lvl3pPr>
      <a:lvl4pPr marL="0" indent="0" algn="l" defTabSz="914400" rtl="0" eaLnBrk="1" latinLnBrk="0" hangingPunct="1">
        <a:lnSpc>
          <a:spcPct val="90000"/>
        </a:lnSpc>
        <a:spcBef>
          <a:spcPts val="0"/>
        </a:spcBef>
        <a:spcAft>
          <a:spcPts val="600"/>
        </a:spcAft>
        <a:buFont typeface="Arial" panose="020B0604020202020204" pitchFamily="34" charset="0"/>
        <a:buNone/>
        <a:defRPr sz="16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4pPr>
      <a:lvl5pPr marL="0" indent="0" algn="l" defTabSz="914400" rtl="0" eaLnBrk="1" latinLnBrk="0" hangingPunct="1">
        <a:lnSpc>
          <a:spcPct val="90000"/>
        </a:lnSpc>
        <a:spcBef>
          <a:spcPts val="0"/>
        </a:spcBef>
        <a:spcAft>
          <a:spcPts val="1200"/>
        </a:spcAft>
        <a:buFont typeface="Arial" panose="020B0604020202020204" pitchFamily="34" charset="0"/>
        <a:buNone/>
        <a:defRPr sz="1600" kern="1200">
          <a:solidFill>
            <a:schemeClr val="tx1">
              <a:lumMod val="85000"/>
              <a:lumOff val="1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orient="horz" pos="2160" userDrawn="1">
          <p15:clr>
            <a:srgbClr val="F26B43"/>
          </p15:clr>
        </p15:guide>
        <p15:guide id="2" pos="3840" userDrawn="1">
          <p15:clr>
            <a:srgbClr val="F26B43"/>
          </p15:clr>
        </p15:guide>
        <p15:guide id="3" pos="192" userDrawn="1">
          <p15:clr>
            <a:srgbClr val="F26B43"/>
          </p15:clr>
        </p15:guide>
        <p15:guide id="4" pos="7536" userDrawn="1">
          <p15:clr>
            <a:srgbClr val="F26B43"/>
          </p15:clr>
        </p15:guide>
        <p15:guide id="5" orient="horz" pos="264" userDrawn="1">
          <p15:clr>
            <a:srgbClr val="F26B43"/>
          </p15:clr>
        </p15:guide>
        <p15:guide id="6" orient="horz" pos="792" userDrawn="1">
          <p15:clr>
            <a:srgbClr val="F26B43"/>
          </p15:clr>
        </p15:guide>
        <p15:guide id="7" orient="horz" pos="4200" userDrawn="1">
          <p15:clr>
            <a:srgbClr val="F26B43"/>
          </p15:clr>
        </p15:guide>
      </p15:sldGuideLst>
    </p:ext>
  </p:extLst>
</p:sldMaster>
</file>

<file path=ppt/slides/_rels/slide18.xml.rels>&#65279;<?xml version="1.0" encoding="utf-8"?><Relationships xmlns="http://schemas.openxmlformats.org/package/2006/relationships"><Relationship Type="http://schemas.openxmlformats.org/officeDocument/2006/relationships/image" Target="/ppt/media/image83.png" Id="rId3" /><Relationship Type="http://schemas.openxmlformats.org/officeDocument/2006/relationships/notesSlide" Target="/ppt/notesSlides/notesSlide18.xml" Id="rId2" /><Relationship Type="http://schemas.openxmlformats.org/officeDocument/2006/relationships/slideLayout" Target="/ppt/slideLayouts/slideLayout2226.xml" Id="rId1" /></Relationships>
</file>

<file path=ppt/slides/_rels/slide24.xml.rels>&#65279;<?xml version="1.0" encoding="utf-8"?><Relationships xmlns="http://schemas.openxmlformats.org/package/2006/relationships"><Relationship Type="http://schemas.openxmlformats.org/officeDocument/2006/relationships/notesSlide" Target="/ppt/notesSlides/notesSlide24.xml" Id="rId2" /><Relationship Type="http://schemas.openxmlformats.org/officeDocument/2006/relationships/slideLayout" Target="/ppt/slideLayouts/slideLayout2511.xml" Id="rId1" /><Relationship Type="http://schemas.openxmlformats.org/officeDocument/2006/relationships/hyperlink" Target="https://nealanalytics.com/creative/" TargetMode="External" Id="rId3" /></Relationships>
</file>

<file path=ppt/slides/_rels/slide65.xml.rels>&#65279;<?xml version="1.0" encoding="utf-8"?><Relationships xmlns="http://schemas.openxmlformats.org/package/2006/relationships"><Relationship Type="http://schemas.openxmlformats.org/officeDocument/2006/relationships/notesSlide" Target="/ppt/notesSlides/notesSlide65.xml" Id="rId2" /><Relationship Type="http://schemas.openxmlformats.org/officeDocument/2006/relationships/slideLayout" Target="/ppt/slideLayouts/slideLayout1116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notesSlide" Target="/ppt/notesSlides/notesSlide71.xml" Id="rId2" /><Relationship Type="http://schemas.openxmlformats.org/officeDocument/2006/relationships/slideLayout" Target="/ppt/slideLayouts/slideLayout21.xml" Id="rId1" /></Relationships>
</file>

<file path=ppt/slides/_rels/slide116.xml.rels>&#65279;<?xml version="1.0" encoding="utf-8"?><Relationships xmlns="http://schemas.openxmlformats.org/package/2006/relationships"><Relationship Type="http://schemas.openxmlformats.org/officeDocument/2006/relationships/notesSlide" Target="/ppt/notesSlides/notesSlide116.xml" Id="rId2" /><Relationship Type="http://schemas.openxmlformats.org/officeDocument/2006/relationships/slideLayout" Target="/ppt/slideLayouts/slideLayout1612.xml" Id="rId1" /></Relationships>
</file>

<file path=ppt/slides/_rels/slide122.xml.rels>&#65279;<?xml version="1.0" encoding="utf-8"?><Relationships xmlns="http://schemas.openxmlformats.org/package/2006/relationships"><Relationship Type="http://schemas.openxmlformats.org/officeDocument/2006/relationships/notesSlide" Target="/ppt/notesSlides/notesSlide122.xml" Id="rId2" /><Relationship Type="http://schemas.openxmlformats.org/officeDocument/2006/relationships/slideLayout" Target="/ppt/slideLayouts/slideLayout2013.xml" Id="rId1" /></Relationships>
</file>

<file path=ppt/slides/_rels/slide159.xml.rels>&#65279;<?xml version="1.0" encoding="utf-8"?><Relationships xmlns="http://schemas.openxmlformats.org/package/2006/relationships"><Relationship Type="http://schemas.openxmlformats.org/officeDocument/2006/relationships/notesSlide" Target="/ppt/notesSlides/notesSlide159.xml" Id="rId2" /><Relationship Type="http://schemas.openxmlformats.org/officeDocument/2006/relationships/slideLayout" Target="/ppt/slideLayouts/slideLayout1922.xml" Id="rId1" /></Relationships>
</file>

<file path=ppt/slides/_rels/slide167.xml.rels>&#65279;<?xml version="1.0" encoding="utf-8"?><Relationships xmlns="http://schemas.openxmlformats.org/package/2006/relationships"><Relationship Type="http://schemas.openxmlformats.org/officeDocument/2006/relationships/notesSlide" Target="/ppt/notesSlides/notesSlide167.xml" Id="rId2" /><Relationship Type="http://schemas.openxmlformats.org/officeDocument/2006/relationships/slideLayout" Target="/ppt/slideLayouts/slideLayout78.xml" Id="rId1" /></Relationships>
</file>

<file path=ppt/slides/_rels/slide173.xml.rels>&#65279;<?xml version="1.0" encoding="utf-8"?><Relationships xmlns="http://schemas.openxmlformats.org/package/2006/relationships"><Relationship Type="http://schemas.openxmlformats.org/officeDocument/2006/relationships/notesSlide" Target="/ppt/notesSlides/notesSlide173.xml" Id="rId2" /><Relationship Type="http://schemas.openxmlformats.org/officeDocument/2006/relationships/slideLayout" Target="/ppt/slideLayouts/slideLayout265.xml" Id="rId1" /><Relationship Type="http://schemas.openxmlformats.org/officeDocument/2006/relationships/hyperlink" Target="https://nealanalytics.com/creative/" TargetMode="External" Id="rId3" /></Relationships>
</file>

<file path=ppt/slides/_rels/slide315.xml.rels>&#65279;<?xml version="1.0" encoding="utf-8"?><Relationships xmlns="http://schemas.openxmlformats.org/package/2006/relationships"><Relationship Type="http://schemas.openxmlformats.org/officeDocument/2006/relationships/image" Target="/ppt/media/image83.png" Id="rId3" /><Relationship Type="http://schemas.openxmlformats.org/officeDocument/2006/relationships/notesSlide" Target="/ppt/notesSlides/notesSlide315.xml" Id="rId2" /><Relationship Type="http://schemas.openxmlformats.org/officeDocument/2006/relationships/slideLayout" Target="/ppt/slideLayouts/slideLayout2226.xml" Id="rId1" /></Relationships>
</file>

<file path=ppt/slides/_rels/slide412.xml.rels>&#65279;<?xml version="1.0" encoding="utf-8"?><Relationships xmlns="http://schemas.openxmlformats.org/package/2006/relationships"><Relationship Type="http://schemas.openxmlformats.org/officeDocument/2006/relationships/notesSlide" Target="/ppt/notesSlides/notesSlide412.xml" Id="rId2" /><Relationship Type="http://schemas.openxmlformats.org/officeDocument/2006/relationships/slideLayout" Target="/ppt/slideLayouts/slideLayout615.xml" Id="rId1" /></Relationships>
</file>

<file path=ppt/slides/_rels/slide510.xml.rels>&#65279;<?xml version="1.0" encoding="utf-8"?><Relationships xmlns="http://schemas.openxmlformats.org/package/2006/relationships"><Relationship Type="http://schemas.openxmlformats.org/officeDocument/2006/relationships/notesSlide" Target="/ppt/notesSlides/notesSlide510.xml" Id="rId2" /><Relationship Type="http://schemas.openxmlformats.org/officeDocument/2006/relationships/slideLayout" Target="/ppt/slideLayouts/slideLayout82.xml" Id="rId1" /></Relationships>
</file>

<file path=ppt/slides/_rels/slide816.xml.rels>&#65279;<?xml version="1.0" encoding="utf-8"?><Relationships xmlns="http://schemas.openxmlformats.org/package/2006/relationships"><Relationship Type="http://schemas.openxmlformats.org/officeDocument/2006/relationships/notesSlide" Target="/ppt/notesSlides/notesSlide816.xml" Id="rId2" /><Relationship Type="http://schemas.openxmlformats.org/officeDocument/2006/relationships/slideLayout" Target="/ppt/slideLayouts/slideLayout129.xml" Id="rId1" /></Relationships>
</file>

<file path=ppt/slides/_rels/slide914.xml.rels>&#65279;<?xml version="1.0" encoding="utf-8"?><Relationships xmlns="http://schemas.openxmlformats.org/package/2006/relationships"><Relationship Type="http://schemas.openxmlformats.org/officeDocument/2006/relationships/notesSlide" Target="/ppt/notesSlides/notesSlide914.xml" Id="rId2" /><Relationship Type="http://schemas.openxmlformats.org/officeDocument/2006/relationships/slideLayout" Target="/ppt/slideLayouts/slideLayout21.xml" Id="rId1" /></Relationships>
</file>

<file path=ppt/slides/_rels/slide1011.xml.rels>&#65279;<?xml version="1.0" encoding="utf-8"?><Relationships xmlns="http://schemas.openxmlformats.org/package/2006/relationships"><Relationship Type="http://schemas.openxmlformats.org/officeDocument/2006/relationships/notesSlide" Target="/ppt/notesSlides/notesSlide1011.xml" Id="rId2" /><Relationship Type="http://schemas.openxmlformats.org/officeDocument/2006/relationships/slideLayout" Target="/ppt/slideLayouts/slideLayout1425.xml" Id="rId1" /></Relationships>
</file>

<file path=ppt/slides/_rels/slide1317.xml.rels>&#65279;<?xml version="1.0" encoding="utf-8"?><Relationships xmlns="http://schemas.openxmlformats.org/package/2006/relationships"><Relationship Type="http://schemas.openxmlformats.org/officeDocument/2006/relationships/notesSlide" Target="/ppt/notesSlides/notesSlide1317.xml" Id="rId2" /><Relationship Type="http://schemas.openxmlformats.org/officeDocument/2006/relationships/slideLayout" Target="/ppt/slideLayouts/slideLayout1519.xml" Id="rId1" /></Relationships>
</file>

<file path=ppt/slides/_rels/slide1413.xml.rels>&#65279;<?xml version="1.0" encoding="utf-8"?><Relationships xmlns="http://schemas.openxmlformats.org/package/2006/relationships"><Relationship Type="http://schemas.openxmlformats.org/officeDocument/2006/relationships/notesSlide" Target="/ppt/notesSlides/notesSlide1413.xml" Id="rId2" /><Relationship Type="http://schemas.openxmlformats.org/officeDocument/2006/relationships/slideLayout" Target="/ppt/slideLayouts/slideLayout1710.xml" Id="rId1" /></Relationships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" name="Picture Placeholder 30"/>
          <p:cNvPicPr>
            <a:picLocks noGrp="1" noChangeAspect="1"/>
          </p:cNvPicPr>
          <p:nvPr>
            <p:ph type="pic" sz="quarter" idx="14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Rectangle 3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4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4" name="Oval 13"/>
          <p:cNvSpPr/>
          <p:nvPr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5" name="Oval 14"/>
          <p:cNvSpPr/>
          <p:nvPr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6" name="Oval 15"/>
          <p:cNvSpPr/>
          <p:nvPr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0" name="Oval 9"/>
          <p:cNvSpPr/>
          <p:nvPr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1" name="Oval 10"/>
          <p:cNvSpPr/>
          <p:nvPr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2" name="Oval 11"/>
          <p:cNvSpPr/>
          <p:nvPr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 cmpd="thinThick">
            <a:solidFill>
              <a:schemeClr val="accent1"/>
            </a:solidFill>
            <a:prstDash val="solid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46" name="Rectangle 45"/>
          <p:cNvSpPr/>
          <p:nvPr/>
        </p:nvSpPr>
        <p:spPr>
          <a:xfrm flipH="1">
            <a:off x="7911255" y="4253573"/>
            <a:ext cx="2995659" cy="704078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>
              <a:lnSpc>
                <a:spcPct val="90000"/>
              </a:lnSpc>
            </a:pPr>
            <a:r>
              <a:rPr lang="en-US" sz="2800" dirty="0">
                <a:gradFill>
                  <a:gsLst>
                    <a:gs pos="0">
                      <a:srgbClr val="75D1FF">
                        <a:lumMod val="5000"/>
                        <a:lumOff val="95000"/>
                      </a:srgbClr>
                    </a:gs>
                    <a:gs pos="100000">
                      <a:srgbClr val="FFFFFF"/>
                    </a:gs>
                  </a:gsLst>
                  <a:lin ang="5400000" scaled="1"/>
                </a:gradFill>
              </a:rPr>
              <a:t>tips</a:t>
            </a:r>
            <a:r>
              <a:rPr lang="en-US" sz="2800" spc="-100" dirty="0">
                <a:gradFill>
                  <a:gsLst>
                    <a:gs pos="0">
                      <a:srgbClr val="75D1FF">
                        <a:lumMod val="5000"/>
                        <a:lumOff val="95000"/>
                      </a:srgbClr>
                    </a:gs>
                    <a:gs pos="100000">
                      <a:srgbClr val="FFFFFF"/>
                    </a:gs>
                  </a:gsLst>
                  <a:lin ang="5400000" scaled="1"/>
                </a:gradFill>
              </a:rPr>
              <a:t> </a:t>
            </a:r>
            <a:r>
              <a:rPr lang="en-US" sz="2800" dirty="0">
                <a:gradFill>
                  <a:gsLst>
                    <a:gs pos="0">
                      <a:srgbClr val="75D1FF">
                        <a:lumMod val="5000"/>
                        <a:lumOff val="95000"/>
                      </a:srgbClr>
                    </a:gs>
                    <a:gs pos="100000">
                      <a:srgbClr val="FFFFFF"/>
                    </a:gs>
                  </a:gsLst>
                  <a:lin ang="5400000" scaled="1"/>
                </a:gradFill>
              </a:rPr>
              <a:t>&amp; tricks</a:t>
            </a:r>
          </a:p>
        </p:txBody>
      </p:sp>
      <p:sp>
        <p:nvSpPr>
          <p:cNvPr id="9" name="Title 6"/>
          <p:cNvSpPr txBox="1">
            <a:spLocks/>
          </p:cNvSpPr>
          <p:nvPr/>
        </p:nvSpPr>
        <p:spPr>
          <a:xfrm>
            <a:off x="1679957" y="3280601"/>
            <a:ext cx="5909265" cy="874205"/>
          </a:xfrm>
          <a:prstGeom prst="rect">
            <a:avLst/>
          </a:prstGeom>
        </p:spPr>
        <p:txBody>
          <a:bodyPr vert="horz" lIns="91440" tIns="0" rIns="91440" bIns="0" rtlCol="0" anchor="ctr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US" sz="3200" b="1" i="0" kern="1200" spc="3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  <a:ea typeface="+mn-ea"/>
                <a:cs typeface="Segoe UI Semilight" panose="020B0402040204020203" pitchFamily="34" charset="0"/>
              </a:defRPr>
            </a:lvl1pPr>
          </a:lstStyle>
          <a:p>
            <a:endParaRPr lang="en-US" sz="8800" spc="-300" dirty="0">
              <a:gradFill>
                <a:gsLst>
                  <a:gs pos="0">
                    <a:schemeClr val="accent1">
                      <a:lumMod val="5000"/>
                      <a:lumOff val="95000"/>
                    </a:schemeClr>
                  </a:gs>
                  <a:gs pos="100000">
                    <a:schemeClr val="bg1"/>
                  </a:gs>
                </a:gsLst>
                <a:lin ang="5400000" scaled="1"/>
              </a:gradFill>
              <a:latin typeface="+mn-lt"/>
            </a:endParaRPr>
          </a:p>
        </p:txBody>
      </p:sp>
      <p:sp>
        <p:nvSpPr>
          <p:cNvPr id="7" name="Title 6"/>
          <p:cNvSpPr>
            <a:spLocks noGrp="1"/>
          </p:cNvSpPr>
          <p:nvPr>
            <p:ph type="ctrTitle"/>
          </p:nvPr>
        </p:nvSpPr>
        <p:spPr>
          <a:xfrm>
            <a:off x="687847" y="2461199"/>
            <a:ext cx="8804365" cy="1311128"/>
          </a:xfrm>
        </p:spPr>
        <p:txBody>
          <a:bodyPr/>
          <a:lstStyle/>
          <a:p>
            <a:r>
              <a:rPr lang="en-US" dirty="0"/>
              <a:t>POWERFUL</a:t>
            </a:r>
          </a:p>
        </p:txBody>
      </p:sp>
      <p:sp>
        <p:nvSpPr>
          <p:cNvPr id="8" name="Text Placeholder 7"/>
          <p:cNvSpPr>
            <a:spLocks noGrp="1"/>
          </p:cNvSpPr>
          <p:nvPr>
            <p:ph type="body" sz="quarter" idx="13"/>
          </p:nvPr>
        </p:nvSpPr>
        <p:spPr>
          <a:xfrm>
            <a:off x="1396266" y="3162946"/>
            <a:ext cx="9461500" cy="1311128"/>
          </a:xfrm>
        </p:spPr>
        <p:txBody>
          <a:bodyPr/>
          <a:lstStyle/>
          <a:p>
            <a:r>
              <a:rPr lang="en-US" dirty="0"/>
              <a:t>PRESENTATIONS</a:t>
            </a:r>
            <a:r>
              <a:rPr lang="en-US" sz="8800" spc="-300" dirty="0"/>
              <a:t>!</a:t>
            </a:r>
            <a:r>
              <a:rPr lang="en-US" dirty="0"/>
              <a:t> </a:t>
            </a:r>
          </a:p>
        </p:txBody>
      </p:sp>
      <p:sp>
        <p:nvSpPr>
          <p:cNvPr id="19" name="Freeform: Shape 18"/>
          <p:cNvSpPr/>
          <p:nvPr/>
        </p:nvSpPr>
        <p:spPr>
          <a:xfrm>
            <a:off x="7066536" y="4361548"/>
            <a:ext cx="488128" cy="488128"/>
          </a:xfrm>
          <a:custGeom>
            <a:avLst/>
            <a:gdLst>
              <a:gd name="connsiteX0" fmla="*/ 244064 w 488128"/>
              <a:gd name="connsiteY0" fmla="*/ 0 h 488128"/>
              <a:gd name="connsiteX1" fmla="*/ 488128 w 488128"/>
              <a:gd name="connsiteY1" fmla="*/ 244064 h 488128"/>
              <a:gd name="connsiteX2" fmla="*/ 244064 w 488128"/>
              <a:gd name="connsiteY2" fmla="*/ 488128 h 488128"/>
              <a:gd name="connsiteX3" fmla="*/ 0 w 488128"/>
              <a:gd name="connsiteY3" fmla="*/ 244064 h 488128"/>
              <a:gd name="connsiteX4" fmla="*/ 244064 w 488128"/>
              <a:gd name="connsiteY4" fmla="*/ 0 h 4881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8128" h="488128">
                <a:moveTo>
                  <a:pt x="244064" y="0"/>
                </a:moveTo>
                <a:cubicBezTo>
                  <a:pt x="378857" y="0"/>
                  <a:pt x="488128" y="109271"/>
                  <a:pt x="488128" y="244064"/>
                </a:cubicBezTo>
                <a:cubicBezTo>
                  <a:pt x="488128" y="378857"/>
                  <a:pt x="378857" y="488128"/>
                  <a:pt x="244064" y="488128"/>
                </a:cubicBezTo>
                <a:cubicBezTo>
                  <a:pt x="109271" y="488128"/>
                  <a:pt x="0" y="378857"/>
                  <a:pt x="0" y="244064"/>
                </a:cubicBezTo>
                <a:cubicBezTo>
                  <a:pt x="0" y="109271"/>
                  <a:pt x="109271" y="0"/>
                  <a:pt x="24406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3" name="Slide Number Placeholder 2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AE1514C-5E56-4738-A1FF-4B1CFD2A3E36}" type="slidenum">
              <a:rPr lang="en-US" smtClean="0"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883257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10" presetClass="exit" presetSubtype="0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xit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9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xit" presetSubtype="0" fill="hold" grpId="1" nodeType="withEffect">
                                  <p:stCondLst>
                                    <p:cond delay="7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xit" presetSubtype="0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37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xit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4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10" presetClass="exit" presetSubtype="0" fill="hold" grpId="1" nodeType="withEffect">
                                  <p:stCondLst>
                                    <p:cond delay="7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5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1250"/>
                            </p:stCondLst>
                            <p:childTnLst>
                              <p:par>
                                <p:cTn id="54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1250"/>
                            </p:stCondLst>
                            <p:childTnLst>
                              <p:par>
                                <p:cTn id="57" presetID="2" presetClass="entr" presetSubtype="1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65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65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animBg="1"/>
      <p:bldP spid="14" grpId="1" animBg="1"/>
      <p:bldP spid="15" grpId="0" animBg="1"/>
      <p:bldP spid="15" grpId="1" animBg="1"/>
      <p:bldP spid="16" grpId="0" animBg="1"/>
      <p:bldP spid="16" grpId="1" animBg="1"/>
      <p:bldP spid="10" grpId="0" animBg="1"/>
      <p:bldP spid="10" grpId="1" animBg="1"/>
      <p:bldP spid="11" grpId="0" animBg="1"/>
      <p:bldP spid="11" grpId="1" animBg="1"/>
      <p:bldP spid="12" grpId="0" animBg="1"/>
      <p:bldP spid="12" grpId="1" animBg="1"/>
      <p:bldP spid="46" grpId="0" animBg="1"/>
      <p:bldP spid="19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hlinkClick r:id="rId3"/>
            <a:extLst>
              <a:ext uri="{FF2B5EF4-FFF2-40B4-BE49-F238E27FC236}">
                <a16:creationId xmlns:a16="http://schemas.microsoft.com/office/drawing/2014/main" id="{F9E614A3-5E40-404B-8708-53509CCEC514}"/>
              </a:ext>
            </a:extLst>
          </p:cNvPr>
          <p:cNvSpPr txBox="1"/>
          <p:nvPr/>
        </p:nvSpPr>
        <p:spPr>
          <a:xfrm>
            <a:off x="4961284" y="93791"/>
            <a:ext cx="2269433" cy="316517"/>
          </a:xfrm>
          <a:prstGeom prst="roundRect">
            <a:avLst>
              <a:gd name="adj" fmla="val 50000"/>
            </a:avLst>
          </a:prstGeom>
          <a:solidFill>
            <a:schemeClr val="accent4"/>
          </a:solidFill>
        </p:spPr>
        <p:txBody>
          <a:bodyPr wrap="square" lIns="0" rIns="0" rtlCol="0" anchor="ctr" anchorCtr="0">
            <a:noAutofit/>
          </a:bodyPr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050" b="0" i="0" u="none" strike="noStrike" kern="0" cap="none" spc="0" normalizeH="0" baseline="0" noProof="0" dirty="0">
                <a:ln>
                  <a:noFill/>
                </a:ln>
                <a:solidFill>
                  <a:schemeClr val="tx1"/>
                </a:solidFill>
                <a:effectLst/>
                <a:uLnTx/>
                <a:uFillTx/>
              </a:rPr>
              <a:t>Neal Creative  | click &amp; </a:t>
            </a:r>
            <a:r>
              <a:rPr kumimoji="0" lang="en-US" sz="1050" b="1" i="0" u="none" strike="noStrike" kern="0" cap="none" spc="0" normalizeH="0" baseline="0" noProof="0" dirty="0">
                <a:ln>
                  <a:noFill/>
                </a:ln>
                <a:solidFill>
                  <a:schemeClr val="tx1"/>
                </a:solidFill>
                <a:effectLst/>
                <a:uLnTx/>
                <a:uFillTx/>
              </a:rPr>
              <a:t>Learn more</a:t>
            </a:r>
          </a:p>
        </p:txBody>
      </p:sp>
    </p:spTree>
    <p:extLst>
      <p:ext uri="{BB962C8B-B14F-4D97-AF65-F5344CB8AC3E}">
        <p14:creationId xmlns:p14="http://schemas.microsoft.com/office/powerpoint/2010/main" val="3579851275"/>
      </p:ext>
    </p:extLst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Content Placeholder 9"/>
          <p:cNvSpPr>
            <a:spLocks noGrp="1"/>
          </p:cNvSpPr>
          <p:nvPr>
            <p:ph idx="1"/>
          </p:nvPr>
        </p:nvSpPr>
        <p:spPr>
          <a:xfrm>
            <a:off x="304800" y="2598127"/>
            <a:ext cx="3714704" cy="2932085"/>
          </a:xfrm>
        </p:spPr>
        <p:txBody>
          <a:bodyPr/>
          <a:lstStyle/>
          <a:p>
            <a:pPr>
              <a:spcAft>
                <a:spcPts val="2400"/>
              </a:spcAft>
            </a:pPr>
            <a:r>
              <a:rPr lang="en-US" dirty="0"/>
              <a:t>“How much text </a:t>
            </a:r>
            <a:br>
              <a:rPr lang="en-US" dirty="0"/>
            </a:br>
            <a:r>
              <a:rPr lang="en-US" dirty="0"/>
              <a:t>should I use?”</a:t>
            </a:r>
          </a:p>
          <a:p>
            <a:pPr lvl="1"/>
            <a:r>
              <a:rPr lang="en-US" dirty="0"/>
              <a:t>Consider when you give </a:t>
            </a:r>
            <a:br>
              <a:rPr lang="en-US" dirty="0"/>
            </a:br>
            <a:r>
              <a:rPr lang="en-US" dirty="0"/>
              <a:t>a paper handout in a </a:t>
            </a:r>
            <a:br>
              <a:rPr lang="en-US" dirty="0"/>
            </a:br>
            <a:r>
              <a:rPr lang="en-US" dirty="0"/>
              <a:t>meeting—everyone’s head </a:t>
            </a:r>
            <a:br>
              <a:rPr lang="en-US" dirty="0"/>
            </a:br>
            <a:r>
              <a:rPr lang="en-US" dirty="0"/>
              <a:t>goes down and they read, </a:t>
            </a:r>
            <a:br>
              <a:rPr lang="en-US" dirty="0"/>
            </a:br>
            <a:r>
              <a:rPr lang="en-US" dirty="0"/>
              <a:t>rather than staying </a:t>
            </a:r>
            <a:br>
              <a:rPr lang="en-US" dirty="0"/>
            </a:br>
            <a:r>
              <a:rPr lang="en-US" dirty="0"/>
              <a:t>heads-up and listening. </a:t>
            </a:r>
          </a:p>
        </p:txBody>
      </p:sp>
      <p:sp>
        <p:nvSpPr>
          <p:cNvPr id="11" name="Content Placeholder 10"/>
          <p:cNvSpPr>
            <a:spLocks noGrp="1"/>
          </p:cNvSpPr>
          <p:nvPr>
            <p:ph idx="14"/>
          </p:nvPr>
        </p:nvSpPr>
        <p:spPr>
          <a:xfrm>
            <a:off x="4168631" y="2598127"/>
            <a:ext cx="3840480" cy="2024144"/>
          </a:xfrm>
        </p:spPr>
        <p:txBody>
          <a:bodyPr/>
          <a:lstStyle/>
          <a:p>
            <a:pPr>
              <a:spcAft>
                <a:spcPts val="2400"/>
              </a:spcAft>
            </a:pPr>
            <a:r>
              <a:rPr lang="en-US" dirty="0"/>
              <a:t>“But this is important to the understanding of the story”</a:t>
            </a:r>
          </a:p>
          <a:p>
            <a:pPr lvl="1"/>
            <a:r>
              <a:rPr lang="en-US" dirty="0"/>
              <a:t>Avoid using sentences </a:t>
            </a:r>
            <a:br>
              <a:rPr lang="en-US" dirty="0"/>
            </a:br>
            <a:r>
              <a:rPr lang="en-US" dirty="0"/>
              <a:t>that will already be used </a:t>
            </a:r>
            <a:br>
              <a:rPr lang="en-US" dirty="0"/>
            </a:br>
            <a:r>
              <a:rPr lang="en-US" dirty="0"/>
              <a:t>when talking</a:t>
            </a:r>
          </a:p>
        </p:txBody>
      </p:sp>
      <p:sp>
        <p:nvSpPr>
          <p:cNvPr id="18" name="Content Placeholder 17"/>
          <p:cNvSpPr>
            <a:spLocks noGrp="1"/>
          </p:cNvSpPr>
          <p:nvPr>
            <p:ph idx="15"/>
          </p:nvPr>
        </p:nvSpPr>
        <p:spPr>
          <a:xfrm>
            <a:off x="8158238" y="2598127"/>
            <a:ext cx="3773077" cy="2024144"/>
          </a:xfrm>
        </p:spPr>
        <p:txBody>
          <a:bodyPr/>
          <a:lstStyle/>
          <a:p>
            <a:pPr>
              <a:spcAft>
                <a:spcPts val="2400"/>
              </a:spcAft>
            </a:pPr>
            <a:r>
              <a:rPr lang="en-US" dirty="0"/>
              <a:t>“More words, </a:t>
            </a:r>
            <a:br>
              <a:rPr lang="en-US" dirty="0"/>
            </a:br>
            <a:r>
              <a:rPr lang="en-US" dirty="0"/>
              <a:t>less sentences”</a:t>
            </a:r>
          </a:p>
          <a:p>
            <a:pPr lvl="1"/>
            <a:r>
              <a:rPr lang="en-US" dirty="0"/>
              <a:t>Focus on action words </a:t>
            </a:r>
            <a:br>
              <a:rPr lang="en-US" dirty="0"/>
            </a:br>
            <a:r>
              <a:rPr lang="en-US" dirty="0"/>
              <a:t>that will enhance the </a:t>
            </a:r>
            <a:br>
              <a:rPr lang="en-US" dirty="0"/>
            </a:br>
            <a:r>
              <a:rPr lang="en-US" dirty="0"/>
              <a:t>viewer experience</a:t>
            </a:r>
          </a:p>
        </p:txBody>
      </p:sp>
      <p:sp>
        <p:nvSpPr>
          <p:cNvPr id="14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PREPARE</a:t>
            </a:r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16"/>
          </p:nvPr>
        </p:nvSpPr>
        <p:spPr>
          <a:xfrm>
            <a:off x="2879003" y="419100"/>
            <a:ext cx="9084398" cy="757130"/>
          </a:xfrm>
        </p:spPr>
        <p:txBody>
          <a:bodyPr/>
          <a:lstStyle/>
          <a:p>
            <a:r>
              <a:rPr lang="en-US" dirty="0"/>
              <a:t>Build your story first, then define which layouts and graphics will best help visualize each slide’s message</a:t>
            </a:r>
          </a:p>
        </p:txBody>
      </p:sp>
      <p:sp>
        <p:nvSpPr>
          <p:cNvPr id="9" name="Rectangle 8"/>
          <p:cNvSpPr/>
          <p:nvPr/>
        </p:nvSpPr>
        <p:spPr>
          <a:xfrm>
            <a:off x="4375511" y="3382066"/>
            <a:ext cx="3383280" cy="18288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5" name="Rectangle 14"/>
          <p:cNvSpPr/>
          <p:nvPr/>
        </p:nvSpPr>
        <p:spPr>
          <a:xfrm>
            <a:off x="8386838" y="3382066"/>
            <a:ext cx="3383280" cy="18288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3" name="Rectangle 12"/>
          <p:cNvSpPr/>
          <p:nvPr/>
        </p:nvSpPr>
        <p:spPr>
          <a:xfrm>
            <a:off x="435056" y="3382066"/>
            <a:ext cx="3383280" cy="18288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2" name="Slide Number Placeholder 41"/>
          <p:cNvSpPr>
            <a:spLocks noGrp="1"/>
          </p:cNvSpPr>
          <p:nvPr>
            <p:ph type="sldNum" sz="quarter" idx="4"/>
          </p:nvPr>
        </p:nvSpPr>
        <p:spPr>
          <a:xfrm>
            <a:off x="11432913" y="6316156"/>
            <a:ext cx="498402" cy="365125"/>
          </a:xfrm>
        </p:spPr>
        <p:txBody>
          <a:bodyPr/>
          <a:lstStyle/>
          <a:p>
            <a:fld id="{5AE1514C-5E56-4738-A1FF-4B1CFD2A3E36}" type="slidenum">
              <a:rPr lang="en-US" smtClean="0"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10716839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800" fill="hold"/>
                                        <p:tgtEl>
                                          <p:spTgt spid="1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800" fill="hold"/>
                                        <p:tgtEl>
                                          <p:spTgt spid="1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800" fill="hold"/>
                                        <p:tgtEl>
                                          <p:spTgt spid="1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800" fill="hold"/>
                                        <p:tgtEl>
                                          <p:spTgt spid="1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5" presetID="63" presetClass="path" presetSubtype="0" accel="50000" decel="5000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13932 -4.44444E-6 L 1.04167E-6 -4.44444E-6 " pathEditMode="relative" rAng="0" ptsTypes="AA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6966" y="0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2" presetClass="entr" presetSubtype="4" decel="10000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8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8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5" presetID="63" presetClass="path" presetSubtype="0" accel="50000" decel="5000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13933 -4.44444E-6 L 3.95833E-6 -4.44444E-6 " pathEditMode="relative" rAng="0" ptsTypes="AA">
                                      <p:cBhvr>
                                        <p:cTn id="26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6966" y="0"/>
                                    </p:animMotion>
                                  </p:childTnLst>
                                </p:cTn>
                              </p:par>
                              <p:par>
                                <p:cTn id="27" presetID="2" presetClass="entr" presetSubtype="4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800" fill="hold"/>
                                        <p:tgtEl>
                                          <p:spTgt spid="1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800" fill="hold"/>
                                        <p:tgtEl>
                                          <p:spTgt spid="1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1" fill="hold">
                      <p:stCondLst>
                        <p:cond delay="indefinite"/>
                      </p:stCondLst>
                      <p:childTnLst>
                        <p:par>
                          <p:cTn id="32" fill="hold">
                            <p:stCondLst>
                              <p:cond delay="0"/>
                            </p:stCondLst>
                            <p:childTnLst>
                              <p:par>
                                <p:cTn id="33" presetID="2" presetClass="entr" presetSubtype="4" decel="10000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800" fill="hold"/>
                                        <p:tgtEl>
                                          <p:spTgt spid="1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800" fill="hold"/>
                                        <p:tgtEl>
                                          <p:spTgt spid="1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800" fill="hold"/>
                                        <p:tgtEl>
                                          <p:spTgt spid="18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800" fill="hold"/>
                                        <p:tgtEl>
                                          <p:spTgt spid="18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43" presetID="63" presetClass="path" presetSubtype="0" accel="50000" decel="5000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13932 -4.44444E-6 L -2.5E-6 -4.44444E-6 " pathEditMode="relative" rAng="0" ptsTypes="AA">
                                      <p:cBhvr>
                                        <p:cTn id="4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6966" y="0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 uiExpand="1" build="p"/>
      <p:bldP spid="11" grpId="0" uiExpand="1" build="p"/>
      <p:bldP spid="18" grpId="0" uiExpand="1" build="p"/>
      <p:bldP spid="9" grpId="0" animBg="1"/>
      <p:bldP spid="9" grpId="1" animBg="1"/>
      <p:bldP spid="15" grpId="0" animBg="1"/>
      <p:bldP spid="15" grpId="1" animBg="1"/>
      <p:bldP spid="13" grpId="0" animBg="1"/>
      <p:bldP spid="13" grpId="1" animBg="1"/>
    </p:bldLst>
  </p:timing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USE TRANSITIONS </a:t>
            </a:r>
            <a:br>
              <a:rPr lang="en-US" dirty="0"/>
            </a:br>
            <a:r>
              <a:rPr lang="en-US" dirty="0"/>
              <a:t>&amp; SECTION DIVIDERS</a:t>
            </a:r>
          </a:p>
        </p:txBody>
      </p:sp>
      <p:sp>
        <p:nvSpPr>
          <p:cNvPr id="10" name="Text Placeholder 9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TIP </a:t>
            </a:r>
          </a:p>
          <a:p>
            <a:pPr lvl="1"/>
            <a:r>
              <a:rPr lang="en-US" dirty="0"/>
              <a:t>To keep the audience focused, always use the same transition before a new topic</a:t>
            </a:r>
          </a:p>
        </p:txBody>
      </p:sp>
      <p:sp>
        <p:nvSpPr>
          <p:cNvPr id="11" name="Text Placeholder 10"/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Consistency helps viewer see connections in the story – </a:t>
            </a:r>
            <a:br>
              <a:rPr lang="en-US" dirty="0"/>
            </a:br>
            <a:r>
              <a:rPr lang="en-US" dirty="0"/>
              <a:t>use same layout and design for individual sections and </a:t>
            </a:r>
            <a:br>
              <a:rPr lang="en-US" dirty="0"/>
            </a:br>
            <a:r>
              <a:rPr lang="en-US" dirty="0"/>
              <a:t>give your audience a mental check-point.</a:t>
            </a:r>
          </a:p>
        </p:txBody>
      </p:sp>
      <p:sp>
        <p:nvSpPr>
          <p:cNvPr id="12" name="Text Placeholder 11"/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!</a:t>
            </a:r>
          </a:p>
        </p:txBody>
      </p:sp>
    </p:spTree>
    <p:extLst>
      <p:ext uri="{BB962C8B-B14F-4D97-AF65-F5344CB8AC3E}">
        <p14:creationId xmlns:p14="http://schemas.microsoft.com/office/powerpoint/2010/main" val="3937079039"/>
      </p:ext>
    </p:extLst>
  </p:cSld>
  <p:clrMapOvr>
    <a:masterClrMapping/>
  </p:clrMapOvr>
  <p:transition spd="slow">
    <p:push dir="d"/>
  </p:transition>
</p:sld>
</file>

<file path=ppt/slides/slide1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Picture Placeholder 44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0" name="Text Placeholder 29"/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DEFINE</a:t>
            </a:r>
          </a:p>
          <a:p>
            <a:pPr lvl="2"/>
            <a:r>
              <a:rPr lang="en-US" dirty="0"/>
              <a:t>Who | What | Where | When | Why</a:t>
            </a:r>
          </a:p>
        </p:txBody>
      </p:sp>
      <p:sp>
        <p:nvSpPr>
          <p:cNvPr id="22" name="Text Placeholder 21"/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Get your facts straight </a:t>
            </a:r>
            <a:br>
              <a:rPr lang="en-US" dirty="0"/>
            </a:br>
            <a:r>
              <a:rPr lang="en-US" dirty="0"/>
              <a:t>with 5 W’s</a:t>
            </a:r>
          </a:p>
        </p:txBody>
      </p:sp>
      <p:sp>
        <p:nvSpPr>
          <p:cNvPr id="40" name="Content Placeholder 39"/>
          <p:cNvSpPr>
            <a:spLocks noGrp="1"/>
          </p:cNvSpPr>
          <p:nvPr>
            <p:ph idx="18"/>
          </p:nvPr>
        </p:nvSpPr>
        <p:spPr>
          <a:xfrm>
            <a:off x="7954500" y="419100"/>
            <a:ext cx="2377440" cy="840230"/>
          </a:xfrm>
        </p:spPr>
        <p:txBody>
          <a:bodyPr/>
          <a:lstStyle/>
          <a:p>
            <a:r>
              <a:rPr lang="en-US" dirty="0"/>
              <a:t>2</a:t>
            </a:r>
          </a:p>
        </p:txBody>
      </p:sp>
      <p:sp>
        <p:nvSpPr>
          <p:cNvPr id="2" name="Slide Number Placeholder 1"/>
          <p:cNvSpPr>
            <a:spLocks noGrp="1"/>
          </p:cNvSpPr>
          <p:nvPr>
            <p:ph type="sldNum" sz="quarter" idx="4"/>
          </p:nvPr>
        </p:nvSpPr>
        <p:spPr/>
        <p:txBody>
          <a:bodyPr/>
          <a:lstStyle/>
          <a:p>
            <a:fld id="{5AE1514C-5E56-4738-A1FF-4B1CFD2A3E36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209291647"/>
      </p:ext>
    </p:extLst>
  </p:cSld>
  <p:clrMapOvr>
    <a:masterClrMapping/>
  </p:clrMapOvr>
  <p:transition spd="slow">
    <p:push/>
  </p:transition>
</p:sld>
</file>

<file path=ppt/slides/slide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Picture Placeholder 80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Slide Number Placeholder 2"/>
          <p:cNvSpPr>
            <a:spLocks noGrp="1"/>
          </p:cNvSpPr>
          <p:nvPr>
            <p:ph type="sldNum" sz="quarter" idx="4"/>
          </p:nvPr>
        </p:nvSpPr>
        <p:spPr>
          <a:xfrm>
            <a:off x="11753512" y="6484937"/>
            <a:ext cx="419776" cy="365125"/>
          </a:xfrm>
        </p:spPr>
        <p:txBody>
          <a:bodyPr/>
          <a:lstStyle/>
          <a:p>
            <a:fld id="{5AE1514C-5E56-4738-A1FF-4B1CFD2A3E36}" type="slidenum">
              <a:rPr lang="en-US" smtClean="0"/>
              <a:pPr/>
              <a:t>12</a:t>
            </a:fld>
            <a:endParaRPr lang="en-US" dirty="0"/>
          </a:p>
        </p:txBody>
      </p:sp>
      <p:sp>
        <p:nvSpPr>
          <p:cNvPr id="51" name="Rectangle 50"/>
          <p:cNvSpPr/>
          <p:nvPr/>
        </p:nvSpPr>
        <p:spPr>
          <a:xfrm>
            <a:off x="-2882" y="0"/>
            <a:ext cx="10412974" cy="6858000"/>
          </a:xfrm>
          <a:prstGeom prst="rect">
            <a:avLst/>
          </a:prstGeom>
          <a:gradFill flip="none" rotWithShape="1">
            <a:gsLst>
              <a:gs pos="0">
                <a:schemeClr val="tx1">
                  <a:alpha val="53000"/>
                </a:schemeClr>
              </a:gs>
              <a:gs pos="97000">
                <a:schemeClr val="tx1">
                  <a:alpha val="0"/>
                </a:schemeClr>
              </a:gs>
            </a:gsLst>
            <a:lin ang="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r"/>
            <a:endParaRPr lang="en-US" dirty="0"/>
          </a:p>
        </p:txBody>
      </p:sp>
      <p:sp>
        <p:nvSpPr>
          <p:cNvPr id="20" name="Content Placeholder 19"/>
          <p:cNvSpPr>
            <a:spLocks noGrp="1"/>
          </p:cNvSpPr>
          <p:nvPr>
            <p:ph idx="18"/>
          </p:nvPr>
        </p:nvSpPr>
        <p:spPr>
          <a:xfrm>
            <a:off x="2053947" y="419100"/>
            <a:ext cx="2377440" cy="840230"/>
          </a:xfrm>
        </p:spPr>
        <p:txBody>
          <a:bodyPr/>
          <a:lstStyle/>
          <a:p>
            <a:r>
              <a:rPr lang="en-US" dirty="0"/>
              <a:t>3</a:t>
            </a:r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11"/>
          </p:nvPr>
        </p:nvSpPr>
        <p:spPr>
          <a:xfrm>
            <a:off x="304800" y="3429000"/>
            <a:ext cx="5960269" cy="3021853"/>
          </a:xfrm>
        </p:spPr>
        <p:txBody>
          <a:bodyPr/>
          <a:lstStyle/>
          <a:p>
            <a:r>
              <a:rPr lang="en-US" dirty="0">
                <a:solidFill>
                  <a:schemeClr val="bg1"/>
                </a:solidFill>
              </a:rPr>
              <a:t>SUPPORT</a:t>
            </a:r>
          </a:p>
          <a:p>
            <a:pPr lvl="1">
              <a:spcAft>
                <a:spcPts val="1200"/>
              </a:spcAft>
            </a:pPr>
            <a:r>
              <a:rPr lang="en-US" sz="2400" dirty="0">
                <a:solidFill>
                  <a:schemeClr val="bg1"/>
                </a:solidFill>
              </a:rPr>
              <a:t>We perceive the world through </a:t>
            </a:r>
            <a:br>
              <a:rPr lang="en-US" sz="2400" dirty="0">
                <a:solidFill>
                  <a:schemeClr val="bg1"/>
                </a:solidFill>
              </a:rPr>
            </a:br>
            <a:r>
              <a:rPr lang="en-US" sz="2400" dirty="0">
                <a:solidFill>
                  <a:schemeClr val="bg1"/>
                </a:solidFill>
              </a:rPr>
              <a:t>more than our eyes and ears; </a:t>
            </a:r>
            <a:br>
              <a:rPr lang="en-US" sz="2400" dirty="0">
                <a:solidFill>
                  <a:schemeClr val="bg1"/>
                </a:solidFill>
              </a:rPr>
            </a:br>
            <a:r>
              <a:rPr lang="en-US" sz="2400" dirty="0">
                <a:solidFill>
                  <a:schemeClr val="bg1"/>
                </a:solidFill>
              </a:rPr>
              <a:t>we smell, we touch, and we taste. </a:t>
            </a:r>
            <a:endParaRPr lang="en-US" dirty="0">
              <a:solidFill>
                <a:schemeClr val="bg1"/>
              </a:solidFill>
            </a:endParaRPr>
          </a:p>
          <a:p>
            <a:pPr lvl="3">
              <a:spcAft>
                <a:spcPts val="1200"/>
              </a:spcAft>
            </a:pPr>
            <a:r>
              <a:rPr lang="en-US" dirty="0">
                <a:solidFill>
                  <a:schemeClr val="bg1"/>
                </a:solidFill>
              </a:rPr>
              <a:t>Put your audience in that place and </a:t>
            </a:r>
            <a:br>
              <a:rPr lang="en-US" dirty="0">
                <a:solidFill>
                  <a:schemeClr val="bg1"/>
                </a:solidFill>
              </a:rPr>
            </a:br>
            <a:r>
              <a:rPr lang="en-US" dirty="0">
                <a:solidFill>
                  <a:schemeClr val="bg1"/>
                </a:solidFill>
              </a:rPr>
              <a:t>provide them a point of reference; </a:t>
            </a:r>
            <a:br>
              <a:rPr lang="en-US" dirty="0">
                <a:solidFill>
                  <a:schemeClr val="bg1"/>
                </a:solidFill>
              </a:rPr>
            </a:br>
            <a:r>
              <a:rPr lang="en-US" dirty="0">
                <a:solidFill>
                  <a:schemeClr val="bg1"/>
                </a:solidFill>
              </a:rPr>
              <a:t>the imagination will do the rest.</a:t>
            </a:r>
          </a:p>
        </p:txBody>
      </p:sp>
      <p:sp>
        <p:nvSpPr>
          <p:cNvPr id="71" name="Text Placeholder 70"/>
          <p:cNvSpPr>
            <a:spLocks noGrp="1"/>
          </p:cNvSpPr>
          <p:nvPr>
            <p:ph type="body" sz="quarter" idx="19"/>
          </p:nvPr>
        </p:nvSpPr>
        <p:spPr>
          <a:xfrm>
            <a:off x="304800" y="1554164"/>
            <a:ext cx="5875734" cy="1089529"/>
          </a:xfrm>
        </p:spPr>
        <p:txBody>
          <a:bodyPr/>
          <a:lstStyle/>
          <a:p>
            <a:r>
              <a:rPr lang="en-US" dirty="0">
                <a:solidFill>
                  <a:schemeClr val="bg1"/>
                </a:solidFill>
              </a:rPr>
              <a:t>Images are a great tool </a:t>
            </a:r>
            <a:br>
              <a:rPr lang="en-US" dirty="0">
                <a:solidFill>
                  <a:schemeClr val="bg1"/>
                </a:solidFill>
              </a:rPr>
            </a:br>
            <a:r>
              <a:rPr lang="en-US" dirty="0">
                <a:solidFill>
                  <a:schemeClr val="bg1"/>
                </a:solidFill>
              </a:rPr>
              <a:t>for showing context</a:t>
            </a:r>
          </a:p>
        </p:txBody>
      </p:sp>
    </p:spTree>
    <p:extLst>
      <p:ext uri="{BB962C8B-B14F-4D97-AF65-F5344CB8AC3E}">
        <p14:creationId xmlns:p14="http://schemas.microsoft.com/office/powerpoint/2010/main" val="2488226301"/>
      </p:ext>
    </p:extLst>
  </p:cSld>
  <p:clrMapOvr>
    <a:masterClrMapping/>
  </p:clrMapOvr>
  <p:transition spd="slow">
    <p:push/>
  </p:transition>
</p:sld>
</file>

<file path=ppt/slides/slide15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Picture Placeholder 19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1" name="Text Placeholder 10"/>
          <p:cNvSpPr>
            <a:spLocks noGrp="1"/>
          </p:cNvSpPr>
          <p:nvPr>
            <p:ph type="body" sz="quarter" idx="11"/>
          </p:nvPr>
        </p:nvSpPr>
        <p:spPr>
          <a:xfrm>
            <a:off x="6096000" y="1636201"/>
            <a:ext cx="6096000" cy="3585597"/>
          </a:xfrm>
        </p:spPr>
        <p:txBody>
          <a:bodyPr/>
          <a:lstStyle/>
          <a:p>
            <a:r>
              <a:rPr lang="en-US" dirty="0"/>
              <a:t>TAKEAWAY</a:t>
            </a:r>
          </a:p>
          <a:p>
            <a:pPr lvl="4"/>
            <a:r>
              <a:rPr lang="en-US" dirty="0"/>
              <a:t>What do you want them to remember?</a:t>
            </a:r>
          </a:p>
          <a:p>
            <a:r>
              <a:rPr lang="en-US" dirty="0"/>
              <a:t>INSPIRE</a:t>
            </a:r>
          </a:p>
          <a:p>
            <a:pPr lvl="4"/>
            <a:r>
              <a:rPr lang="en-US" dirty="0"/>
              <a:t>Get them excited about what’s to come</a:t>
            </a:r>
          </a:p>
          <a:p>
            <a:r>
              <a:rPr lang="en-US" dirty="0"/>
              <a:t>ACTION</a:t>
            </a:r>
          </a:p>
          <a:p>
            <a:pPr lvl="4"/>
            <a:r>
              <a:rPr lang="en-US" dirty="0"/>
              <a:t>Build your presentation and give us your feedback </a:t>
            </a:r>
            <a:br>
              <a:rPr lang="en-US" dirty="0"/>
            </a:br>
            <a:r>
              <a:rPr lang="en-US" dirty="0"/>
              <a:t>if this was helpful to you.</a:t>
            </a:r>
          </a:p>
        </p:txBody>
      </p:sp>
      <p:sp>
        <p:nvSpPr>
          <p:cNvPr id="21" name="Slide Number Placeholder 20"/>
          <p:cNvSpPr>
            <a:spLocks noGrp="1"/>
          </p:cNvSpPr>
          <p:nvPr>
            <p:ph type="sldNum" sz="quarter" idx="4"/>
          </p:nvPr>
        </p:nvSpPr>
        <p:spPr/>
        <p:txBody>
          <a:bodyPr/>
          <a:lstStyle/>
          <a:p>
            <a:fld id="{4997E989-D798-4C62-8E93-3D2D613C2488}" type="slidenum">
              <a:rPr lang="en-US" smtClean="0"/>
              <a:pPr/>
              <a:t>15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27444631"/>
      </p:ext>
    </p:extLst>
  </p:cSld>
  <p:clrMapOvr>
    <a:masterClrMapping/>
  </p:clrMapOvr>
  <p:transition spd="slow">
    <p:push dir="u"/>
  </p:transition>
</p:sld>
</file>

<file path=ppt/slides/slide16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Number Placeholder 1"/>
          <p:cNvSpPr>
            <a:spLocks noGrp="1"/>
          </p:cNvSpPr>
          <p:nvPr>
            <p:ph type="sldNum" sz="quarter" idx="4"/>
          </p:nvPr>
        </p:nvSpPr>
        <p:spPr>
          <a:xfrm>
            <a:off x="11747687" y="6492875"/>
            <a:ext cx="431425" cy="365125"/>
          </a:xfrm>
          <a:prstGeom prst="rect">
            <a:avLst/>
          </a:prstGeom>
        </p:spPr>
        <p:txBody>
          <a:bodyPr/>
          <a:lstStyle/>
          <a:p>
            <a:fld id="{5AE1514C-5E56-4738-A1FF-4B1CFD2A3E36}" type="slidenum">
              <a:rPr lang="en-US" smtClean="0"/>
              <a:pPr/>
              <a:t>16</a:t>
            </a:fld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—LEVAR BURTON</a:t>
            </a:r>
          </a:p>
          <a:p>
            <a:endParaRPr lang="en-US" dirty="0"/>
          </a:p>
        </p:txBody>
      </p:sp>
      <p:sp>
        <p:nvSpPr>
          <p:cNvPr id="7" name="Text Placeholder 6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BECAUSE STORYTELLING, </a:t>
            </a:r>
            <a:br>
              <a:rPr lang="en-US" dirty="0"/>
            </a:br>
            <a:r>
              <a:rPr lang="en-US" dirty="0"/>
              <a:t>AND VISUAL STORYTELLING, </a:t>
            </a:r>
            <a:br>
              <a:rPr lang="en-US" dirty="0"/>
            </a:br>
            <a:r>
              <a:rPr lang="en-US" dirty="0"/>
              <a:t>WAS PUT IN THE HANDS OF EVERYBODY,</a:t>
            </a:r>
          </a:p>
          <a:p>
            <a:pPr lvl="1"/>
            <a:r>
              <a:rPr lang="en-US" dirty="0"/>
              <a:t>WE HAVE ALL NOW BECOME STORYTELLERS.</a:t>
            </a:r>
          </a:p>
        </p:txBody>
      </p:sp>
    </p:spTree>
    <p:extLst>
      <p:ext uri="{BB962C8B-B14F-4D97-AF65-F5344CB8AC3E}">
        <p14:creationId xmlns:p14="http://schemas.microsoft.com/office/powerpoint/2010/main" val="6273130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POWERFUL PRESENTATIONS!</a:t>
            </a:r>
          </a:p>
        </p:txBody>
      </p:sp>
      <p:sp>
        <p:nvSpPr>
          <p:cNvPr id="4" name="Title 6">
            <a:extLst>
              <a:ext uri="{FF2B5EF4-FFF2-40B4-BE49-F238E27FC236}">
                <a16:creationId xmlns:a16="http://schemas.microsoft.com/office/drawing/2014/main" id="{34BDD74C-5263-464C-AA3C-D945D23978FF}"/>
              </a:ext>
            </a:extLst>
          </p:cNvPr>
          <p:cNvSpPr txBox="1">
            <a:spLocks/>
          </p:cNvSpPr>
          <p:nvPr/>
        </p:nvSpPr>
        <p:spPr>
          <a:xfrm>
            <a:off x="4433852" y="4256429"/>
            <a:ext cx="5756957" cy="927824"/>
          </a:xfrm>
          <a:prstGeom prst="rect">
            <a:avLst/>
          </a:prstGeom>
        </p:spPr>
        <p:txBody>
          <a:bodyPr vert="horz" lIns="457200" tIns="45720" rIns="457200" bIns="45720" rtlCol="0" anchor="ctr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US" sz="3200" b="1" i="0" kern="1200" spc="3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  <a:ea typeface="+mn-ea"/>
                <a:cs typeface="Segoe UI Semilight" panose="020B0402040204020203" pitchFamily="34" charset="0"/>
              </a:defRPr>
            </a:lvl1pPr>
          </a:lstStyle>
          <a:p>
            <a:r>
              <a:rPr lang="en-US" dirty="0"/>
              <a:t>THANK YOU</a:t>
            </a:r>
          </a:p>
        </p:txBody>
      </p:sp>
      <p:sp>
        <p:nvSpPr>
          <p:cNvPr id="5" name="TextBox 4">
            <a:hlinkClick r:id="rId3"/>
            <a:extLst>
              <a:ext uri="{FF2B5EF4-FFF2-40B4-BE49-F238E27FC236}">
                <a16:creationId xmlns:a16="http://schemas.microsoft.com/office/drawing/2014/main" id="{8B99DC0F-548E-4A58-81EB-85144506AC7B}"/>
              </a:ext>
            </a:extLst>
          </p:cNvPr>
          <p:cNvSpPr txBox="1"/>
          <p:nvPr/>
        </p:nvSpPr>
        <p:spPr>
          <a:xfrm>
            <a:off x="9005881" y="6316156"/>
            <a:ext cx="2466220" cy="367873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</p:spPr>
        <p:txBody>
          <a:bodyPr wrap="none" rtlCol="0">
            <a:spAutoFit/>
          </a:bodyPr>
          <a:lstStyle/>
          <a:p>
            <a:r>
              <a:rPr lang="en-US" sz="1100" noProof="0" dirty="0">
                <a:solidFill>
                  <a:schemeClr val="tx1"/>
                </a:solidFill>
              </a:rPr>
              <a:t>Neal Creative</a:t>
            </a:r>
            <a:r>
              <a:rPr lang="en-US" sz="1100" baseline="0" noProof="0" dirty="0">
                <a:solidFill>
                  <a:schemeClr val="tx1"/>
                </a:solidFill>
              </a:rPr>
              <a:t>  | click &amp; </a:t>
            </a:r>
            <a:r>
              <a:rPr lang="en-US" sz="1100" b="1" baseline="0" noProof="0" dirty="0">
                <a:solidFill>
                  <a:schemeClr val="tx1"/>
                </a:solidFill>
              </a:rPr>
              <a:t>Learn more</a:t>
            </a:r>
            <a:endParaRPr lang="en-US" sz="1100" b="1" noProof="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928253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2">
            <a:alpha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" name="Picture Placeholder 30"/>
          <p:cNvPicPr>
            <a:picLocks noGrp="1" noChangeAspect="1"/>
          </p:cNvPicPr>
          <p:nvPr>
            <p:ph type="pic" sz="quarter" idx="14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Rectangle 3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4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4" name="Oval 13"/>
          <p:cNvSpPr/>
          <p:nvPr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5" name="Oval 14"/>
          <p:cNvSpPr/>
          <p:nvPr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6" name="Oval 15"/>
          <p:cNvSpPr/>
          <p:nvPr/>
        </p:nvSpPr>
        <p:spPr>
          <a:xfrm>
            <a:off x="1219939" y="-739444"/>
            <a:ext cx="9107555" cy="9034439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0" name="Oval 9"/>
          <p:cNvSpPr/>
          <p:nvPr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1" name="Oval 10"/>
          <p:cNvSpPr/>
          <p:nvPr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2" name="Oval 11"/>
          <p:cNvSpPr/>
          <p:nvPr/>
        </p:nvSpPr>
        <p:spPr>
          <a:xfrm>
            <a:off x="5907634" y="3213970"/>
            <a:ext cx="2805809" cy="2783284"/>
          </a:xfrm>
          <a:prstGeom prst="ellipse">
            <a:avLst/>
          </a:prstGeom>
          <a:noFill/>
          <a:ln w="19050" cmpd="thinThick">
            <a:solidFill>
              <a:schemeClr val="accent1"/>
            </a:solidFill>
            <a:prstDash val="solid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46" name="Rectangle 45"/>
          <p:cNvSpPr/>
          <p:nvPr/>
        </p:nvSpPr>
        <p:spPr>
          <a:xfrm flipH="1">
            <a:off x="7911255" y="4253573"/>
            <a:ext cx="2995659" cy="704078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>
              <a:lnSpc>
                <a:spcPct val="90000"/>
              </a:lnSpc>
            </a:pPr>
            <a:r>
              <a:rPr lang="en-US" sz="2800" dirty="0">
                <a:gradFill>
                  <a:gsLst>
                    <a:gs pos="0">
                      <a:srgbClr val="75D1FF">
                        <a:lumMod val="5000"/>
                        <a:lumOff val="95000"/>
                      </a:srgbClr>
                    </a:gs>
                    <a:gs pos="100000">
                      <a:srgbClr val="FFFFFF"/>
                    </a:gs>
                  </a:gsLst>
                  <a:lin ang="5400000" scaled="1"/>
                </a:gradFill>
              </a:rPr>
              <a:t>tips</a:t>
            </a:r>
            <a:r>
              <a:rPr lang="en-US" sz="2800" spc="-100" dirty="0">
                <a:gradFill>
                  <a:gsLst>
                    <a:gs pos="0">
                      <a:srgbClr val="75D1FF">
                        <a:lumMod val="5000"/>
                        <a:lumOff val="95000"/>
                      </a:srgbClr>
                    </a:gs>
                    <a:gs pos="100000">
                      <a:srgbClr val="FFFFFF"/>
                    </a:gs>
                  </a:gsLst>
                  <a:lin ang="5400000" scaled="1"/>
                </a:gradFill>
              </a:rPr>
              <a:t> </a:t>
            </a:r>
            <a:r>
              <a:rPr lang="en-US" sz="2800" dirty="0">
                <a:gradFill>
                  <a:gsLst>
                    <a:gs pos="0">
                      <a:srgbClr val="75D1FF">
                        <a:lumMod val="5000"/>
                        <a:lumOff val="95000"/>
                      </a:srgbClr>
                    </a:gs>
                    <a:gs pos="100000">
                      <a:srgbClr val="FFFFFF"/>
                    </a:gs>
                  </a:gsLst>
                  <a:lin ang="5400000" scaled="1"/>
                </a:gradFill>
              </a:rPr>
              <a:t>&amp; tricks</a:t>
            </a:r>
          </a:p>
        </p:txBody>
      </p:sp>
      <p:sp>
        <p:nvSpPr>
          <p:cNvPr id="9" name="Title 6"/>
          <p:cNvSpPr txBox="1">
            <a:spLocks/>
          </p:cNvSpPr>
          <p:nvPr/>
        </p:nvSpPr>
        <p:spPr>
          <a:xfrm>
            <a:off x="1679957" y="3280601"/>
            <a:ext cx="5909265" cy="874205"/>
          </a:xfrm>
          <a:prstGeom prst="rect">
            <a:avLst/>
          </a:prstGeom>
        </p:spPr>
        <p:txBody>
          <a:bodyPr vert="horz" lIns="91440" tIns="0" rIns="91440" bIns="0" rtlCol="0" anchor="ctr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US" sz="3200" b="1" i="0" kern="1200" spc="300" dirty="0">
                <a:solidFill>
                  <a:schemeClr val="tx1">
                    <a:lumMod val="85000"/>
                    <a:lumOff val="15000"/>
                  </a:schemeClr>
                </a:solidFill>
                <a:latin typeface="+mj-lt"/>
                <a:ea typeface="+mn-ea"/>
                <a:cs typeface="Segoe UI Semilight" panose="020B0402040204020203" pitchFamily="34" charset="0"/>
              </a:defRPr>
            </a:lvl1pPr>
          </a:lstStyle>
          <a:p>
            <a:endParaRPr lang="en-US" sz="8800" spc="-300" dirty="0">
              <a:gradFill>
                <a:gsLst>
                  <a:gs pos="0">
                    <a:schemeClr val="accent1">
                      <a:lumMod val="5000"/>
                      <a:lumOff val="95000"/>
                    </a:schemeClr>
                  </a:gs>
                  <a:gs pos="100000">
                    <a:schemeClr val="bg1"/>
                  </a:gs>
                </a:gsLst>
                <a:lin ang="5400000" scaled="1"/>
              </a:gradFill>
              <a:latin typeface="+mn-lt"/>
            </a:endParaRPr>
          </a:p>
        </p:txBody>
      </p:sp>
      <p:sp>
        <p:nvSpPr>
          <p:cNvPr id="7" name="Title 6"/>
          <p:cNvSpPr>
            <a:spLocks noGrp="1"/>
          </p:cNvSpPr>
          <p:nvPr>
            <p:ph type="ctrTitle"/>
          </p:nvPr>
        </p:nvSpPr>
        <p:spPr>
          <a:xfrm>
            <a:off x="687847" y="2461199"/>
            <a:ext cx="8804365" cy="1311128"/>
          </a:xfrm>
        </p:spPr>
        <p:txBody>
          <a:bodyPr/>
          <a:lstStyle/>
          <a:p>
            <a:r>
              <a:rPr lang="en-US" dirty="0"/>
              <a:t>POWERFUL</a:t>
            </a:r>
          </a:p>
        </p:txBody>
      </p:sp>
      <p:sp>
        <p:nvSpPr>
          <p:cNvPr id="8" name="Text Placeholder 7"/>
          <p:cNvSpPr>
            <a:spLocks noGrp="1"/>
          </p:cNvSpPr>
          <p:nvPr>
            <p:ph type="body" sz="quarter" idx="13"/>
          </p:nvPr>
        </p:nvSpPr>
        <p:spPr>
          <a:xfrm>
            <a:off x="1396266" y="3162946"/>
            <a:ext cx="9461500" cy="1311128"/>
          </a:xfrm>
        </p:spPr>
        <p:txBody>
          <a:bodyPr/>
          <a:lstStyle/>
          <a:p>
            <a:r>
              <a:rPr lang="en-US" dirty="0"/>
              <a:t>PRESENTATIONS</a:t>
            </a:r>
            <a:r>
              <a:rPr lang="en-US" sz="8800" spc="-300" dirty="0"/>
              <a:t>!</a:t>
            </a:r>
            <a:r>
              <a:rPr lang="en-US" dirty="0"/>
              <a:t> </a:t>
            </a:r>
          </a:p>
        </p:txBody>
      </p:sp>
      <p:sp>
        <p:nvSpPr>
          <p:cNvPr id="19" name="Freeform: Shape 18"/>
          <p:cNvSpPr/>
          <p:nvPr/>
        </p:nvSpPr>
        <p:spPr>
          <a:xfrm>
            <a:off x="7066536" y="4361548"/>
            <a:ext cx="488128" cy="488128"/>
          </a:xfrm>
          <a:custGeom>
            <a:avLst/>
            <a:gdLst>
              <a:gd name="connsiteX0" fmla="*/ 244064 w 488128"/>
              <a:gd name="connsiteY0" fmla="*/ 0 h 488128"/>
              <a:gd name="connsiteX1" fmla="*/ 488128 w 488128"/>
              <a:gd name="connsiteY1" fmla="*/ 244064 h 488128"/>
              <a:gd name="connsiteX2" fmla="*/ 244064 w 488128"/>
              <a:gd name="connsiteY2" fmla="*/ 488128 h 488128"/>
              <a:gd name="connsiteX3" fmla="*/ 0 w 488128"/>
              <a:gd name="connsiteY3" fmla="*/ 244064 h 488128"/>
              <a:gd name="connsiteX4" fmla="*/ 244064 w 488128"/>
              <a:gd name="connsiteY4" fmla="*/ 0 h 4881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8128" h="488128">
                <a:moveTo>
                  <a:pt x="244064" y="0"/>
                </a:moveTo>
                <a:cubicBezTo>
                  <a:pt x="378857" y="0"/>
                  <a:pt x="488128" y="109271"/>
                  <a:pt x="488128" y="244064"/>
                </a:cubicBezTo>
                <a:cubicBezTo>
                  <a:pt x="488128" y="378857"/>
                  <a:pt x="378857" y="488128"/>
                  <a:pt x="244064" y="488128"/>
                </a:cubicBezTo>
                <a:cubicBezTo>
                  <a:pt x="109271" y="488128"/>
                  <a:pt x="0" y="378857"/>
                  <a:pt x="0" y="244064"/>
                </a:cubicBezTo>
                <a:cubicBezTo>
                  <a:pt x="0" y="109271"/>
                  <a:pt x="109271" y="0"/>
                  <a:pt x="24406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3" name="Slide Number Placeholder 2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AE1514C-5E56-4738-A1FF-4B1CFD2A3E36}" type="slidenum">
              <a:rPr lang="en-US" smtClean="0"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03890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10" presetClass="exit" presetSubtype="0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xit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9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xit" presetSubtype="0" fill="hold" grpId="1" nodeType="withEffect">
                                  <p:stCondLst>
                                    <p:cond delay="7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xit" presetSubtype="0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37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xit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4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10" presetClass="exit" presetSubtype="0" fill="hold" grpId="1" nodeType="withEffect">
                                  <p:stCondLst>
                                    <p:cond delay="75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5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1250"/>
                            </p:stCondLst>
                            <p:childTnLst>
                              <p:par>
                                <p:cTn id="54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1250"/>
                            </p:stCondLst>
                            <p:childTnLst>
                              <p:par>
                                <p:cTn id="57" presetID="2" presetClass="entr" presetSubtype="1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65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65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animBg="1"/>
      <p:bldP spid="14" grpId="1" animBg="1"/>
      <p:bldP spid="15" grpId="0" animBg="1"/>
      <p:bldP spid="15" grpId="1" animBg="1"/>
      <p:bldP spid="16" grpId="0" animBg="1"/>
      <p:bldP spid="16" grpId="1" animBg="1"/>
      <p:bldP spid="10" grpId="0" animBg="1"/>
      <p:bldP spid="10" grpId="1" animBg="1"/>
      <p:bldP spid="11" grpId="0" animBg="1"/>
      <p:bldP spid="11" grpId="1" animBg="1"/>
      <p:bldP spid="12" grpId="0" animBg="1"/>
      <p:bldP spid="12" grpId="1" animBg="1"/>
      <p:bldP spid="46" grpId="0" animBg="1"/>
      <p:bldP spid="19" grpId="0" animBg="1"/>
    </p:bldLst>
  </p:timing>
</p:sld>
</file>

<file path=ppt/slides/slide4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ext Placeholder 17"/>
          <p:cNvSpPr>
            <a:spLocks noGrp="1"/>
          </p:cNvSpPr>
          <p:nvPr>
            <p:ph type="body" sz="quarter" idx="13"/>
          </p:nvPr>
        </p:nvSpPr>
        <p:spPr>
          <a:xfrm>
            <a:off x="304800" y="2690336"/>
            <a:ext cx="11887200" cy="1477328"/>
          </a:xfrm>
        </p:spPr>
        <p:txBody>
          <a:bodyPr/>
          <a:lstStyle/>
          <a:p>
            <a:r>
              <a:rPr lang="en-US" sz="3200" b="1" dirty="0"/>
              <a:t>“</a:t>
            </a:r>
            <a:r>
              <a:rPr lang="en-US" sz="3200" dirty="0"/>
              <a:t>IF YOU WANT SOMEONE TO REMEMBER YOUR MESSAGE – </a:t>
            </a:r>
            <a:br>
              <a:rPr lang="en-US" sz="3200" dirty="0"/>
            </a:br>
            <a:r>
              <a:rPr lang="en-US" sz="3200" dirty="0"/>
              <a:t>IN A PRESENTATION, AN ARTICLE, OR A REPORT–</a:t>
            </a:r>
          </a:p>
          <a:p>
            <a:pPr lvl="1" indent="122238"/>
            <a:r>
              <a:rPr lang="en-US" sz="3200" dirty="0"/>
              <a:t>TELL THEM A STORY.”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sz="quarter" idx="14"/>
          </p:nvPr>
        </p:nvSpPr>
        <p:spPr>
          <a:xfrm>
            <a:off x="3865562" y="5276808"/>
            <a:ext cx="8097838" cy="369332"/>
          </a:xfrm>
        </p:spPr>
        <p:txBody>
          <a:bodyPr/>
          <a:lstStyle/>
          <a:p>
            <a:r>
              <a:rPr lang="en-US" dirty="0"/>
              <a:t>—RACHEL GILLETT, FAST COMPANY</a:t>
            </a:r>
          </a:p>
        </p:txBody>
      </p:sp>
      <p:sp>
        <p:nvSpPr>
          <p:cNvPr id="2" name="Slide Number Placeholder 1"/>
          <p:cNvSpPr>
            <a:spLocks noGrp="1"/>
          </p:cNvSpPr>
          <p:nvPr>
            <p:ph type="sldNum" sz="quarter" idx="4294967295"/>
          </p:nvPr>
        </p:nvSpPr>
        <p:spPr>
          <a:xfrm>
            <a:off x="11760200" y="6465888"/>
            <a:ext cx="431800" cy="365125"/>
          </a:xfrm>
          <a:prstGeom prst="rect">
            <a:avLst/>
          </a:prstGeom>
        </p:spPr>
        <p:txBody>
          <a:bodyPr/>
          <a:lstStyle/>
          <a:p>
            <a:fld id="{5AE1514C-5E56-4738-A1FF-4B1CFD2A3E36}" type="slidenum">
              <a:rPr lang="en-US" smtClean="0"/>
              <a:pPr/>
              <a:t>4</a:t>
            </a:fld>
            <a:endParaRPr lang="en-US" dirty="0"/>
          </a:p>
        </p:txBody>
      </p:sp>
      <p:sp>
        <p:nvSpPr>
          <p:cNvPr id="9" name="TextBox 8"/>
          <p:cNvSpPr txBox="1"/>
          <p:nvPr/>
        </p:nvSpPr>
        <p:spPr>
          <a:xfrm>
            <a:off x="1112688" y="243410"/>
            <a:ext cx="670312" cy="580653"/>
          </a:xfrm>
          <a:custGeom>
            <a:avLst/>
            <a:gdLst>
              <a:gd name="connsiteX0" fmla="*/ 603423 w 670312"/>
              <a:gd name="connsiteY0" fmla="*/ 0 h 580653"/>
              <a:gd name="connsiteX1" fmla="*/ 670312 w 670312"/>
              <a:gd name="connsiteY1" fmla="*/ 126662 h 580653"/>
              <a:gd name="connsiteX2" fmla="*/ 557170 w 670312"/>
              <a:gd name="connsiteY2" fmla="*/ 203157 h 580653"/>
              <a:gd name="connsiteX3" fmla="*/ 522302 w 670312"/>
              <a:gd name="connsiteY3" fmla="*/ 293172 h 580653"/>
              <a:gd name="connsiteX4" fmla="*/ 670312 w 670312"/>
              <a:gd name="connsiteY4" fmla="*/ 293172 h 580653"/>
              <a:gd name="connsiteX5" fmla="*/ 670312 w 670312"/>
              <a:gd name="connsiteY5" fmla="*/ 580653 h 580653"/>
              <a:gd name="connsiteX6" fmla="*/ 360772 w 670312"/>
              <a:gd name="connsiteY6" fmla="*/ 580653 h 580653"/>
              <a:gd name="connsiteX7" fmla="*/ 360772 w 670312"/>
              <a:gd name="connsiteY7" fmla="*/ 342272 h 580653"/>
              <a:gd name="connsiteX8" fmla="*/ 415564 w 670312"/>
              <a:gd name="connsiteY8" fmla="*/ 134489 h 580653"/>
              <a:gd name="connsiteX9" fmla="*/ 603423 w 670312"/>
              <a:gd name="connsiteY9" fmla="*/ 0 h 580653"/>
              <a:gd name="connsiteX10" fmla="*/ 242650 w 670312"/>
              <a:gd name="connsiteY10" fmla="*/ 0 h 580653"/>
              <a:gd name="connsiteX11" fmla="*/ 309539 w 670312"/>
              <a:gd name="connsiteY11" fmla="*/ 126662 h 580653"/>
              <a:gd name="connsiteX12" fmla="*/ 196397 w 670312"/>
              <a:gd name="connsiteY12" fmla="*/ 203157 h 580653"/>
              <a:gd name="connsiteX13" fmla="*/ 161530 w 670312"/>
              <a:gd name="connsiteY13" fmla="*/ 293172 h 580653"/>
              <a:gd name="connsiteX14" fmla="*/ 309539 w 670312"/>
              <a:gd name="connsiteY14" fmla="*/ 293172 h 580653"/>
              <a:gd name="connsiteX15" fmla="*/ 309539 w 670312"/>
              <a:gd name="connsiteY15" fmla="*/ 580653 h 580653"/>
              <a:gd name="connsiteX16" fmla="*/ 0 w 670312"/>
              <a:gd name="connsiteY16" fmla="*/ 580653 h 580653"/>
              <a:gd name="connsiteX17" fmla="*/ 0 w 670312"/>
              <a:gd name="connsiteY17" fmla="*/ 342272 h 580653"/>
              <a:gd name="connsiteX18" fmla="*/ 54792 w 670312"/>
              <a:gd name="connsiteY18" fmla="*/ 134489 h 580653"/>
              <a:gd name="connsiteX19" fmla="*/ 242650 w 670312"/>
              <a:gd name="connsiteY19" fmla="*/ 0 h 5806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670312" h="580653">
                <a:moveTo>
                  <a:pt x="603423" y="0"/>
                </a:moveTo>
                <a:lnTo>
                  <a:pt x="670312" y="126662"/>
                </a:lnTo>
                <a:cubicBezTo>
                  <a:pt x="615757" y="152279"/>
                  <a:pt x="578043" y="177777"/>
                  <a:pt x="557170" y="203157"/>
                </a:cubicBezTo>
                <a:cubicBezTo>
                  <a:pt x="536297" y="228537"/>
                  <a:pt x="524674" y="258542"/>
                  <a:pt x="522302" y="293172"/>
                </a:cubicBezTo>
                <a:lnTo>
                  <a:pt x="670312" y="293172"/>
                </a:lnTo>
                <a:lnTo>
                  <a:pt x="670312" y="580653"/>
                </a:lnTo>
                <a:lnTo>
                  <a:pt x="360772" y="580653"/>
                </a:lnTo>
                <a:lnTo>
                  <a:pt x="360772" y="342272"/>
                </a:lnTo>
                <a:cubicBezTo>
                  <a:pt x="360772" y="254510"/>
                  <a:pt x="379036" y="185249"/>
                  <a:pt x="415564" y="134489"/>
                </a:cubicBezTo>
                <a:cubicBezTo>
                  <a:pt x="452092" y="83729"/>
                  <a:pt x="514712" y="38900"/>
                  <a:pt x="603423" y="0"/>
                </a:cubicBezTo>
                <a:close/>
                <a:moveTo>
                  <a:pt x="242650" y="0"/>
                </a:moveTo>
                <a:lnTo>
                  <a:pt x="309539" y="126662"/>
                </a:lnTo>
                <a:cubicBezTo>
                  <a:pt x="254985" y="152279"/>
                  <a:pt x="217271" y="177777"/>
                  <a:pt x="196397" y="203157"/>
                </a:cubicBezTo>
                <a:cubicBezTo>
                  <a:pt x="175524" y="228537"/>
                  <a:pt x="163902" y="258542"/>
                  <a:pt x="161530" y="293172"/>
                </a:cubicBezTo>
                <a:lnTo>
                  <a:pt x="309539" y="293172"/>
                </a:lnTo>
                <a:lnTo>
                  <a:pt x="309539" y="580653"/>
                </a:lnTo>
                <a:lnTo>
                  <a:pt x="0" y="580653"/>
                </a:lnTo>
                <a:lnTo>
                  <a:pt x="0" y="342272"/>
                </a:lnTo>
                <a:cubicBezTo>
                  <a:pt x="0" y="254510"/>
                  <a:pt x="18264" y="185249"/>
                  <a:pt x="54792" y="134489"/>
                </a:cubicBezTo>
                <a:cubicBezTo>
                  <a:pt x="91320" y="83729"/>
                  <a:pt x="153940" y="38900"/>
                  <a:pt x="24265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endParaRPr lang="en-US" sz="2800" dirty="0">
              <a:solidFill>
                <a:schemeClr val="tx2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76105647"/>
      </p:ext>
    </p:extLst>
  </p:cSld>
  <p:clrMapOvr>
    <a:masterClrMapping/>
  </p:clrMapOvr>
  <mc:AlternateContent xmlns:mc="http://schemas.openxmlformats.org/markup-compatibility/2006" xmlns:p159="http://schemas.microsoft.com/office/powerpoint/2015/09/main">
    <mc:Choice Requires="p159">
      <p:transition spd="slow">
        <p159:morph option="byObject"/>
      </p:transition>
    </mc:Choice>
    <mc:Fallback xmlns="">
      <p:transition spd="slow">
        <p:fade/>
      </p:transition>
    </mc:Fallback>
  </mc:AlternateContent>
</p:sld>
</file>

<file path=ppt/slides/slide5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Freeform: Shape 64"/>
          <p:cNvSpPr>
            <a:spLocks noChangeAspect="1"/>
          </p:cNvSpPr>
          <p:nvPr/>
        </p:nvSpPr>
        <p:spPr>
          <a:xfrm>
            <a:off x="232519" y="-2693505"/>
            <a:ext cx="4728754" cy="4728754"/>
          </a:xfrm>
          <a:custGeom>
            <a:avLst/>
            <a:gdLst>
              <a:gd name="connsiteX0" fmla="*/ 244064 w 488128"/>
              <a:gd name="connsiteY0" fmla="*/ 0 h 488128"/>
              <a:gd name="connsiteX1" fmla="*/ 488128 w 488128"/>
              <a:gd name="connsiteY1" fmla="*/ 244064 h 488128"/>
              <a:gd name="connsiteX2" fmla="*/ 244064 w 488128"/>
              <a:gd name="connsiteY2" fmla="*/ 488128 h 488128"/>
              <a:gd name="connsiteX3" fmla="*/ 0 w 488128"/>
              <a:gd name="connsiteY3" fmla="*/ 244064 h 488128"/>
              <a:gd name="connsiteX4" fmla="*/ 244064 w 488128"/>
              <a:gd name="connsiteY4" fmla="*/ 0 h 4881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8128" h="488128">
                <a:moveTo>
                  <a:pt x="244064" y="0"/>
                </a:moveTo>
                <a:cubicBezTo>
                  <a:pt x="378857" y="0"/>
                  <a:pt x="488128" y="109271"/>
                  <a:pt x="488128" y="244064"/>
                </a:cubicBezTo>
                <a:cubicBezTo>
                  <a:pt x="488128" y="378857"/>
                  <a:pt x="378857" y="488128"/>
                  <a:pt x="244064" y="488128"/>
                </a:cubicBezTo>
                <a:cubicBezTo>
                  <a:pt x="109271" y="488128"/>
                  <a:pt x="0" y="378857"/>
                  <a:pt x="0" y="244064"/>
                </a:cubicBezTo>
                <a:cubicBezTo>
                  <a:pt x="0" y="109271"/>
                  <a:pt x="109271" y="0"/>
                  <a:pt x="244064" y="0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0" cap="none" spc="0" normalizeH="0" baseline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</a:endParaRPr>
          </a:p>
        </p:txBody>
      </p:sp>
      <p:sp>
        <p:nvSpPr>
          <p:cNvPr id="14" name="Text Placeholder 13"/>
          <p:cNvSpPr>
            <a:spLocks noGrp="1"/>
          </p:cNvSpPr>
          <p:nvPr>
            <p:ph type="body" sz="quarter" idx="10"/>
          </p:nvPr>
        </p:nvSpPr>
        <p:spPr>
          <a:xfrm>
            <a:off x="944881" y="2662267"/>
            <a:ext cx="4332514" cy="1255728"/>
          </a:xfrm>
        </p:spPr>
        <p:txBody>
          <a:bodyPr/>
          <a:lstStyle/>
          <a:p>
            <a:r>
              <a:rPr lang="en-US" dirty="0"/>
              <a:t>Revealing key points </a:t>
            </a:r>
            <a:br>
              <a:rPr lang="en-US" dirty="0"/>
            </a:br>
            <a:r>
              <a:rPr lang="en-US" dirty="0"/>
              <a:t>one at a time enhances comprehension.</a:t>
            </a:r>
          </a:p>
        </p:txBody>
      </p:sp>
      <p:sp>
        <p:nvSpPr>
          <p:cNvPr id="15" name="Text Placeholder 14"/>
          <p:cNvSpPr>
            <a:spLocks noGrp="1"/>
          </p:cNvSpPr>
          <p:nvPr>
            <p:ph type="body" sz="quarter" idx="11"/>
          </p:nvPr>
        </p:nvSpPr>
        <p:spPr>
          <a:xfrm>
            <a:off x="6096000" y="419100"/>
            <a:ext cx="5671764" cy="1292149"/>
          </a:xfrm>
        </p:spPr>
        <p:txBody>
          <a:bodyPr/>
          <a:lstStyle/>
          <a:p>
            <a:r>
              <a:rPr lang="en-US" dirty="0"/>
              <a:t>Our mission</a:t>
            </a:r>
          </a:p>
          <a:p>
            <a:pPr lvl="1"/>
            <a:r>
              <a:rPr lang="en-US" dirty="0"/>
              <a:t>To help people easily create </a:t>
            </a:r>
            <a:br>
              <a:rPr lang="en-US" dirty="0"/>
            </a:br>
            <a:r>
              <a:rPr lang="en-US" dirty="0"/>
              <a:t>compelling presentations </a:t>
            </a:r>
            <a:br>
              <a:rPr lang="en-US" dirty="0"/>
            </a:br>
            <a:r>
              <a:rPr lang="en-US" dirty="0"/>
              <a:t>using templates.</a:t>
            </a:r>
          </a:p>
        </p:txBody>
      </p:sp>
      <p:sp>
        <p:nvSpPr>
          <p:cNvPr id="32" name="Title 31"/>
          <p:cNvSpPr>
            <a:spLocks noGrp="1"/>
          </p:cNvSpPr>
          <p:nvPr>
            <p:ph type="title"/>
          </p:nvPr>
        </p:nvSpPr>
        <p:spPr>
          <a:xfrm>
            <a:off x="555244" y="0"/>
            <a:ext cx="4083304" cy="914096"/>
          </a:xfrm>
        </p:spPr>
        <p:txBody>
          <a:bodyPr/>
          <a:lstStyle/>
          <a:p>
            <a:r>
              <a:rPr lang="en-US" b="1" dirty="0">
                <a:gradFill>
                  <a:gsLst>
                    <a:gs pos="15000">
                      <a:schemeClr val="bg1"/>
                    </a:gs>
                    <a:gs pos="47000">
                      <a:schemeClr val="bg1"/>
                    </a:gs>
                  </a:gsLst>
                  <a:lin ang="5400000" scaled="1"/>
                </a:gradFill>
              </a:rPr>
              <a:t>INTRODUCTION</a:t>
            </a:r>
          </a:p>
        </p:txBody>
      </p:sp>
      <p:sp>
        <p:nvSpPr>
          <p:cNvPr id="21" name="Text Placeholder 20"/>
          <p:cNvSpPr>
            <a:spLocks noGrp="1"/>
          </p:cNvSpPr>
          <p:nvPr>
            <p:ph type="body" sz="quarter" idx="12"/>
          </p:nvPr>
        </p:nvSpPr>
        <p:spPr>
          <a:xfrm>
            <a:off x="6096000" y="2599498"/>
            <a:ext cx="5671764" cy="1596847"/>
          </a:xfrm>
        </p:spPr>
        <p:txBody>
          <a:bodyPr/>
          <a:lstStyle/>
          <a:p>
            <a:r>
              <a:rPr lang="en-US" dirty="0"/>
              <a:t>Let us share some favorite tips</a:t>
            </a:r>
            <a:br>
              <a:rPr lang="en-US" dirty="0"/>
            </a:br>
            <a:r>
              <a:rPr lang="en-US" dirty="0"/>
              <a:t>for telling your story effectively. </a:t>
            </a:r>
          </a:p>
          <a:p>
            <a:pPr lvl="1"/>
            <a:r>
              <a:rPr lang="en-US" dirty="0"/>
              <a:t>Select from a rich assortment of animated slide layouts to consistently convey the right message and make the right impression.</a:t>
            </a:r>
          </a:p>
        </p:txBody>
      </p:sp>
      <p:sp>
        <p:nvSpPr>
          <p:cNvPr id="22" name="Text Placeholder 21"/>
          <p:cNvSpPr>
            <a:spLocks noGrp="1"/>
          </p:cNvSpPr>
          <p:nvPr>
            <p:ph type="body" sz="quarter" idx="13"/>
          </p:nvPr>
        </p:nvSpPr>
        <p:spPr>
          <a:xfrm>
            <a:off x="6096000" y="4779896"/>
            <a:ext cx="5671764" cy="397032"/>
          </a:xfrm>
        </p:spPr>
        <p:txBody>
          <a:bodyPr/>
          <a:lstStyle/>
          <a:p>
            <a:r>
              <a:rPr lang="en-US" dirty="0"/>
              <a:t>What story do you want to tell?</a:t>
            </a:r>
          </a:p>
        </p:txBody>
      </p:sp>
    </p:spTree>
    <p:extLst>
      <p:ext uri="{BB962C8B-B14F-4D97-AF65-F5344CB8AC3E}">
        <p14:creationId xmlns:p14="http://schemas.microsoft.com/office/powerpoint/2010/main" val="2218049895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63" presetClass="path" presetSubtype="0" decel="10000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0.14336 1.11111E-6 L 1.45833E-6 1.11111E-6 " pathEditMode="relative" rAng="0" ptsTypes="AA">
                                      <p:cBhvr>
                                        <p:cTn id="14" dur="750" fill="hold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7161" y="0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250"/>
                            </p:stCondLst>
                            <p:childTnLst>
                              <p:par>
                                <p:cTn id="16" presetID="10" presetClass="entr" presetSubtype="0" fill="hold" grpId="0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75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2250"/>
                            </p:stCondLst>
                            <p:childTnLst>
                              <p:par>
                                <p:cTn id="20" presetID="10" presetClass="entr" presetSubtype="0" fill="hold" grpId="0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75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3250"/>
                            </p:stCondLst>
                            <p:childTnLst>
                              <p:par>
                                <p:cTn id="24" presetID="10" presetClass="entr" presetSubtype="0" fill="hold" grpId="0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75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build="p"/>
      <p:bldP spid="14" grpId="1" build="p"/>
      <p:bldP spid="15" grpId="0"/>
      <p:bldP spid="32" grpId="0"/>
      <p:bldP spid="21" grpId="0"/>
      <p:bldP spid="22" grpId="0"/>
    </p:bldLst>
  </p:timing>
</p:sld>
</file>

<file path=ppt/slides/slide8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Content Placeholder 3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dirty="0"/>
              <a:t>Understand </a:t>
            </a:r>
            <a:br>
              <a:rPr lang="en-US" dirty="0"/>
            </a:br>
            <a:r>
              <a:rPr lang="en-US" dirty="0"/>
              <a:t>your brand </a:t>
            </a:r>
            <a:br>
              <a:rPr lang="en-US" dirty="0"/>
            </a:br>
            <a:r>
              <a:rPr lang="en-US" dirty="0"/>
              <a:t>and audience; speak in an authentic voice</a:t>
            </a:r>
          </a:p>
        </p:txBody>
      </p:sp>
      <p:sp>
        <p:nvSpPr>
          <p:cNvPr id="3" name="Slide Number Placeholder 2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AE1514C-5E56-4738-A1FF-4B1CFD2A3E36}" type="slidenum">
              <a:rPr lang="en-US" smtClean="0"/>
              <a:pPr/>
              <a:t>8</a:t>
            </a:fld>
            <a:endParaRPr lang="en-US" dirty="0"/>
          </a:p>
        </p:txBody>
      </p:sp>
      <p:sp>
        <p:nvSpPr>
          <p:cNvPr id="7" name="Content Placeholder 6"/>
          <p:cNvSpPr>
            <a:spLocks noGrp="1"/>
          </p:cNvSpPr>
          <p:nvPr>
            <p:ph idx="14"/>
          </p:nvPr>
        </p:nvSpPr>
        <p:spPr/>
        <p:txBody>
          <a:bodyPr/>
          <a:lstStyle/>
          <a:p>
            <a:r>
              <a:rPr lang="en-US" dirty="0"/>
              <a:t>Get your facts straight with </a:t>
            </a:r>
            <a:br>
              <a:rPr lang="en-US" dirty="0"/>
            </a:br>
            <a:r>
              <a:rPr lang="en-US" dirty="0"/>
              <a:t>5 W’s</a:t>
            </a:r>
          </a:p>
        </p:txBody>
      </p:sp>
      <p:sp>
        <p:nvSpPr>
          <p:cNvPr id="8" name="Content Placeholder 7"/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 dirty="0"/>
              <a:t>The power </a:t>
            </a:r>
            <a:br>
              <a:rPr lang="en-US" dirty="0"/>
            </a:br>
            <a:r>
              <a:rPr lang="en-US" dirty="0"/>
              <a:t>of specifics, details, and imagery</a:t>
            </a:r>
          </a:p>
          <a:p>
            <a:endParaRPr lang="en-US" dirty="0"/>
          </a:p>
        </p:txBody>
      </p:sp>
      <p:sp>
        <p:nvSpPr>
          <p:cNvPr id="9" name="Content Placeholder 8"/>
          <p:cNvSpPr>
            <a:spLocks noGrp="1"/>
          </p:cNvSpPr>
          <p:nvPr>
            <p:ph idx="16"/>
          </p:nvPr>
        </p:nvSpPr>
        <p:spPr/>
        <p:txBody>
          <a:bodyPr/>
          <a:lstStyle/>
          <a:p>
            <a:r>
              <a:rPr lang="en-US" dirty="0"/>
              <a:t>Show, </a:t>
            </a:r>
            <a:br>
              <a:rPr lang="en-US" dirty="0"/>
            </a:br>
            <a:r>
              <a:rPr lang="en-US" dirty="0"/>
              <a:t>don’t tell</a:t>
            </a:r>
          </a:p>
          <a:p>
            <a:endParaRPr lang="en-US" dirty="0"/>
          </a:p>
        </p:txBody>
      </p:sp>
      <p:sp>
        <p:nvSpPr>
          <p:cNvPr id="33" name="Content Placeholder 32"/>
          <p:cNvSpPr>
            <a:spLocks noGrp="1"/>
          </p:cNvSpPr>
          <p:nvPr>
            <p:ph idx="17"/>
          </p:nvPr>
        </p:nvSpPr>
        <p:spPr/>
        <p:txBody>
          <a:bodyPr/>
          <a:lstStyle/>
          <a:p>
            <a:r>
              <a:rPr lang="en-US" dirty="0"/>
              <a:t>Know the </a:t>
            </a:r>
            <a:br>
              <a:rPr lang="en-US" dirty="0"/>
            </a:br>
            <a:r>
              <a:rPr lang="en-US" dirty="0"/>
              <a:t>end at the beginning</a:t>
            </a: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THE STAGE HAS BEEN SET</a:t>
            </a:r>
            <a:br>
              <a:rPr lang="en-US" dirty="0"/>
            </a:br>
            <a:r>
              <a:rPr lang="en-US" dirty="0"/>
              <a:t>go ahead and follow the basic 5 steps</a:t>
            </a:r>
          </a:p>
        </p:txBody>
      </p:sp>
      <p:sp>
        <p:nvSpPr>
          <p:cNvPr id="47" name="Content Placeholder 46"/>
          <p:cNvSpPr>
            <a:spLocks noGrp="1"/>
          </p:cNvSpPr>
          <p:nvPr>
            <p:ph idx="18"/>
          </p:nvPr>
        </p:nvSpPr>
        <p:spPr/>
        <p:txBody>
          <a:bodyPr/>
          <a:lstStyle/>
          <a:p>
            <a:r>
              <a:rPr lang="en-US" dirty="0"/>
              <a:t>1</a:t>
            </a:r>
          </a:p>
        </p:txBody>
      </p:sp>
      <p:sp>
        <p:nvSpPr>
          <p:cNvPr id="48" name="Content Placeholder 47"/>
          <p:cNvSpPr>
            <a:spLocks noGrp="1"/>
          </p:cNvSpPr>
          <p:nvPr>
            <p:ph idx="19"/>
          </p:nvPr>
        </p:nvSpPr>
        <p:spPr/>
        <p:txBody>
          <a:bodyPr/>
          <a:lstStyle/>
          <a:p>
            <a:r>
              <a:rPr lang="en-US" dirty="0"/>
              <a:t>2</a:t>
            </a:r>
          </a:p>
        </p:txBody>
      </p:sp>
      <p:sp>
        <p:nvSpPr>
          <p:cNvPr id="49" name="Content Placeholder 48"/>
          <p:cNvSpPr>
            <a:spLocks noGrp="1"/>
          </p:cNvSpPr>
          <p:nvPr>
            <p:ph idx="20"/>
          </p:nvPr>
        </p:nvSpPr>
        <p:spPr/>
        <p:txBody>
          <a:bodyPr/>
          <a:lstStyle/>
          <a:p>
            <a:r>
              <a:rPr lang="en-US" dirty="0"/>
              <a:t>3</a:t>
            </a:r>
          </a:p>
        </p:txBody>
      </p:sp>
      <p:sp>
        <p:nvSpPr>
          <p:cNvPr id="50" name="Content Placeholder 49"/>
          <p:cNvSpPr>
            <a:spLocks noGrp="1"/>
          </p:cNvSpPr>
          <p:nvPr>
            <p:ph idx="21"/>
          </p:nvPr>
        </p:nvSpPr>
        <p:spPr/>
        <p:txBody>
          <a:bodyPr/>
          <a:lstStyle/>
          <a:p>
            <a:r>
              <a:rPr lang="en-US" dirty="0"/>
              <a:t>4</a:t>
            </a:r>
          </a:p>
        </p:txBody>
      </p:sp>
      <p:sp>
        <p:nvSpPr>
          <p:cNvPr id="51" name="Content Placeholder 50"/>
          <p:cNvSpPr>
            <a:spLocks noGrp="1"/>
          </p:cNvSpPr>
          <p:nvPr>
            <p:ph idx="22"/>
          </p:nvPr>
        </p:nvSpPr>
        <p:spPr/>
        <p:txBody>
          <a:bodyPr/>
          <a:lstStyle/>
          <a:p>
            <a:r>
              <a:rPr lang="en-US" dirty="0"/>
              <a:t>5</a:t>
            </a:r>
          </a:p>
        </p:txBody>
      </p:sp>
      <p:sp>
        <p:nvSpPr>
          <p:cNvPr id="10" name="Rectangle 9"/>
          <p:cNvSpPr/>
          <p:nvPr/>
        </p:nvSpPr>
        <p:spPr>
          <a:xfrm>
            <a:off x="148438" y="6450449"/>
            <a:ext cx="7497565" cy="2308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900" dirty="0">
                <a:solidFill>
                  <a:schemeClr val="bg1">
                    <a:lumMod val="75000"/>
                  </a:schemeClr>
                </a:solidFill>
              </a:rPr>
              <a:t>Reference : The basics you can find anywhere 5 Steps To Successful Storytelling Published on April 5, 2014 Featured in: Marketing &amp; Advertising</a:t>
            </a:r>
          </a:p>
        </p:txBody>
      </p:sp>
    </p:spTree>
    <p:extLst>
      <p:ext uri="{BB962C8B-B14F-4D97-AF65-F5344CB8AC3E}">
        <p14:creationId xmlns:p14="http://schemas.microsoft.com/office/powerpoint/2010/main" val="2161256907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9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3600" dirty="0"/>
              <a:t>VISUALS ADD A COMPONENT TO STORYTELLING THAT TEXT CANNOT | </a:t>
            </a:r>
            <a:r>
              <a:rPr lang="en-US" sz="3600" dirty="0">
                <a:solidFill>
                  <a:schemeClr val="accent1"/>
                </a:solidFill>
              </a:rPr>
              <a:t>SPEED.</a:t>
            </a:r>
          </a:p>
        </p:txBody>
      </p:sp>
      <p:sp>
        <p:nvSpPr>
          <p:cNvPr id="11" name="Text Placeholder 10"/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Images are another element that can drive your point home even more</a:t>
            </a:r>
          </a:p>
        </p:txBody>
      </p:sp>
      <p:sp>
        <p:nvSpPr>
          <p:cNvPr id="12" name="Text Placeholder 11"/>
          <p:cNvSpPr>
            <a:spLocks noGrp="1"/>
          </p:cNvSpPr>
          <p:nvPr>
            <p:ph type="body" sz="quarter" idx="12"/>
          </p:nvPr>
        </p:nvSpPr>
        <p:spPr>
          <a:xfrm>
            <a:off x="5737094" y="499736"/>
            <a:ext cx="792205" cy="1200329"/>
          </a:xfrm>
        </p:spPr>
        <p:txBody>
          <a:bodyPr/>
          <a:lstStyle/>
          <a:p>
            <a:r>
              <a:rPr lang="en-US" dirty="0"/>
              <a:t>FACT</a:t>
            </a:r>
          </a:p>
        </p:txBody>
      </p:sp>
    </p:spTree>
    <p:extLst>
      <p:ext uri="{BB962C8B-B14F-4D97-AF65-F5344CB8AC3E}">
        <p14:creationId xmlns:p14="http://schemas.microsoft.com/office/powerpoint/2010/main" val="32480138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18ECCAF6-0CDC-4B30-AC61-AF80C50E604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" name="Slide Number Placeholder 1"/>
          <p:cNvSpPr>
            <a:spLocks noGrp="1"/>
          </p:cNvSpPr>
          <p:nvPr>
            <p:ph type="sldNum" sz="quarter" idx="4"/>
          </p:nvPr>
        </p:nvSpPr>
        <p:spPr/>
        <p:txBody>
          <a:bodyPr/>
          <a:lstStyle/>
          <a:p>
            <a:fld id="{5AE1514C-5E56-4738-A1FF-4B1CFD2A3E36}" type="slidenum">
              <a:rPr lang="en-US" smtClean="0"/>
              <a:pPr/>
              <a:t>10</a:t>
            </a:fld>
            <a:endParaRPr lang="en-US" dirty="0"/>
          </a:p>
        </p:txBody>
      </p:sp>
      <p:sp>
        <p:nvSpPr>
          <p:cNvPr id="16" name="Content Placeholder 15"/>
          <p:cNvSpPr>
            <a:spLocks noGrp="1"/>
          </p:cNvSpPr>
          <p:nvPr>
            <p:ph idx="18"/>
          </p:nvPr>
        </p:nvSpPr>
        <p:spPr/>
        <p:txBody>
          <a:bodyPr/>
          <a:lstStyle/>
          <a:p>
            <a:r>
              <a:rPr lang="en-US" dirty="0"/>
              <a:t>1</a:t>
            </a:r>
          </a:p>
        </p:txBody>
      </p:sp>
      <p:sp>
        <p:nvSpPr>
          <p:cNvPr id="42" name="Text Placeholder 41"/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PREPARE</a:t>
            </a:r>
          </a:p>
          <a:p>
            <a:pPr lvl="2"/>
            <a:r>
              <a:rPr lang="en-US" dirty="0"/>
              <a:t>Why does this matter to your audience?</a:t>
            </a:r>
          </a:p>
          <a:p>
            <a:pPr lvl="3"/>
            <a:r>
              <a:rPr lang="en-US" dirty="0"/>
              <a:t>Where are you taking them? </a:t>
            </a:r>
          </a:p>
        </p:txBody>
      </p:sp>
      <p:sp>
        <p:nvSpPr>
          <p:cNvPr id="21" name="Text Placeholder 20"/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Understand your brand </a:t>
            </a:r>
            <a:br>
              <a:rPr lang="en-US" dirty="0"/>
            </a:br>
            <a:r>
              <a:rPr lang="en-US" dirty="0"/>
              <a:t>and audience; speak in </a:t>
            </a:r>
            <a:br>
              <a:rPr lang="en-US" dirty="0"/>
            </a:br>
            <a:r>
              <a:rPr lang="en-US" dirty="0"/>
              <a:t>an authentic voice</a:t>
            </a:r>
          </a:p>
        </p:txBody>
      </p:sp>
    </p:spTree>
    <p:extLst>
      <p:ext uri="{BB962C8B-B14F-4D97-AF65-F5344CB8AC3E}">
        <p14:creationId xmlns:p14="http://schemas.microsoft.com/office/powerpoint/2010/main" val="2441306458"/>
      </p:ext>
    </p:extLst>
  </p:cSld>
  <p:clrMapOvr>
    <a:masterClrMapping/>
  </p:clrMapOvr>
  <p:transition spd="slow">
    <p:push/>
  </p:transition>
</p:sld>
</file>

<file path=ppt/slides/slide13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Picture Placeholder 44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" name="Slide Number Placeholder 1"/>
          <p:cNvSpPr>
            <a:spLocks noGrp="1"/>
          </p:cNvSpPr>
          <p:nvPr>
            <p:ph type="sldNum" sz="quarter" idx="4"/>
          </p:nvPr>
        </p:nvSpPr>
        <p:spPr>
          <a:xfrm>
            <a:off x="11766616" y="6492875"/>
            <a:ext cx="393567" cy="365125"/>
          </a:xfrm>
        </p:spPr>
        <p:txBody>
          <a:bodyPr/>
          <a:lstStyle/>
          <a:p>
            <a:fld id="{5AE1514C-5E56-4738-A1FF-4B1CFD2A3E36}" type="slidenum">
              <a:rPr lang="en-US" smtClean="0"/>
              <a:pPr/>
              <a:t>13</a:t>
            </a:fld>
            <a:endParaRPr lang="en-US" dirty="0"/>
          </a:p>
        </p:txBody>
      </p:sp>
      <p:sp>
        <p:nvSpPr>
          <p:cNvPr id="7" name="Text Placeholder 6"/>
          <p:cNvSpPr>
            <a:spLocks noGrp="1"/>
          </p:cNvSpPr>
          <p:nvPr>
            <p:ph type="body" sz="quarter" idx="11"/>
          </p:nvPr>
        </p:nvSpPr>
        <p:spPr>
          <a:xfrm>
            <a:off x="0" y="3429000"/>
            <a:ext cx="6129338" cy="2983894"/>
          </a:xfrm>
        </p:spPr>
        <p:txBody>
          <a:bodyPr/>
          <a:lstStyle/>
          <a:p>
            <a:r>
              <a:rPr lang="en-US" dirty="0"/>
              <a:t>ENGAGE</a:t>
            </a:r>
          </a:p>
          <a:p>
            <a:pPr lvl="1"/>
            <a:r>
              <a:rPr lang="en-US" sz="2400" dirty="0"/>
              <a:t>Visualize key messages</a:t>
            </a:r>
          </a:p>
          <a:p>
            <a:pPr lvl="3"/>
            <a:r>
              <a:rPr lang="en-US" dirty="0"/>
              <a:t>A picture is worth a thousand words…</a:t>
            </a:r>
          </a:p>
          <a:p>
            <a:pPr lvl="1"/>
            <a:r>
              <a:rPr lang="en-US" sz="2400" dirty="0"/>
              <a:t>Make a statement</a:t>
            </a:r>
          </a:p>
          <a:p>
            <a:pPr lvl="3"/>
            <a:r>
              <a:rPr lang="en-US" dirty="0"/>
              <a:t>Using graphics, charts, and infographics</a:t>
            </a:r>
          </a:p>
          <a:p>
            <a:pPr lvl="1"/>
            <a:endParaRPr lang="en-US" dirty="0"/>
          </a:p>
        </p:txBody>
      </p:sp>
      <p:sp>
        <p:nvSpPr>
          <p:cNvPr id="13" name="Content Placeholder 12"/>
          <p:cNvSpPr>
            <a:spLocks noGrp="1"/>
          </p:cNvSpPr>
          <p:nvPr>
            <p:ph idx="18"/>
          </p:nvPr>
        </p:nvSpPr>
        <p:spPr/>
        <p:txBody>
          <a:bodyPr/>
          <a:lstStyle/>
          <a:p>
            <a:r>
              <a:rPr lang="en-US" dirty="0"/>
              <a:t>4</a:t>
            </a:r>
          </a:p>
        </p:txBody>
      </p:sp>
      <p:sp>
        <p:nvSpPr>
          <p:cNvPr id="14" name="Text Placeholder 13"/>
          <p:cNvSpPr>
            <a:spLocks noGrp="1"/>
          </p:cNvSpPr>
          <p:nvPr>
            <p:ph type="body" sz="quarter" idx="19"/>
          </p:nvPr>
        </p:nvSpPr>
        <p:spPr>
          <a:xfrm>
            <a:off x="169069" y="1554163"/>
            <a:ext cx="5791200" cy="590931"/>
          </a:xfrm>
        </p:spPr>
        <p:txBody>
          <a:bodyPr/>
          <a:lstStyle/>
          <a:p>
            <a:r>
              <a:rPr lang="en-US" dirty="0"/>
              <a:t>Show, don’t tell</a:t>
            </a:r>
          </a:p>
        </p:txBody>
      </p:sp>
    </p:spTree>
    <p:extLst>
      <p:ext uri="{BB962C8B-B14F-4D97-AF65-F5344CB8AC3E}">
        <p14:creationId xmlns:p14="http://schemas.microsoft.com/office/powerpoint/2010/main" val="686721801"/>
      </p:ext>
    </p:extLst>
  </p:cSld>
  <p:clrMapOvr>
    <a:masterClrMapping/>
  </p:clrMapOvr>
  <p:transition spd="slow">
    <p:push/>
  </p:transition>
</p:sld>
</file>

<file path=ppt/slides/slide14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Picture Placeholder 18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" name="Slide Number Placeholder 1"/>
          <p:cNvSpPr>
            <a:spLocks noGrp="1"/>
          </p:cNvSpPr>
          <p:nvPr>
            <p:ph type="sldNum" sz="quarter" idx="4"/>
          </p:nvPr>
        </p:nvSpPr>
        <p:spPr>
          <a:xfrm>
            <a:off x="11696726" y="6484937"/>
            <a:ext cx="533348" cy="365125"/>
          </a:xfrm>
        </p:spPr>
        <p:txBody>
          <a:bodyPr/>
          <a:lstStyle/>
          <a:p>
            <a:fld id="{5AE1514C-5E56-4738-A1FF-4B1CFD2A3E36}" type="slidenum">
              <a:rPr lang="en-US" smtClean="0"/>
              <a:pPr/>
              <a:t>14</a:t>
            </a:fld>
            <a:endParaRPr lang="en-US" dirty="0"/>
          </a:p>
        </p:txBody>
      </p:sp>
      <p:sp>
        <p:nvSpPr>
          <p:cNvPr id="11" name="Text Placeholder 10"/>
          <p:cNvSpPr>
            <a:spLocks noGrp="1"/>
          </p:cNvSpPr>
          <p:nvPr>
            <p:ph type="body" sz="quarter" idx="11"/>
          </p:nvPr>
        </p:nvSpPr>
        <p:spPr>
          <a:xfrm>
            <a:off x="6096000" y="3429000"/>
            <a:ext cx="6096000" cy="2791533"/>
          </a:xfrm>
        </p:spPr>
        <p:txBody>
          <a:bodyPr/>
          <a:lstStyle/>
          <a:p>
            <a:r>
              <a:rPr lang="en-US" dirty="0"/>
              <a:t>LEAD</a:t>
            </a:r>
          </a:p>
          <a:p>
            <a:pPr lvl="2"/>
            <a:r>
              <a:rPr lang="en-US" dirty="0"/>
              <a:t>Start your story with an outline, </a:t>
            </a:r>
            <a:br>
              <a:rPr lang="en-US" dirty="0"/>
            </a:br>
            <a:r>
              <a:rPr lang="en-US" dirty="0"/>
              <a:t>a framework of points you </a:t>
            </a:r>
            <a:br>
              <a:rPr lang="en-US" dirty="0"/>
            </a:br>
            <a:r>
              <a:rPr lang="en-US" dirty="0"/>
              <a:t>need to have to tell your story, </a:t>
            </a:r>
            <a:br>
              <a:rPr lang="en-US" dirty="0"/>
            </a:br>
            <a:r>
              <a:rPr lang="en-US" dirty="0"/>
              <a:t>always moving forward to </a:t>
            </a:r>
            <a:br>
              <a:rPr lang="en-US" dirty="0"/>
            </a:br>
            <a:r>
              <a:rPr lang="en-US" dirty="0"/>
              <a:t>the conclusion or action points</a:t>
            </a:r>
          </a:p>
        </p:txBody>
      </p:sp>
      <p:sp>
        <p:nvSpPr>
          <p:cNvPr id="8" name="Text Placeholder 7"/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Know the end </a:t>
            </a:r>
            <a:br>
              <a:rPr lang="en-US" dirty="0"/>
            </a:br>
            <a:r>
              <a:rPr lang="en-US" dirty="0"/>
              <a:t>at the beginning</a:t>
            </a:r>
          </a:p>
        </p:txBody>
      </p:sp>
      <p:sp>
        <p:nvSpPr>
          <p:cNvPr id="20" name="Content Placeholder 19"/>
          <p:cNvSpPr>
            <a:spLocks noGrp="1"/>
          </p:cNvSpPr>
          <p:nvPr>
            <p:ph idx="18"/>
          </p:nvPr>
        </p:nvSpPr>
        <p:spPr/>
        <p:txBody>
          <a:bodyPr/>
          <a:lstStyle/>
          <a:p>
            <a:r>
              <a:rPr lang="en-US" dirty="0"/>
              <a:t>5</a:t>
            </a:r>
          </a:p>
        </p:txBody>
      </p:sp>
      <p:sp>
        <p:nvSpPr>
          <p:cNvPr id="7" name="Rectangle 6"/>
          <p:cNvSpPr/>
          <p:nvPr/>
        </p:nvSpPr>
        <p:spPr>
          <a:xfrm>
            <a:off x="0" y="0"/>
            <a:ext cx="6094443" cy="6858000"/>
          </a:xfrm>
          <a:prstGeom prst="rect">
            <a:avLst/>
          </a:prstGeom>
          <a:solidFill>
            <a:schemeClr val="tx1">
              <a:alpha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77918218"/>
      </p:ext>
    </p:extLst>
  </p:cSld>
  <p:clrMapOvr>
    <a:masterClrMapping/>
  </p:clrMapOvr>
  <p:transition spd="slow">
    <p:push/>
  </p:transition>
</p:sld>
</file>

<file path=ppt/theme/theme12.xml><?xml version="1.0" encoding="utf-8"?>
<a:theme xmlns:a="http://schemas.openxmlformats.org/drawingml/2006/main" name="Storybuilding Neal Creative">
  <a:themeElements>
    <a:clrScheme name="Neal Analytics 2">
      <a:dk1>
        <a:srgbClr val="000000"/>
      </a:dk1>
      <a:lt1>
        <a:srgbClr val="FFFFFF"/>
      </a:lt1>
      <a:dk2>
        <a:srgbClr val="0074AF"/>
      </a:dk2>
      <a:lt2>
        <a:srgbClr val="00B0F0"/>
      </a:lt2>
      <a:accent1>
        <a:srgbClr val="75D1FF"/>
      </a:accent1>
      <a:accent2>
        <a:srgbClr val="004568"/>
      </a:accent2>
      <a:accent3>
        <a:srgbClr val="92D050"/>
      </a:accent3>
      <a:accent4>
        <a:srgbClr val="FFC000"/>
      </a:accent4>
      <a:accent5>
        <a:srgbClr val="004568"/>
      </a:accent5>
      <a:accent6>
        <a:srgbClr val="0074AF"/>
      </a:accent6>
      <a:hlink>
        <a:srgbClr val="43C0FF"/>
      </a:hlink>
      <a:folHlink>
        <a:srgbClr val="75D1FF"/>
      </a:folHlink>
    </a:clrScheme>
    <a:fontScheme name="MICROSOFT">
      <a:majorFont>
        <a:latin typeface="Segoe UI Light"/>
        <a:ea typeface=""/>
        <a:cs typeface=""/>
      </a:majorFont>
      <a:minorFont>
        <a:latin typeface="Segoe U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16401425_Powerful Presentations_Win32_mlw - v2" id="{7CBB6D80-F69F-4458-A96A-A39B855A93D5}" vid="{827664DE-2D82-4B7F-8582-8671022436F9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2.xml.rels>&#65279;<?xml version="1.0" encoding="utf-8"?><Relationships xmlns="http://schemas.openxmlformats.org/package/2006/relationships"><Relationship Type="http://schemas.openxmlformats.org/officeDocument/2006/relationships/customXmlProps" Target="/customXml/itemProps21.xml" Id="rId1" /></Relationships>
</file>

<file path=customXml/_rels/item12.xml.rels>&#65279;<?xml version="1.0" encoding="utf-8"?><Relationships xmlns="http://schemas.openxmlformats.org/package/2006/relationships"><Relationship Type="http://schemas.openxmlformats.org/officeDocument/2006/relationships/customXmlProps" Target="/customXml/itemProps12.xml" Id="rId1" /></Relationships>
</file>

<file path=customXml/_rels/item33.xml.rels>&#65279;<?xml version="1.0" encoding="utf-8"?><Relationships xmlns="http://schemas.openxmlformats.org/package/2006/relationships"><Relationship Type="http://schemas.openxmlformats.org/officeDocument/2006/relationships/customXmlProps" Target="/customXml/itemProps33.xml" Id="rId1" /></Relationships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12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2" ma:contentTypeDescription="Create a new document." ma:contentTypeScope="" ma:versionID="42480f6609812271f56e53f2aff71704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4b48d77c16982ba2890c3fe2b4c067b2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3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MediaServiceKeyPoints xmlns="71af3243-3dd4-4a8d-8c0d-dd76da1f02a5" xsi:nil="true"/>
  </documentManagement>
</p:properties>
</file>

<file path=customXml/itemProps12.xml><?xml version="1.0" encoding="utf-8"?>
<ds:datastoreItem xmlns:ds="http://schemas.openxmlformats.org/officeDocument/2006/customXml" ds:itemID="{B1C2FF92-1ACE-4D23-9586-85906FF02F9F}"/>
</file>

<file path=customXml/itemProps21.xml><?xml version="1.0" encoding="utf-8"?>
<ds:datastoreItem xmlns:ds="http://schemas.openxmlformats.org/officeDocument/2006/customXml" ds:itemID="{530CA71C-6B24-463C-853F-076A02E27CBC}"/>
</file>

<file path=customXml/itemProps33.xml><?xml version="1.0" encoding="utf-8"?>
<ds:datastoreItem xmlns:ds="http://schemas.openxmlformats.org/officeDocument/2006/customXml" ds:itemID="{9D2E6351-E64A-42DD-A554-7DF752222129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501</ap:Words>
  <ap:Application>Microsoft Office PowerPoint</ap:Application>
  <ap:PresentationFormat>Widescreen</ap:PresentationFormat>
  <ap:Paragraphs>120</ap:Paragraphs>
  <ap:Slides>17</ap:Slides>
  <ap:Notes>17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9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17</vt:i4>
      </vt:variant>
    </vt:vector>
  </ap:HeadingPairs>
  <ap:TitlesOfParts>
    <vt:vector baseType="lpstr" size="27">
      <vt:lpstr>Arial</vt:lpstr>
      <vt:lpstr>Arial Black</vt:lpstr>
      <vt:lpstr>Calibri</vt:lpstr>
      <vt:lpstr>Segoe UI</vt:lpstr>
      <vt:lpstr>Segoe UI Black</vt:lpstr>
      <vt:lpstr>Segoe UI Light</vt:lpstr>
      <vt:lpstr>Segoe UI Semibold</vt:lpstr>
      <vt:lpstr>Segoe UI Semilight</vt:lpstr>
      <vt:lpstr>Wingdings</vt:lpstr>
      <vt:lpstr>Storybuilding Neal Creative</vt:lpstr>
      <vt:lpstr>POWERFUL</vt:lpstr>
      <vt:lpstr>PowerPoint Presentation</vt:lpstr>
      <vt:lpstr>POWERFUL</vt:lpstr>
      <vt:lpstr>PowerPoint Presentation</vt:lpstr>
      <vt:lpstr>INTRODUCTION</vt:lpstr>
      <vt:lpstr>PREPARE</vt:lpstr>
      <vt:lpstr>USE TRANSITIONS  &amp; SECTION DIVIDERS</vt:lpstr>
      <vt:lpstr>PowerPoint Presentation</vt:lpstr>
      <vt:lpstr>VISUALS ADD A COMPONENT TO STORYTELLING THAT TEXT CANNOT | SPEED.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POWERFUL PRESENTATIONS!</vt:lpstr>
    </vt:vector>
  </ap:TitlesOfParts>
  <ap:Company/>
  <ap:LinksUpToDate>false</ap:LinksUpToDate>
  <ap:SharedDoc>false</ap:SharedDoc>
  <ap:HyperlinkBase/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subject/>
  <dc:creator/>
  <cp:keywords/>
  <dc:description/>
  <cp:lastModifiedBy/>
  <cp:revision>1</cp:revision>
  <dcterms:created xsi:type="dcterms:W3CDTF">2019-10-30T06:07:15Z</dcterms:created>
  <dcterms:modified xsi:type="dcterms:W3CDTF">2019-10-30T06:10:33Z</dcterms:modified>
  <cp:category/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