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0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30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 showSpecialPlsOnTitleSld="0">
  <p:sldMasterIdLst>
    <p:sldMasterId id="2147483659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  <p:sldId id="285" r:id="rId35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02604AAB-7DCE-471A-AB40-A107B67BF268}">
  <a:tblStyle styleId="{02604AAB-7DCE-471A-AB40-A107B67BF26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5.xml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2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slide" Target="slides/slide30.xml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14" Type="http://schemas.openxmlformats.org/officeDocument/2006/relationships/slide" Target="slides/slide9.xml"/><Relationship Id="rId17" Type="http://schemas.openxmlformats.org/officeDocument/2006/relationships/slide" Target="slides/slide12.xml"/><Relationship Id="rId16" Type="http://schemas.openxmlformats.org/officeDocument/2006/relationships/slide" Target="slides/slide11.xml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8" name="Shape 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9" name="Google Shape;69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" name="Google Shape;70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0" name="Shape 9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1" name="Google Shape;91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" name="Google Shape;92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0" name="Google Shape;100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04" name="Shape 1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5" name="Google Shape;105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" name="Google Shape;106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8" name="Google Shape;118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7" name="Shape 13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8" name="Google Shape;138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9" name="Google Shape;139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2" name="Google Shape;152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4" name="Shape 1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5" name="Google Shape;165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6" name="Google Shape;166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8" name="Shape 1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9" name="Google Shape;179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0" name="Google Shape;180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4" name="Shape 1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5" name="Google Shape;185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6" name="Google Shape;186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7" name="Shape 1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" name="Google Shape;198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9" name="Google Shape;199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7" name="Shape 2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8" name="Google Shape;208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9" name="Google Shape;209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2" name="Shape 2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3" name="Google Shape;223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4" name="Google Shape;224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2" name="Shape 2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3" name="Google Shape;233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4" name="Google Shape;234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6" name="Shape 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7" name="Google Shape;247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8" name="Google Shape;248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7" name="Google Shape;267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0" name="Shape 2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1" name="Google Shape;281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2" name="Google Shape;282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8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8" name="Shape 2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9" name="Google Shape;299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0" name="Google Shape;300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8" name="Shape 3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9" name="Google Shape;309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0" name="Google Shape;310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0" name="Google Shape;32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0" name="Shape 3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1" name="Google Shape;331;g35ed75ccf_02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2" name="Google Shape;332;g35ed75ccf_0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" name="Google Shape;340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1" name="Google Shape;361;g35694cd56_06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2" name="Google Shape;362;g35694cd56_06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49" name="Shape 6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50" name="Google Shape;650;g852125d9d9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51" name="Google Shape;651;g852125d9d9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0" name="Shape 11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1" name="Google Shape;1101;g143b447450_2171_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02" name="Google Shape;1102;g143b447450_217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08" name="Shape 110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9" name="Google Shape;1109;g65ad27bdeb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10" name="Google Shape;1110;g65ad27bdeb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111111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1598400" y="1763225"/>
            <a:ext cx="59472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b="1" sz="4800">
                <a:solidFill>
                  <a:srgbClr val="FFFFFF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4800"/>
              <a:buNone/>
              <a:defRPr sz="4800">
                <a:solidFill>
                  <a:srgbClr val="FFFFFF"/>
                </a:solidFill>
              </a:defRPr>
            </a:lvl9pPr>
          </a:lstStyle>
          <a:p/>
        </p:txBody>
      </p:sp>
      <p:grpSp>
        <p:nvGrpSpPr>
          <p:cNvPr id="11" name="Google Shape;11;p2"/>
          <p:cNvGrpSpPr/>
          <p:nvPr/>
        </p:nvGrpSpPr>
        <p:grpSpPr>
          <a:xfrm>
            <a:off x="3239978" y="-11"/>
            <a:ext cx="2664079" cy="1326980"/>
            <a:chOff x="3578850" y="-50"/>
            <a:chExt cx="1816500" cy="904800"/>
          </a:xfrm>
        </p:grpSpPr>
        <p:sp>
          <p:nvSpPr>
            <p:cNvPr id="12" name="Google Shape;12;p2"/>
            <p:cNvSpPr/>
            <p:nvPr/>
          </p:nvSpPr>
          <p:spPr>
            <a:xfrm rot="10800000">
              <a:off x="3578850" y="-50"/>
              <a:ext cx="1816500" cy="904800"/>
            </a:xfrm>
            <a:prstGeom prst="triangle">
              <a:avLst>
                <a:gd fmla="val 50000" name="adj"/>
              </a:avLst>
            </a:pr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3" name="Google Shape;13;p2"/>
            <p:cNvSpPr/>
            <p:nvPr/>
          </p:nvSpPr>
          <p:spPr>
            <a:xfrm rot="10800000">
              <a:off x="4487250" y="-50"/>
              <a:ext cx="908100" cy="904800"/>
            </a:xfrm>
            <a:prstGeom prst="triangle">
              <a:avLst>
                <a:gd fmla="val 100000" name="adj"/>
              </a:avLst>
            </a:prstGeom>
            <a:solidFill>
              <a:srgbClr val="99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4" name="Shape 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Google Shape;15;p3"/>
          <p:cNvSpPr txBox="1"/>
          <p:nvPr>
            <p:ph type="ctrTitle"/>
          </p:nvPr>
        </p:nvSpPr>
        <p:spPr>
          <a:xfrm>
            <a:off x="2129175" y="1659550"/>
            <a:ext cx="4885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16" name="Google Shape;16;p3"/>
          <p:cNvSpPr txBox="1"/>
          <p:nvPr>
            <p:ph idx="1" type="subTitle"/>
          </p:nvPr>
        </p:nvSpPr>
        <p:spPr>
          <a:xfrm>
            <a:off x="2129175" y="2992450"/>
            <a:ext cx="4885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sz="1800">
                <a:solidFill>
                  <a:srgbClr val="666666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sz="1800">
                <a:solidFill>
                  <a:srgbClr val="666666"/>
                </a:solidFill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1800"/>
              <a:buNone/>
              <a:defRPr sz="1800">
                <a:solidFill>
                  <a:srgbClr val="666666"/>
                </a:solidFill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rgbClr val="666666"/>
              </a:buClr>
              <a:buSzPts val="2000"/>
              <a:buNone/>
              <a:defRPr>
                <a:solidFill>
                  <a:srgbClr val="666666"/>
                </a:solidFill>
              </a:defRPr>
            </a:lvl9pPr>
          </a:lstStyle>
          <a:p/>
        </p:txBody>
      </p:sp>
      <p:sp>
        <p:nvSpPr>
          <p:cNvPr id="17" name="Google Shape;17;p3"/>
          <p:cNvSpPr/>
          <p:nvPr/>
        </p:nvSpPr>
        <p:spPr>
          <a:xfrm rot="10800000">
            <a:off x="3269346" y="-44122"/>
            <a:ext cx="2605500" cy="12978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4"/>
          <p:cNvSpPr txBox="1"/>
          <p:nvPr>
            <p:ph idx="1" type="body"/>
          </p:nvPr>
        </p:nvSpPr>
        <p:spPr>
          <a:xfrm>
            <a:off x="2454925" y="1045950"/>
            <a:ext cx="4234200" cy="31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19100" lvl="0" marL="457200" rtl="0" algn="ctr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3000"/>
              <a:buFont typeface="Playfair Display"/>
              <a:buChar char="◈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indent="-419100" lvl="1" marL="914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⬥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indent="-419100" lvl="2" marL="1371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⬦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indent="-419100" lvl="3" marL="18288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⬩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indent="-419100" lvl="4" marL="22860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⬩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indent="-419100" lvl="5" marL="27432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⬩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indent="-419100" lvl="6" marL="32004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⬩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indent="-419100" lvl="7" marL="3657600" rtl="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○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indent="-419100" lvl="8" marL="4114800" algn="ctr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3000"/>
              <a:buFont typeface="Playfair Display"/>
              <a:buChar char="■"/>
              <a:defRPr i="1" sz="3000"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/>
        </p:txBody>
      </p:sp>
      <p:sp>
        <p:nvSpPr>
          <p:cNvPr id="20" name="Google Shape;20;p4"/>
          <p:cNvSpPr txBox="1"/>
          <p:nvPr/>
        </p:nvSpPr>
        <p:spPr>
          <a:xfrm>
            <a:off x="3593400" y="-114731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“</a:t>
            </a:r>
            <a:endParaRPr sz="6000">
              <a:solidFill>
                <a:srgbClr val="CC00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21" name="Google Shape;21;p4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>
              <a:buNone/>
              <a:defRPr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25" name="Google Shape;25;p5"/>
          <p:cNvSpPr txBox="1"/>
          <p:nvPr>
            <p:ph idx="1" type="body"/>
          </p:nvPr>
        </p:nvSpPr>
        <p:spPr>
          <a:xfrm>
            <a:off x="1031425" y="1351100"/>
            <a:ext cx="7081200" cy="346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◈"/>
              <a:defRPr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⬥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⬦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26" name="Google Shape;26;p5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0" name="Google Shape;30;p6"/>
          <p:cNvSpPr txBox="1"/>
          <p:nvPr>
            <p:ph idx="1" type="body"/>
          </p:nvPr>
        </p:nvSpPr>
        <p:spPr>
          <a:xfrm>
            <a:off x="784100" y="1453625"/>
            <a:ext cx="3677100" cy="347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◈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⬥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⬦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2" type="body"/>
          </p:nvPr>
        </p:nvSpPr>
        <p:spPr>
          <a:xfrm>
            <a:off x="4682718" y="1453625"/>
            <a:ext cx="3677100" cy="347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◈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⬥"/>
              <a:defRPr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⬦"/>
              <a:defRPr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⬩"/>
              <a:defRPr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/>
            </a:lvl9pPr>
          </a:lstStyle>
          <a:p/>
        </p:txBody>
      </p:sp>
      <p:sp>
        <p:nvSpPr>
          <p:cNvPr id="32" name="Google Shape;32;p6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36" name="Google Shape;36;p7"/>
          <p:cNvSpPr txBox="1"/>
          <p:nvPr>
            <p:ph idx="1" type="body"/>
          </p:nvPr>
        </p:nvSpPr>
        <p:spPr>
          <a:xfrm>
            <a:off x="539000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⬥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7" name="Google Shape;37;p7"/>
          <p:cNvSpPr txBox="1"/>
          <p:nvPr>
            <p:ph idx="2" type="body"/>
          </p:nvPr>
        </p:nvSpPr>
        <p:spPr>
          <a:xfrm>
            <a:off x="3250326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⬥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8" name="Google Shape;38;p7"/>
          <p:cNvSpPr txBox="1"/>
          <p:nvPr>
            <p:ph idx="3" type="body"/>
          </p:nvPr>
        </p:nvSpPr>
        <p:spPr>
          <a:xfrm>
            <a:off x="5961653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◈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⬥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⬦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⬩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9" name="Google Shape;39;p7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9pPr>
          </a:lstStyle>
          <a:p/>
        </p:txBody>
      </p:sp>
      <p:sp>
        <p:nvSpPr>
          <p:cNvPr id="43" name="Google Shape;43;p8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" name="Google Shape;44;p8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9"/>
          <p:cNvSpPr txBox="1"/>
          <p:nvPr>
            <p:ph idx="1" type="body"/>
          </p:nvPr>
        </p:nvSpPr>
        <p:spPr>
          <a:xfrm>
            <a:off x="2352350" y="4177700"/>
            <a:ext cx="44394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666666"/>
              </a:buClr>
              <a:buSzPts val="1400"/>
              <a:buNone/>
              <a:defRPr sz="1400">
                <a:solidFill>
                  <a:srgbClr val="666666"/>
                </a:solidFill>
              </a:defRPr>
            </a:lvl1pPr>
          </a:lstStyle>
          <a:p/>
        </p:txBody>
      </p:sp>
      <p:sp>
        <p:nvSpPr>
          <p:cNvPr id="47" name="Google Shape;47;p9"/>
          <p:cNvSpPr/>
          <p:nvPr/>
        </p:nvSpPr>
        <p:spPr>
          <a:xfrm>
            <a:off x="3821306" y="4697309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" name="Google Shape;48;p9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666666"/>
                </a:solidFill>
              </a:defRPr>
            </a:lvl1pPr>
            <a:lvl2pPr lvl="1">
              <a:buNone/>
              <a:defRPr>
                <a:solidFill>
                  <a:srgbClr val="666666"/>
                </a:solidFill>
              </a:defRPr>
            </a:lvl2pPr>
            <a:lvl3pPr lvl="2">
              <a:buNone/>
              <a:defRPr>
                <a:solidFill>
                  <a:srgbClr val="666666"/>
                </a:solidFill>
              </a:defRPr>
            </a:lvl3pPr>
            <a:lvl4pPr lvl="3">
              <a:buNone/>
              <a:defRPr>
                <a:solidFill>
                  <a:srgbClr val="666666"/>
                </a:solidFill>
              </a:defRPr>
            </a:lvl4pPr>
            <a:lvl5pPr lvl="4">
              <a:buNone/>
              <a:defRPr>
                <a:solidFill>
                  <a:srgbClr val="666666"/>
                </a:solidFill>
              </a:defRPr>
            </a:lvl5pPr>
            <a:lvl6pPr lvl="5">
              <a:buNone/>
              <a:defRPr>
                <a:solidFill>
                  <a:srgbClr val="666666"/>
                </a:solidFill>
              </a:defRPr>
            </a:lvl6pPr>
            <a:lvl7pPr lvl="6">
              <a:buNone/>
              <a:defRPr>
                <a:solidFill>
                  <a:srgbClr val="666666"/>
                </a:solidFill>
              </a:defRPr>
            </a:lvl7pPr>
            <a:lvl8pPr lvl="7">
              <a:buNone/>
              <a:defRPr>
                <a:solidFill>
                  <a:srgbClr val="666666"/>
                </a:solidFill>
              </a:defRPr>
            </a:lvl8pPr>
            <a:lvl9pPr lvl="8">
              <a:buNone/>
              <a:defRPr>
                <a:solidFill>
                  <a:srgbClr val="666666"/>
                </a:solidFill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top decoration" type="blank">
  <p:cSld name="BLANK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0"/>
          <p:cNvSpPr/>
          <p:nvPr/>
        </p:nvSpPr>
        <p:spPr>
          <a:xfrm rot="10800000">
            <a:off x="3821306" y="-52066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10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bottom decoration">
  <p:cSld name="BLANK_1"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p11"/>
          <p:cNvSpPr/>
          <p:nvPr/>
        </p:nvSpPr>
        <p:spPr>
          <a:xfrm>
            <a:off x="3821306" y="4465658"/>
            <a:ext cx="1501500" cy="747900"/>
          </a:xfrm>
          <a:prstGeom prst="triangle">
            <a:avLst>
              <a:gd fmla="val 50000" name="adj"/>
            </a:avLst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4" name="Google Shape;54;p11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>
  <p:cSld name="BLANK_1_1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2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2" Type="http://schemas.openxmlformats.org/officeDocument/2006/relationships/theme" Target="../theme/theme2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rgbClr val="FFFFFF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800"/>
              <a:buFont typeface="Playfair Display"/>
              <a:buNone/>
              <a:defRPr i="1" sz="1800"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2pPr>
            <a:lvl3pPr lvl="2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3pPr>
            <a:lvl4pPr lvl="3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4pPr>
            <a:lvl5pPr lvl="4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5pPr>
            <a:lvl6pPr lvl="5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6pPr>
            <a:lvl7pPr lvl="6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7pPr>
            <a:lvl8pPr lvl="7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8pPr>
            <a:lvl9pPr lvl="8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1031425" y="1351100"/>
            <a:ext cx="7081200" cy="34623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CC0000"/>
              </a:buClr>
              <a:buSzPts val="2400"/>
              <a:buFont typeface="Lora"/>
              <a:buChar char="◈"/>
              <a:defRPr sz="2400">
                <a:latin typeface="Lora"/>
                <a:ea typeface="Lora"/>
                <a:cs typeface="Lora"/>
                <a:sym typeface="Lora"/>
              </a:defRPr>
            </a:lvl1pPr>
            <a:lvl2pPr indent="-355600" lvl="1" marL="914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⬥"/>
              <a:defRPr sz="2000">
                <a:latin typeface="Lora"/>
                <a:ea typeface="Lora"/>
                <a:cs typeface="Lora"/>
                <a:sym typeface="Lora"/>
              </a:defRPr>
            </a:lvl2pPr>
            <a:lvl3pPr indent="-355600" lvl="2" marL="1371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⬦"/>
              <a:defRPr sz="2000">
                <a:latin typeface="Lora"/>
                <a:ea typeface="Lora"/>
                <a:cs typeface="Lora"/>
                <a:sym typeface="Lora"/>
              </a:defRPr>
            </a:lvl3pPr>
            <a:lvl4pPr indent="-355600" lvl="3" marL="1828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⬩"/>
              <a:defRPr sz="2000">
                <a:latin typeface="Lora"/>
                <a:ea typeface="Lora"/>
                <a:cs typeface="Lora"/>
                <a:sym typeface="Lora"/>
              </a:defRPr>
            </a:lvl4pPr>
            <a:lvl5pPr indent="-355600" lvl="4" marL="22860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⬩"/>
              <a:defRPr sz="2000">
                <a:latin typeface="Lora"/>
                <a:ea typeface="Lora"/>
                <a:cs typeface="Lora"/>
                <a:sym typeface="Lora"/>
              </a:defRPr>
            </a:lvl5pPr>
            <a:lvl6pPr indent="-355600" lvl="5" marL="2743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⬩"/>
              <a:defRPr sz="2000">
                <a:latin typeface="Lora"/>
                <a:ea typeface="Lora"/>
                <a:cs typeface="Lora"/>
                <a:sym typeface="Lora"/>
              </a:defRPr>
            </a:lvl6pPr>
            <a:lvl7pPr indent="-355600" lvl="6" marL="32004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CC0000"/>
              </a:buClr>
              <a:buSzPts val="2000"/>
              <a:buFont typeface="Lora"/>
              <a:buChar char="⬩"/>
              <a:defRPr sz="2000">
                <a:latin typeface="Lora"/>
                <a:ea typeface="Lora"/>
                <a:cs typeface="Lora"/>
                <a:sym typeface="Lora"/>
              </a:defRPr>
            </a:lvl7pPr>
            <a:lvl8pPr indent="-355600" lvl="7" marL="36576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Font typeface="Lora"/>
              <a:buChar char="○"/>
              <a:defRPr sz="2000">
                <a:latin typeface="Lora"/>
                <a:ea typeface="Lora"/>
                <a:cs typeface="Lora"/>
                <a:sym typeface="Lora"/>
              </a:defRPr>
            </a:lvl8pPr>
            <a:lvl9pPr indent="-355600" lvl="8" marL="41148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000"/>
              <a:buFont typeface="Lora"/>
              <a:buChar char="■"/>
              <a:defRPr sz="2000">
                <a:latin typeface="Lora"/>
                <a:ea typeface="Lora"/>
                <a:cs typeface="Lora"/>
                <a:sym typeface="Lor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1pPr>
            <a:lvl2pPr lvl="1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2pPr>
            <a:lvl3pPr lvl="2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3pPr>
            <a:lvl4pPr lvl="3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4pPr>
            <a:lvl5pPr lvl="4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5pPr>
            <a:lvl6pPr lvl="5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6pPr>
            <a:lvl7pPr lvl="6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7pPr>
            <a:lvl8pPr lvl="7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8pPr>
            <a:lvl9pPr lvl="8" algn="ctr">
              <a:buNone/>
              <a:defRPr sz="12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defRPr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6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1.jp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4.jpg"/><Relationship Id="rId4" Type="http://schemas.openxmlformats.org/officeDocument/2006/relationships/image" Target="../media/image5.jpg"/><Relationship Id="rId5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6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3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s://www.flickr.com/photos/bene/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6.xml"/><Relationship Id="rId3" Type="http://schemas.openxmlformats.org/officeDocument/2006/relationships/hyperlink" Target="https://www.fontsquirrel.com/fonts/playfair-display" TargetMode="External"/><Relationship Id="rId4" Type="http://schemas.openxmlformats.org/officeDocument/2006/relationships/hyperlink" Target="https://www.fontsquirrel.com/fonts/lora" TargetMode="Externa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8.xm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twitter.com/googledocs/status/730087240156643328" TargetMode="External"/></Relationships>
</file>

<file path=ppt/slides/_rels/slide3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30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7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 txBox="1"/>
          <p:nvPr>
            <p:ph type="ctrTitle"/>
          </p:nvPr>
        </p:nvSpPr>
        <p:spPr>
          <a:xfrm>
            <a:off x="1598400" y="1763225"/>
            <a:ext cx="59472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  <p:grpSp>
        <p:nvGrpSpPr>
          <p:cNvPr id="62" name="Google Shape;62;p13"/>
          <p:cNvGrpSpPr/>
          <p:nvPr/>
        </p:nvGrpSpPr>
        <p:grpSpPr>
          <a:xfrm>
            <a:off x="4411033" y="332492"/>
            <a:ext cx="321429" cy="523991"/>
            <a:chOff x="6730350" y="2315900"/>
            <a:chExt cx="257700" cy="420100"/>
          </a:xfrm>
        </p:grpSpPr>
        <p:sp>
          <p:nvSpPr>
            <p:cNvPr id="63" name="Google Shape;63;p13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" name="Google Shape;64;p13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" name="Google Shape;65;p13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" name="Google Shape;66;p13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" name="Google Shape;67;p13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FFFFFF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1" name="Shape 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" name="Google Shape;72;p14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73" name="Google Shape;73;p14"/>
          <p:cNvSpPr txBox="1"/>
          <p:nvPr>
            <p:ph idx="2" type="body"/>
          </p:nvPr>
        </p:nvSpPr>
        <p:spPr>
          <a:xfrm>
            <a:off x="1194425" y="1425750"/>
            <a:ext cx="30822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CC0000"/>
                </a:solidFill>
              </a:rPr>
              <a:t>EDIT IN GOOGLE SLIDES</a:t>
            </a:r>
            <a:endParaRPr sz="1200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Click on the button under the presentation preview that says "Use as Google Slides Theme".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will get a copy of this document on your Google Drive and will be able to edit, add or delete slides.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/>
              <a:t>You have to be signed in to your Google account.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74" name="Google Shape;74;p14"/>
          <p:cNvSpPr txBox="1"/>
          <p:nvPr>
            <p:ph idx="2" type="body"/>
          </p:nvPr>
        </p:nvSpPr>
        <p:spPr>
          <a:xfrm>
            <a:off x="4867211" y="1425750"/>
            <a:ext cx="3082200" cy="220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CC0000"/>
                </a:solidFill>
              </a:rPr>
              <a:t>EDIT IN POWERPOINT®</a:t>
            </a:r>
            <a:endParaRPr sz="1200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Click on the button under the presentation preview that says "Download as PowerPoint template". You will get a .pptx file that you can edit in PowerPoint.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Remember to download and install the fonts used in this presentation (you’ll find the links to the font files needed in the </a:t>
            </a:r>
            <a:r>
              <a:rPr lang="en" sz="1200" u="sng">
                <a:hlinkClick action="ppaction://hlinksldjump" r:id="rId3"/>
              </a:rPr>
              <a:t>Presentation design slide</a:t>
            </a:r>
            <a:r>
              <a:rPr lang="en" sz="1200"/>
              <a:t>)</a:t>
            </a:r>
            <a:endParaRPr sz="1200"/>
          </a:p>
        </p:txBody>
      </p:sp>
      <p:sp>
        <p:nvSpPr>
          <p:cNvPr id="75" name="Google Shape;75;p14"/>
          <p:cNvSpPr txBox="1"/>
          <p:nvPr>
            <p:ph idx="2" type="body"/>
          </p:nvPr>
        </p:nvSpPr>
        <p:spPr>
          <a:xfrm>
            <a:off x="1194425" y="4058325"/>
            <a:ext cx="6755100" cy="826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i="1" lang="en" sz="1000">
                <a:solidFill>
                  <a:srgbClr val="666666"/>
                </a:solidFill>
              </a:rPr>
              <a:t>More info on how to use this template at </a:t>
            </a:r>
            <a:r>
              <a:rPr b="1" i="1" lang="en" sz="1000" u="sng">
                <a:solidFill>
                  <a:srgbClr val="666666"/>
                </a:solidFill>
                <a:hlinkClick r:id="rId4"/>
              </a:rPr>
              <a:t>www.slidescarnival.com/help-use-presentation-template</a:t>
            </a:r>
            <a:endParaRPr b="1" i="1" sz="1000">
              <a:solidFill>
                <a:srgbClr val="666666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000">
                <a:solidFill>
                  <a:srgbClr val="666666"/>
                </a:solidFill>
              </a:rPr>
              <a:t>This template is free to use under </a:t>
            </a:r>
            <a:r>
              <a:rPr i="1" lang="en" sz="1000" u="sng">
                <a:solidFill>
                  <a:srgbClr val="666666"/>
                </a:solidFill>
                <a:hlinkClick r:id="rId5"/>
              </a:rPr>
              <a:t>Creative Commons Attribution license</a:t>
            </a:r>
            <a:r>
              <a:rPr i="1" lang="en" sz="1000">
                <a:solidFill>
                  <a:srgbClr val="666666"/>
                </a:solidFill>
              </a:rPr>
              <a:t>. You can keep the Credits slide or mention SlidesCarnival and other resources used in a slide footer.</a:t>
            </a:r>
            <a:endParaRPr i="1" sz="1000">
              <a:solidFill>
                <a:srgbClr val="666666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000">
              <a:solidFill>
                <a:srgbClr val="666666"/>
              </a:solidFill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i="1" sz="1000">
              <a:solidFill>
                <a:srgbClr val="666666"/>
              </a:solidFill>
            </a:endParaRPr>
          </a:p>
        </p:txBody>
      </p:sp>
      <p:grpSp>
        <p:nvGrpSpPr>
          <p:cNvPr id="76" name="Google Shape;76;p14"/>
          <p:cNvGrpSpPr/>
          <p:nvPr/>
        </p:nvGrpSpPr>
        <p:grpSpPr>
          <a:xfrm>
            <a:off x="4406518" y="110100"/>
            <a:ext cx="330961" cy="275331"/>
            <a:chOff x="1926350" y="995225"/>
            <a:chExt cx="428650" cy="356600"/>
          </a:xfrm>
        </p:grpSpPr>
        <p:sp>
          <p:nvSpPr>
            <p:cNvPr id="77" name="Google Shape;77;p14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" name="Google Shape;78;p14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" name="Google Shape;79;p14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" name="Google Shape;80;p14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1" name="Google Shape;81;p14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5"/>
          <p:cNvSpPr txBox="1"/>
          <p:nvPr>
            <p:ph idx="4294967295" type="ctrTitle"/>
          </p:nvPr>
        </p:nvSpPr>
        <p:spPr>
          <a:xfrm>
            <a:off x="1275150" y="2140418"/>
            <a:ext cx="6593700" cy="54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/>
              <a:t>Hello!</a:t>
            </a:r>
            <a:endParaRPr sz="2400"/>
          </a:p>
        </p:txBody>
      </p:sp>
      <p:sp>
        <p:nvSpPr>
          <p:cNvPr id="87" name="Google Shape;87;p15"/>
          <p:cNvSpPr txBox="1"/>
          <p:nvPr>
            <p:ph idx="4294967295" type="subTitle"/>
          </p:nvPr>
        </p:nvSpPr>
        <p:spPr>
          <a:xfrm>
            <a:off x="847275" y="2710175"/>
            <a:ext cx="7449300" cy="1470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CC0000"/>
                </a:solidFill>
              </a:rPr>
              <a:t>I am Jayden Smith</a:t>
            </a:r>
            <a:endParaRPr sz="1800">
              <a:solidFill>
                <a:srgbClr val="CC0000"/>
              </a:solidFill>
            </a:endParaRPr>
          </a:p>
          <a:p>
            <a:pPr indent="0" lvl="0" marL="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>
                <a:solidFill>
                  <a:srgbClr val="666666"/>
                </a:solidFill>
              </a:rPr>
              <a:t>I am here because I love to give presentations. </a:t>
            </a:r>
            <a:endParaRPr sz="1400">
              <a:solidFill>
                <a:srgbClr val="666666"/>
              </a:solidFill>
            </a:endParaRPr>
          </a:p>
          <a:p>
            <a:pPr indent="0" lvl="0" marL="0" rtl="0" algn="ctr">
              <a:lnSpc>
                <a:spcPct val="100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400">
                <a:solidFill>
                  <a:srgbClr val="666666"/>
                </a:solidFill>
              </a:rPr>
              <a:t>You can find me at @username</a:t>
            </a:r>
            <a:endParaRPr b="1" sz="1400">
              <a:solidFill>
                <a:srgbClr val="666666"/>
              </a:solidFill>
            </a:endParaRPr>
          </a:p>
        </p:txBody>
      </p:sp>
      <p:pic>
        <p:nvPicPr>
          <p:cNvPr descr="4.jpg" id="88" name="Google Shape;88;p15"/>
          <p:cNvPicPr preferRelativeResize="0"/>
          <p:nvPr/>
        </p:nvPicPr>
        <p:blipFill rotWithShape="1">
          <a:blip r:embed="rId3">
            <a:alphaModFix/>
          </a:blip>
          <a:srcRect b="9" l="0" r="0" t="9"/>
          <a:stretch/>
        </p:blipFill>
        <p:spPr>
          <a:xfrm>
            <a:off x="3578200" y="-252325"/>
            <a:ext cx="1987800" cy="19875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89" name="Google Shape;89;p15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3" name="Shape 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4" name="Google Shape;94;p16"/>
          <p:cNvSpPr txBox="1"/>
          <p:nvPr>
            <p:ph type="ctrTitle"/>
          </p:nvPr>
        </p:nvSpPr>
        <p:spPr>
          <a:xfrm>
            <a:off x="2129175" y="1659550"/>
            <a:ext cx="4885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headline</a:t>
            </a:r>
            <a:endParaRPr/>
          </a:p>
        </p:txBody>
      </p:sp>
      <p:sp>
        <p:nvSpPr>
          <p:cNvPr id="95" name="Google Shape;95;p16"/>
          <p:cNvSpPr txBox="1"/>
          <p:nvPr>
            <p:ph idx="1" type="subTitle"/>
          </p:nvPr>
        </p:nvSpPr>
        <p:spPr>
          <a:xfrm>
            <a:off x="2129175" y="2992450"/>
            <a:ext cx="4885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96" name="Google Shape;96;p16"/>
          <p:cNvSpPr txBox="1"/>
          <p:nvPr/>
        </p:nvSpPr>
        <p:spPr>
          <a:xfrm>
            <a:off x="3384650" y="5775"/>
            <a:ext cx="2395200" cy="90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CC0000"/>
                </a:solidFill>
                <a:latin typeface="Playfair Display"/>
                <a:ea typeface="Playfair Display"/>
                <a:cs typeface="Playfair Display"/>
                <a:sym typeface="Playfair Display"/>
              </a:rPr>
              <a:t>1</a:t>
            </a:r>
            <a:endParaRPr sz="6000">
              <a:solidFill>
                <a:srgbClr val="CC0000"/>
              </a:solidFill>
              <a:latin typeface="Playfair Display"/>
              <a:ea typeface="Playfair Display"/>
              <a:cs typeface="Playfair Display"/>
              <a:sym typeface="Playfair Display"/>
            </a:endParaRPr>
          </a:p>
        </p:txBody>
      </p:sp>
      <p:sp>
        <p:nvSpPr>
          <p:cNvPr id="97" name="Google Shape;97;p16"/>
          <p:cNvSpPr txBox="1"/>
          <p:nvPr>
            <p:ph idx="4294967295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1" name="Shape 1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2" name="Google Shape;102;p17"/>
          <p:cNvSpPr txBox="1"/>
          <p:nvPr>
            <p:ph idx="1" type="body"/>
          </p:nvPr>
        </p:nvSpPr>
        <p:spPr>
          <a:xfrm>
            <a:off x="2454925" y="1045950"/>
            <a:ext cx="4234200" cy="3188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03" name="Google Shape;103;p17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18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109" name="Google Shape;109;p18"/>
          <p:cNvSpPr txBox="1"/>
          <p:nvPr>
            <p:ph idx="1" type="body"/>
          </p:nvPr>
        </p:nvSpPr>
        <p:spPr>
          <a:xfrm>
            <a:off x="1031425" y="1351100"/>
            <a:ext cx="7081200" cy="346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</a:t>
            </a:r>
            <a:r>
              <a:rPr lang="en">
                <a:solidFill>
                  <a:srgbClr val="CC0000"/>
                </a:solidFill>
              </a:rPr>
              <a:t>won’t do both</a:t>
            </a:r>
            <a:r>
              <a:rPr lang="en"/>
              <a:t>. </a:t>
            </a:r>
            <a:endParaRPr/>
          </a:p>
        </p:txBody>
      </p:sp>
      <p:grpSp>
        <p:nvGrpSpPr>
          <p:cNvPr id="110" name="Google Shape;110;p18"/>
          <p:cNvGrpSpPr/>
          <p:nvPr/>
        </p:nvGrpSpPr>
        <p:grpSpPr>
          <a:xfrm>
            <a:off x="4416909" y="87780"/>
            <a:ext cx="310230" cy="366786"/>
            <a:chOff x="4636075" y="261925"/>
            <a:chExt cx="401800" cy="475050"/>
          </a:xfrm>
        </p:grpSpPr>
        <p:sp>
          <p:nvSpPr>
            <p:cNvPr id="111" name="Google Shape;111;p18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2" name="Google Shape;112;p18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3" name="Google Shape;113;p18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14" name="Google Shape;114;p18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5" name="Google Shape;115;p18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19"/>
          <p:cNvSpPr txBox="1"/>
          <p:nvPr>
            <p:ph idx="4294967295" type="ctrTitle"/>
          </p:nvPr>
        </p:nvSpPr>
        <p:spPr>
          <a:xfrm>
            <a:off x="685800" y="25739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/>
              <a:t>Big concept</a:t>
            </a:r>
            <a:endParaRPr sz="6000"/>
          </a:p>
        </p:txBody>
      </p:sp>
      <p:sp>
        <p:nvSpPr>
          <p:cNvPr id="121" name="Google Shape;121;p19"/>
          <p:cNvSpPr txBox="1"/>
          <p:nvPr>
            <p:ph idx="4294967295" type="subTitle"/>
          </p:nvPr>
        </p:nvSpPr>
        <p:spPr>
          <a:xfrm>
            <a:off x="2473075" y="3563950"/>
            <a:ext cx="4197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>
                <a:solidFill>
                  <a:srgbClr val="434343"/>
                </a:solidFill>
              </a:rPr>
              <a:t>Bring the attention of your audience over a key concept using icons or illustrations</a:t>
            </a:r>
            <a:endParaRPr sz="1400">
              <a:solidFill>
                <a:srgbClr val="434343"/>
              </a:solidFill>
            </a:endParaRPr>
          </a:p>
        </p:txBody>
      </p:sp>
      <p:sp>
        <p:nvSpPr>
          <p:cNvPr id="122" name="Google Shape;122;p19"/>
          <p:cNvSpPr/>
          <p:nvPr/>
        </p:nvSpPr>
        <p:spPr>
          <a:xfrm>
            <a:off x="4748202" y="2264022"/>
            <a:ext cx="195774" cy="18693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3" name="Google Shape;123;p19"/>
          <p:cNvGrpSpPr/>
          <p:nvPr/>
        </p:nvGrpSpPr>
        <p:grpSpPr>
          <a:xfrm>
            <a:off x="4505213" y="1214267"/>
            <a:ext cx="838737" cy="838952"/>
            <a:chOff x="6654650" y="3665275"/>
            <a:chExt cx="409100" cy="409125"/>
          </a:xfrm>
        </p:grpSpPr>
        <p:sp>
          <p:nvSpPr>
            <p:cNvPr id="124" name="Google Shape;124;p1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25" name="Google Shape;125;p1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00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26" name="Google Shape;126;p19"/>
          <p:cNvGrpSpPr/>
          <p:nvPr/>
        </p:nvGrpSpPr>
        <p:grpSpPr>
          <a:xfrm rot="1056959">
            <a:off x="3696844" y="1873841"/>
            <a:ext cx="554133" cy="554193"/>
            <a:chOff x="570875" y="4322250"/>
            <a:chExt cx="443300" cy="443325"/>
          </a:xfrm>
        </p:grpSpPr>
        <p:sp>
          <p:nvSpPr>
            <p:cNvPr id="127" name="Google Shape;127;p1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CC0000"/>
                </a:solidFill>
              </a:endParaRPr>
            </a:p>
          </p:txBody>
        </p:sp>
        <p:sp>
          <p:nvSpPr>
            <p:cNvPr id="128" name="Google Shape;128;p1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CC0000"/>
                </a:solidFill>
              </a:endParaRPr>
            </a:p>
          </p:txBody>
        </p:sp>
        <p:sp>
          <p:nvSpPr>
            <p:cNvPr id="129" name="Google Shape;129;p1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CC0000"/>
                </a:solidFill>
              </a:endParaRPr>
            </a:p>
          </p:txBody>
        </p:sp>
        <p:sp>
          <p:nvSpPr>
            <p:cNvPr id="130" name="Google Shape;130;p1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CC0000"/>
                </a:solidFill>
              </a:endParaRPr>
            </a:p>
          </p:txBody>
        </p:sp>
      </p:grpSp>
      <p:sp>
        <p:nvSpPr>
          <p:cNvPr id="131" name="Google Shape;131;p19"/>
          <p:cNvSpPr/>
          <p:nvPr/>
        </p:nvSpPr>
        <p:spPr>
          <a:xfrm rot="2466699">
            <a:off x="3759072" y="1376879"/>
            <a:ext cx="272004" cy="259719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19"/>
          <p:cNvSpPr/>
          <p:nvPr/>
        </p:nvSpPr>
        <p:spPr>
          <a:xfrm rot="-1609366">
            <a:off x="4156871" y="1540297"/>
            <a:ext cx="195747" cy="186906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3" name="Google Shape;133;p19"/>
          <p:cNvSpPr/>
          <p:nvPr/>
        </p:nvSpPr>
        <p:spPr>
          <a:xfrm rot="2926172">
            <a:off x="5343754" y="1688366"/>
            <a:ext cx="146594" cy="139973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4" name="Google Shape;134;p19"/>
          <p:cNvSpPr/>
          <p:nvPr/>
        </p:nvSpPr>
        <p:spPr>
          <a:xfrm rot="-1609329">
            <a:off x="4594798" y="1065150"/>
            <a:ext cx="132067" cy="12610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19"/>
          <p:cNvSpPr/>
          <p:nvPr/>
        </p:nvSpPr>
        <p:spPr>
          <a:xfrm>
            <a:off x="4474114" y="169597"/>
            <a:ext cx="195774" cy="186932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19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0"/>
          <p:cNvSpPr txBox="1"/>
          <p:nvPr>
            <p:ph idx="1" type="body"/>
          </p:nvPr>
        </p:nvSpPr>
        <p:spPr>
          <a:xfrm>
            <a:off x="784100" y="1453625"/>
            <a:ext cx="3677100" cy="347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</a:rPr>
              <a:t>White</a:t>
            </a:r>
            <a:endParaRPr b="1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42" name="Google Shape;142;p20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43" name="Google Shape;143;p20"/>
          <p:cNvSpPr txBox="1"/>
          <p:nvPr>
            <p:ph idx="2" type="body"/>
          </p:nvPr>
        </p:nvSpPr>
        <p:spPr>
          <a:xfrm>
            <a:off x="4682718" y="1453625"/>
            <a:ext cx="3677100" cy="3472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</a:rPr>
              <a:t>Black</a:t>
            </a:r>
            <a:endParaRPr b="1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grpSp>
        <p:nvGrpSpPr>
          <p:cNvPr id="144" name="Google Shape;144;p20"/>
          <p:cNvGrpSpPr/>
          <p:nvPr/>
        </p:nvGrpSpPr>
        <p:grpSpPr>
          <a:xfrm>
            <a:off x="4416909" y="87780"/>
            <a:ext cx="310230" cy="366786"/>
            <a:chOff x="4636075" y="261925"/>
            <a:chExt cx="401800" cy="475050"/>
          </a:xfrm>
        </p:grpSpPr>
        <p:sp>
          <p:nvSpPr>
            <p:cNvPr id="145" name="Google Shape;145;p20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6" name="Google Shape;146;p20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7" name="Google Shape;147;p20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48" name="Google Shape;148;p20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49" name="Google Shape;149;p20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21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55" name="Google Shape;155;p21"/>
          <p:cNvSpPr txBox="1"/>
          <p:nvPr>
            <p:ph idx="1" type="body"/>
          </p:nvPr>
        </p:nvSpPr>
        <p:spPr>
          <a:xfrm>
            <a:off x="539000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</a:rPr>
              <a:t>Yellow</a:t>
            </a:r>
            <a:endParaRPr b="1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56" name="Google Shape;156;p21"/>
          <p:cNvSpPr txBox="1"/>
          <p:nvPr>
            <p:ph idx="2" type="body"/>
          </p:nvPr>
        </p:nvSpPr>
        <p:spPr>
          <a:xfrm>
            <a:off x="3250326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</a:rPr>
              <a:t>Blue</a:t>
            </a:r>
            <a:endParaRPr b="1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57" name="Google Shape;157;p21"/>
          <p:cNvSpPr txBox="1"/>
          <p:nvPr>
            <p:ph idx="3" type="body"/>
          </p:nvPr>
        </p:nvSpPr>
        <p:spPr>
          <a:xfrm>
            <a:off x="5961653" y="1471725"/>
            <a:ext cx="2579100" cy="3454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</a:rPr>
              <a:t>Red</a:t>
            </a:r>
            <a:endParaRPr b="1">
              <a:solidFill>
                <a:srgbClr val="CC0000"/>
              </a:solidFill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8" name="Google Shape;158;p21"/>
          <p:cNvGrpSpPr/>
          <p:nvPr/>
        </p:nvGrpSpPr>
        <p:grpSpPr>
          <a:xfrm>
            <a:off x="4416909" y="87780"/>
            <a:ext cx="310230" cy="366786"/>
            <a:chOff x="4636075" y="261925"/>
            <a:chExt cx="401800" cy="475050"/>
          </a:xfrm>
        </p:grpSpPr>
        <p:sp>
          <p:nvSpPr>
            <p:cNvPr id="159" name="Google Shape;159;p21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0" name="Google Shape;160;p21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1" name="Google Shape;161;p21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62" name="Google Shape;162;p21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63" name="Google Shape;163;p21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7" name="Shape 1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8" name="Google Shape;168;p22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69" name="Google Shape;169;p22"/>
          <p:cNvSpPr txBox="1"/>
          <p:nvPr>
            <p:ph idx="1" type="body"/>
          </p:nvPr>
        </p:nvSpPr>
        <p:spPr>
          <a:xfrm>
            <a:off x="1489500" y="1123950"/>
            <a:ext cx="6165000" cy="704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A complex idea can be conveyed with just a single still image, namely making it possible to absorb large amounts of data quickly.</a:t>
            </a:r>
            <a:endParaRPr sz="1200"/>
          </a:p>
        </p:txBody>
      </p:sp>
      <p:grpSp>
        <p:nvGrpSpPr>
          <p:cNvPr id="170" name="Google Shape;170;p22"/>
          <p:cNvGrpSpPr/>
          <p:nvPr/>
        </p:nvGrpSpPr>
        <p:grpSpPr>
          <a:xfrm>
            <a:off x="2219298" y="1831503"/>
            <a:ext cx="4622476" cy="4010764"/>
            <a:chOff x="1977529" y="1938150"/>
            <a:chExt cx="5022247" cy="4369500"/>
          </a:xfrm>
        </p:grpSpPr>
        <p:pic>
          <p:nvPicPr>
            <p:cNvPr descr="2.jpg" id="171" name="Google Shape;171;p22"/>
            <p:cNvPicPr preferRelativeResize="0"/>
            <p:nvPr/>
          </p:nvPicPr>
          <p:blipFill rotWithShape="1">
            <a:blip r:embed="rId3">
              <a:alphaModFix/>
            </a:blip>
            <a:srcRect b="0" l="0" r="0" t="0"/>
            <a:stretch/>
          </p:blipFill>
          <p:spPr>
            <a:xfrm>
              <a:off x="3624475" y="2932350"/>
              <a:ext cx="3375300" cy="3375300"/>
            </a:xfrm>
            <a:prstGeom prst="diamond">
              <a:avLst/>
            </a:prstGeom>
            <a:noFill/>
            <a:ln>
              <a:noFill/>
            </a:ln>
          </p:spPr>
        </p:pic>
        <p:pic>
          <p:nvPicPr>
            <p:cNvPr descr="3.jpg" id="172" name="Google Shape;172;p22"/>
            <p:cNvPicPr preferRelativeResize="0"/>
            <p:nvPr/>
          </p:nvPicPr>
          <p:blipFill rotWithShape="1">
            <a:blip r:embed="rId4">
              <a:alphaModFix/>
            </a:blip>
            <a:srcRect b="0" l="0" r="0" t="0"/>
            <a:stretch/>
          </p:blipFill>
          <p:spPr>
            <a:xfrm>
              <a:off x="1977529" y="2415324"/>
              <a:ext cx="2470800" cy="2470800"/>
            </a:xfrm>
            <a:prstGeom prst="diamond">
              <a:avLst/>
            </a:prstGeom>
            <a:noFill/>
            <a:ln>
              <a:noFill/>
            </a:ln>
          </p:spPr>
        </p:pic>
        <p:pic>
          <p:nvPicPr>
            <p:cNvPr descr="1.jpg" id="173" name="Google Shape;173;p22"/>
            <p:cNvPicPr preferRelativeResize="0"/>
            <p:nvPr/>
          </p:nvPicPr>
          <p:blipFill rotWithShape="1">
            <a:blip r:embed="rId5">
              <a:alphaModFix/>
            </a:blip>
            <a:srcRect b="0" l="0" r="0" t="0"/>
            <a:stretch/>
          </p:blipFill>
          <p:spPr>
            <a:xfrm>
              <a:off x="3721004" y="1938150"/>
              <a:ext cx="1630800" cy="1630800"/>
            </a:xfrm>
            <a:prstGeom prst="diamond">
              <a:avLst/>
            </a:prstGeom>
            <a:noFill/>
            <a:ln>
              <a:noFill/>
            </a:ln>
          </p:spPr>
        </p:pic>
      </p:grpSp>
      <p:grpSp>
        <p:nvGrpSpPr>
          <p:cNvPr id="174" name="Google Shape;174;p22"/>
          <p:cNvGrpSpPr/>
          <p:nvPr/>
        </p:nvGrpSpPr>
        <p:grpSpPr>
          <a:xfrm>
            <a:off x="4400389" y="110980"/>
            <a:ext cx="343218" cy="285716"/>
            <a:chOff x="1244325" y="314425"/>
            <a:chExt cx="444525" cy="370050"/>
          </a:xfrm>
        </p:grpSpPr>
        <p:sp>
          <p:nvSpPr>
            <p:cNvPr id="175" name="Google Shape;175;p22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76" name="Google Shape;176;p22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77" name="Google Shape;177;p22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181" name="Shape 1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2" name="Google Shape;182;p23"/>
          <p:cNvSpPr/>
          <p:nvPr/>
        </p:nvSpPr>
        <p:spPr>
          <a:xfrm>
            <a:off x="2743800" y="743550"/>
            <a:ext cx="3656400" cy="36564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600">
                <a:solidFill>
                  <a:srgbClr val="FFFFFF"/>
                </a:solidFill>
                <a:highlight>
                  <a:srgbClr val="111111"/>
                </a:highlight>
                <a:latin typeface="Playfair Display"/>
                <a:ea typeface="Playfair Display"/>
                <a:cs typeface="Playfair Display"/>
                <a:sym typeface="Playfair Display"/>
              </a:rPr>
              <a:t>Want big impact?</a:t>
            </a:r>
            <a:endParaRPr i="1" sz="1600">
              <a:solidFill>
                <a:srgbClr val="FFFFFF"/>
              </a:solidFill>
              <a:highlight>
                <a:srgbClr val="111111"/>
              </a:highlight>
              <a:latin typeface="Playfair Display"/>
              <a:ea typeface="Playfair Display"/>
              <a:cs typeface="Playfair Display"/>
              <a:sym typeface="Playfair Display"/>
            </a:endParaRPr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600">
                <a:solidFill>
                  <a:srgbClr val="FFFFFF"/>
                </a:solidFill>
                <a:highlight>
                  <a:srgbClr val="111111"/>
                </a:highlight>
                <a:latin typeface="Playfair Display"/>
                <a:ea typeface="Playfair Display"/>
                <a:cs typeface="Playfair Display"/>
                <a:sym typeface="Playfair Display"/>
              </a:rPr>
              <a:t>Use big image.</a:t>
            </a:r>
            <a:endParaRPr sz="1600">
              <a:solidFill>
                <a:srgbClr val="FFFFFF"/>
              </a:solidFill>
              <a:highlight>
                <a:srgbClr val="111111"/>
              </a:highlight>
            </a:endParaRPr>
          </a:p>
        </p:txBody>
      </p:sp>
      <p:sp>
        <p:nvSpPr>
          <p:cNvPr id="183" name="Google Shape;183;p23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7" name="Shape 1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8" name="Google Shape;188;p24"/>
          <p:cNvSpPr/>
          <p:nvPr/>
        </p:nvSpPr>
        <p:spPr>
          <a:xfrm>
            <a:off x="1694600" y="1732325"/>
            <a:ext cx="2133000" cy="2133000"/>
          </a:xfrm>
          <a:prstGeom prst="ellipse">
            <a:avLst/>
          </a:prstGeom>
          <a:noFill/>
          <a:ln cap="flat" cmpd="sng" w="38100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Lora"/>
                <a:ea typeface="Lora"/>
                <a:cs typeface="Lora"/>
                <a:sym typeface="Lora"/>
              </a:rPr>
              <a:t>White</a:t>
            </a:r>
            <a:endParaRPr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89" name="Google Shape;189;p24"/>
          <p:cNvSpPr/>
          <p:nvPr/>
        </p:nvSpPr>
        <p:spPr>
          <a:xfrm>
            <a:off x="5338850" y="1732325"/>
            <a:ext cx="2133000" cy="2133000"/>
          </a:xfrm>
          <a:prstGeom prst="ellipse">
            <a:avLst/>
          </a:prstGeom>
          <a:noFill/>
          <a:ln cap="flat" cmpd="sng" w="38100">
            <a:solidFill>
              <a:srgbClr val="999999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Lora"/>
                <a:ea typeface="Lora"/>
                <a:cs typeface="Lora"/>
                <a:sym typeface="Lora"/>
              </a:rPr>
              <a:t>Black</a:t>
            </a:r>
            <a:endParaRPr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90" name="Google Shape;190;p24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91" name="Google Shape;191;p24"/>
          <p:cNvSpPr/>
          <p:nvPr/>
        </p:nvSpPr>
        <p:spPr>
          <a:xfrm>
            <a:off x="3516725" y="1732325"/>
            <a:ext cx="2133000" cy="2133000"/>
          </a:xfrm>
          <a:prstGeom prst="ellipse">
            <a:avLst/>
          </a:prstGeom>
          <a:noFill/>
          <a:ln cap="flat" cmpd="thinThick" w="76200">
            <a:solidFill>
              <a:srgbClr val="CC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CC0000"/>
                </a:solidFill>
                <a:latin typeface="Lora"/>
                <a:ea typeface="Lora"/>
                <a:cs typeface="Lora"/>
                <a:sym typeface="Lora"/>
              </a:rPr>
              <a:t>Gray</a:t>
            </a:r>
            <a:endParaRPr b="1">
              <a:solidFill>
                <a:srgbClr val="CC0000"/>
              </a:solidFill>
              <a:latin typeface="Lora"/>
              <a:ea typeface="Lora"/>
              <a:cs typeface="Lora"/>
              <a:sym typeface="Lora"/>
            </a:endParaRPr>
          </a:p>
        </p:txBody>
      </p:sp>
      <p:grpSp>
        <p:nvGrpSpPr>
          <p:cNvPr id="192" name="Google Shape;192;p24"/>
          <p:cNvGrpSpPr/>
          <p:nvPr/>
        </p:nvGrpSpPr>
        <p:grpSpPr>
          <a:xfrm>
            <a:off x="4433307" y="96244"/>
            <a:ext cx="299845" cy="313048"/>
            <a:chOff x="3294650" y="3652450"/>
            <a:chExt cx="388350" cy="405450"/>
          </a:xfrm>
        </p:grpSpPr>
        <p:sp>
          <p:nvSpPr>
            <p:cNvPr id="193" name="Google Shape;193;p24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4" name="Google Shape;194;p24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95" name="Google Shape;195;p24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96" name="Google Shape;196;p24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p25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202" name="Google Shape;202;p25"/>
          <p:cNvGraphicFramePr/>
          <p:nvPr/>
        </p:nvGraphicFramePr>
        <p:xfrm>
          <a:off x="2241300" y="156448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{02604AAB-7DCE-471A-AB40-A107B67BF268}</a:tableStyleId>
              </a:tblPr>
              <a:tblGrid>
                <a:gridCol w="1165350"/>
                <a:gridCol w="1165350"/>
                <a:gridCol w="1165350"/>
                <a:gridCol w="1165350"/>
              </a:tblGrid>
              <a:tr h="686900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66666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A</a:t>
                      </a:r>
                      <a:endParaRPr sz="1100">
                        <a:solidFill>
                          <a:srgbClr val="666666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66666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B</a:t>
                      </a:r>
                      <a:endParaRPr sz="1100">
                        <a:solidFill>
                          <a:srgbClr val="666666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666666"/>
                          </a:solidFill>
                          <a:latin typeface="Lora"/>
                          <a:ea typeface="Lora"/>
                          <a:cs typeface="Lora"/>
                          <a:sym typeface="Lora"/>
                        </a:rPr>
                        <a:t>C</a:t>
                      </a:r>
                      <a:endParaRPr sz="1100">
                        <a:solidFill>
                          <a:srgbClr val="666666"/>
                        </a:solidFill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9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Yellow</a:t>
                      </a:r>
                      <a:endParaRPr i="1" sz="1100"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10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20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7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9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Blue</a:t>
                      </a:r>
                      <a:endParaRPr i="1" sz="1100"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30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15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10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686900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Playfair Display"/>
                          <a:ea typeface="Playfair Display"/>
                          <a:cs typeface="Playfair Display"/>
                          <a:sym typeface="Playfair Display"/>
                        </a:rPr>
                        <a:t>Orange</a:t>
                      </a:r>
                      <a:endParaRPr i="1" sz="1100">
                        <a:latin typeface="Playfair Display"/>
                        <a:ea typeface="Playfair Display"/>
                        <a:cs typeface="Playfair Display"/>
                        <a:sym typeface="Playfair Displ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5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24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>
                          <a:latin typeface="Lora"/>
                          <a:ea typeface="Lora"/>
                          <a:cs typeface="Lora"/>
                          <a:sym typeface="Lora"/>
                        </a:rPr>
                        <a:t>16</a:t>
                      </a:r>
                      <a:endParaRPr b="1">
                        <a:latin typeface="Lora"/>
                        <a:ea typeface="Lora"/>
                        <a:cs typeface="Lora"/>
                        <a:sym typeface="Lor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999999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999999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38100">
                      <a:solidFill>
                        <a:srgbClr val="CC0000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grpSp>
        <p:nvGrpSpPr>
          <p:cNvPr id="203" name="Google Shape;203;p25"/>
          <p:cNvGrpSpPr/>
          <p:nvPr/>
        </p:nvGrpSpPr>
        <p:grpSpPr>
          <a:xfrm>
            <a:off x="4473656" y="78738"/>
            <a:ext cx="337562" cy="337562"/>
            <a:chOff x="1922075" y="1629000"/>
            <a:chExt cx="437200" cy="437200"/>
          </a:xfrm>
        </p:grpSpPr>
        <p:sp>
          <p:nvSpPr>
            <p:cNvPr id="204" name="Google Shape;204;p25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05" name="Google Shape;205;p25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06" name="Google Shape;206;p25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0" name="Shape 2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1" name="Google Shape;211;p26"/>
          <p:cNvSpPr/>
          <p:nvPr/>
        </p:nvSpPr>
        <p:spPr>
          <a:xfrm>
            <a:off x="771450" y="1293474"/>
            <a:ext cx="7658100" cy="3648150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2" name="Google Shape;212;p26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13" name="Google Shape;213;p26"/>
          <p:cNvSpPr/>
          <p:nvPr/>
        </p:nvSpPr>
        <p:spPr>
          <a:xfrm>
            <a:off x="2197950" y="2092825"/>
            <a:ext cx="6486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CC0000"/>
          </a:solidFill>
          <a:ln cap="flat" cmpd="sng" w="28575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rgbClr val="FFFFFF"/>
                </a:solidFill>
                <a:latin typeface="Lora"/>
                <a:ea typeface="Lora"/>
                <a:cs typeface="Lora"/>
                <a:sym typeface="Lora"/>
              </a:rPr>
              <a:t>our office</a:t>
            </a:r>
            <a:endParaRPr sz="800">
              <a:solidFill>
                <a:srgbClr val="FFFFFF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214" name="Google Shape;214;p26"/>
          <p:cNvSpPr/>
          <p:nvPr/>
        </p:nvSpPr>
        <p:spPr>
          <a:xfrm>
            <a:off x="4456031" y="111719"/>
            <a:ext cx="231977" cy="30737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26"/>
          <p:cNvSpPr/>
          <p:nvPr/>
        </p:nvSpPr>
        <p:spPr>
          <a:xfrm>
            <a:off x="1411700" y="2493650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6" name="Google Shape;216;p26"/>
          <p:cNvSpPr/>
          <p:nvPr/>
        </p:nvSpPr>
        <p:spPr>
          <a:xfrm>
            <a:off x="3097300" y="3756925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26"/>
          <p:cNvSpPr/>
          <p:nvPr/>
        </p:nvSpPr>
        <p:spPr>
          <a:xfrm>
            <a:off x="3961350" y="2295325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8" name="Google Shape;218;p26"/>
          <p:cNvSpPr/>
          <p:nvPr/>
        </p:nvSpPr>
        <p:spPr>
          <a:xfrm>
            <a:off x="4612700" y="4304725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9" name="Google Shape;219;p26"/>
          <p:cNvSpPr/>
          <p:nvPr/>
        </p:nvSpPr>
        <p:spPr>
          <a:xfrm>
            <a:off x="6603600" y="2790825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0" name="Google Shape;220;p26"/>
          <p:cNvSpPr/>
          <p:nvPr/>
        </p:nvSpPr>
        <p:spPr>
          <a:xfrm>
            <a:off x="7409775" y="4380025"/>
            <a:ext cx="75300" cy="75300"/>
          </a:xfrm>
          <a:prstGeom prst="diamond">
            <a:avLst/>
          </a:prstGeom>
          <a:noFill/>
          <a:ln cap="flat" cmpd="thinThick" w="76200">
            <a:solidFill>
              <a:srgbClr val="CC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26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5" name="Shape 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6" name="Google Shape;226;p27"/>
          <p:cNvSpPr txBox="1"/>
          <p:nvPr>
            <p:ph idx="4294967295" type="ctrTitle"/>
          </p:nvPr>
        </p:nvSpPr>
        <p:spPr>
          <a:xfrm>
            <a:off x="685800" y="1354742"/>
            <a:ext cx="77724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CC0000"/>
                </a:solidFill>
              </a:rPr>
              <a:t>89,526,124</a:t>
            </a:r>
            <a:endParaRPr sz="9600">
              <a:solidFill>
                <a:srgbClr val="CC0000"/>
              </a:solidFill>
            </a:endParaRPr>
          </a:p>
        </p:txBody>
      </p:sp>
      <p:sp>
        <p:nvSpPr>
          <p:cNvPr id="227" name="Google Shape;227;p27"/>
          <p:cNvSpPr txBox="1"/>
          <p:nvPr>
            <p:ph idx="4294967295" type="subTitle"/>
          </p:nvPr>
        </p:nvSpPr>
        <p:spPr>
          <a:xfrm>
            <a:off x="685800" y="2840053"/>
            <a:ext cx="77724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Whoa! That’s a big number, aren’t you proud?</a:t>
            </a:r>
            <a:endParaRPr sz="1800"/>
          </a:p>
        </p:txBody>
      </p:sp>
      <p:grpSp>
        <p:nvGrpSpPr>
          <p:cNvPr id="228" name="Google Shape;228;p27"/>
          <p:cNvGrpSpPr/>
          <p:nvPr/>
        </p:nvGrpSpPr>
        <p:grpSpPr>
          <a:xfrm>
            <a:off x="4397111" y="118502"/>
            <a:ext cx="349800" cy="256472"/>
            <a:chOff x="4610450" y="3703750"/>
            <a:chExt cx="453050" cy="332175"/>
          </a:xfrm>
        </p:grpSpPr>
        <p:sp>
          <p:nvSpPr>
            <p:cNvPr id="229" name="Google Shape;229;p27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27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31" name="Google Shape;231;p27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5" name="Shape 2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6" name="Google Shape;236;p28"/>
          <p:cNvSpPr txBox="1"/>
          <p:nvPr>
            <p:ph idx="4294967295" type="ctrTitle"/>
          </p:nvPr>
        </p:nvSpPr>
        <p:spPr>
          <a:xfrm>
            <a:off x="685800" y="8766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89,526,124$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237" name="Google Shape;237;p28"/>
          <p:cNvSpPr txBox="1"/>
          <p:nvPr>
            <p:ph idx="4294967295" type="subTitle"/>
          </p:nvPr>
        </p:nvSpPr>
        <p:spPr>
          <a:xfrm>
            <a:off x="685800" y="14875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That’s a lot of money</a:t>
            </a:r>
            <a:endParaRPr sz="1800"/>
          </a:p>
        </p:txBody>
      </p:sp>
      <p:sp>
        <p:nvSpPr>
          <p:cNvPr id="238" name="Google Shape;238;p28"/>
          <p:cNvSpPr txBox="1"/>
          <p:nvPr>
            <p:ph idx="4294967295" type="ctrTitle"/>
          </p:nvPr>
        </p:nvSpPr>
        <p:spPr>
          <a:xfrm>
            <a:off x="685800" y="350550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100%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239" name="Google Shape;239;p28"/>
          <p:cNvSpPr txBox="1"/>
          <p:nvPr>
            <p:ph idx="4294967295" type="subTitle"/>
          </p:nvPr>
        </p:nvSpPr>
        <p:spPr>
          <a:xfrm>
            <a:off x="685800" y="411640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Total success!</a:t>
            </a:r>
            <a:endParaRPr sz="1800"/>
          </a:p>
        </p:txBody>
      </p:sp>
      <p:sp>
        <p:nvSpPr>
          <p:cNvPr id="240" name="Google Shape;240;p28"/>
          <p:cNvSpPr txBox="1"/>
          <p:nvPr>
            <p:ph idx="4294967295" type="ctrTitle"/>
          </p:nvPr>
        </p:nvSpPr>
        <p:spPr>
          <a:xfrm>
            <a:off x="685800" y="2191050"/>
            <a:ext cx="7772400" cy="894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CC0000"/>
                </a:solidFill>
              </a:rPr>
              <a:t>185,244 users</a:t>
            </a:r>
            <a:endParaRPr sz="4800">
              <a:solidFill>
                <a:srgbClr val="CC0000"/>
              </a:solidFill>
            </a:endParaRPr>
          </a:p>
        </p:txBody>
      </p:sp>
      <p:sp>
        <p:nvSpPr>
          <p:cNvPr id="241" name="Google Shape;241;p28"/>
          <p:cNvSpPr txBox="1"/>
          <p:nvPr>
            <p:ph idx="4294967295" type="subTitle"/>
          </p:nvPr>
        </p:nvSpPr>
        <p:spPr>
          <a:xfrm>
            <a:off x="685800" y="2801959"/>
            <a:ext cx="77724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And a lot of users</a:t>
            </a:r>
            <a:endParaRPr sz="1800"/>
          </a:p>
        </p:txBody>
      </p:sp>
      <p:grpSp>
        <p:nvGrpSpPr>
          <p:cNvPr id="242" name="Google Shape;242;p28"/>
          <p:cNvGrpSpPr/>
          <p:nvPr/>
        </p:nvGrpSpPr>
        <p:grpSpPr>
          <a:xfrm>
            <a:off x="4397111" y="118502"/>
            <a:ext cx="349800" cy="256472"/>
            <a:chOff x="4610450" y="3703750"/>
            <a:chExt cx="453050" cy="332175"/>
          </a:xfrm>
        </p:grpSpPr>
        <p:sp>
          <p:nvSpPr>
            <p:cNvPr id="243" name="Google Shape;243;p28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28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45" name="Google Shape;245;p28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p29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grpSp>
        <p:nvGrpSpPr>
          <p:cNvPr id="251" name="Google Shape;251;p29"/>
          <p:cNvGrpSpPr/>
          <p:nvPr/>
        </p:nvGrpSpPr>
        <p:grpSpPr>
          <a:xfrm>
            <a:off x="4400389" y="89024"/>
            <a:ext cx="343218" cy="337562"/>
            <a:chOff x="1244325" y="4999400"/>
            <a:chExt cx="444525" cy="437200"/>
          </a:xfrm>
        </p:grpSpPr>
        <p:sp>
          <p:nvSpPr>
            <p:cNvPr id="252" name="Google Shape;252;p2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2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4" name="Google Shape;254;p2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5" name="Google Shape;255;p2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6" name="Google Shape;256;p2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cxnSp>
        <p:nvCxnSpPr>
          <p:cNvPr id="257" name="Google Shape;257;p29"/>
          <p:cNvCxnSpPr/>
          <p:nvPr/>
        </p:nvCxnSpPr>
        <p:spPr>
          <a:xfrm>
            <a:off x="-5775" y="2639275"/>
            <a:ext cx="9147300" cy="0"/>
          </a:xfrm>
          <a:prstGeom prst="straightConnector1">
            <a:avLst/>
          </a:prstGeom>
          <a:noFill/>
          <a:ln cap="flat" cmpd="sng" w="381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cxnSp>
      <p:cxnSp>
        <p:nvCxnSpPr>
          <p:cNvPr id="258" name="Google Shape;258;p29"/>
          <p:cNvCxnSpPr>
            <a:endCxn id="259" idx="2"/>
          </p:cNvCxnSpPr>
          <p:nvPr/>
        </p:nvCxnSpPr>
        <p:spPr>
          <a:xfrm flipH="1" rot="10800000">
            <a:off x="2703425" y="2032775"/>
            <a:ext cx="3300" cy="689100"/>
          </a:xfrm>
          <a:prstGeom prst="straightConnector1">
            <a:avLst/>
          </a:prstGeom>
          <a:noFill/>
          <a:ln cap="flat" cmpd="sng" w="38100">
            <a:solidFill>
              <a:srgbClr val="CC0000"/>
            </a:solidFill>
            <a:prstDash val="solid"/>
            <a:round/>
            <a:headEnd len="med" w="med" type="diamond"/>
            <a:tailEnd len="med" w="med" type="diamond"/>
          </a:ln>
        </p:spPr>
      </p:cxnSp>
      <p:cxnSp>
        <p:nvCxnSpPr>
          <p:cNvPr id="260" name="Google Shape;260;p29"/>
          <p:cNvCxnSpPr>
            <a:stCxn id="261" idx="0"/>
          </p:cNvCxnSpPr>
          <p:nvPr/>
        </p:nvCxnSpPr>
        <p:spPr>
          <a:xfrm rot="10800000">
            <a:off x="4576750" y="2555100"/>
            <a:ext cx="0" cy="650400"/>
          </a:xfrm>
          <a:prstGeom prst="straightConnector1">
            <a:avLst/>
          </a:prstGeom>
          <a:noFill/>
          <a:ln cap="flat" cmpd="sng" w="38100">
            <a:solidFill>
              <a:srgbClr val="CC0000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259" name="Google Shape;259;p29"/>
          <p:cNvSpPr txBox="1"/>
          <p:nvPr/>
        </p:nvSpPr>
        <p:spPr>
          <a:xfrm>
            <a:off x="2367425" y="1813175"/>
            <a:ext cx="6786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Lora"/>
                <a:ea typeface="Lora"/>
                <a:cs typeface="Lora"/>
                <a:sym typeface="Lora"/>
              </a:rPr>
              <a:t>first</a:t>
            </a:r>
            <a:endParaRPr b="1"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261" name="Google Shape;261;p29"/>
          <p:cNvSpPr txBox="1"/>
          <p:nvPr/>
        </p:nvSpPr>
        <p:spPr>
          <a:xfrm>
            <a:off x="4105750" y="3205500"/>
            <a:ext cx="9420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Lora"/>
                <a:ea typeface="Lora"/>
                <a:cs typeface="Lora"/>
                <a:sym typeface="Lora"/>
              </a:rPr>
              <a:t>second</a:t>
            </a:r>
            <a:endParaRPr b="1"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262" name="Google Shape;262;p29"/>
          <p:cNvSpPr txBox="1"/>
          <p:nvPr/>
        </p:nvSpPr>
        <p:spPr>
          <a:xfrm>
            <a:off x="6097975" y="1813175"/>
            <a:ext cx="678600" cy="219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latin typeface="Lora"/>
                <a:ea typeface="Lora"/>
                <a:cs typeface="Lora"/>
                <a:sym typeface="Lora"/>
              </a:rPr>
              <a:t>last</a:t>
            </a:r>
            <a:endParaRPr b="1">
              <a:latin typeface="Lora"/>
              <a:ea typeface="Lora"/>
              <a:cs typeface="Lora"/>
              <a:sym typeface="Lora"/>
            </a:endParaRPr>
          </a:p>
        </p:txBody>
      </p:sp>
      <p:cxnSp>
        <p:nvCxnSpPr>
          <p:cNvPr id="263" name="Google Shape;263;p29"/>
          <p:cNvCxnSpPr>
            <a:endCxn id="262" idx="2"/>
          </p:cNvCxnSpPr>
          <p:nvPr/>
        </p:nvCxnSpPr>
        <p:spPr>
          <a:xfrm rot="10800000">
            <a:off x="6437275" y="2032775"/>
            <a:ext cx="1200" cy="689100"/>
          </a:xfrm>
          <a:prstGeom prst="straightConnector1">
            <a:avLst/>
          </a:prstGeom>
          <a:noFill/>
          <a:ln cap="flat" cmpd="sng" w="38100">
            <a:solidFill>
              <a:srgbClr val="CC0000"/>
            </a:solidFill>
            <a:prstDash val="solid"/>
            <a:round/>
            <a:headEnd len="med" w="med" type="diamond"/>
            <a:tailEnd len="med" w="med" type="diamond"/>
          </a:ln>
        </p:spPr>
      </p:cxnSp>
      <p:sp>
        <p:nvSpPr>
          <p:cNvPr id="264" name="Google Shape;264;p29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30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70" name="Google Shape;270;p30"/>
          <p:cNvSpPr txBox="1"/>
          <p:nvPr>
            <p:ph idx="1" type="body"/>
          </p:nvPr>
        </p:nvSpPr>
        <p:spPr>
          <a:xfrm>
            <a:off x="457200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1" name="Google Shape;271;p30"/>
          <p:cNvSpPr txBox="1"/>
          <p:nvPr>
            <p:ph idx="2" type="body"/>
          </p:nvPr>
        </p:nvSpPr>
        <p:spPr>
          <a:xfrm>
            <a:off x="3223964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2" name="Google Shape;272;p30"/>
          <p:cNvSpPr txBox="1"/>
          <p:nvPr>
            <p:ph idx="3" type="body"/>
          </p:nvPr>
        </p:nvSpPr>
        <p:spPr>
          <a:xfrm>
            <a:off x="5990727" y="146685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273" name="Google Shape;273;p30"/>
          <p:cNvSpPr txBox="1"/>
          <p:nvPr>
            <p:ph idx="1" type="body"/>
          </p:nvPr>
        </p:nvSpPr>
        <p:spPr>
          <a:xfrm>
            <a:off x="457200" y="3048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274" name="Google Shape;274;p30"/>
          <p:cNvSpPr txBox="1"/>
          <p:nvPr>
            <p:ph idx="2" type="body"/>
          </p:nvPr>
        </p:nvSpPr>
        <p:spPr>
          <a:xfrm>
            <a:off x="3223964" y="3048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275" name="Google Shape;275;p30"/>
          <p:cNvSpPr txBox="1"/>
          <p:nvPr>
            <p:ph idx="3" type="body"/>
          </p:nvPr>
        </p:nvSpPr>
        <p:spPr>
          <a:xfrm>
            <a:off x="5990727" y="3048000"/>
            <a:ext cx="2631900" cy="130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grpSp>
        <p:nvGrpSpPr>
          <p:cNvPr id="276" name="Google Shape;276;p30"/>
          <p:cNvGrpSpPr/>
          <p:nvPr/>
        </p:nvGrpSpPr>
        <p:grpSpPr>
          <a:xfrm>
            <a:off x="4381077" y="103171"/>
            <a:ext cx="381881" cy="241378"/>
            <a:chOff x="3241525" y="3039450"/>
            <a:chExt cx="494600" cy="312625"/>
          </a:xfrm>
        </p:grpSpPr>
        <p:sp>
          <p:nvSpPr>
            <p:cNvPr id="277" name="Google Shape;277;p30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8" name="Google Shape;278;p30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79" name="Google Shape;279;p30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p31"/>
          <p:cNvSpPr txBox="1"/>
          <p:nvPr>
            <p:ph idx="1" type="body"/>
          </p:nvPr>
        </p:nvSpPr>
        <p:spPr>
          <a:xfrm>
            <a:off x="2352350" y="4177700"/>
            <a:ext cx="4439400" cy="519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3"/>
              </a:rPr>
              <a:t>Google Sheets</a:t>
            </a:r>
            <a:endParaRPr/>
          </a:p>
        </p:txBody>
      </p:sp>
      <p:pic>
        <p:nvPicPr>
          <p:cNvPr id="285" name="Google Shape;285;p31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2316850" y="379100"/>
            <a:ext cx="4510301" cy="3741250"/>
          </a:xfrm>
          <a:prstGeom prst="rect">
            <a:avLst/>
          </a:prstGeom>
          <a:noFill/>
          <a:ln>
            <a:noFill/>
          </a:ln>
        </p:spPr>
      </p:pic>
      <p:sp>
        <p:nvSpPr>
          <p:cNvPr id="286" name="Google Shape;286;p31"/>
          <p:cNvSpPr/>
          <p:nvPr/>
        </p:nvSpPr>
        <p:spPr>
          <a:xfrm>
            <a:off x="4226280" y="1977813"/>
            <a:ext cx="691553" cy="543813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7" name="Google Shape;287;p31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2"/>
          <p:cNvSpPr/>
          <p:nvPr/>
        </p:nvSpPr>
        <p:spPr>
          <a:xfrm>
            <a:off x="3642114" y="1024075"/>
            <a:ext cx="1859773" cy="3731795"/>
          </a:xfrm>
          <a:custGeom>
            <a:rect b="b" l="l" r="r" t="t"/>
            <a:pathLst>
              <a:path extrusionOk="0" h="61841" w="30819">
                <a:moveTo>
                  <a:pt x="5160" y="2580"/>
                </a:moveTo>
                <a:lnTo>
                  <a:pt x="5295" y="2648"/>
                </a:lnTo>
                <a:lnTo>
                  <a:pt x="5363" y="2784"/>
                </a:lnTo>
                <a:lnTo>
                  <a:pt x="5363" y="2920"/>
                </a:lnTo>
                <a:lnTo>
                  <a:pt x="5363" y="3055"/>
                </a:lnTo>
                <a:lnTo>
                  <a:pt x="5295" y="3191"/>
                </a:lnTo>
                <a:lnTo>
                  <a:pt x="5160" y="3259"/>
                </a:lnTo>
                <a:lnTo>
                  <a:pt x="4888" y="3259"/>
                </a:lnTo>
                <a:lnTo>
                  <a:pt x="4752" y="3191"/>
                </a:lnTo>
                <a:lnTo>
                  <a:pt x="4684" y="3055"/>
                </a:lnTo>
                <a:lnTo>
                  <a:pt x="4684" y="2920"/>
                </a:lnTo>
                <a:lnTo>
                  <a:pt x="4684" y="2784"/>
                </a:lnTo>
                <a:lnTo>
                  <a:pt x="4752" y="2648"/>
                </a:lnTo>
                <a:lnTo>
                  <a:pt x="4888" y="2580"/>
                </a:lnTo>
                <a:close/>
                <a:moveTo>
                  <a:pt x="15410" y="2241"/>
                </a:moveTo>
                <a:lnTo>
                  <a:pt x="15681" y="2309"/>
                </a:lnTo>
                <a:lnTo>
                  <a:pt x="15885" y="2444"/>
                </a:lnTo>
                <a:lnTo>
                  <a:pt x="16021" y="2648"/>
                </a:lnTo>
                <a:lnTo>
                  <a:pt x="16088" y="2920"/>
                </a:lnTo>
                <a:lnTo>
                  <a:pt x="16021" y="3191"/>
                </a:lnTo>
                <a:lnTo>
                  <a:pt x="15885" y="3395"/>
                </a:lnTo>
                <a:lnTo>
                  <a:pt x="15681" y="3531"/>
                </a:lnTo>
                <a:lnTo>
                  <a:pt x="15410" y="3598"/>
                </a:lnTo>
                <a:lnTo>
                  <a:pt x="15138" y="3531"/>
                </a:lnTo>
                <a:lnTo>
                  <a:pt x="14934" y="3395"/>
                </a:lnTo>
                <a:lnTo>
                  <a:pt x="14799" y="3191"/>
                </a:lnTo>
                <a:lnTo>
                  <a:pt x="14731" y="2920"/>
                </a:lnTo>
                <a:lnTo>
                  <a:pt x="14799" y="2648"/>
                </a:lnTo>
                <a:lnTo>
                  <a:pt x="14934" y="2444"/>
                </a:lnTo>
                <a:lnTo>
                  <a:pt x="15138" y="2309"/>
                </a:lnTo>
                <a:lnTo>
                  <a:pt x="15410" y="2241"/>
                </a:lnTo>
                <a:close/>
                <a:moveTo>
                  <a:pt x="29393" y="5228"/>
                </a:moveTo>
                <a:lnTo>
                  <a:pt x="29461" y="5296"/>
                </a:lnTo>
                <a:lnTo>
                  <a:pt x="29461" y="54849"/>
                </a:lnTo>
                <a:lnTo>
                  <a:pt x="1426" y="54849"/>
                </a:lnTo>
                <a:lnTo>
                  <a:pt x="1426" y="5296"/>
                </a:lnTo>
                <a:lnTo>
                  <a:pt x="1494" y="5228"/>
                </a:lnTo>
                <a:close/>
                <a:moveTo>
                  <a:pt x="15410" y="544"/>
                </a:moveTo>
                <a:lnTo>
                  <a:pt x="19143" y="612"/>
                </a:lnTo>
                <a:lnTo>
                  <a:pt x="23012" y="747"/>
                </a:lnTo>
                <a:lnTo>
                  <a:pt x="26339" y="951"/>
                </a:lnTo>
                <a:lnTo>
                  <a:pt x="27560" y="1087"/>
                </a:lnTo>
                <a:lnTo>
                  <a:pt x="27560" y="1087"/>
                </a:lnTo>
                <a:lnTo>
                  <a:pt x="26339" y="1019"/>
                </a:lnTo>
                <a:lnTo>
                  <a:pt x="23012" y="815"/>
                </a:lnTo>
                <a:lnTo>
                  <a:pt x="19143" y="680"/>
                </a:lnTo>
                <a:lnTo>
                  <a:pt x="15410" y="612"/>
                </a:lnTo>
                <a:lnTo>
                  <a:pt x="11676" y="680"/>
                </a:lnTo>
                <a:lnTo>
                  <a:pt x="7807" y="815"/>
                </a:lnTo>
                <a:lnTo>
                  <a:pt x="4481" y="1019"/>
                </a:lnTo>
                <a:lnTo>
                  <a:pt x="3259" y="1087"/>
                </a:lnTo>
                <a:lnTo>
                  <a:pt x="2444" y="1223"/>
                </a:lnTo>
                <a:lnTo>
                  <a:pt x="1969" y="1358"/>
                </a:lnTo>
                <a:lnTo>
                  <a:pt x="1630" y="1494"/>
                </a:lnTo>
                <a:lnTo>
                  <a:pt x="1290" y="1698"/>
                </a:lnTo>
                <a:lnTo>
                  <a:pt x="1019" y="1901"/>
                </a:lnTo>
                <a:lnTo>
                  <a:pt x="815" y="2173"/>
                </a:lnTo>
                <a:lnTo>
                  <a:pt x="679" y="2444"/>
                </a:lnTo>
                <a:lnTo>
                  <a:pt x="544" y="2852"/>
                </a:lnTo>
                <a:lnTo>
                  <a:pt x="544" y="3259"/>
                </a:lnTo>
                <a:lnTo>
                  <a:pt x="544" y="58311"/>
                </a:lnTo>
                <a:lnTo>
                  <a:pt x="544" y="58718"/>
                </a:lnTo>
                <a:lnTo>
                  <a:pt x="476" y="58311"/>
                </a:lnTo>
                <a:lnTo>
                  <a:pt x="476" y="3259"/>
                </a:lnTo>
                <a:lnTo>
                  <a:pt x="544" y="2784"/>
                </a:lnTo>
                <a:lnTo>
                  <a:pt x="612" y="2444"/>
                </a:lnTo>
                <a:lnTo>
                  <a:pt x="747" y="2105"/>
                </a:lnTo>
                <a:lnTo>
                  <a:pt x="951" y="1834"/>
                </a:lnTo>
                <a:lnTo>
                  <a:pt x="1222" y="1630"/>
                </a:lnTo>
                <a:lnTo>
                  <a:pt x="1562" y="1426"/>
                </a:lnTo>
                <a:lnTo>
                  <a:pt x="1969" y="1290"/>
                </a:lnTo>
                <a:lnTo>
                  <a:pt x="2444" y="1155"/>
                </a:lnTo>
                <a:lnTo>
                  <a:pt x="3259" y="1087"/>
                </a:lnTo>
                <a:lnTo>
                  <a:pt x="4481" y="951"/>
                </a:lnTo>
                <a:lnTo>
                  <a:pt x="7807" y="747"/>
                </a:lnTo>
                <a:lnTo>
                  <a:pt x="11676" y="612"/>
                </a:lnTo>
                <a:lnTo>
                  <a:pt x="15410" y="544"/>
                </a:lnTo>
                <a:close/>
                <a:moveTo>
                  <a:pt x="27560" y="1087"/>
                </a:moveTo>
                <a:lnTo>
                  <a:pt x="28375" y="1155"/>
                </a:lnTo>
                <a:lnTo>
                  <a:pt x="28850" y="1290"/>
                </a:lnTo>
                <a:lnTo>
                  <a:pt x="29257" y="1426"/>
                </a:lnTo>
                <a:lnTo>
                  <a:pt x="29597" y="1630"/>
                </a:lnTo>
                <a:lnTo>
                  <a:pt x="29868" y="1834"/>
                </a:lnTo>
                <a:lnTo>
                  <a:pt x="30072" y="2105"/>
                </a:lnTo>
                <a:lnTo>
                  <a:pt x="30208" y="2444"/>
                </a:lnTo>
                <a:lnTo>
                  <a:pt x="30276" y="2784"/>
                </a:lnTo>
                <a:lnTo>
                  <a:pt x="30344" y="3259"/>
                </a:lnTo>
                <a:lnTo>
                  <a:pt x="30344" y="58311"/>
                </a:lnTo>
                <a:lnTo>
                  <a:pt x="30276" y="58718"/>
                </a:lnTo>
                <a:lnTo>
                  <a:pt x="30208" y="59125"/>
                </a:lnTo>
                <a:lnTo>
                  <a:pt x="30072" y="59465"/>
                </a:lnTo>
                <a:lnTo>
                  <a:pt x="29868" y="59736"/>
                </a:lnTo>
                <a:lnTo>
                  <a:pt x="29597" y="60008"/>
                </a:lnTo>
                <a:lnTo>
                  <a:pt x="29257" y="60144"/>
                </a:lnTo>
                <a:lnTo>
                  <a:pt x="28850" y="60347"/>
                </a:lnTo>
                <a:lnTo>
                  <a:pt x="28375" y="60415"/>
                </a:lnTo>
                <a:lnTo>
                  <a:pt x="26746" y="60687"/>
                </a:lnTo>
                <a:lnTo>
                  <a:pt x="23895" y="60958"/>
                </a:lnTo>
                <a:lnTo>
                  <a:pt x="22130" y="61094"/>
                </a:lnTo>
                <a:lnTo>
                  <a:pt x="20093" y="61230"/>
                </a:lnTo>
                <a:lnTo>
                  <a:pt x="17853" y="61298"/>
                </a:lnTo>
                <a:lnTo>
                  <a:pt x="12966" y="61298"/>
                </a:lnTo>
                <a:lnTo>
                  <a:pt x="10726" y="61230"/>
                </a:lnTo>
                <a:lnTo>
                  <a:pt x="8689" y="61094"/>
                </a:lnTo>
                <a:lnTo>
                  <a:pt x="6924" y="60958"/>
                </a:lnTo>
                <a:lnTo>
                  <a:pt x="4073" y="60687"/>
                </a:lnTo>
                <a:lnTo>
                  <a:pt x="2444" y="60415"/>
                </a:lnTo>
                <a:lnTo>
                  <a:pt x="1969" y="60347"/>
                </a:lnTo>
                <a:lnTo>
                  <a:pt x="1562" y="60144"/>
                </a:lnTo>
                <a:lnTo>
                  <a:pt x="1290" y="60008"/>
                </a:lnTo>
                <a:lnTo>
                  <a:pt x="951" y="59736"/>
                </a:lnTo>
                <a:lnTo>
                  <a:pt x="747" y="59465"/>
                </a:lnTo>
                <a:lnTo>
                  <a:pt x="612" y="59125"/>
                </a:lnTo>
                <a:lnTo>
                  <a:pt x="544" y="58718"/>
                </a:lnTo>
                <a:lnTo>
                  <a:pt x="544" y="58718"/>
                </a:lnTo>
                <a:lnTo>
                  <a:pt x="679" y="59125"/>
                </a:lnTo>
                <a:lnTo>
                  <a:pt x="815" y="59397"/>
                </a:lnTo>
                <a:lnTo>
                  <a:pt x="1019" y="59669"/>
                </a:lnTo>
                <a:lnTo>
                  <a:pt x="1290" y="59940"/>
                </a:lnTo>
                <a:lnTo>
                  <a:pt x="1630" y="60144"/>
                </a:lnTo>
                <a:lnTo>
                  <a:pt x="2037" y="60279"/>
                </a:lnTo>
                <a:lnTo>
                  <a:pt x="2444" y="60415"/>
                </a:lnTo>
                <a:lnTo>
                  <a:pt x="4073" y="60619"/>
                </a:lnTo>
                <a:lnTo>
                  <a:pt x="6924" y="60890"/>
                </a:lnTo>
                <a:lnTo>
                  <a:pt x="8689" y="61026"/>
                </a:lnTo>
                <a:lnTo>
                  <a:pt x="10726" y="61162"/>
                </a:lnTo>
                <a:lnTo>
                  <a:pt x="12966" y="61230"/>
                </a:lnTo>
                <a:lnTo>
                  <a:pt x="17853" y="61230"/>
                </a:lnTo>
                <a:lnTo>
                  <a:pt x="20093" y="61162"/>
                </a:lnTo>
                <a:lnTo>
                  <a:pt x="22130" y="61026"/>
                </a:lnTo>
                <a:lnTo>
                  <a:pt x="23895" y="60890"/>
                </a:lnTo>
                <a:lnTo>
                  <a:pt x="26746" y="60619"/>
                </a:lnTo>
                <a:lnTo>
                  <a:pt x="28375" y="60415"/>
                </a:lnTo>
                <a:lnTo>
                  <a:pt x="28850" y="60279"/>
                </a:lnTo>
                <a:lnTo>
                  <a:pt x="29190" y="60144"/>
                </a:lnTo>
                <a:lnTo>
                  <a:pt x="29529" y="59940"/>
                </a:lnTo>
                <a:lnTo>
                  <a:pt x="29800" y="59669"/>
                </a:lnTo>
                <a:lnTo>
                  <a:pt x="30004" y="59397"/>
                </a:lnTo>
                <a:lnTo>
                  <a:pt x="30140" y="59125"/>
                </a:lnTo>
                <a:lnTo>
                  <a:pt x="30276" y="58718"/>
                </a:lnTo>
                <a:lnTo>
                  <a:pt x="30276" y="58311"/>
                </a:lnTo>
                <a:lnTo>
                  <a:pt x="30276" y="3259"/>
                </a:lnTo>
                <a:lnTo>
                  <a:pt x="30276" y="2852"/>
                </a:lnTo>
                <a:lnTo>
                  <a:pt x="30140" y="2444"/>
                </a:lnTo>
                <a:lnTo>
                  <a:pt x="30004" y="2173"/>
                </a:lnTo>
                <a:lnTo>
                  <a:pt x="29800" y="1901"/>
                </a:lnTo>
                <a:lnTo>
                  <a:pt x="29529" y="1698"/>
                </a:lnTo>
                <a:lnTo>
                  <a:pt x="29190" y="1494"/>
                </a:lnTo>
                <a:lnTo>
                  <a:pt x="28850" y="1358"/>
                </a:lnTo>
                <a:lnTo>
                  <a:pt x="28375" y="1223"/>
                </a:lnTo>
                <a:lnTo>
                  <a:pt x="27560" y="1087"/>
                </a:lnTo>
                <a:close/>
                <a:moveTo>
                  <a:pt x="15410" y="1"/>
                </a:moveTo>
                <a:lnTo>
                  <a:pt x="11608" y="69"/>
                </a:lnTo>
                <a:lnTo>
                  <a:pt x="7739" y="204"/>
                </a:lnTo>
                <a:lnTo>
                  <a:pt x="4413" y="408"/>
                </a:lnTo>
                <a:lnTo>
                  <a:pt x="3191" y="544"/>
                </a:lnTo>
                <a:lnTo>
                  <a:pt x="2309" y="680"/>
                </a:lnTo>
                <a:lnTo>
                  <a:pt x="1765" y="815"/>
                </a:lnTo>
                <a:lnTo>
                  <a:pt x="1290" y="1019"/>
                </a:lnTo>
                <a:lnTo>
                  <a:pt x="883" y="1223"/>
                </a:lnTo>
                <a:lnTo>
                  <a:pt x="544" y="1494"/>
                </a:lnTo>
                <a:lnTo>
                  <a:pt x="340" y="1901"/>
                </a:lnTo>
                <a:lnTo>
                  <a:pt x="136" y="2241"/>
                </a:lnTo>
                <a:lnTo>
                  <a:pt x="1" y="2716"/>
                </a:lnTo>
                <a:lnTo>
                  <a:pt x="1" y="3259"/>
                </a:lnTo>
                <a:lnTo>
                  <a:pt x="1" y="58311"/>
                </a:lnTo>
                <a:lnTo>
                  <a:pt x="1" y="58854"/>
                </a:lnTo>
                <a:lnTo>
                  <a:pt x="136" y="59261"/>
                </a:lnTo>
                <a:lnTo>
                  <a:pt x="340" y="59736"/>
                </a:lnTo>
                <a:lnTo>
                  <a:pt x="612" y="60076"/>
                </a:lnTo>
                <a:lnTo>
                  <a:pt x="951" y="60347"/>
                </a:lnTo>
                <a:lnTo>
                  <a:pt x="1358" y="60619"/>
                </a:lnTo>
                <a:lnTo>
                  <a:pt x="1833" y="60823"/>
                </a:lnTo>
                <a:lnTo>
                  <a:pt x="2309" y="60958"/>
                </a:lnTo>
                <a:lnTo>
                  <a:pt x="4006" y="61162"/>
                </a:lnTo>
                <a:lnTo>
                  <a:pt x="6857" y="61501"/>
                </a:lnTo>
                <a:lnTo>
                  <a:pt x="8689" y="61637"/>
                </a:lnTo>
                <a:lnTo>
                  <a:pt x="10726" y="61705"/>
                </a:lnTo>
                <a:lnTo>
                  <a:pt x="12966" y="61773"/>
                </a:lnTo>
                <a:lnTo>
                  <a:pt x="15410" y="61841"/>
                </a:lnTo>
                <a:lnTo>
                  <a:pt x="17853" y="61773"/>
                </a:lnTo>
                <a:lnTo>
                  <a:pt x="20093" y="61705"/>
                </a:lnTo>
                <a:lnTo>
                  <a:pt x="22130" y="61637"/>
                </a:lnTo>
                <a:lnTo>
                  <a:pt x="23963" y="61501"/>
                </a:lnTo>
                <a:lnTo>
                  <a:pt x="26814" y="61162"/>
                </a:lnTo>
                <a:lnTo>
                  <a:pt x="28511" y="60958"/>
                </a:lnTo>
                <a:lnTo>
                  <a:pt x="28986" y="60823"/>
                </a:lnTo>
                <a:lnTo>
                  <a:pt x="29461" y="60619"/>
                </a:lnTo>
                <a:lnTo>
                  <a:pt x="29868" y="60347"/>
                </a:lnTo>
                <a:lnTo>
                  <a:pt x="30208" y="60076"/>
                </a:lnTo>
                <a:lnTo>
                  <a:pt x="30479" y="59736"/>
                </a:lnTo>
                <a:lnTo>
                  <a:pt x="30683" y="59261"/>
                </a:lnTo>
                <a:lnTo>
                  <a:pt x="30819" y="58854"/>
                </a:lnTo>
                <a:lnTo>
                  <a:pt x="30819" y="58311"/>
                </a:lnTo>
                <a:lnTo>
                  <a:pt x="30819" y="3259"/>
                </a:lnTo>
                <a:lnTo>
                  <a:pt x="30819" y="2716"/>
                </a:lnTo>
                <a:lnTo>
                  <a:pt x="30683" y="2241"/>
                </a:lnTo>
                <a:lnTo>
                  <a:pt x="30547" y="1901"/>
                </a:lnTo>
                <a:lnTo>
                  <a:pt x="30276" y="1494"/>
                </a:lnTo>
                <a:lnTo>
                  <a:pt x="29936" y="1223"/>
                </a:lnTo>
                <a:lnTo>
                  <a:pt x="29529" y="1019"/>
                </a:lnTo>
                <a:lnTo>
                  <a:pt x="29054" y="815"/>
                </a:lnTo>
                <a:lnTo>
                  <a:pt x="28511" y="680"/>
                </a:lnTo>
                <a:lnTo>
                  <a:pt x="27628" y="544"/>
                </a:lnTo>
                <a:lnTo>
                  <a:pt x="26406" y="408"/>
                </a:lnTo>
                <a:lnTo>
                  <a:pt x="23080" y="204"/>
                </a:lnTo>
                <a:lnTo>
                  <a:pt x="19211" y="69"/>
                </a:lnTo>
                <a:lnTo>
                  <a:pt x="1541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3" name="Google Shape;293;p32"/>
          <p:cNvSpPr txBox="1"/>
          <p:nvPr>
            <p:ph idx="4294967295" type="body"/>
          </p:nvPr>
        </p:nvSpPr>
        <p:spPr>
          <a:xfrm>
            <a:off x="1024075" y="2053950"/>
            <a:ext cx="2221500" cy="103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>
                <a:latin typeface="Playfair Display"/>
                <a:ea typeface="Playfair Display"/>
                <a:cs typeface="Playfair Display"/>
                <a:sym typeface="Playfair Display"/>
              </a:rPr>
              <a:t>Android project</a:t>
            </a:r>
            <a:endParaRPr sz="2400"/>
          </a:p>
        </p:txBody>
      </p:sp>
      <p:sp>
        <p:nvSpPr>
          <p:cNvPr id="294" name="Google Shape;294;p32"/>
          <p:cNvSpPr/>
          <p:nvPr/>
        </p:nvSpPr>
        <p:spPr>
          <a:xfrm>
            <a:off x="3725756" y="1337037"/>
            <a:ext cx="1692600" cy="3007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ora"/>
                <a:ea typeface="Lora"/>
                <a:cs typeface="Lora"/>
                <a:sym typeface="Lora"/>
              </a:rPr>
              <a:t>Place your screenshot here</a:t>
            </a:r>
            <a:endParaRPr sz="1000">
              <a:solidFill>
                <a:srgbClr val="999999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295" name="Google Shape;295;p32"/>
          <p:cNvSpPr/>
          <p:nvPr/>
        </p:nvSpPr>
        <p:spPr>
          <a:xfrm>
            <a:off x="4457439" y="54486"/>
            <a:ext cx="229121" cy="39695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6" name="Google Shape;296;p32"/>
          <p:cNvSpPr txBox="1"/>
          <p:nvPr/>
        </p:nvSpPr>
        <p:spPr>
          <a:xfrm>
            <a:off x="5826200" y="1784850"/>
            <a:ext cx="2285400" cy="157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Show and explain your web, app or software projects using these gadget templates.</a:t>
            </a:r>
            <a:endParaRPr/>
          </a:p>
        </p:txBody>
      </p:sp>
      <p:sp>
        <p:nvSpPr>
          <p:cNvPr id="297" name="Google Shape;297;p32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1" name="Shape 3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2" name="Google Shape;302;p33"/>
          <p:cNvSpPr/>
          <p:nvPr/>
        </p:nvSpPr>
        <p:spPr>
          <a:xfrm>
            <a:off x="3716990" y="1062400"/>
            <a:ext cx="1710019" cy="3598611"/>
          </a:xfrm>
          <a:custGeom>
            <a:rect b="b" l="l" r="r" t="t"/>
            <a:pathLst>
              <a:path extrusionOk="0" h="54713" w="25999">
                <a:moveTo>
                  <a:pt x="12966" y="2173"/>
                </a:moveTo>
                <a:lnTo>
                  <a:pt x="13169" y="2240"/>
                </a:lnTo>
                <a:lnTo>
                  <a:pt x="13373" y="2308"/>
                </a:lnTo>
                <a:lnTo>
                  <a:pt x="13441" y="2512"/>
                </a:lnTo>
                <a:lnTo>
                  <a:pt x="13509" y="2716"/>
                </a:lnTo>
                <a:lnTo>
                  <a:pt x="13441" y="2919"/>
                </a:lnTo>
                <a:lnTo>
                  <a:pt x="13373" y="3123"/>
                </a:lnTo>
                <a:lnTo>
                  <a:pt x="13169" y="3191"/>
                </a:lnTo>
                <a:lnTo>
                  <a:pt x="12966" y="3259"/>
                </a:lnTo>
                <a:lnTo>
                  <a:pt x="12762" y="3191"/>
                </a:lnTo>
                <a:lnTo>
                  <a:pt x="12626" y="3123"/>
                </a:lnTo>
                <a:lnTo>
                  <a:pt x="12491" y="2919"/>
                </a:lnTo>
                <a:lnTo>
                  <a:pt x="12423" y="2716"/>
                </a:lnTo>
                <a:lnTo>
                  <a:pt x="12491" y="2512"/>
                </a:lnTo>
                <a:lnTo>
                  <a:pt x="12626" y="2308"/>
                </a:lnTo>
                <a:lnTo>
                  <a:pt x="12762" y="2240"/>
                </a:lnTo>
                <a:lnTo>
                  <a:pt x="12966" y="2173"/>
                </a:lnTo>
                <a:close/>
                <a:moveTo>
                  <a:pt x="14934" y="4480"/>
                </a:moveTo>
                <a:lnTo>
                  <a:pt x="15002" y="4548"/>
                </a:lnTo>
                <a:lnTo>
                  <a:pt x="15070" y="4684"/>
                </a:lnTo>
                <a:lnTo>
                  <a:pt x="15138" y="4752"/>
                </a:lnTo>
                <a:lnTo>
                  <a:pt x="15070" y="4888"/>
                </a:lnTo>
                <a:lnTo>
                  <a:pt x="15002" y="5024"/>
                </a:lnTo>
                <a:lnTo>
                  <a:pt x="14934" y="5024"/>
                </a:lnTo>
                <a:lnTo>
                  <a:pt x="14799" y="5091"/>
                </a:lnTo>
                <a:lnTo>
                  <a:pt x="11065" y="5091"/>
                </a:lnTo>
                <a:lnTo>
                  <a:pt x="10929" y="5024"/>
                </a:lnTo>
                <a:lnTo>
                  <a:pt x="10861" y="5024"/>
                </a:lnTo>
                <a:lnTo>
                  <a:pt x="10794" y="4888"/>
                </a:lnTo>
                <a:lnTo>
                  <a:pt x="10726" y="4752"/>
                </a:lnTo>
                <a:lnTo>
                  <a:pt x="10794" y="4684"/>
                </a:lnTo>
                <a:lnTo>
                  <a:pt x="10861" y="4548"/>
                </a:lnTo>
                <a:lnTo>
                  <a:pt x="10929" y="4480"/>
                </a:lnTo>
                <a:close/>
                <a:moveTo>
                  <a:pt x="23963" y="7807"/>
                </a:moveTo>
                <a:lnTo>
                  <a:pt x="23963" y="7875"/>
                </a:lnTo>
                <a:lnTo>
                  <a:pt x="23963" y="46771"/>
                </a:lnTo>
                <a:lnTo>
                  <a:pt x="23963" y="46838"/>
                </a:lnTo>
                <a:lnTo>
                  <a:pt x="1969" y="46838"/>
                </a:lnTo>
                <a:lnTo>
                  <a:pt x="1969" y="46771"/>
                </a:lnTo>
                <a:lnTo>
                  <a:pt x="1969" y="7875"/>
                </a:lnTo>
                <a:lnTo>
                  <a:pt x="1969" y="7807"/>
                </a:lnTo>
                <a:close/>
                <a:moveTo>
                  <a:pt x="12558" y="48536"/>
                </a:moveTo>
                <a:lnTo>
                  <a:pt x="12151" y="48671"/>
                </a:lnTo>
                <a:lnTo>
                  <a:pt x="11812" y="48875"/>
                </a:lnTo>
                <a:lnTo>
                  <a:pt x="11472" y="49146"/>
                </a:lnTo>
                <a:lnTo>
                  <a:pt x="11269" y="49418"/>
                </a:lnTo>
                <a:lnTo>
                  <a:pt x="11065" y="49825"/>
                </a:lnTo>
                <a:lnTo>
                  <a:pt x="10929" y="50165"/>
                </a:lnTo>
                <a:lnTo>
                  <a:pt x="10861" y="50640"/>
                </a:lnTo>
                <a:lnTo>
                  <a:pt x="10929" y="51047"/>
                </a:lnTo>
                <a:lnTo>
                  <a:pt x="11065" y="51454"/>
                </a:lnTo>
                <a:lnTo>
                  <a:pt x="11269" y="51794"/>
                </a:lnTo>
                <a:lnTo>
                  <a:pt x="11472" y="52065"/>
                </a:lnTo>
                <a:lnTo>
                  <a:pt x="11812" y="52337"/>
                </a:lnTo>
                <a:lnTo>
                  <a:pt x="12151" y="52541"/>
                </a:lnTo>
                <a:lnTo>
                  <a:pt x="12558" y="52676"/>
                </a:lnTo>
                <a:lnTo>
                  <a:pt x="12966" y="52744"/>
                </a:lnTo>
                <a:lnTo>
                  <a:pt x="13373" y="52676"/>
                </a:lnTo>
                <a:lnTo>
                  <a:pt x="13780" y="52541"/>
                </a:lnTo>
                <a:lnTo>
                  <a:pt x="14120" y="52337"/>
                </a:lnTo>
                <a:lnTo>
                  <a:pt x="14459" y="52065"/>
                </a:lnTo>
                <a:lnTo>
                  <a:pt x="14731" y="51794"/>
                </a:lnTo>
                <a:lnTo>
                  <a:pt x="14934" y="51454"/>
                </a:lnTo>
                <a:lnTo>
                  <a:pt x="15002" y="51047"/>
                </a:lnTo>
                <a:lnTo>
                  <a:pt x="15070" y="50640"/>
                </a:lnTo>
                <a:lnTo>
                  <a:pt x="15002" y="50165"/>
                </a:lnTo>
                <a:lnTo>
                  <a:pt x="14934" y="49825"/>
                </a:lnTo>
                <a:lnTo>
                  <a:pt x="14731" y="49418"/>
                </a:lnTo>
                <a:lnTo>
                  <a:pt x="14459" y="49146"/>
                </a:lnTo>
                <a:lnTo>
                  <a:pt x="14120" y="48875"/>
                </a:lnTo>
                <a:lnTo>
                  <a:pt x="13780" y="48671"/>
                </a:lnTo>
                <a:lnTo>
                  <a:pt x="13373" y="48536"/>
                </a:lnTo>
                <a:close/>
                <a:moveTo>
                  <a:pt x="12966" y="48332"/>
                </a:moveTo>
                <a:lnTo>
                  <a:pt x="13441" y="48400"/>
                </a:lnTo>
                <a:lnTo>
                  <a:pt x="13848" y="48536"/>
                </a:lnTo>
                <a:lnTo>
                  <a:pt x="14256" y="48739"/>
                </a:lnTo>
                <a:lnTo>
                  <a:pt x="14595" y="49011"/>
                </a:lnTo>
                <a:lnTo>
                  <a:pt x="14866" y="49350"/>
                </a:lnTo>
                <a:lnTo>
                  <a:pt x="15070" y="49757"/>
                </a:lnTo>
                <a:lnTo>
                  <a:pt x="15206" y="50165"/>
                </a:lnTo>
                <a:lnTo>
                  <a:pt x="15274" y="50640"/>
                </a:lnTo>
                <a:lnTo>
                  <a:pt x="15206" y="51047"/>
                </a:lnTo>
                <a:lnTo>
                  <a:pt x="15070" y="51522"/>
                </a:lnTo>
                <a:lnTo>
                  <a:pt x="14866" y="51862"/>
                </a:lnTo>
                <a:lnTo>
                  <a:pt x="14595" y="52201"/>
                </a:lnTo>
                <a:lnTo>
                  <a:pt x="14256" y="52473"/>
                </a:lnTo>
                <a:lnTo>
                  <a:pt x="13848" y="52676"/>
                </a:lnTo>
                <a:lnTo>
                  <a:pt x="13441" y="52812"/>
                </a:lnTo>
                <a:lnTo>
                  <a:pt x="12966" y="52880"/>
                </a:lnTo>
                <a:lnTo>
                  <a:pt x="12558" y="52812"/>
                </a:lnTo>
                <a:lnTo>
                  <a:pt x="12083" y="52676"/>
                </a:lnTo>
                <a:lnTo>
                  <a:pt x="11744" y="52473"/>
                </a:lnTo>
                <a:lnTo>
                  <a:pt x="11404" y="52201"/>
                </a:lnTo>
                <a:lnTo>
                  <a:pt x="11133" y="51862"/>
                </a:lnTo>
                <a:lnTo>
                  <a:pt x="10929" y="51522"/>
                </a:lnTo>
                <a:lnTo>
                  <a:pt x="10794" y="51047"/>
                </a:lnTo>
                <a:lnTo>
                  <a:pt x="10726" y="50640"/>
                </a:lnTo>
                <a:lnTo>
                  <a:pt x="10794" y="50165"/>
                </a:lnTo>
                <a:lnTo>
                  <a:pt x="10929" y="49757"/>
                </a:lnTo>
                <a:lnTo>
                  <a:pt x="11133" y="49350"/>
                </a:lnTo>
                <a:lnTo>
                  <a:pt x="11404" y="49011"/>
                </a:lnTo>
                <a:lnTo>
                  <a:pt x="11744" y="48739"/>
                </a:lnTo>
                <a:lnTo>
                  <a:pt x="12083" y="48536"/>
                </a:lnTo>
                <a:lnTo>
                  <a:pt x="12558" y="48400"/>
                </a:lnTo>
                <a:lnTo>
                  <a:pt x="12966" y="48332"/>
                </a:lnTo>
                <a:close/>
                <a:moveTo>
                  <a:pt x="3938" y="679"/>
                </a:moveTo>
                <a:lnTo>
                  <a:pt x="3259" y="747"/>
                </a:lnTo>
                <a:lnTo>
                  <a:pt x="2648" y="951"/>
                </a:lnTo>
                <a:lnTo>
                  <a:pt x="2105" y="1222"/>
                </a:lnTo>
                <a:lnTo>
                  <a:pt x="1630" y="1629"/>
                </a:lnTo>
                <a:lnTo>
                  <a:pt x="1290" y="2105"/>
                </a:lnTo>
                <a:lnTo>
                  <a:pt x="951" y="2648"/>
                </a:lnTo>
                <a:lnTo>
                  <a:pt x="747" y="3259"/>
                </a:lnTo>
                <a:lnTo>
                  <a:pt x="747" y="3870"/>
                </a:lnTo>
                <a:lnTo>
                  <a:pt x="747" y="50776"/>
                </a:lnTo>
                <a:lnTo>
                  <a:pt x="747" y="51387"/>
                </a:lnTo>
                <a:lnTo>
                  <a:pt x="951" y="51997"/>
                </a:lnTo>
                <a:lnTo>
                  <a:pt x="1290" y="52541"/>
                </a:lnTo>
                <a:lnTo>
                  <a:pt x="1630" y="53016"/>
                </a:lnTo>
                <a:lnTo>
                  <a:pt x="2105" y="53423"/>
                </a:lnTo>
                <a:lnTo>
                  <a:pt x="2648" y="53695"/>
                </a:lnTo>
                <a:lnTo>
                  <a:pt x="3259" y="53898"/>
                </a:lnTo>
                <a:lnTo>
                  <a:pt x="3938" y="53966"/>
                </a:lnTo>
                <a:lnTo>
                  <a:pt x="22062" y="53966"/>
                </a:lnTo>
                <a:lnTo>
                  <a:pt x="22741" y="53898"/>
                </a:lnTo>
                <a:lnTo>
                  <a:pt x="23352" y="53695"/>
                </a:lnTo>
                <a:lnTo>
                  <a:pt x="23895" y="53423"/>
                </a:lnTo>
                <a:lnTo>
                  <a:pt x="24370" y="53016"/>
                </a:lnTo>
                <a:lnTo>
                  <a:pt x="24709" y="52541"/>
                </a:lnTo>
                <a:lnTo>
                  <a:pt x="25049" y="51997"/>
                </a:lnTo>
                <a:lnTo>
                  <a:pt x="25252" y="51387"/>
                </a:lnTo>
                <a:lnTo>
                  <a:pt x="25320" y="50776"/>
                </a:lnTo>
                <a:lnTo>
                  <a:pt x="25320" y="3870"/>
                </a:lnTo>
                <a:lnTo>
                  <a:pt x="25252" y="3259"/>
                </a:lnTo>
                <a:lnTo>
                  <a:pt x="25049" y="2648"/>
                </a:lnTo>
                <a:lnTo>
                  <a:pt x="24709" y="2105"/>
                </a:lnTo>
                <a:lnTo>
                  <a:pt x="24370" y="1629"/>
                </a:lnTo>
                <a:lnTo>
                  <a:pt x="23895" y="1222"/>
                </a:lnTo>
                <a:lnTo>
                  <a:pt x="23352" y="951"/>
                </a:lnTo>
                <a:lnTo>
                  <a:pt x="22741" y="747"/>
                </a:lnTo>
                <a:lnTo>
                  <a:pt x="22062" y="679"/>
                </a:lnTo>
                <a:close/>
                <a:moveTo>
                  <a:pt x="22062" y="543"/>
                </a:moveTo>
                <a:lnTo>
                  <a:pt x="22741" y="611"/>
                </a:lnTo>
                <a:lnTo>
                  <a:pt x="23419" y="815"/>
                </a:lnTo>
                <a:lnTo>
                  <a:pt x="23963" y="1086"/>
                </a:lnTo>
                <a:lnTo>
                  <a:pt x="24438" y="1494"/>
                </a:lnTo>
                <a:lnTo>
                  <a:pt x="24845" y="2037"/>
                </a:lnTo>
                <a:lnTo>
                  <a:pt x="25184" y="2580"/>
                </a:lnTo>
                <a:lnTo>
                  <a:pt x="25388" y="3191"/>
                </a:lnTo>
                <a:lnTo>
                  <a:pt x="25456" y="3870"/>
                </a:lnTo>
                <a:lnTo>
                  <a:pt x="25456" y="50776"/>
                </a:lnTo>
                <a:lnTo>
                  <a:pt x="25388" y="51454"/>
                </a:lnTo>
                <a:lnTo>
                  <a:pt x="25184" y="52065"/>
                </a:lnTo>
                <a:lnTo>
                  <a:pt x="24845" y="52676"/>
                </a:lnTo>
                <a:lnTo>
                  <a:pt x="24438" y="53151"/>
                </a:lnTo>
                <a:lnTo>
                  <a:pt x="23963" y="53559"/>
                </a:lnTo>
                <a:lnTo>
                  <a:pt x="23419" y="53898"/>
                </a:lnTo>
                <a:lnTo>
                  <a:pt x="22741" y="54102"/>
                </a:lnTo>
                <a:lnTo>
                  <a:pt x="22062" y="54170"/>
                </a:lnTo>
                <a:lnTo>
                  <a:pt x="3938" y="54170"/>
                </a:lnTo>
                <a:lnTo>
                  <a:pt x="3259" y="54102"/>
                </a:lnTo>
                <a:lnTo>
                  <a:pt x="2580" y="53898"/>
                </a:lnTo>
                <a:lnTo>
                  <a:pt x="2037" y="53559"/>
                </a:lnTo>
                <a:lnTo>
                  <a:pt x="1562" y="53151"/>
                </a:lnTo>
                <a:lnTo>
                  <a:pt x="1154" y="52676"/>
                </a:lnTo>
                <a:lnTo>
                  <a:pt x="815" y="52065"/>
                </a:lnTo>
                <a:lnTo>
                  <a:pt x="611" y="51454"/>
                </a:lnTo>
                <a:lnTo>
                  <a:pt x="543" y="50776"/>
                </a:lnTo>
                <a:lnTo>
                  <a:pt x="543" y="3870"/>
                </a:lnTo>
                <a:lnTo>
                  <a:pt x="611" y="3191"/>
                </a:lnTo>
                <a:lnTo>
                  <a:pt x="815" y="2580"/>
                </a:lnTo>
                <a:lnTo>
                  <a:pt x="1154" y="2037"/>
                </a:lnTo>
                <a:lnTo>
                  <a:pt x="1562" y="1494"/>
                </a:lnTo>
                <a:lnTo>
                  <a:pt x="2037" y="1086"/>
                </a:lnTo>
                <a:lnTo>
                  <a:pt x="2580" y="815"/>
                </a:lnTo>
                <a:lnTo>
                  <a:pt x="3259" y="611"/>
                </a:lnTo>
                <a:lnTo>
                  <a:pt x="3938" y="543"/>
                </a:lnTo>
                <a:close/>
                <a:moveTo>
                  <a:pt x="3938" y="0"/>
                </a:moveTo>
                <a:lnTo>
                  <a:pt x="3123" y="68"/>
                </a:lnTo>
                <a:lnTo>
                  <a:pt x="2444" y="272"/>
                </a:lnTo>
                <a:lnTo>
                  <a:pt x="1765" y="611"/>
                </a:lnTo>
                <a:lnTo>
                  <a:pt x="1154" y="1154"/>
                </a:lnTo>
                <a:lnTo>
                  <a:pt x="679" y="1697"/>
                </a:lnTo>
                <a:lnTo>
                  <a:pt x="272" y="2376"/>
                </a:lnTo>
                <a:lnTo>
                  <a:pt x="68" y="3123"/>
                </a:lnTo>
                <a:lnTo>
                  <a:pt x="0" y="3870"/>
                </a:lnTo>
                <a:lnTo>
                  <a:pt x="0" y="50776"/>
                </a:lnTo>
                <a:lnTo>
                  <a:pt x="68" y="51522"/>
                </a:lnTo>
                <a:lnTo>
                  <a:pt x="272" y="52269"/>
                </a:lnTo>
                <a:lnTo>
                  <a:pt x="679" y="52948"/>
                </a:lnTo>
                <a:lnTo>
                  <a:pt x="1154" y="53559"/>
                </a:lnTo>
                <a:lnTo>
                  <a:pt x="1765" y="54034"/>
                </a:lnTo>
                <a:lnTo>
                  <a:pt x="2444" y="54373"/>
                </a:lnTo>
                <a:lnTo>
                  <a:pt x="3123" y="54645"/>
                </a:lnTo>
                <a:lnTo>
                  <a:pt x="3938" y="54713"/>
                </a:lnTo>
                <a:lnTo>
                  <a:pt x="22062" y="54713"/>
                </a:lnTo>
                <a:lnTo>
                  <a:pt x="22876" y="54645"/>
                </a:lnTo>
                <a:lnTo>
                  <a:pt x="23555" y="54373"/>
                </a:lnTo>
                <a:lnTo>
                  <a:pt x="24234" y="54034"/>
                </a:lnTo>
                <a:lnTo>
                  <a:pt x="24845" y="53559"/>
                </a:lnTo>
                <a:lnTo>
                  <a:pt x="25320" y="52948"/>
                </a:lnTo>
                <a:lnTo>
                  <a:pt x="25727" y="52269"/>
                </a:lnTo>
                <a:lnTo>
                  <a:pt x="25931" y="51522"/>
                </a:lnTo>
                <a:lnTo>
                  <a:pt x="25999" y="50776"/>
                </a:lnTo>
                <a:lnTo>
                  <a:pt x="25999" y="3870"/>
                </a:lnTo>
                <a:lnTo>
                  <a:pt x="25931" y="3123"/>
                </a:lnTo>
                <a:lnTo>
                  <a:pt x="25727" y="2376"/>
                </a:lnTo>
                <a:lnTo>
                  <a:pt x="25320" y="1697"/>
                </a:lnTo>
                <a:lnTo>
                  <a:pt x="24845" y="1154"/>
                </a:lnTo>
                <a:lnTo>
                  <a:pt x="24234" y="611"/>
                </a:lnTo>
                <a:lnTo>
                  <a:pt x="23555" y="272"/>
                </a:lnTo>
                <a:lnTo>
                  <a:pt x="22876" y="68"/>
                </a:lnTo>
                <a:lnTo>
                  <a:pt x="22062" y="0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3" name="Google Shape;303;p33"/>
          <p:cNvSpPr/>
          <p:nvPr/>
        </p:nvSpPr>
        <p:spPr>
          <a:xfrm>
            <a:off x="3837862" y="1581573"/>
            <a:ext cx="1458600" cy="2580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ora"/>
                <a:ea typeface="Lora"/>
                <a:cs typeface="Lora"/>
                <a:sym typeface="Lora"/>
              </a:rPr>
              <a:t>Place your screenshot here</a:t>
            </a:r>
            <a:endParaRPr sz="1000">
              <a:solidFill>
                <a:srgbClr val="999999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304" name="Google Shape;304;p33"/>
          <p:cNvSpPr/>
          <p:nvPr/>
        </p:nvSpPr>
        <p:spPr>
          <a:xfrm>
            <a:off x="4457439" y="54486"/>
            <a:ext cx="229121" cy="39695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5" name="Google Shape;305;p33"/>
          <p:cNvSpPr txBox="1"/>
          <p:nvPr>
            <p:ph idx="4294967295" type="body"/>
          </p:nvPr>
        </p:nvSpPr>
        <p:spPr>
          <a:xfrm>
            <a:off x="1024075" y="2053950"/>
            <a:ext cx="2221500" cy="103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>
                <a:latin typeface="Playfair Display"/>
                <a:ea typeface="Playfair Display"/>
                <a:cs typeface="Playfair Display"/>
                <a:sym typeface="Playfair Display"/>
              </a:rPr>
              <a:t>iPhone project</a:t>
            </a:r>
            <a:endParaRPr sz="2400"/>
          </a:p>
        </p:txBody>
      </p:sp>
      <p:sp>
        <p:nvSpPr>
          <p:cNvPr id="306" name="Google Shape;306;p33"/>
          <p:cNvSpPr txBox="1"/>
          <p:nvPr/>
        </p:nvSpPr>
        <p:spPr>
          <a:xfrm>
            <a:off x="5826200" y="1784850"/>
            <a:ext cx="2291100" cy="157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Show and explain your web, app or software projects using these gadget templates.</a:t>
            </a:r>
            <a:endParaRPr/>
          </a:p>
        </p:txBody>
      </p:sp>
      <p:sp>
        <p:nvSpPr>
          <p:cNvPr id="307" name="Google Shape;307;p33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1" name="Shape 3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" name="Google Shape;312;p34"/>
          <p:cNvSpPr/>
          <p:nvPr/>
        </p:nvSpPr>
        <p:spPr>
          <a:xfrm>
            <a:off x="3305825" y="1099275"/>
            <a:ext cx="2532348" cy="3581379"/>
          </a:xfrm>
          <a:custGeom>
            <a:rect b="b" l="l" r="r" t="t"/>
            <a:pathLst>
              <a:path extrusionOk="0" h="86210" w="60958">
                <a:moveTo>
                  <a:pt x="28985" y="3938"/>
                </a:moveTo>
                <a:lnTo>
                  <a:pt x="29189" y="4006"/>
                </a:lnTo>
                <a:lnTo>
                  <a:pt x="29189" y="4141"/>
                </a:lnTo>
                <a:lnTo>
                  <a:pt x="29189" y="4277"/>
                </a:lnTo>
                <a:lnTo>
                  <a:pt x="28985" y="4345"/>
                </a:lnTo>
                <a:lnTo>
                  <a:pt x="28850" y="4277"/>
                </a:lnTo>
                <a:lnTo>
                  <a:pt x="28782" y="4141"/>
                </a:lnTo>
                <a:lnTo>
                  <a:pt x="28850" y="4006"/>
                </a:lnTo>
                <a:lnTo>
                  <a:pt x="28985" y="3938"/>
                </a:lnTo>
                <a:close/>
                <a:moveTo>
                  <a:pt x="30479" y="3734"/>
                </a:moveTo>
                <a:lnTo>
                  <a:pt x="30615" y="3802"/>
                </a:lnTo>
                <a:lnTo>
                  <a:pt x="30750" y="3870"/>
                </a:lnTo>
                <a:lnTo>
                  <a:pt x="30818" y="4006"/>
                </a:lnTo>
                <a:lnTo>
                  <a:pt x="30818" y="4141"/>
                </a:lnTo>
                <a:lnTo>
                  <a:pt x="30818" y="4277"/>
                </a:lnTo>
                <a:lnTo>
                  <a:pt x="30750" y="4345"/>
                </a:lnTo>
                <a:lnTo>
                  <a:pt x="30615" y="4481"/>
                </a:lnTo>
                <a:lnTo>
                  <a:pt x="30343" y="4481"/>
                </a:lnTo>
                <a:lnTo>
                  <a:pt x="30207" y="4345"/>
                </a:lnTo>
                <a:lnTo>
                  <a:pt x="30139" y="4277"/>
                </a:lnTo>
                <a:lnTo>
                  <a:pt x="30139" y="4141"/>
                </a:lnTo>
                <a:lnTo>
                  <a:pt x="30139" y="4006"/>
                </a:lnTo>
                <a:lnTo>
                  <a:pt x="30207" y="3870"/>
                </a:lnTo>
                <a:lnTo>
                  <a:pt x="30343" y="3802"/>
                </a:lnTo>
                <a:lnTo>
                  <a:pt x="30479" y="3734"/>
                </a:lnTo>
                <a:close/>
                <a:moveTo>
                  <a:pt x="56885" y="7943"/>
                </a:moveTo>
                <a:lnTo>
                  <a:pt x="56885" y="78132"/>
                </a:lnTo>
                <a:lnTo>
                  <a:pt x="56817" y="78200"/>
                </a:lnTo>
                <a:lnTo>
                  <a:pt x="4209" y="78200"/>
                </a:lnTo>
                <a:lnTo>
                  <a:pt x="4141" y="78132"/>
                </a:lnTo>
                <a:lnTo>
                  <a:pt x="4141" y="7943"/>
                </a:lnTo>
                <a:close/>
                <a:moveTo>
                  <a:pt x="30479" y="80440"/>
                </a:moveTo>
                <a:lnTo>
                  <a:pt x="30071" y="80508"/>
                </a:lnTo>
                <a:lnTo>
                  <a:pt x="29732" y="80576"/>
                </a:lnTo>
                <a:lnTo>
                  <a:pt x="29461" y="80779"/>
                </a:lnTo>
                <a:lnTo>
                  <a:pt x="29189" y="80983"/>
                </a:lnTo>
                <a:lnTo>
                  <a:pt x="28917" y="81255"/>
                </a:lnTo>
                <a:lnTo>
                  <a:pt x="28782" y="81594"/>
                </a:lnTo>
                <a:lnTo>
                  <a:pt x="28646" y="81933"/>
                </a:lnTo>
                <a:lnTo>
                  <a:pt x="28646" y="82273"/>
                </a:lnTo>
                <a:lnTo>
                  <a:pt x="28646" y="82341"/>
                </a:lnTo>
                <a:lnTo>
                  <a:pt x="28646" y="82680"/>
                </a:lnTo>
                <a:lnTo>
                  <a:pt x="28782" y="83020"/>
                </a:lnTo>
                <a:lnTo>
                  <a:pt x="28985" y="83291"/>
                </a:lnTo>
                <a:lnTo>
                  <a:pt x="29189" y="83563"/>
                </a:lnTo>
                <a:lnTo>
                  <a:pt x="29461" y="83834"/>
                </a:lnTo>
                <a:lnTo>
                  <a:pt x="29800" y="83970"/>
                </a:lnTo>
                <a:lnTo>
                  <a:pt x="30139" y="84106"/>
                </a:lnTo>
                <a:lnTo>
                  <a:pt x="30818" y="84106"/>
                </a:lnTo>
                <a:lnTo>
                  <a:pt x="31158" y="83970"/>
                </a:lnTo>
                <a:lnTo>
                  <a:pt x="31497" y="83766"/>
                </a:lnTo>
                <a:lnTo>
                  <a:pt x="31768" y="83563"/>
                </a:lnTo>
                <a:lnTo>
                  <a:pt x="31972" y="83291"/>
                </a:lnTo>
                <a:lnTo>
                  <a:pt x="32176" y="83020"/>
                </a:lnTo>
                <a:lnTo>
                  <a:pt x="32244" y="82612"/>
                </a:lnTo>
                <a:lnTo>
                  <a:pt x="32312" y="82273"/>
                </a:lnTo>
                <a:lnTo>
                  <a:pt x="32244" y="81933"/>
                </a:lnTo>
                <a:lnTo>
                  <a:pt x="32176" y="81594"/>
                </a:lnTo>
                <a:lnTo>
                  <a:pt x="31972" y="81255"/>
                </a:lnTo>
                <a:lnTo>
                  <a:pt x="31768" y="80983"/>
                </a:lnTo>
                <a:lnTo>
                  <a:pt x="31497" y="80779"/>
                </a:lnTo>
                <a:lnTo>
                  <a:pt x="31158" y="80576"/>
                </a:lnTo>
                <a:lnTo>
                  <a:pt x="30818" y="80508"/>
                </a:lnTo>
                <a:lnTo>
                  <a:pt x="30479" y="80440"/>
                </a:lnTo>
                <a:close/>
                <a:moveTo>
                  <a:pt x="30886" y="80304"/>
                </a:moveTo>
                <a:lnTo>
                  <a:pt x="31225" y="80440"/>
                </a:lnTo>
                <a:lnTo>
                  <a:pt x="31565" y="80644"/>
                </a:lnTo>
                <a:lnTo>
                  <a:pt x="31904" y="80847"/>
                </a:lnTo>
                <a:lnTo>
                  <a:pt x="32108" y="81187"/>
                </a:lnTo>
                <a:lnTo>
                  <a:pt x="32312" y="81526"/>
                </a:lnTo>
                <a:lnTo>
                  <a:pt x="32447" y="81866"/>
                </a:lnTo>
                <a:lnTo>
                  <a:pt x="32447" y="82273"/>
                </a:lnTo>
                <a:lnTo>
                  <a:pt x="32447" y="82680"/>
                </a:lnTo>
                <a:lnTo>
                  <a:pt x="32312" y="83020"/>
                </a:lnTo>
                <a:lnTo>
                  <a:pt x="32108" y="83359"/>
                </a:lnTo>
                <a:lnTo>
                  <a:pt x="31904" y="83698"/>
                </a:lnTo>
                <a:lnTo>
                  <a:pt x="31565" y="83902"/>
                </a:lnTo>
                <a:lnTo>
                  <a:pt x="31225" y="84106"/>
                </a:lnTo>
                <a:lnTo>
                  <a:pt x="30886" y="84241"/>
                </a:lnTo>
                <a:lnTo>
                  <a:pt x="30479" y="84309"/>
                </a:lnTo>
                <a:lnTo>
                  <a:pt x="30071" y="84241"/>
                </a:lnTo>
                <a:lnTo>
                  <a:pt x="29732" y="84106"/>
                </a:lnTo>
                <a:lnTo>
                  <a:pt x="29393" y="83970"/>
                </a:lnTo>
                <a:lnTo>
                  <a:pt x="29053" y="83698"/>
                </a:lnTo>
                <a:lnTo>
                  <a:pt x="28850" y="83427"/>
                </a:lnTo>
                <a:lnTo>
                  <a:pt x="28646" y="83087"/>
                </a:lnTo>
                <a:lnTo>
                  <a:pt x="28510" y="82748"/>
                </a:lnTo>
                <a:lnTo>
                  <a:pt x="28442" y="82341"/>
                </a:lnTo>
                <a:lnTo>
                  <a:pt x="28442" y="82273"/>
                </a:lnTo>
                <a:lnTo>
                  <a:pt x="28510" y="81866"/>
                </a:lnTo>
                <a:lnTo>
                  <a:pt x="28646" y="81526"/>
                </a:lnTo>
                <a:lnTo>
                  <a:pt x="28782" y="81187"/>
                </a:lnTo>
                <a:lnTo>
                  <a:pt x="29053" y="80847"/>
                </a:lnTo>
                <a:lnTo>
                  <a:pt x="29325" y="80644"/>
                </a:lnTo>
                <a:lnTo>
                  <a:pt x="29664" y="80440"/>
                </a:lnTo>
                <a:lnTo>
                  <a:pt x="30071" y="80304"/>
                </a:lnTo>
                <a:close/>
                <a:moveTo>
                  <a:pt x="3530" y="815"/>
                </a:moveTo>
                <a:lnTo>
                  <a:pt x="2987" y="883"/>
                </a:lnTo>
                <a:lnTo>
                  <a:pt x="2512" y="1019"/>
                </a:lnTo>
                <a:lnTo>
                  <a:pt x="2036" y="1290"/>
                </a:lnTo>
                <a:lnTo>
                  <a:pt x="1629" y="1630"/>
                </a:lnTo>
                <a:lnTo>
                  <a:pt x="1290" y="2037"/>
                </a:lnTo>
                <a:lnTo>
                  <a:pt x="1086" y="2512"/>
                </a:lnTo>
                <a:lnTo>
                  <a:pt x="950" y="2987"/>
                </a:lnTo>
                <a:lnTo>
                  <a:pt x="882" y="3530"/>
                </a:lnTo>
                <a:lnTo>
                  <a:pt x="882" y="82612"/>
                </a:lnTo>
                <a:lnTo>
                  <a:pt x="950" y="83155"/>
                </a:lnTo>
                <a:lnTo>
                  <a:pt x="1086" y="83698"/>
                </a:lnTo>
                <a:lnTo>
                  <a:pt x="1358" y="84174"/>
                </a:lnTo>
                <a:lnTo>
                  <a:pt x="1765" y="84581"/>
                </a:lnTo>
                <a:lnTo>
                  <a:pt x="2172" y="84852"/>
                </a:lnTo>
                <a:lnTo>
                  <a:pt x="2715" y="85124"/>
                </a:lnTo>
                <a:lnTo>
                  <a:pt x="3258" y="85260"/>
                </a:lnTo>
                <a:lnTo>
                  <a:pt x="3869" y="85328"/>
                </a:lnTo>
                <a:lnTo>
                  <a:pt x="57156" y="85328"/>
                </a:lnTo>
                <a:lnTo>
                  <a:pt x="57767" y="85260"/>
                </a:lnTo>
                <a:lnTo>
                  <a:pt x="58310" y="85124"/>
                </a:lnTo>
                <a:lnTo>
                  <a:pt x="58785" y="84852"/>
                </a:lnTo>
                <a:lnTo>
                  <a:pt x="59260" y="84513"/>
                </a:lnTo>
                <a:lnTo>
                  <a:pt x="59600" y="84106"/>
                </a:lnTo>
                <a:lnTo>
                  <a:pt x="59871" y="83631"/>
                </a:lnTo>
                <a:lnTo>
                  <a:pt x="60075" y="83087"/>
                </a:lnTo>
                <a:lnTo>
                  <a:pt x="60143" y="82477"/>
                </a:lnTo>
                <a:lnTo>
                  <a:pt x="60143" y="3530"/>
                </a:lnTo>
                <a:lnTo>
                  <a:pt x="60075" y="2987"/>
                </a:lnTo>
                <a:lnTo>
                  <a:pt x="59939" y="2512"/>
                </a:lnTo>
                <a:lnTo>
                  <a:pt x="59668" y="2037"/>
                </a:lnTo>
                <a:lnTo>
                  <a:pt x="59328" y="1630"/>
                </a:lnTo>
                <a:lnTo>
                  <a:pt x="58921" y="1290"/>
                </a:lnTo>
                <a:lnTo>
                  <a:pt x="58446" y="1019"/>
                </a:lnTo>
                <a:lnTo>
                  <a:pt x="57903" y="883"/>
                </a:lnTo>
                <a:lnTo>
                  <a:pt x="57360" y="815"/>
                </a:lnTo>
                <a:close/>
                <a:moveTo>
                  <a:pt x="57971" y="679"/>
                </a:moveTo>
                <a:lnTo>
                  <a:pt x="58514" y="883"/>
                </a:lnTo>
                <a:lnTo>
                  <a:pt x="58989" y="1155"/>
                </a:lnTo>
                <a:lnTo>
                  <a:pt x="59464" y="1494"/>
                </a:lnTo>
                <a:lnTo>
                  <a:pt x="59804" y="1901"/>
                </a:lnTo>
                <a:lnTo>
                  <a:pt x="60075" y="2444"/>
                </a:lnTo>
                <a:lnTo>
                  <a:pt x="60211" y="2987"/>
                </a:lnTo>
                <a:lnTo>
                  <a:pt x="60279" y="3530"/>
                </a:lnTo>
                <a:lnTo>
                  <a:pt x="60279" y="82477"/>
                </a:lnTo>
                <a:lnTo>
                  <a:pt x="60211" y="83087"/>
                </a:lnTo>
                <a:lnTo>
                  <a:pt x="60075" y="83698"/>
                </a:lnTo>
                <a:lnTo>
                  <a:pt x="59736" y="84174"/>
                </a:lnTo>
                <a:lnTo>
                  <a:pt x="59396" y="84649"/>
                </a:lnTo>
                <a:lnTo>
                  <a:pt x="58921" y="84988"/>
                </a:lnTo>
                <a:lnTo>
                  <a:pt x="58378" y="85260"/>
                </a:lnTo>
                <a:lnTo>
                  <a:pt x="57767" y="85463"/>
                </a:lnTo>
                <a:lnTo>
                  <a:pt x="57156" y="85531"/>
                </a:lnTo>
                <a:lnTo>
                  <a:pt x="3869" y="85531"/>
                </a:lnTo>
                <a:lnTo>
                  <a:pt x="3190" y="85463"/>
                </a:lnTo>
                <a:lnTo>
                  <a:pt x="2647" y="85260"/>
                </a:lnTo>
                <a:lnTo>
                  <a:pt x="2104" y="84988"/>
                </a:lnTo>
                <a:lnTo>
                  <a:pt x="1629" y="84649"/>
                </a:lnTo>
                <a:lnTo>
                  <a:pt x="1222" y="84241"/>
                </a:lnTo>
                <a:lnTo>
                  <a:pt x="950" y="83766"/>
                </a:lnTo>
                <a:lnTo>
                  <a:pt x="747" y="83223"/>
                </a:lnTo>
                <a:lnTo>
                  <a:pt x="679" y="82612"/>
                </a:lnTo>
                <a:lnTo>
                  <a:pt x="679" y="3530"/>
                </a:lnTo>
                <a:lnTo>
                  <a:pt x="747" y="2987"/>
                </a:lnTo>
                <a:lnTo>
                  <a:pt x="950" y="2444"/>
                </a:lnTo>
                <a:lnTo>
                  <a:pt x="1154" y="1901"/>
                </a:lnTo>
                <a:lnTo>
                  <a:pt x="1561" y="1494"/>
                </a:lnTo>
                <a:lnTo>
                  <a:pt x="1969" y="1155"/>
                </a:lnTo>
                <a:lnTo>
                  <a:pt x="2444" y="883"/>
                </a:lnTo>
                <a:lnTo>
                  <a:pt x="2987" y="679"/>
                </a:lnTo>
                <a:close/>
                <a:moveTo>
                  <a:pt x="3530" y="1"/>
                </a:moveTo>
                <a:lnTo>
                  <a:pt x="2851" y="68"/>
                </a:lnTo>
                <a:lnTo>
                  <a:pt x="2172" y="204"/>
                </a:lnTo>
                <a:lnTo>
                  <a:pt x="1561" y="544"/>
                </a:lnTo>
                <a:lnTo>
                  <a:pt x="1018" y="1019"/>
                </a:lnTo>
                <a:lnTo>
                  <a:pt x="611" y="1562"/>
                </a:lnTo>
                <a:lnTo>
                  <a:pt x="272" y="2173"/>
                </a:lnTo>
                <a:lnTo>
                  <a:pt x="68" y="2852"/>
                </a:lnTo>
                <a:lnTo>
                  <a:pt x="0" y="3530"/>
                </a:lnTo>
                <a:lnTo>
                  <a:pt x="0" y="82612"/>
                </a:lnTo>
                <a:lnTo>
                  <a:pt x="68" y="83359"/>
                </a:lnTo>
                <a:lnTo>
                  <a:pt x="339" y="84038"/>
                </a:lnTo>
                <a:lnTo>
                  <a:pt x="679" y="84649"/>
                </a:lnTo>
                <a:lnTo>
                  <a:pt x="1154" y="85124"/>
                </a:lnTo>
                <a:lnTo>
                  <a:pt x="1697" y="85599"/>
                </a:lnTo>
                <a:lnTo>
                  <a:pt x="2376" y="85938"/>
                </a:lnTo>
                <a:lnTo>
                  <a:pt x="3055" y="86142"/>
                </a:lnTo>
                <a:lnTo>
                  <a:pt x="3869" y="86210"/>
                </a:lnTo>
                <a:lnTo>
                  <a:pt x="57156" y="86210"/>
                </a:lnTo>
                <a:lnTo>
                  <a:pt x="57903" y="86142"/>
                </a:lnTo>
                <a:lnTo>
                  <a:pt x="58582" y="85938"/>
                </a:lnTo>
                <a:lnTo>
                  <a:pt x="59260" y="85599"/>
                </a:lnTo>
                <a:lnTo>
                  <a:pt x="59804" y="85124"/>
                </a:lnTo>
                <a:lnTo>
                  <a:pt x="60347" y="84581"/>
                </a:lnTo>
                <a:lnTo>
                  <a:pt x="60686" y="83970"/>
                </a:lnTo>
                <a:lnTo>
                  <a:pt x="60890" y="83223"/>
                </a:lnTo>
                <a:lnTo>
                  <a:pt x="60957" y="82477"/>
                </a:lnTo>
                <a:lnTo>
                  <a:pt x="60957" y="3530"/>
                </a:lnTo>
                <a:lnTo>
                  <a:pt x="60890" y="2852"/>
                </a:lnTo>
                <a:lnTo>
                  <a:pt x="60686" y="2173"/>
                </a:lnTo>
                <a:lnTo>
                  <a:pt x="60347" y="1562"/>
                </a:lnTo>
                <a:lnTo>
                  <a:pt x="59939" y="1019"/>
                </a:lnTo>
                <a:lnTo>
                  <a:pt x="59396" y="544"/>
                </a:lnTo>
                <a:lnTo>
                  <a:pt x="58785" y="204"/>
                </a:lnTo>
                <a:lnTo>
                  <a:pt x="58106" y="68"/>
                </a:lnTo>
                <a:lnTo>
                  <a:pt x="57360" y="1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3" name="Google Shape;313;p34"/>
          <p:cNvSpPr/>
          <p:nvPr/>
        </p:nvSpPr>
        <p:spPr>
          <a:xfrm>
            <a:off x="3480569" y="1428813"/>
            <a:ext cx="2192700" cy="2931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ora"/>
                <a:ea typeface="Lora"/>
                <a:cs typeface="Lora"/>
                <a:sym typeface="Lora"/>
              </a:rPr>
              <a:t>Place your screenshot here</a:t>
            </a:r>
            <a:endParaRPr sz="1000">
              <a:solidFill>
                <a:srgbClr val="999999"/>
              </a:solidFill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314" name="Google Shape;314;p34"/>
          <p:cNvSpPr/>
          <p:nvPr/>
        </p:nvSpPr>
        <p:spPr>
          <a:xfrm>
            <a:off x="4457439" y="54486"/>
            <a:ext cx="229121" cy="39695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5" name="Google Shape;315;p34"/>
          <p:cNvSpPr txBox="1"/>
          <p:nvPr>
            <p:ph idx="4294967295" type="body"/>
          </p:nvPr>
        </p:nvSpPr>
        <p:spPr>
          <a:xfrm>
            <a:off x="643075" y="2053950"/>
            <a:ext cx="2221500" cy="103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>
                <a:latin typeface="Playfair Display"/>
                <a:ea typeface="Playfair Display"/>
                <a:cs typeface="Playfair Display"/>
                <a:sym typeface="Playfair Display"/>
              </a:rPr>
              <a:t>Tablet project</a:t>
            </a:r>
            <a:endParaRPr sz="2400"/>
          </a:p>
        </p:txBody>
      </p:sp>
      <p:sp>
        <p:nvSpPr>
          <p:cNvPr id="316" name="Google Shape;316;p34"/>
          <p:cNvSpPr txBox="1"/>
          <p:nvPr/>
        </p:nvSpPr>
        <p:spPr>
          <a:xfrm>
            <a:off x="6207200" y="1784850"/>
            <a:ext cx="2303700" cy="157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Show and explain your web, app or software projects using these gadget templates.</a:t>
            </a:r>
            <a:endParaRPr/>
          </a:p>
        </p:txBody>
      </p:sp>
      <p:sp>
        <p:nvSpPr>
          <p:cNvPr id="317" name="Google Shape;317;p34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p35"/>
          <p:cNvSpPr/>
          <p:nvPr/>
        </p:nvSpPr>
        <p:spPr>
          <a:xfrm>
            <a:off x="2644425" y="1389332"/>
            <a:ext cx="3855147" cy="3001276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FFFFFF"/>
          </a:solidFill>
          <a:ln cap="flat" cmpd="sng" w="1905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3" name="Google Shape;323;p35"/>
          <p:cNvSpPr/>
          <p:nvPr/>
        </p:nvSpPr>
        <p:spPr>
          <a:xfrm>
            <a:off x="2805750" y="1548713"/>
            <a:ext cx="3532500" cy="2255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Lora"/>
                <a:ea typeface="Lora"/>
                <a:cs typeface="Lora"/>
                <a:sym typeface="Lora"/>
              </a:rPr>
              <a:t>Place your screenshot here</a:t>
            </a:r>
            <a:endParaRPr sz="1000">
              <a:solidFill>
                <a:srgbClr val="999999"/>
              </a:solidFill>
              <a:latin typeface="Lora"/>
              <a:ea typeface="Lora"/>
              <a:cs typeface="Lora"/>
              <a:sym typeface="Lora"/>
            </a:endParaRPr>
          </a:p>
        </p:txBody>
      </p:sp>
      <p:grpSp>
        <p:nvGrpSpPr>
          <p:cNvPr id="324" name="Google Shape;324;p35"/>
          <p:cNvGrpSpPr/>
          <p:nvPr/>
        </p:nvGrpSpPr>
        <p:grpSpPr>
          <a:xfrm>
            <a:off x="4369918" y="63344"/>
            <a:ext cx="357366" cy="344164"/>
            <a:chOff x="2583325" y="2972875"/>
            <a:chExt cx="462850" cy="445750"/>
          </a:xfrm>
        </p:grpSpPr>
        <p:sp>
          <p:nvSpPr>
            <p:cNvPr id="325" name="Google Shape;325;p35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6" name="Google Shape;326;p35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27" name="Google Shape;327;p35"/>
          <p:cNvSpPr txBox="1"/>
          <p:nvPr>
            <p:ph idx="4294967295" type="body"/>
          </p:nvPr>
        </p:nvSpPr>
        <p:spPr>
          <a:xfrm>
            <a:off x="262075" y="2053950"/>
            <a:ext cx="2221500" cy="103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>
                <a:latin typeface="Playfair Display"/>
                <a:ea typeface="Playfair Display"/>
                <a:cs typeface="Playfair Display"/>
                <a:sym typeface="Playfair Display"/>
              </a:rPr>
              <a:t>Desktop project</a:t>
            </a:r>
            <a:endParaRPr sz="2400"/>
          </a:p>
        </p:txBody>
      </p:sp>
      <p:sp>
        <p:nvSpPr>
          <p:cNvPr id="328" name="Google Shape;328;p35"/>
          <p:cNvSpPr txBox="1"/>
          <p:nvPr/>
        </p:nvSpPr>
        <p:spPr>
          <a:xfrm>
            <a:off x="6664400" y="1784850"/>
            <a:ext cx="2303700" cy="1573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Show and explain your web, app or software projects using these gadget templates.</a:t>
            </a:r>
            <a:endParaRPr/>
          </a:p>
        </p:txBody>
      </p:sp>
      <p:sp>
        <p:nvSpPr>
          <p:cNvPr id="329" name="Google Shape;329;p35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3" name="Shape 3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" name="Google Shape;334;p36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Thanks!</a:t>
            </a:r>
            <a:endParaRPr/>
          </a:p>
        </p:txBody>
      </p:sp>
      <p:sp>
        <p:nvSpPr>
          <p:cNvPr id="335" name="Google Shape;335;p36"/>
          <p:cNvSpPr txBox="1"/>
          <p:nvPr>
            <p:ph idx="1" type="body"/>
          </p:nvPr>
        </p:nvSpPr>
        <p:spPr>
          <a:xfrm>
            <a:off x="1031425" y="1784825"/>
            <a:ext cx="7081200" cy="279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rgbClr val="CC0000"/>
                </a:solidFill>
              </a:rPr>
              <a:t>Any questions?</a:t>
            </a:r>
            <a:endParaRPr b="1" sz="3600">
              <a:solidFill>
                <a:srgbClr val="CC0000"/>
              </a:solidFill>
            </a:endParaRPr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@username · user@mail.me</a:t>
            </a:r>
            <a:endParaRPr/>
          </a:p>
        </p:txBody>
      </p:sp>
      <p:sp>
        <p:nvSpPr>
          <p:cNvPr id="336" name="Google Shape;336;p36"/>
          <p:cNvSpPr/>
          <p:nvPr/>
        </p:nvSpPr>
        <p:spPr>
          <a:xfrm>
            <a:off x="4410757" y="111095"/>
            <a:ext cx="322468" cy="289480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37" name="Google Shape;337;p36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41" name="Shape 3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" name="Google Shape;342;p37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43" name="Google Shape;343;p37"/>
          <p:cNvSpPr txBox="1"/>
          <p:nvPr>
            <p:ph idx="1" type="body"/>
          </p:nvPr>
        </p:nvSpPr>
        <p:spPr>
          <a:xfrm>
            <a:off x="1031425" y="1351100"/>
            <a:ext cx="7081200" cy="3462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Special thanks to all the people who made and released these awesome resources for free: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2400"/>
              <a:buChar char="◈"/>
            </a:pPr>
            <a:r>
              <a:rPr lang="en" sz="2400"/>
              <a:t>Presentation template by </a:t>
            </a:r>
            <a:r>
              <a:rPr lang="en" sz="2400" u="sng">
                <a:hlinkClick r:id="rId3"/>
              </a:rPr>
              <a:t>SlidesCarnival</a:t>
            </a:r>
            <a:endParaRPr sz="2400"/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2400"/>
              <a:buChar char="◈"/>
            </a:pPr>
            <a:r>
              <a:rPr lang="en" sz="2400"/>
              <a:t>Photographs by </a:t>
            </a:r>
            <a:r>
              <a:rPr lang="en" u="sng">
                <a:hlinkClick r:id="rId4"/>
              </a:rPr>
              <a:t>Benedikt Geyer</a:t>
            </a:r>
            <a:endParaRPr sz="2400"/>
          </a:p>
        </p:txBody>
      </p:sp>
      <p:grpSp>
        <p:nvGrpSpPr>
          <p:cNvPr id="344" name="Google Shape;344;p37"/>
          <p:cNvGrpSpPr/>
          <p:nvPr/>
        </p:nvGrpSpPr>
        <p:grpSpPr>
          <a:xfrm>
            <a:off x="4409813" y="91546"/>
            <a:ext cx="324359" cy="299845"/>
            <a:chOff x="5975075" y="2327500"/>
            <a:chExt cx="420100" cy="388350"/>
          </a:xfrm>
        </p:grpSpPr>
        <p:sp>
          <p:nvSpPr>
            <p:cNvPr id="345" name="Google Shape;345;p37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7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47" name="Google Shape;347;p37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38"/>
          <p:cNvSpPr txBox="1"/>
          <p:nvPr>
            <p:ph type="title"/>
          </p:nvPr>
        </p:nvSpPr>
        <p:spPr>
          <a:xfrm>
            <a:off x="1031425" y="750150"/>
            <a:ext cx="7081200" cy="539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53" name="Google Shape;353;p38"/>
          <p:cNvSpPr txBox="1"/>
          <p:nvPr>
            <p:ph idx="1" type="body"/>
          </p:nvPr>
        </p:nvSpPr>
        <p:spPr>
          <a:xfrm>
            <a:off x="1116650" y="1200150"/>
            <a:ext cx="69234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◈"/>
            </a:pPr>
            <a:r>
              <a:rPr lang="en" sz="1400"/>
              <a:t>Titles: </a:t>
            </a:r>
            <a:r>
              <a:rPr b="1" lang="en" sz="1400"/>
              <a:t>Playfair Display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◈"/>
            </a:pPr>
            <a:r>
              <a:rPr lang="en" sz="1400"/>
              <a:t>Body copy: </a:t>
            </a:r>
            <a:r>
              <a:rPr b="1" lang="en" sz="1400"/>
              <a:t>Lora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fonts on these pages: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CC0000"/>
                </a:solidFill>
                <a:hlinkClick r:id="rId3"/>
              </a:rPr>
              <a:t>https://www.fontsquirrel.com/fonts/playfair-display</a:t>
            </a:r>
            <a:endParaRPr sz="1400">
              <a:solidFill>
                <a:srgbClr val="CC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CC0000"/>
                </a:solidFill>
                <a:hlinkClick r:id="rId4"/>
              </a:rPr>
              <a:t>https://www.fontsquirrel.com/fonts/lora</a:t>
            </a:r>
            <a:endParaRPr sz="1400">
              <a:solidFill>
                <a:srgbClr val="CC0000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◈"/>
            </a:pPr>
            <a:r>
              <a:rPr lang="en" sz="1400"/>
              <a:t>Black </a:t>
            </a:r>
            <a:r>
              <a:rPr b="1" lang="en" sz="1400"/>
              <a:t>#000000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◈"/>
            </a:pPr>
            <a:r>
              <a:rPr lang="en" sz="1400"/>
              <a:t>Dark Red  </a:t>
            </a:r>
            <a:r>
              <a:rPr b="1" lang="en" sz="1400">
                <a:solidFill>
                  <a:srgbClr val="CC0000"/>
                </a:solidFill>
              </a:rPr>
              <a:t>#cc0000</a:t>
            </a:r>
            <a:endParaRPr sz="1400">
              <a:solidFill>
                <a:srgbClr val="CC0000"/>
              </a:solidFill>
            </a:endParaRPr>
          </a:p>
        </p:txBody>
      </p:sp>
      <p:sp>
        <p:nvSpPr>
          <p:cNvPr id="354" name="Google Shape;354;p38"/>
          <p:cNvSpPr txBox="1"/>
          <p:nvPr/>
        </p:nvSpPr>
        <p:spPr>
          <a:xfrm>
            <a:off x="1116711" y="4324050"/>
            <a:ext cx="69234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CC0000"/>
                </a:solidFill>
                <a:latin typeface="Lora"/>
                <a:ea typeface="Lora"/>
                <a:cs typeface="Lora"/>
                <a:sym typeface="Lor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CC0000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CC0000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CC0000"/>
              </a:solidFill>
              <a:latin typeface="Lora"/>
              <a:ea typeface="Lora"/>
              <a:cs typeface="Lora"/>
              <a:sym typeface="Lora"/>
            </a:endParaRPr>
          </a:p>
        </p:txBody>
      </p:sp>
      <p:grpSp>
        <p:nvGrpSpPr>
          <p:cNvPr id="355" name="Google Shape;355;p38"/>
          <p:cNvGrpSpPr/>
          <p:nvPr/>
        </p:nvGrpSpPr>
        <p:grpSpPr>
          <a:xfrm>
            <a:off x="4408186" y="65729"/>
            <a:ext cx="340380" cy="340380"/>
            <a:chOff x="2594325" y="1627175"/>
            <a:chExt cx="440850" cy="440850"/>
          </a:xfrm>
        </p:grpSpPr>
        <p:sp>
          <p:nvSpPr>
            <p:cNvPr id="356" name="Google Shape;356;p38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7" name="Google Shape;357;p38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8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9" name="Google Shape;359;p38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rgbClr val="FFFFFF"/>
        </a:solidFill>
      </p:bgPr>
    </p:bg>
    <p:spTree>
      <p:nvGrpSpPr>
        <p:cNvPr id="363" name="Shape 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64" name="Google Shape;364;p39"/>
          <p:cNvGrpSpPr/>
          <p:nvPr/>
        </p:nvGrpSpPr>
        <p:grpSpPr>
          <a:xfrm>
            <a:off x="615403" y="575593"/>
            <a:ext cx="320576" cy="405430"/>
            <a:chOff x="584925" y="238125"/>
            <a:chExt cx="415200" cy="525100"/>
          </a:xfrm>
        </p:grpSpPr>
        <p:sp>
          <p:nvSpPr>
            <p:cNvPr id="365" name="Google Shape;365;p39"/>
            <p:cNvSpPr/>
            <p:nvPr/>
          </p:nvSpPr>
          <p:spPr>
            <a:xfrm>
              <a:off x="621550" y="2991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4166" y="0"/>
                  </a:moveTo>
                  <a:lnTo>
                    <a:pt x="14166" y="16755"/>
                  </a:lnTo>
                  <a:lnTo>
                    <a:pt x="14141" y="16926"/>
                  </a:lnTo>
                  <a:lnTo>
                    <a:pt x="14093" y="17072"/>
                  </a:lnTo>
                  <a:lnTo>
                    <a:pt x="14044" y="17194"/>
                  </a:lnTo>
                  <a:lnTo>
                    <a:pt x="13946" y="17341"/>
                  </a:lnTo>
                  <a:lnTo>
                    <a:pt x="13824" y="17438"/>
                  </a:lnTo>
                  <a:lnTo>
                    <a:pt x="13677" y="17512"/>
                  </a:lnTo>
                  <a:lnTo>
                    <a:pt x="13531" y="17561"/>
                  </a:lnTo>
                  <a:lnTo>
                    <a:pt x="13384" y="17585"/>
                  </a:lnTo>
                  <a:lnTo>
                    <a:pt x="0" y="17585"/>
                  </a:lnTo>
                  <a:lnTo>
                    <a:pt x="0" y="17731"/>
                  </a:lnTo>
                  <a:lnTo>
                    <a:pt x="25" y="17902"/>
                  </a:lnTo>
                  <a:lnTo>
                    <a:pt x="74" y="18049"/>
                  </a:lnTo>
                  <a:lnTo>
                    <a:pt x="123" y="18171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71"/>
                  </a:lnTo>
                  <a:lnTo>
                    <a:pt x="15069" y="18049"/>
                  </a:lnTo>
                  <a:lnTo>
                    <a:pt x="15118" y="17902"/>
                  </a:lnTo>
                  <a:lnTo>
                    <a:pt x="15143" y="17731"/>
                  </a:lnTo>
                  <a:lnTo>
                    <a:pt x="15143" y="733"/>
                  </a:lnTo>
                  <a:lnTo>
                    <a:pt x="15118" y="586"/>
                  </a:lnTo>
                  <a:lnTo>
                    <a:pt x="15069" y="440"/>
                  </a:lnTo>
                  <a:lnTo>
                    <a:pt x="15021" y="318"/>
                  </a:lnTo>
                  <a:lnTo>
                    <a:pt x="14923" y="196"/>
                  </a:lnTo>
                  <a:lnTo>
                    <a:pt x="14801" y="122"/>
                  </a:lnTo>
                  <a:lnTo>
                    <a:pt x="14654" y="49"/>
                  </a:lnTo>
                  <a:lnTo>
                    <a:pt x="14508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9"/>
            <p:cNvSpPr/>
            <p:nvPr/>
          </p:nvSpPr>
          <p:spPr>
            <a:xfrm>
              <a:off x="633750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9"/>
            <p:cNvSpPr/>
            <p:nvPr/>
          </p:nvSpPr>
          <p:spPr>
            <a:xfrm>
              <a:off x="716800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9"/>
            <p:cNvSpPr/>
            <p:nvPr/>
          </p:nvSpPr>
          <p:spPr>
            <a:xfrm>
              <a:off x="799825" y="2381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8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8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3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9"/>
            <p:cNvSpPr/>
            <p:nvPr/>
          </p:nvSpPr>
          <p:spPr>
            <a:xfrm>
              <a:off x="882875" y="2381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4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4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0" name="Google Shape;370;p39"/>
            <p:cNvSpPr/>
            <p:nvPr/>
          </p:nvSpPr>
          <p:spPr>
            <a:xfrm>
              <a:off x="584925" y="26132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2540" y="171"/>
                  </a:moveTo>
                  <a:lnTo>
                    <a:pt x="2711" y="195"/>
                  </a:lnTo>
                  <a:lnTo>
                    <a:pt x="2882" y="244"/>
                  </a:lnTo>
                  <a:lnTo>
                    <a:pt x="3053" y="318"/>
                  </a:lnTo>
                  <a:lnTo>
                    <a:pt x="3175" y="440"/>
                  </a:lnTo>
                  <a:lnTo>
                    <a:pt x="3297" y="562"/>
                  </a:lnTo>
                  <a:lnTo>
                    <a:pt x="3370" y="733"/>
                  </a:lnTo>
                  <a:lnTo>
                    <a:pt x="3419" y="904"/>
                  </a:lnTo>
                  <a:lnTo>
                    <a:pt x="3444" y="1075"/>
                  </a:lnTo>
                  <a:lnTo>
                    <a:pt x="3419" y="1246"/>
                  </a:lnTo>
                  <a:lnTo>
                    <a:pt x="3370" y="1417"/>
                  </a:lnTo>
                  <a:lnTo>
                    <a:pt x="3297" y="1588"/>
                  </a:lnTo>
                  <a:lnTo>
                    <a:pt x="3175" y="1710"/>
                  </a:lnTo>
                  <a:lnTo>
                    <a:pt x="3053" y="1832"/>
                  </a:lnTo>
                  <a:lnTo>
                    <a:pt x="2882" y="1905"/>
                  </a:lnTo>
                  <a:lnTo>
                    <a:pt x="2711" y="1954"/>
                  </a:lnTo>
                  <a:lnTo>
                    <a:pt x="2540" y="1978"/>
                  </a:lnTo>
                  <a:lnTo>
                    <a:pt x="2369" y="1954"/>
                  </a:lnTo>
                  <a:lnTo>
                    <a:pt x="2198" y="1905"/>
                  </a:lnTo>
                  <a:lnTo>
                    <a:pt x="2027" y="1832"/>
                  </a:lnTo>
                  <a:lnTo>
                    <a:pt x="1905" y="1710"/>
                  </a:lnTo>
                  <a:lnTo>
                    <a:pt x="1783" y="1588"/>
                  </a:lnTo>
                  <a:lnTo>
                    <a:pt x="1710" y="1417"/>
                  </a:lnTo>
                  <a:lnTo>
                    <a:pt x="1661" y="1246"/>
                  </a:lnTo>
                  <a:lnTo>
                    <a:pt x="1636" y="1075"/>
                  </a:lnTo>
                  <a:lnTo>
                    <a:pt x="1661" y="904"/>
                  </a:lnTo>
                  <a:lnTo>
                    <a:pt x="1710" y="733"/>
                  </a:lnTo>
                  <a:lnTo>
                    <a:pt x="1783" y="562"/>
                  </a:lnTo>
                  <a:lnTo>
                    <a:pt x="1905" y="440"/>
                  </a:lnTo>
                  <a:lnTo>
                    <a:pt x="2027" y="318"/>
                  </a:lnTo>
                  <a:lnTo>
                    <a:pt x="2198" y="244"/>
                  </a:lnTo>
                  <a:lnTo>
                    <a:pt x="2369" y="195"/>
                  </a:lnTo>
                  <a:lnTo>
                    <a:pt x="2540" y="171"/>
                  </a:lnTo>
                  <a:close/>
                  <a:moveTo>
                    <a:pt x="5862" y="171"/>
                  </a:moveTo>
                  <a:lnTo>
                    <a:pt x="6033" y="195"/>
                  </a:lnTo>
                  <a:lnTo>
                    <a:pt x="6204" y="244"/>
                  </a:lnTo>
                  <a:lnTo>
                    <a:pt x="6374" y="318"/>
                  </a:lnTo>
                  <a:lnTo>
                    <a:pt x="6497" y="440"/>
                  </a:lnTo>
                  <a:lnTo>
                    <a:pt x="6619" y="562"/>
                  </a:lnTo>
                  <a:lnTo>
                    <a:pt x="6692" y="733"/>
                  </a:lnTo>
                  <a:lnTo>
                    <a:pt x="6741" y="904"/>
                  </a:lnTo>
                  <a:lnTo>
                    <a:pt x="6765" y="1075"/>
                  </a:lnTo>
                  <a:lnTo>
                    <a:pt x="6741" y="1246"/>
                  </a:lnTo>
                  <a:lnTo>
                    <a:pt x="6692" y="1417"/>
                  </a:lnTo>
                  <a:lnTo>
                    <a:pt x="6619" y="1588"/>
                  </a:lnTo>
                  <a:lnTo>
                    <a:pt x="6497" y="1710"/>
                  </a:lnTo>
                  <a:lnTo>
                    <a:pt x="6374" y="1832"/>
                  </a:lnTo>
                  <a:lnTo>
                    <a:pt x="6204" y="1905"/>
                  </a:lnTo>
                  <a:lnTo>
                    <a:pt x="6033" y="1954"/>
                  </a:lnTo>
                  <a:lnTo>
                    <a:pt x="5862" y="1978"/>
                  </a:lnTo>
                  <a:lnTo>
                    <a:pt x="5691" y="1954"/>
                  </a:lnTo>
                  <a:lnTo>
                    <a:pt x="5520" y="1905"/>
                  </a:lnTo>
                  <a:lnTo>
                    <a:pt x="5349" y="1832"/>
                  </a:lnTo>
                  <a:lnTo>
                    <a:pt x="5227" y="1710"/>
                  </a:lnTo>
                  <a:lnTo>
                    <a:pt x="5104" y="1588"/>
                  </a:lnTo>
                  <a:lnTo>
                    <a:pt x="5031" y="1417"/>
                  </a:lnTo>
                  <a:lnTo>
                    <a:pt x="4982" y="1246"/>
                  </a:lnTo>
                  <a:lnTo>
                    <a:pt x="4958" y="1075"/>
                  </a:lnTo>
                  <a:lnTo>
                    <a:pt x="4982" y="904"/>
                  </a:lnTo>
                  <a:lnTo>
                    <a:pt x="5031" y="733"/>
                  </a:lnTo>
                  <a:lnTo>
                    <a:pt x="5104" y="562"/>
                  </a:lnTo>
                  <a:lnTo>
                    <a:pt x="5227" y="440"/>
                  </a:lnTo>
                  <a:lnTo>
                    <a:pt x="5349" y="318"/>
                  </a:lnTo>
                  <a:lnTo>
                    <a:pt x="5520" y="244"/>
                  </a:lnTo>
                  <a:lnTo>
                    <a:pt x="5691" y="195"/>
                  </a:lnTo>
                  <a:lnTo>
                    <a:pt x="5862" y="171"/>
                  </a:lnTo>
                  <a:close/>
                  <a:moveTo>
                    <a:pt x="9183" y="171"/>
                  </a:moveTo>
                  <a:lnTo>
                    <a:pt x="9354" y="195"/>
                  </a:lnTo>
                  <a:lnTo>
                    <a:pt x="9525" y="244"/>
                  </a:lnTo>
                  <a:lnTo>
                    <a:pt x="9696" y="318"/>
                  </a:lnTo>
                  <a:lnTo>
                    <a:pt x="9818" y="440"/>
                  </a:lnTo>
                  <a:lnTo>
                    <a:pt x="9940" y="562"/>
                  </a:lnTo>
                  <a:lnTo>
                    <a:pt x="10014" y="733"/>
                  </a:lnTo>
                  <a:lnTo>
                    <a:pt x="10062" y="904"/>
                  </a:lnTo>
                  <a:lnTo>
                    <a:pt x="10087" y="1075"/>
                  </a:lnTo>
                  <a:lnTo>
                    <a:pt x="10062" y="1246"/>
                  </a:lnTo>
                  <a:lnTo>
                    <a:pt x="10014" y="1417"/>
                  </a:lnTo>
                  <a:lnTo>
                    <a:pt x="9940" y="1588"/>
                  </a:lnTo>
                  <a:lnTo>
                    <a:pt x="9818" y="1710"/>
                  </a:lnTo>
                  <a:lnTo>
                    <a:pt x="9696" y="1832"/>
                  </a:lnTo>
                  <a:lnTo>
                    <a:pt x="9525" y="1905"/>
                  </a:lnTo>
                  <a:lnTo>
                    <a:pt x="9354" y="1954"/>
                  </a:lnTo>
                  <a:lnTo>
                    <a:pt x="9183" y="1978"/>
                  </a:lnTo>
                  <a:lnTo>
                    <a:pt x="9012" y="1954"/>
                  </a:lnTo>
                  <a:lnTo>
                    <a:pt x="8841" y="1905"/>
                  </a:lnTo>
                  <a:lnTo>
                    <a:pt x="8670" y="1832"/>
                  </a:lnTo>
                  <a:lnTo>
                    <a:pt x="8548" y="1710"/>
                  </a:lnTo>
                  <a:lnTo>
                    <a:pt x="8426" y="1588"/>
                  </a:lnTo>
                  <a:lnTo>
                    <a:pt x="8353" y="1417"/>
                  </a:lnTo>
                  <a:lnTo>
                    <a:pt x="8304" y="1246"/>
                  </a:lnTo>
                  <a:lnTo>
                    <a:pt x="8279" y="1075"/>
                  </a:lnTo>
                  <a:lnTo>
                    <a:pt x="8304" y="904"/>
                  </a:lnTo>
                  <a:lnTo>
                    <a:pt x="8353" y="733"/>
                  </a:lnTo>
                  <a:lnTo>
                    <a:pt x="8426" y="562"/>
                  </a:lnTo>
                  <a:lnTo>
                    <a:pt x="8548" y="440"/>
                  </a:lnTo>
                  <a:lnTo>
                    <a:pt x="8670" y="318"/>
                  </a:lnTo>
                  <a:lnTo>
                    <a:pt x="8841" y="244"/>
                  </a:lnTo>
                  <a:lnTo>
                    <a:pt x="9012" y="195"/>
                  </a:lnTo>
                  <a:lnTo>
                    <a:pt x="9183" y="171"/>
                  </a:lnTo>
                  <a:close/>
                  <a:moveTo>
                    <a:pt x="12505" y="171"/>
                  </a:moveTo>
                  <a:lnTo>
                    <a:pt x="12676" y="195"/>
                  </a:lnTo>
                  <a:lnTo>
                    <a:pt x="12847" y="244"/>
                  </a:lnTo>
                  <a:lnTo>
                    <a:pt x="13018" y="318"/>
                  </a:lnTo>
                  <a:lnTo>
                    <a:pt x="13140" y="440"/>
                  </a:lnTo>
                  <a:lnTo>
                    <a:pt x="13262" y="562"/>
                  </a:lnTo>
                  <a:lnTo>
                    <a:pt x="13335" y="733"/>
                  </a:lnTo>
                  <a:lnTo>
                    <a:pt x="13384" y="904"/>
                  </a:lnTo>
                  <a:lnTo>
                    <a:pt x="13408" y="1075"/>
                  </a:lnTo>
                  <a:lnTo>
                    <a:pt x="13384" y="1246"/>
                  </a:lnTo>
                  <a:lnTo>
                    <a:pt x="13335" y="1417"/>
                  </a:lnTo>
                  <a:lnTo>
                    <a:pt x="13262" y="1588"/>
                  </a:lnTo>
                  <a:lnTo>
                    <a:pt x="13140" y="1710"/>
                  </a:lnTo>
                  <a:lnTo>
                    <a:pt x="13018" y="1832"/>
                  </a:lnTo>
                  <a:lnTo>
                    <a:pt x="12847" y="1905"/>
                  </a:lnTo>
                  <a:lnTo>
                    <a:pt x="12676" y="1954"/>
                  </a:lnTo>
                  <a:lnTo>
                    <a:pt x="12505" y="1978"/>
                  </a:lnTo>
                  <a:lnTo>
                    <a:pt x="12334" y="1954"/>
                  </a:lnTo>
                  <a:lnTo>
                    <a:pt x="12163" y="1905"/>
                  </a:lnTo>
                  <a:lnTo>
                    <a:pt x="11992" y="1832"/>
                  </a:lnTo>
                  <a:lnTo>
                    <a:pt x="11870" y="1710"/>
                  </a:lnTo>
                  <a:lnTo>
                    <a:pt x="11748" y="1588"/>
                  </a:lnTo>
                  <a:lnTo>
                    <a:pt x="11674" y="1417"/>
                  </a:lnTo>
                  <a:lnTo>
                    <a:pt x="11625" y="1246"/>
                  </a:lnTo>
                  <a:lnTo>
                    <a:pt x="11601" y="1075"/>
                  </a:lnTo>
                  <a:lnTo>
                    <a:pt x="11625" y="904"/>
                  </a:lnTo>
                  <a:lnTo>
                    <a:pt x="11674" y="733"/>
                  </a:lnTo>
                  <a:lnTo>
                    <a:pt x="11748" y="562"/>
                  </a:lnTo>
                  <a:lnTo>
                    <a:pt x="11870" y="440"/>
                  </a:lnTo>
                  <a:lnTo>
                    <a:pt x="11992" y="318"/>
                  </a:lnTo>
                  <a:lnTo>
                    <a:pt x="12163" y="244"/>
                  </a:lnTo>
                  <a:lnTo>
                    <a:pt x="12334" y="195"/>
                  </a:lnTo>
                  <a:lnTo>
                    <a:pt x="12505" y="171"/>
                  </a:lnTo>
                  <a:close/>
                  <a:moveTo>
                    <a:pt x="13091" y="5520"/>
                  </a:moveTo>
                  <a:lnTo>
                    <a:pt x="13189" y="5544"/>
                  </a:lnTo>
                  <a:lnTo>
                    <a:pt x="13262" y="5593"/>
                  </a:lnTo>
                  <a:lnTo>
                    <a:pt x="13311" y="5666"/>
                  </a:lnTo>
                  <a:lnTo>
                    <a:pt x="13335" y="5764"/>
                  </a:lnTo>
                  <a:lnTo>
                    <a:pt x="13311" y="5862"/>
                  </a:lnTo>
                  <a:lnTo>
                    <a:pt x="13262" y="5935"/>
                  </a:lnTo>
                  <a:lnTo>
                    <a:pt x="13189" y="5984"/>
                  </a:lnTo>
                  <a:lnTo>
                    <a:pt x="13091" y="6008"/>
                  </a:lnTo>
                  <a:lnTo>
                    <a:pt x="1954" y="6008"/>
                  </a:lnTo>
                  <a:lnTo>
                    <a:pt x="1856" y="5984"/>
                  </a:lnTo>
                  <a:lnTo>
                    <a:pt x="1783" y="5935"/>
                  </a:lnTo>
                  <a:lnTo>
                    <a:pt x="1734" y="5862"/>
                  </a:lnTo>
                  <a:lnTo>
                    <a:pt x="1710" y="5764"/>
                  </a:lnTo>
                  <a:lnTo>
                    <a:pt x="1734" y="5666"/>
                  </a:lnTo>
                  <a:lnTo>
                    <a:pt x="1783" y="5593"/>
                  </a:lnTo>
                  <a:lnTo>
                    <a:pt x="1856" y="5544"/>
                  </a:lnTo>
                  <a:lnTo>
                    <a:pt x="1954" y="5520"/>
                  </a:lnTo>
                  <a:close/>
                  <a:moveTo>
                    <a:pt x="13189" y="7840"/>
                  </a:moveTo>
                  <a:lnTo>
                    <a:pt x="13262" y="7913"/>
                  </a:lnTo>
                  <a:lnTo>
                    <a:pt x="13311" y="7986"/>
                  </a:lnTo>
                  <a:lnTo>
                    <a:pt x="13335" y="8084"/>
                  </a:lnTo>
                  <a:lnTo>
                    <a:pt x="13311" y="8182"/>
                  </a:lnTo>
                  <a:lnTo>
                    <a:pt x="13262" y="8255"/>
                  </a:lnTo>
                  <a:lnTo>
                    <a:pt x="13189" y="8304"/>
                  </a:lnTo>
                  <a:lnTo>
                    <a:pt x="13091" y="8328"/>
                  </a:lnTo>
                  <a:lnTo>
                    <a:pt x="1954" y="8328"/>
                  </a:lnTo>
                  <a:lnTo>
                    <a:pt x="1856" y="8304"/>
                  </a:lnTo>
                  <a:lnTo>
                    <a:pt x="1783" y="8255"/>
                  </a:lnTo>
                  <a:lnTo>
                    <a:pt x="1734" y="8182"/>
                  </a:lnTo>
                  <a:lnTo>
                    <a:pt x="1710" y="8084"/>
                  </a:lnTo>
                  <a:lnTo>
                    <a:pt x="1734" y="7986"/>
                  </a:lnTo>
                  <a:lnTo>
                    <a:pt x="1783" y="7913"/>
                  </a:lnTo>
                  <a:lnTo>
                    <a:pt x="1856" y="7840"/>
                  </a:lnTo>
                  <a:close/>
                  <a:moveTo>
                    <a:pt x="13091" y="10136"/>
                  </a:moveTo>
                  <a:lnTo>
                    <a:pt x="13189" y="10160"/>
                  </a:lnTo>
                  <a:lnTo>
                    <a:pt x="13262" y="10209"/>
                  </a:lnTo>
                  <a:lnTo>
                    <a:pt x="13311" y="10282"/>
                  </a:lnTo>
                  <a:lnTo>
                    <a:pt x="13335" y="10380"/>
                  </a:lnTo>
                  <a:lnTo>
                    <a:pt x="13311" y="10478"/>
                  </a:lnTo>
                  <a:lnTo>
                    <a:pt x="13262" y="10551"/>
                  </a:lnTo>
                  <a:lnTo>
                    <a:pt x="13189" y="10600"/>
                  </a:lnTo>
                  <a:lnTo>
                    <a:pt x="13091" y="10624"/>
                  </a:lnTo>
                  <a:lnTo>
                    <a:pt x="1954" y="10624"/>
                  </a:lnTo>
                  <a:lnTo>
                    <a:pt x="1856" y="10600"/>
                  </a:lnTo>
                  <a:lnTo>
                    <a:pt x="1783" y="10551"/>
                  </a:lnTo>
                  <a:lnTo>
                    <a:pt x="1734" y="10478"/>
                  </a:lnTo>
                  <a:lnTo>
                    <a:pt x="1710" y="10380"/>
                  </a:lnTo>
                  <a:lnTo>
                    <a:pt x="1734" y="10282"/>
                  </a:lnTo>
                  <a:lnTo>
                    <a:pt x="1783" y="10209"/>
                  </a:lnTo>
                  <a:lnTo>
                    <a:pt x="1856" y="10160"/>
                  </a:lnTo>
                  <a:lnTo>
                    <a:pt x="1954" y="10136"/>
                  </a:lnTo>
                  <a:close/>
                  <a:moveTo>
                    <a:pt x="8206" y="12456"/>
                  </a:moveTo>
                  <a:lnTo>
                    <a:pt x="8304" y="12480"/>
                  </a:lnTo>
                  <a:lnTo>
                    <a:pt x="8377" y="12529"/>
                  </a:lnTo>
                  <a:lnTo>
                    <a:pt x="8426" y="12602"/>
                  </a:lnTo>
                  <a:lnTo>
                    <a:pt x="8450" y="12700"/>
                  </a:lnTo>
                  <a:lnTo>
                    <a:pt x="8426" y="12798"/>
                  </a:lnTo>
                  <a:lnTo>
                    <a:pt x="8377" y="12871"/>
                  </a:lnTo>
                  <a:lnTo>
                    <a:pt x="8304" y="12920"/>
                  </a:lnTo>
                  <a:lnTo>
                    <a:pt x="8206" y="12944"/>
                  </a:lnTo>
                  <a:lnTo>
                    <a:pt x="1954" y="12944"/>
                  </a:lnTo>
                  <a:lnTo>
                    <a:pt x="1856" y="12920"/>
                  </a:lnTo>
                  <a:lnTo>
                    <a:pt x="1783" y="12871"/>
                  </a:lnTo>
                  <a:lnTo>
                    <a:pt x="1734" y="12798"/>
                  </a:lnTo>
                  <a:lnTo>
                    <a:pt x="1710" y="12700"/>
                  </a:lnTo>
                  <a:lnTo>
                    <a:pt x="1734" y="12602"/>
                  </a:lnTo>
                  <a:lnTo>
                    <a:pt x="1783" y="12529"/>
                  </a:lnTo>
                  <a:lnTo>
                    <a:pt x="1856" y="12480"/>
                  </a:lnTo>
                  <a:lnTo>
                    <a:pt x="1954" y="12456"/>
                  </a:lnTo>
                  <a:close/>
                  <a:moveTo>
                    <a:pt x="782" y="0"/>
                  </a:moveTo>
                  <a:lnTo>
                    <a:pt x="635" y="25"/>
                  </a:lnTo>
                  <a:lnTo>
                    <a:pt x="489" y="73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2"/>
                  </a:lnTo>
                  <a:lnTo>
                    <a:pt x="73" y="489"/>
                  </a:lnTo>
                  <a:lnTo>
                    <a:pt x="24" y="635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4" y="17927"/>
                  </a:lnTo>
                  <a:lnTo>
                    <a:pt x="73" y="18073"/>
                  </a:lnTo>
                  <a:lnTo>
                    <a:pt x="122" y="18220"/>
                  </a:lnTo>
                  <a:lnTo>
                    <a:pt x="220" y="18342"/>
                  </a:lnTo>
                  <a:lnTo>
                    <a:pt x="342" y="18440"/>
                  </a:lnTo>
                  <a:lnTo>
                    <a:pt x="489" y="18488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7"/>
                  </a:lnTo>
                  <a:lnTo>
                    <a:pt x="14654" y="18488"/>
                  </a:lnTo>
                  <a:lnTo>
                    <a:pt x="14800" y="18440"/>
                  </a:lnTo>
                  <a:lnTo>
                    <a:pt x="14923" y="18342"/>
                  </a:lnTo>
                  <a:lnTo>
                    <a:pt x="15020" y="18220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2" y="17780"/>
                  </a:lnTo>
                  <a:lnTo>
                    <a:pt x="15142" y="782"/>
                  </a:lnTo>
                  <a:lnTo>
                    <a:pt x="15118" y="635"/>
                  </a:lnTo>
                  <a:lnTo>
                    <a:pt x="15069" y="489"/>
                  </a:lnTo>
                  <a:lnTo>
                    <a:pt x="15020" y="342"/>
                  </a:lnTo>
                  <a:lnTo>
                    <a:pt x="14923" y="220"/>
                  </a:lnTo>
                  <a:lnTo>
                    <a:pt x="14800" y="122"/>
                  </a:lnTo>
                  <a:lnTo>
                    <a:pt x="14654" y="73"/>
                  </a:lnTo>
                  <a:lnTo>
                    <a:pt x="14507" y="25"/>
                  </a:lnTo>
                  <a:lnTo>
                    <a:pt x="1436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1" name="Google Shape;371;p39"/>
          <p:cNvGrpSpPr/>
          <p:nvPr/>
        </p:nvGrpSpPr>
        <p:grpSpPr>
          <a:xfrm>
            <a:off x="1124526" y="634505"/>
            <a:ext cx="343218" cy="285716"/>
            <a:chOff x="1244325" y="314425"/>
            <a:chExt cx="444525" cy="370050"/>
          </a:xfrm>
        </p:grpSpPr>
        <p:sp>
          <p:nvSpPr>
            <p:cNvPr id="372" name="Google Shape;372;p39"/>
            <p:cNvSpPr/>
            <p:nvPr/>
          </p:nvSpPr>
          <p:spPr>
            <a:xfrm>
              <a:off x="1388425" y="463425"/>
              <a:ext cx="143525" cy="143500"/>
            </a:xfrm>
            <a:custGeom>
              <a:rect b="b" l="l" r="r" t="t"/>
              <a:pathLst>
                <a:path extrusionOk="0" h="5740" w="5741">
                  <a:moveTo>
                    <a:pt x="2809" y="0"/>
                  </a:moveTo>
                  <a:lnTo>
                    <a:pt x="2492" y="49"/>
                  </a:lnTo>
                  <a:lnTo>
                    <a:pt x="2199" y="122"/>
                  </a:lnTo>
                  <a:lnTo>
                    <a:pt x="1906" y="244"/>
                  </a:lnTo>
                  <a:lnTo>
                    <a:pt x="1637" y="366"/>
                  </a:lnTo>
                  <a:lnTo>
                    <a:pt x="1368" y="537"/>
                  </a:lnTo>
                  <a:lnTo>
                    <a:pt x="1149" y="708"/>
                  </a:lnTo>
                  <a:lnTo>
                    <a:pt x="904" y="904"/>
                  </a:lnTo>
                  <a:lnTo>
                    <a:pt x="709" y="1124"/>
                  </a:lnTo>
                  <a:lnTo>
                    <a:pt x="538" y="1368"/>
                  </a:lnTo>
                  <a:lnTo>
                    <a:pt x="367" y="1636"/>
                  </a:lnTo>
                  <a:lnTo>
                    <a:pt x="245" y="1905"/>
                  </a:lnTo>
                  <a:lnTo>
                    <a:pt x="147" y="2198"/>
                  </a:lnTo>
                  <a:lnTo>
                    <a:pt x="74" y="2491"/>
                  </a:lnTo>
                  <a:lnTo>
                    <a:pt x="25" y="2809"/>
                  </a:lnTo>
                  <a:lnTo>
                    <a:pt x="1" y="3126"/>
                  </a:lnTo>
                  <a:lnTo>
                    <a:pt x="25" y="3517"/>
                  </a:lnTo>
                  <a:lnTo>
                    <a:pt x="98" y="3908"/>
                  </a:lnTo>
                  <a:lnTo>
                    <a:pt x="221" y="4274"/>
                  </a:lnTo>
                  <a:lnTo>
                    <a:pt x="392" y="4641"/>
                  </a:lnTo>
                  <a:lnTo>
                    <a:pt x="611" y="4958"/>
                  </a:lnTo>
                  <a:lnTo>
                    <a:pt x="856" y="5251"/>
                  </a:lnTo>
                  <a:lnTo>
                    <a:pt x="1124" y="5520"/>
                  </a:lnTo>
                  <a:lnTo>
                    <a:pt x="1442" y="5740"/>
                  </a:lnTo>
                  <a:lnTo>
                    <a:pt x="1393" y="5422"/>
                  </a:lnTo>
                  <a:lnTo>
                    <a:pt x="1368" y="5080"/>
                  </a:lnTo>
                  <a:lnTo>
                    <a:pt x="1393" y="4689"/>
                  </a:lnTo>
                  <a:lnTo>
                    <a:pt x="1442" y="4323"/>
                  </a:lnTo>
                  <a:lnTo>
                    <a:pt x="1539" y="3957"/>
                  </a:lnTo>
                  <a:lnTo>
                    <a:pt x="1662" y="3639"/>
                  </a:lnTo>
                  <a:lnTo>
                    <a:pt x="1808" y="3297"/>
                  </a:lnTo>
                  <a:lnTo>
                    <a:pt x="2003" y="3004"/>
                  </a:lnTo>
                  <a:lnTo>
                    <a:pt x="2223" y="2711"/>
                  </a:lnTo>
                  <a:lnTo>
                    <a:pt x="2468" y="2442"/>
                  </a:lnTo>
                  <a:lnTo>
                    <a:pt x="2712" y="2198"/>
                  </a:lnTo>
                  <a:lnTo>
                    <a:pt x="3005" y="2003"/>
                  </a:lnTo>
                  <a:lnTo>
                    <a:pt x="3322" y="1807"/>
                  </a:lnTo>
                  <a:lnTo>
                    <a:pt x="3640" y="1661"/>
                  </a:lnTo>
                  <a:lnTo>
                    <a:pt x="3982" y="1514"/>
                  </a:lnTo>
                  <a:lnTo>
                    <a:pt x="4324" y="1441"/>
                  </a:lnTo>
                  <a:lnTo>
                    <a:pt x="4690" y="1368"/>
                  </a:lnTo>
                  <a:lnTo>
                    <a:pt x="5423" y="1368"/>
                  </a:lnTo>
                  <a:lnTo>
                    <a:pt x="5740" y="1417"/>
                  </a:lnTo>
                  <a:lnTo>
                    <a:pt x="5520" y="1124"/>
                  </a:lnTo>
                  <a:lnTo>
                    <a:pt x="5252" y="831"/>
                  </a:lnTo>
                  <a:lnTo>
                    <a:pt x="4959" y="586"/>
                  </a:lnTo>
                  <a:lnTo>
                    <a:pt x="4641" y="391"/>
                  </a:lnTo>
                  <a:lnTo>
                    <a:pt x="4299" y="220"/>
                  </a:lnTo>
                  <a:lnTo>
                    <a:pt x="3933" y="98"/>
                  </a:lnTo>
                  <a:lnTo>
                    <a:pt x="3542" y="25"/>
                  </a:lnTo>
                  <a:lnTo>
                    <a:pt x="312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9"/>
            <p:cNvSpPr/>
            <p:nvPr/>
          </p:nvSpPr>
          <p:spPr>
            <a:xfrm>
              <a:off x="1244325" y="314425"/>
              <a:ext cx="444525" cy="370050"/>
            </a:xfrm>
            <a:custGeom>
              <a:rect b="b" l="l" r="r" t="t"/>
              <a:pathLst>
                <a:path extrusionOk="0" h="14802" w="17781">
                  <a:moveTo>
                    <a:pt x="11748" y="2101"/>
                  </a:moveTo>
                  <a:lnTo>
                    <a:pt x="11846" y="2126"/>
                  </a:lnTo>
                  <a:lnTo>
                    <a:pt x="11919" y="2175"/>
                  </a:lnTo>
                  <a:lnTo>
                    <a:pt x="11968" y="2248"/>
                  </a:lnTo>
                  <a:lnTo>
                    <a:pt x="11993" y="2346"/>
                  </a:lnTo>
                  <a:lnTo>
                    <a:pt x="11968" y="2419"/>
                  </a:lnTo>
                  <a:lnTo>
                    <a:pt x="11919" y="2492"/>
                  </a:lnTo>
                  <a:lnTo>
                    <a:pt x="11846" y="2541"/>
                  </a:lnTo>
                  <a:lnTo>
                    <a:pt x="11748" y="2565"/>
                  </a:lnTo>
                  <a:lnTo>
                    <a:pt x="6033" y="2565"/>
                  </a:lnTo>
                  <a:lnTo>
                    <a:pt x="5936" y="2541"/>
                  </a:lnTo>
                  <a:lnTo>
                    <a:pt x="5862" y="2492"/>
                  </a:lnTo>
                  <a:lnTo>
                    <a:pt x="5814" y="2419"/>
                  </a:lnTo>
                  <a:lnTo>
                    <a:pt x="5789" y="2346"/>
                  </a:lnTo>
                  <a:lnTo>
                    <a:pt x="5814" y="2248"/>
                  </a:lnTo>
                  <a:lnTo>
                    <a:pt x="5862" y="2175"/>
                  </a:lnTo>
                  <a:lnTo>
                    <a:pt x="5936" y="2126"/>
                  </a:lnTo>
                  <a:lnTo>
                    <a:pt x="6033" y="2101"/>
                  </a:lnTo>
                  <a:close/>
                  <a:moveTo>
                    <a:pt x="15949" y="4519"/>
                  </a:moveTo>
                  <a:lnTo>
                    <a:pt x="16047" y="4568"/>
                  </a:lnTo>
                  <a:lnTo>
                    <a:pt x="16145" y="4592"/>
                  </a:lnTo>
                  <a:lnTo>
                    <a:pt x="16193" y="4666"/>
                  </a:lnTo>
                  <a:lnTo>
                    <a:pt x="16267" y="4739"/>
                  </a:lnTo>
                  <a:lnTo>
                    <a:pt x="16316" y="4812"/>
                  </a:lnTo>
                  <a:lnTo>
                    <a:pt x="16340" y="4910"/>
                  </a:lnTo>
                  <a:lnTo>
                    <a:pt x="16340" y="5008"/>
                  </a:lnTo>
                  <a:lnTo>
                    <a:pt x="16340" y="5789"/>
                  </a:lnTo>
                  <a:lnTo>
                    <a:pt x="16340" y="5887"/>
                  </a:lnTo>
                  <a:lnTo>
                    <a:pt x="16316" y="5985"/>
                  </a:lnTo>
                  <a:lnTo>
                    <a:pt x="16267" y="6058"/>
                  </a:lnTo>
                  <a:lnTo>
                    <a:pt x="16193" y="6131"/>
                  </a:lnTo>
                  <a:lnTo>
                    <a:pt x="16145" y="6204"/>
                  </a:lnTo>
                  <a:lnTo>
                    <a:pt x="16047" y="6229"/>
                  </a:lnTo>
                  <a:lnTo>
                    <a:pt x="15949" y="6278"/>
                  </a:lnTo>
                  <a:lnTo>
                    <a:pt x="14069" y="6278"/>
                  </a:lnTo>
                  <a:lnTo>
                    <a:pt x="13971" y="6229"/>
                  </a:lnTo>
                  <a:lnTo>
                    <a:pt x="13898" y="6204"/>
                  </a:lnTo>
                  <a:lnTo>
                    <a:pt x="13824" y="6131"/>
                  </a:lnTo>
                  <a:lnTo>
                    <a:pt x="13751" y="6058"/>
                  </a:lnTo>
                  <a:lnTo>
                    <a:pt x="13727" y="5985"/>
                  </a:lnTo>
                  <a:lnTo>
                    <a:pt x="13678" y="5887"/>
                  </a:lnTo>
                  <a:lnTo>
                    <a:pt x="13678" y="5789"/>
                  </a:lnTo>
                  <a:lnTo>
                    <a:pt x="13678" y="5008"/>
                  </a:lnTo>
                  <a:lnTo>
                    <a:pt x="13678" y="4910"/>
                  </a:lnTo>
                  <a:lnTo>
                    <a:pt x="13727" y="4812"/>
                  </a:lnTo>
                  <a:lnTo>
                    <a:pt x="13751" y="4739"/>
                  </a:lnTo>
                  <a:lnTo>
                    <a:pt x="13824" y="4666"/>
                  </a:lnTo>
                  <a:lnTo>
                    <a:pt x="13898" y="4592"/>
                  </a:lnTo>
                  <a:lnTo>
                    <a:pt x="13971" y="4568"/>
                  </a:lnTo>
                  <a:lnTo>
                    <a:pt x="14069" y="4519"/>
                  </a:lnTo>
                  <a:close/>
                  <a:moveTo>
                    <a:pt x="8891" y="5105"/>
                  </a:moveTo>
                  <a:lnTo>
                    <a:pt x="9306" y="5130"/>
                  </a:lnTo>
                  <a:lnTo>
                    <a:pt x="9697" y="5179"/>
                  </a:lnTo>
                  <a:lnTo>
                    <a:pt x="10063" y="5276"/>
                  </a:lnTo>
                  <a:lnTo>
                    <a:pt x="10430" y="5423"/>
                  </a:lnTo>
                  <a:lnTo>
                    <a:pt x="10796" y="5594"/>
                  </a:lnTo>
                  <a:lnTo>
                    <a:pt x="11113" y="5789"/>
                  </a:lnTo>
                  <a:lnTo>
                    <a:pt x="11406" y="6009"/>
                  </a:lnTo>
                  <a:lnTo>
                    <a:pt x="11700" y="6278"/>
                  </a:lnTo>
                  <a:lnTo>
                    <a:pt x="11968" y="6546"/>
                  </a:lnTo>
                  <a:lnTo>
                    <a:pt x="12188" y="6864"/>
                  </a:lnTo>
                  <a:lnTo>
                    <a:pt x="12383" y="7181"/>
                  </a:lnTo>
                  <a:lnTo>
                    <a:pt x="12554" y="7523"/>
                  </a:lnTo>
                  <a:lnTo>
                    <a:pt x="12676" y="7890"/>
                  </a:lnTo>
                  <a:lnTo>
                    <a:pt x="12774" y="8280"/>
                  </a:lnTo>
                  <a:lnTo>
                    <a:pt x="12847" y="8671"/>
                  </a:lnTo>
                  <a:lnTo>
                    <a:pt x="12872" y="9086"/>
                  </a:lnTo>
                  <a:lnTo>
                    <a:pt x="12847" y="9477"/>
                  </a:lnTo>
                  <a:lnTo>
                    <a:pt x="12774" y="9868"/>
                  </a:lnTo>
                  <a:lnTo>
                    <a:pt x="12676" y="10259"/>
                  </a:lnTo>
                  <a:lnTo>
                    <a:pt x="12554" y="10625"/>
                  </a:lnTo>
                  <a:lnTo>
                    <a:pt x="12383" y="10967"/>
                  </a:lnTo>
                  <a:lnTo>
                    <a:pt x="12188" y="11309"/>
                  </a:lnTo>
                  <a:lnTo>
                    <a:pt x="11968" y="11602"/>
                  </a:lnTo>
                  <a:lnTo>
                    <a:pt x="11700" y="11895"/>
                  </a:lnTo>
                  <a:lnTo>
                    <a:pt x="11406" y="12139"/>
                  </a:lnTo>
                  <a:lnTo>
                    <a:pt x="11113" y="12383"/>
                  </a:lnTo>
                  <a:lnTo>
                    <a:pt x="10796" y="12579"/>
                  </a:lnTo>
                  <a:lnTo>
                    <a:pt x="10430" y="12750"/>
                  </a:lnTo>
                  <a:lnTo>
                    <a:pt x="10063" y="12872"/>
                  </a:lnTo>
                  <a:lnTo>
                    <a:pt x="9697" y="12970"/>
                  </a:lnTo>
                  <a:lnTo>
                    <a:pt x="9306" y="13018"/>
                  </a:lnTo>
                  <a:lnTo>
                    <a:pt x="8891" y="13043"/>
                  </a:lnTo>
                  <a:lnTo>
                    <a:pt x="8476" y="13018"/>
                  </a:lnTo>
                  <a:lnTo>
                    <a:pt x="8085" y="12970"/>
                  </a:lnTo>
                  <a:lnTo>
                    <a:pt x="7719" y="12872"/>
                  </a:lnTo>
                  <a:lnTo>
                    <a:pt x="7352" y="12750"/>
                  </a:lnTo>
                  <a:lnTo>
                    <a:pt x="6986" y="12579"/>
                  </a:lnTo>
                  <a:lnTo>
                    <a:pt x="6668" y="12383"/>
                  </a:lnTo>
                  <a:lnTo>
                    <a:pt x="6375" y="12139"/>
                  </a:lnTo>
                  <a:lnTo>
                    <a:pt x="6082" y="11895"/>
                  </a:lnTo>
                  <a:lnTo>
                    <a:pt x="5814" y="11602"/>
                  </a:lnTo>
                  <a:lnTo>
                    <a:pt x="5594" y="11309"/>
                  </a:lnTo>
                  <a:lnTo>
                    <a:pt x="5398" y="10967"/>
                  </a:lnTo>
                  <a:lnTo>
                    <a:pt x="5227" y="10625"/>
                  </a:lnTo>
                  <a:lnTo>
                    <a:pt x="5105" y="10259"/>
                  </a:lnTo>
                  <a:lnTo>
                    <a:pt x="5008" y="9868"/>
                  </a:lnTo>
                  <a:lnTo>
                    <a:pt x="4934" y="9477"/>
                  </a:lnTo>
                  <a:lnTo>
                    <a:pt x="4910" y="9086"/>
                  </a:lnTo>
                  <a:lnTo>
                    <a:pt x="4934" y="8671"/>
                  </a:lnTo>
                  <a:lnTo>
                    <a:pt x="5008" y="8280"/>
                  </a:lnTo>
                  <a:lnTo>
                    <a:pt x="5105" y="7890"/>
                  </a:lnTo>
                  <a:lnTo>
                    <a:pt x="5227" y="7523"/>
                  </a:lnTo>
                  <a:lnTo>
                    <a:pt x="5398" y="7181"/>
                  </a:lnTo>
                  <a:lnTo>
                    <a:pt x="5594" y="6864"/>
                  </a:lnTo>
                  <a:lnTo>
                    <a:pt x="5814" y="6546"/>
                  </a:lnTo>
                  <a:lnTo>
                    <a:pt x="6082" y="6278"/>
                  </a:lnTo>
                  <a:lnTo>
                    <a:pt x="6375" y="6009"/>
                  </a:lnTo>
                  <a:lnTo>
                    <a:pt x="6668" y="5789"/>
                  </a:lnTo>
                  <a:lnTo>
                    <a:pt x="6986" y="5594"/>
                  </a:lnTo>
                  <a:lnTo>
                    <a:pt x="7352" y="5423"/>
                  </a:lnTo>
                  <a:lnTo>
                    <a:pt x="7719" y="5276"/>
                  </a:lnTo>
                  <a:lnTo>
                    <a:pt x="8085" y="5179"/>
                  </a:lnTo>
                  <a:lnTo>
                    <a:pt x="8476" y="5130"/>
                  </a:lnTo>
                  <a:lnTo>
                    <a:pt x="8891" y="5105"/>
                  </a:lnTo>
                  <a:close/>
                  <a:moveTo>
                    <a:pt x="5301" y="1"/>
                  </a:moveTo>
                  <a:lnTo>
                    <a:pt x="5154" y="50"/>
                  </a:lnTo>
                  <a:lnTo>
                    <a:pt x="5008" y="123"/>
                  </a:lnTo>
                  <a:lnTo>
                    <a:pt x="4861" y="221"/>
                  </a:lnTo>
                  <a:lnTo>
                    <a:pt x="4739" y="318"/>
                  </a:lnTo>
                  <a:lnTo>
                    <a:pt x="4641" y="465"/>
                  </a:lnTo>
                  <a:lnTo>
                    <a:pt x="4568" y="611"/>
                  </a:lnTo>
                  <a:lnTo>
                    <a:pt x="4519" y="758"/>
                  </a:lnTo>
                  <a:lnTo>
                    <a:pt x="4080" y="2565"/>
                  </a:lnTo>
                  <a:lnTo>
                    <a:pt x="3249" y="2565"/>
                  </a:lnTo>
                  <a:lnTo>
                    <a:pt x="3249" y="2468"/>
                  </a:lnTo>
                  <a:lnTo>
                    <a:pt x="3225" y="2370"/>
                  </a:lnTo>
                  <a:lnTo>
                    <a:pt x="3176" y="2297"/>
                  </a:lnTo>
                  <a:lnTo>
                    <a:pt x="3103" y="2223"/>
                  </a:lnTo>
                  <a:lnTo>
                    <a:pt x="3054" y="2150"/>
                  </a:lnTo>
                  <a:lnTo>
                    <a:pt x="2956" y="2126"/>
                  </a:lnTo>
                  <a:lnTo>
                    <a:pt x="2858" y="2077"/>
                  </a:lnTo>
                  <a:lnTo>
                    <a:pt x="1955" y="2077"/>
                  </a:lnTo>
                  <a:lnTo>
                    <a:pt x="1857" y="2126"/>
                  </a:lnTo>
                  <a:lnTo>
                    <a:pt x="1784" y="2150"/>
                  </a:lnTo>
                  <a:lnTo>
                    <a:pt x="1711" y="2223"/>
                  </a:lnTo>
                  <a:lnTo>
                    <a:pt x="1637" y="2297"/>
                  </a:lnTo>
                  <a:lnTo>
                    <a:pt x="1613" y="2370"/>
                  </a:lnTo>
                  <a:lnTo>
                    <a:pt x="1564" y="2468"/>
                  </a:lnTo>
                  <a:lnTo>
                    <a:pt x="1564" y="2565"/>
                  </a:lnTo>
                  <a:lnTo>
                    <a:pt x="782" y="2565"/>
                  </a:lnTo>
                  <a:lnTo>
                    <a:pt x="636" y="2590"/>
                  </a:lnTo>
                  <a:lnTo>
                    <a:pt x="489" y="2639"/>
                  </a:lnTo>
                  <a:lnTo>
                    <a:pt x="343" y="2687"/>
                  </a:lnTo>
                  <a:lnTo>
                    <a:pt x="221" y="2785"/>
                  </a:lnTo>
                  <a:lnTo>
                    <a:pt x="123" y="2907"/>
                  </a:lnTo>
                  <a:lnTo>
                    <a:pt x="74" y="3054"/>
                  </a:lnTo>
                  <a:lnTo>
                    <a:pt x="25" y="3200"/>
                  </a:lnTo>
                  <a:lnTo>
                    <a:pt x="1" y="3347"/>
                  </a:lnTo>
                  <a:lnTo>
                    <a:pt x="1" y="14020"/>
                  </a:lnTo>
                  <a:lnTo>
                    <a:pt x="25" y="14191"/>
                  </a:lnTo>
                  <a:lnTo>
                    <a:pt x="74" y="14337"/>
                  </a:lnTo>
                  <a:lnTo>
                    <a:pt x="123" y="14459"/>
                  </a:lnTo>
                  <a:lnTo>
                    <a:pt x="221" y="14581"/>
                  </a:lnTo>
                  <a:lnTo>
                    <a:pt x="343" y="14679"/>
                  </a:lnTo>
                  <a:lnTo>
                    <a:pt x="489" y="14752"/>
                  </a:lnTo>
                  <a:lnTo>
                    <a:pt x="636" y="14801"/>
                  </a:lnTo>
                  <a:lnTo>
                    <a:pt x="17146" y="14801"/>
                  </a:lnTo>
                  <a:lnTo>
                    <a:pt x="17292" y="14752"/>
                  </a:lnTo>
                  <a:lnTo>
                    <a:pt x="17439" y="14679"/>
                  </a:lnTo>
                  <a:lnTo>
                    <a:pt x="17561" y="14581"/>
                  </a:lnTo>
                  <a:lnTo>
                    <a:pt x="17659" y="14459"/>
                  </a:lnTo>
                  <a:lnTo>
                    <a:pt x="17708" y="14337"/>
                  </a:lnTo>
                  <a:lnTo>
                    <a:pt x="17756" y="14191"/>
                  </a:lnTo>
                  <a:lnTo>
                    <a:pt x="17781" y="14020"/>
                  </a:lnTo>
                  <a:lnTo>
                    <a:pt x="17781" y="3347"/>
                  </a:lnTo>
                  <a:lnTo>
                    <a:pt x="17756" y="3200"/>
                  </a:lnTo>
                  <a:lnTo>
                    <a:pt x="17708" y="3054"/>
                  </a:lnTo>
                  <a:lnTo>
                    <a:pt x="17659" y="2907"/>
                  </a:lnTo>
                  <a:lnTo>
                    <a:pt x="17561" y="2785"/>
                  </a:lnTo>
                  <a:lnTo>
                    <a:pt x="17439" y="2687"/>
                  </a:lnTo>
                  <a:lnTo>
                    <a:pt x="17292" y="2639"/>
                  </a:lnTo>
                  <a:lnTo>
                    <a:pt x="17146" y="2590"/>
                  </a:lnTo>
                  <a:lnTo>
                    <a:pt x="16999" y="2565"/>
                  </a:lnTo>
                  <a:lnTo>
                    <a:pt x="13702" y="2565"/>
                  </a:lnTo>
                  <a:lnTo>
                    <a:pt x="13263" y="758"/>
                  </a:lnTo>
                  <a:lnTo>
                    <a:pt x="13214" y="611"/>
                  </a:lnTo>
                  <a:lnTo>
                    <a:pt x="13141" y="465"/>
                  </a:lnTo>
                  <a:lnTo>
                    <a:pt x="13043" y="318"/>
                  </a:lnTo>
                  <a:lnTo>
                    <a:pt x="12921" y="221"/>
                  </a:lnTo>
                  <a:lnTo>
                    <a:pt x="12774" y="123"/>
                  </a:lnTo>
                  <a:lnTo>
                    <a:pt x="12628" y="50"/>
                  </a:lnTo>
                  <a:lnTo>
                    <a:pt x="1248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4" name="Google Shape;374;p39"/>
          <p:cNvGrpSpPr/>
          <p:nvPr/>
        </p:nvGrpSpPr>
        <p:grpSpPr>
          <a:xfrm>
            <a:off x="1652527" y="633095"/>
            <a:ext cx="328142" cy="288534"/>
            <a:chOff x="1928175" y="312600"/>
            <a:chExt cx="425000" cy="373700"/>
          </a:xfrm>
        </p:grpSpPr>
        <p:sp>
          <p:nvSpPr>
            <p:cNvPr id="375" name="Google Shape;375;p39"/>
            <p:cNvSpPr/>
            <p:nvPr/>
          </p:nvSpPr>
          <p:spPr>
            <a:xfrm>
              <a:off x="1928175" y="312600"/>
              <a:ext cx="425000" cy="373700"/>
            </a:xfrm>
            <a:custGeom>
              <a:rect b="b" l="l" r="r" t="t"/>
              <a:pathLst>
                <a:path extrusionOk="0" h="14948" w="17000">
                  <a:moveTo>
                    <a:pt x="16022" y="978"/>
                  </a:moveTo>
                  <a:lnTo>
                    <a:pt x="16022" y="13971"/>
                  </a:lnTo>
                  <a:lnTo>
                    <a:pt x="978" y="13971"/>
                  </a:lnTo>
                  <a:lnTo>
                    <a:pt x="978" y="978"/>
                  </a:lnTo>
                  <a:close/>
                  <a:moveTo>
                    <a:pt x="782" y="1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5"/>
                  </a:lnTo>
                  <a:lnTo>
                    <a:pt x="123" y="343"/>
                  </a:lnTo>
                  <a:lnTo>
                    <a:pt x="74" y="489"/>
                  </a:lnTo>
                  <a:lnTo>
                    <a:pt x="25" y="636"/>
                  </a:lnTo>
                  <a:lnTo>
                    <a:pt x="1" y="782"/>
                  </a:lnTo>
                  <a:lnTo>
                    <a:pt x="1" y="14166"/>
                  </a:lnTo>
                  <a:lnTo>
                    <a:pt x="25" y="14313"/>
                  </a:lnTo>
                  <a:lnTo>
                    <a:pt x="74" y="14459"/>
                  </a:lnTo>
                  <a:lnTo>
                    <a:pt x="123" y="14606"/>
                  </a:lnTo>
                  <a:lnTo>
                    <a:pt x="221" y="14703"/>
                  </a:lnTo>
                  <a:lnTo>
                    <a:pt x="343" y="14801"/>
                  </a:lnTo>
                  <a:lnTo>
                    <a:pt x="489" y="14874"/>
                  </a:lnTo>
                  <a:lnTo>
                    <a:pt x="636" y="14923"/>
                  </a:lnTo>
                  <a:lnTo>
                    <a:pt x="782" y="14948"/>
                  </a:lnTo>
                  <a:lnTo>
                    <a:pt x="16218" y="14948"/>
                  </a:lnTo>
                  <a:lnTo>
                    <a:pt x="16364" y="14923"/>
                  </a:lnTo>
                  <a:lnTo>
                    <a:pt x="16511" y="14874"/>
                  </a:lnTo>
                  <a:lnTo>
                    <a:pt x="16657" y="14801"/>
                  </a:lnTo>
                  <a:lnTo>
                    <a:pt x="16779" y="14703"/>
                  </a:lnTo>
                  <a:lnTo>
                    <a:pt x="16877" y="14606"/>
                  </a:lnTo>
                  <a:lnTo>
                    <a:pt x="16926" y="14459"/>
                  </a:lnTo>
                  <a:lnTo>
                    <a:pt x="16975" y="14313"/>
                  </a:lnTo>
                  <a:lnTo>
                    <a:pt x="16999" y="14166"/>
                  </a:lnTo>
                  <a:lnTo>
                    <a:pt x="16999" y="782"/>
                  </a:lnTo>
                  <a:lnTo>
                    <a:pt x="16975" y="636"/>
                  </a:lnTo>
                  <a:lnTo>
                    <a:pt x="16926" y="489"/>
                  </a:lnTo>
                  <a:lnTo>
                    <a:pt x="16877" y="343"/>
                  </a:lnTo>
                  <a:lnTo>
                    <a:pt x="16779" y="245"/>
                  </a:lnTo>
                  <a:lnTo>
                    <a:pt x="16657" y="147"/>
                  </a:lnTo>
                  <a:lnTo>
                    <a:pt x="16511" y="74"/>
                  </a:lnTo>
                  <a:lnTo>
                    <a:pt x="16364" y="25"/>
                  </a:lnTo>
                  <a:lnTo>
                    <a:pt x="1621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6" name="Google Shape;376;p39"/>
            <p:cNvSpPr/>
            <p:nvPr/>
          </p:nvSpPr>
          <p:spPr>
            <a:xfrm>
              <a:off x="1964825" y="349250"/>
              <a:ext cx="351700" cy="300425"/>
            </a:xfrm>
            <a:custGeom>
              <a:rect b="b" l="l" r="r" t="t"/>
              <a:pathLst>
                <a:path extrusionOk="0" h="12017" w="14068">
                  <a:moveTo>
                    <a:pt x="10111" y="1563"/>
                  </a:moveTo>
                  <a:lnTo>
                    <a:pt x="10307" y="1588"/>
                  </a:lnTo>
                  <a:lnTo>
                    <a:pt x="10502" y="1612"/>
                  </a:lnTo>
                  <a:lnTo>
                    <a:pt x="10697" y="1661"/>
                  </a:lnTo>
                  <a:lnTo>
                    <a:pt x="10868" y="1734"/>
                  </a:lnTo>
                  <a:lnTo>
                    <a:pt x="11039" y="1807"/>
                  </a:lnTo>
                  <a:lnTo>
                    <a:pt x="11186" y="1905"/>
                  </a:lnTo>
                  <a:lnTo>
                    <a:pt x="11357" y="2027"/>
                  </a:lnTo>
                  <a:lnTo>
                    <a:pt x="11479" y="2149"/>
                  </a:lnTo>
                  <a:lnTo>
                    <a:pt x="11625" y="2271"/>
                  </a:lnTo>
                  <a:lnTo>
                    <a:pt x="11723" y="2442"/>
                  </a:lnTo>
                  <a:lnTo>
                    <a:pt x="11821" y="2589"/>
                  </a:lnTo>
                  <a:lnTo>
                    <a:pt x="11894" y="2760"/>
                  </a:lnTo>
                  <a:lnTo>
                    <a:pt x="11967" y="2955"/>
                  </a:lnTo>
                  <a:lnTo>
                    <a:pt x="12016" y="3126"/>
                  </a:lnTo>
                  <a:lnTo>
                    <a:pt x="12041" y="3322"/>
                  </a:lnTo>
                  <a:lnTo>
                    <a:pt x="12065" y="3517"/>
                  </a:lnTo>
                  <a:lnTo>
                    <a:pt x="12041" y="3737"/>
                  </a:lnTo>
                  <a:lnTo>
                    <a:pt x="12016" y="3908"/>
                  </a:lnTo>
                  <a:lnTo>
                    <a:pt x="11967" y="4103"/>
                  </a:lnTo>
                  <a:lnTo>
                    <a:pt x="11894" y="4274"/>
                  </a:lnTo>
                  <a:lnTo>
                    <a:pt x="11821" y="4445"/>
                  </a:lnTo>
                  <a:lnTo>
                    <a:pt x="11723" y="4616"/>
                  </a:lnTo>
                  <a:lnTo>
                    <a:pt x="11625" y="4763"/>
                  </a:lnTo>
                  <a:lnTo>
                    <a:pt x="11479" y="4909"/>
                  </a:lnTo>
                  <a:lnTo>
                    <a:pt x="11357" y="5031"/>
                  </a:lnTo>
                  <a:lnTo>
                    <a:pt x="11186" y="5153"/>
                  </a:lnTo>
                  <a:lnTo>
                    <a:pt x="11039" y="5251"/>
                  </a:lnTo>
                  <a:lnTo>
                    <a:pt x="10868" y="5324"/>
                  </a:lnTo>
                  <a:lnTo>
                    <a:pt x="10697" y="5398"/>
                  </a:lnTo>
                  <a:lnTo>
                    <a:pt x="10502" y="5446"/>
                  </a:lnTo>
                  <a:lnTo>
                    <a:pt x="10307" y="5471"/>
                  </a:lnTo>
                  <a:lnTo>
                    <a:pt x="9916" y="5471"/>
                  </a:lnTo>
                  <a:lnTo>
                    <a:pt x="9720" y="5446"/>
                  </a:lnTo>
                  <a:lnTo>
                    <a:pt x="9525" y="5398"/>
                  </a:lnTo>
                  <a:lnTo>
                    <a:pt x="9354" y="5324"/>
                  </a:lnTo>
                  <a:lnTo>
                    <a:pt x="9183" y="5251"/>
                  </a:lnTo>
                  <a:lnTo>
                    <a:pt x="9012" y="5153"/>
                  </a:lnTo>
                  <a:lnTo>
                    <a:pt x="8866" y="5031"/>
                  </a:lnTo>
                  <a:lnTo>
                    <a:pt x="8719" y="4909"/>
                  </a:lnTo>
                  <a:lnTo>
                    <a:pt x="8597" y="4763"/>
                  </a:lnTo>
                  <a:lnTo>
                    <a:pt x="8475" y="4616"/>
                  </a:lnTo>
                  <a:lnTo>
                    <a:pt x="8377" y="4445"/>
                  </a:lnTo>
                  <a:lnTo>
                    <a:pt x="8304" y="4274"/>
                  </a:lnTo>
                  <a:lnTo>
                    <a:pt x="8231" y="4103"/>
                  </a:lnTo>
                  <a:lnTo>
                    <a:pt x="8182" y="3908"/>
                  </a:lnTo>
                  <a:lnTo>
                    <a:pt x="8157" y="3737"/>
                  </a:lnTo>
                  <a:lnTo>
                    <a:pt x="8157" y="3517"/>
                  </a:lnTo>
                  <a:lnTo>
                    <a:pt x="8157" y="3322"/>
                  </a:lnTo>
                  <a:lnTo>
                    <a:pt x="8182" y="3126"/>
                  </a:lnTo>
                  <a:lnTo>
                    <a:pt x="8231" y="2955"/>
                  </a:lnTo>
                  <a:lnTo>
                    <a:pt x="8304" y="2760"/>
                  </a:lnTo>
                  <a:lnTo>
                    <a:pt x="8377" y="2589"/>
                  </a:lnTo>
                  <a:lnTo>
                    <a:pt x="8475" y="2442"/>
                  </a:lnTo>
                  <a:lnTo>
                    <a:pt x="8597" y="2271"/>
                  </a:lnTo>
                  <a:lnTo>
                    <a:pt x="8719" y="2149"/>
                  </a:lnTo>
                  <a:lnTo>
                    <a:pt x="8866" y="2027"/>
                  </a:lnTo>
                  <a:lnTo>
                    <a:pt x="9012" y="1905"/>
                  </a:lnTo>
                  <a:lnTo>
                    <a:pt x="9183" y="1807"/>
                  </a:lnTo>
                  <a:lnTo>
                    <a:pt x="9354" y="1734"/>
                  </a:lnTo>
                  <a:lnTo>
                    <a:pt x="9525" y="1661"/>
                  </a:lnTo>
                  <a:lnTo>
                    <a:pt x="9720" y="1612"/>
                  </a:lnTo>
                  <a:lnTo>
                    <a:pt x="9916" y="1588"/>
                  </a:lnTo>
                  <a:lnTo>
                    <a:pt x="10111" y="1563"/>
                  </a:lnTo>
                  <a:close/>
                  <a:moveTo>
                    <a:pt x="0" y="0"/>
                  </a:moveTo>
                  <a:lnTo>
                    <a:pt x="0" y="9232"/>
                  </a:lnTo>
                  <a:lnTo>
                    <a:pt x="3248" y="5080"/>
                  </a:lnTo>
                  <a:lnTo>
                    <a:pt x="3346" y="4958"/>
                  </a:lnTo>
                  <a:lnTo>
                    <a:pt x="3468" y="4885"/>
                  </a:lnTo>
                  <a:lnTo>
                    <a:pt x="3590" y="4836"/>
                  </a:lnTo>
                  <a:lnTo>
                    <a:pt x="3737" y="4811"/>
                  </a:lnTo>
                  <a:lnTo>
                    <a:pt x="3859" y="4836"/>
                  </a:lnTo>
                  <a:lnTo>
                    <a:pt x="4005" y="4885"/>
                  </a:lnTo>
                  <a:lnTo>
                    <a:pt x="4128" y="4958"/>
                  </a:lnTo>
                  <a:lnTo>
                    <a:pt x="4225" y="5080"/>
                  </a:lnTo>
                  <a:lnTo>
                    <a:pt x="9647" y="12016"/>
                  </a:lnTo>
                  <a:lnTo>
                    <a:pt x="10233" y="12016"/>
                  </a:lnTo>
                  <a:lnTo>
                    <a:pt x="10087" y="11772"/>
                  </a:lnTo>
                  <a:lnTo>
                    <a:pt x="8157" y="9305"/>
                  </a:lnTo>
                  <a:lnTo>
                    <a:pt x="9403" y="7718"/>
                  </a:lnTo>
                  <a:lnTo>
                    <a:pt x="9501" y="7596"/>
                  </a:lnTo>
                  <a:lnTo>
                    <a:pt x="9623" y="7522"/>
                  </a:lnTo>
                  <a:lnTo>
                    <a:pt x="9745" y="7473"/>
                  </a:lnTo>
                  <a:lnTo>
                    <a:pt x="9891" y="7449"/>
                  </a:lnTo>
                  <a:lnTo>
                    <a:pt x="10014" y="7473"/>
                  </a:lnTo>
                  <a:lnTo>
                    <a:pt x="10160" y="7522"/>
                  </a:lnTo>
                  <a:lnTo>
                    <a:pt x="10282" y="7596"/>
                  </a:lnTo>
                  <a:lnTo>
                    <a:pt x="10380" y="7718"/>
                  </a:lnTo>
                  <a:lnTo>
                    <a:pt x="13750" y="12016"/>
                  </a:lnTo>
                  <a:lnTo>
                    <a:pt x="14068" y="12016"/>
                  </a:lnTo>
                  <a:lnTo>
                    <a:pt x="1406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7" name="Google Shape;377;p39"/>
          <p:cNvSpPr/>
          <p:nvPr/>
        </p:nvSpPr>
        <p:spPr>
          <a:xfrm>
            <a:off x="2202847" y="622748"/>
            <a:ext cx="268729" cy="309265"/>
          </a:xfrm>
          <a:custGeom>
            <a:rect b="b" l="l" r="r" t="t"/>
            <a:pathLst>
              <a:path extrusionOk="0" h="16022" w="13922">
                <a:moveTo>
                  <a:pt x="13922" y="0"/>
                </a:moveTo>
                <a:lnTo>
                  <a:pt x="3249" y="3249"/>
                </a:lnTo>
                <a:lnTo>
                  <a:pt x="3249" y="12651"/>
                </a:lnTo>
                <a:lnTo>
                  <a:pt x="2907" y="12627"/>
                </a:lnTo>
                <a:lnTo>
                  <a:pt x="2565" y="12627"/>
                </a:lnTo>
                <a:lnTo>
                  <a:pt x="2198" y="12676"/>
                </a:lnTo>
                <a:lnTo>
                  <a:pt x="1832" y="12774"/>
                </a:lnTo>
                <a:lnTo>
                  <a:pt x="1612" y="12847"/>
                </a:lnTo>
                <a:lnTo>
                  <a:pt x="1393" y="12945"/>
                </a:lnTo>
                <a:lnTo>
                  <a:pt x="1197" y="13067"/>
                </a:lnTo>
                <a:lnTo>
                  <a:pt x="1002" y="13164"/>
                </a:lnTo>
                <a:lnTo>
                  <a:pt x="806" y="13311"/>
                </a:lnTo>
                <a:lnTo>
                  <a:pt x="660" y="13433"/>
                </a:lnTo>
                <a:lnTo>
                  <a:pt x="513" y="13580"/>
                </a:lnTo>
                <a:lnTo>
                  <a:pt x="391" y="13726"/>
                </a:lnTo>
                <a:lnTo>
                  <a:pt x="269" y="13897"/>
                </a:lnTo>
                <a:lnTo>
                  <a:pt x="171" y="14044"/>
                </a:lnTo>
                <a:lnTo>
                  <a:pt x="98" y="14215"/>
                </a:lnTo>
                <a:lnTo>
                  <a:pt x="49" y="14386"/>
                </a:lnTo>
                <a:lnTo>
                  <a:pt x="25" y="14532"/>
                </a:lnTo>
                <a:lnTo>
                  <a:pt x="0" y="14703"/>
                </a:lnTo>
                <a:lnTo>
                  <a:pt x="25" y="14874"/>
                </a:lnTo>
                <a:lnTo>
                  <a:pt x="49" y="15021"/>
                </a:lnTo>
                <a:lnTo>
                  <a:pt x="123" y="15191"/>
                </a:lnTo>
                <a:lnTo>
                  <a:pt x="196" y="15338"/>
                </a:lnTo>
                <a:lnTo>
                  <a:pt x="293" y="15460"/>
                </a:lnTo>
                <a:lnTo>
                  <a:pt x="416" y="15582"/>
                </a:lnTo>
                <a:lnTo>
                  <a:pt x="562" y="15680"/>
                </a:lnTo>
                <a:lnTo>
                  <a:pt x="709" y="15778"/>
                </a:lnTo>
                <a:lnTo>
                  <a:pt x="880" y="15851"/>
                </a:lnTo>
                <a:lnTo>
                  <a:pt x="1075" y="15924"/>
                </a:lnTo>
                <a:lnTo>
                  <a:pt x="1246" y="15973"/>
                </a:lnTo>
                <a:lnTo>
                  <a:pt x="1466" y="15997"/>
                </a:lnTo>
                <a:lnTo>
                  <a:pt x="1661" y="16022"/>
                </a:lnTo>
                <a:lnTo>
                  <a:pt x="1881" y="16022"/>
                </a:lnTo>
                <a:lnTo>
                  <a:pt x="2101" y="15997"/>
                </a:lnTo>
                <a:lnTo>
                  <a:pt x="2345" y="15973"/>
                </a:lnTo>
                <a:lnTo>
                  <a:pt x="2565" y="15924"/>
                </a:lnTo>
                <a:lnTo>
                  <a:pt x="2809" y="15875"/>
                </a:lnTo>
                <a:lnTo>
                  <a:pt x="3224" y="15704"/>
                </a:lnTo>
                <a:lnTo>
                  <a:pt x="3591" y="15509"/>
                </a:lnTo>
                <a:lnTo>
                  <a:pt x="3908" y="15289"/>
                </a:lnTo>
                <a:lnTo>
                  <a:pt x="4177" y="15021"/>
                </a:lnTo>
                <a:lnTo>
                  <a:pt x="4372" y="14752"/>
                </a:lnTo>
                <a:lnTo>
                  <a:pt x="4470" y="14605"/>
                </a:lnTo>
                <a:lnTo>
                  <a:pt x="4543" y="14459"/>
                </a:lnTo>
                <a:lnTo>
                  <a:pt x="4592" y="14312"/>
                </a:lnTo>
                <a:lnTo>
                  <a:pt x="4616" y="14166"/>
                </a:lnTo>
                <a:lnTo>
                  <a:pt x="4641" y="14019"/>
                </a:lnTo>
                <a:lnTo>
                  <a:pt x="4641" y="13873"/>
                </a:lnTo>
                <a:lnTo>
                  <a:pt x="4641" y="6204"/>
                </a:lnTo>
                <a:lnTo>
                  <a:pt x="12505" y="3737"/>
                </a:lnTo>
                <a:lnTo>
                  <a:pt x="12505" y="10136"/>
                </a:lnTo>
                <a:lnTo>
                  <a:pt x="12187" y="10111"/>
                </a:lnTo>
                <a:lnTo>
                  <a:pt x="11846" y="10111"/>
                </a:lnTo>
                <a:lnTo>
                  <a:pt x="11479" y="10160"/>
                </a:lnTo>
                <a:lnTo>
                  <a:pt x="11113" y="10258"/>
                </a:lnTo>
                <a:lnTo>
                  <a:pt x="10893" y="10331"/>
                </a:lnTo>
                <a:lnTo>
                  <a:pt x="10673" y="10429"/>
                </a:lnTo>
                <a:lnTo>
                  <a:pt x="10453" y="10551"/>
                </a:lnTo>
                <a:lnTo>
                  <a:pt x="10283" y="10649"/>
                </a:lnTo>
                <a:lnTo>
                  <a:pt x="10087" y="10795"/>
                </a:lnTo>
                <a:lnTo>
                  <a:pt x="9941" y="10917"/>
                </a:lnTo>
                <a:lnTo>
                  <a:pt x="9794" y="11064"/>
                </a:lnTo>
                <a:lnTo>
                  <a:pt x="9648" y="11211"/>
                </a:lnTo>
                <a:lnTo>
                  <a:pt x="9550" y="11381"/>
                </a:lnTo>
                <a:lnTo>
                  <a:pt x="9452" y="11528"/>
                </a:lnTo>
                <a:lnTo>
                  <a:pt x="9379" y="11699"/>
                </a:lnTo>
                <a:lnTo>
                  <a:pt x="9330" y="11870"/>
                </a:lnTo>
                <a:lnTo>
                  <a:pt x="9306" y="12016"/>
                </a:lnTo>
                <a:lnTo>
                  <a:pt x="9281" y="12187"/>
                </a:lnTo>
                <a:lnTo>
                  <a:pt x="9306" y="12358"/>
                </a:lnTo>
                <a:lnTo>
                  <a:pt x="9330" y="12505"/>
                </a:lnTo>
                <a:lnTo>
                  <a:pt x="9403" y="12676"/>
                </a:lnTo>
                <a:lnTo>
                  <a:pt x="9477" y="12822"/>
                </a:lnTo>
                <a:lnTo>
                  <a:pt x="9574" y="12945"/>
                </a:lnTo>
                <a:lnTo>
                  <a:pt x="9696" y="13067"/>
                </a:lnTo>
                <a:lnTo>
                  <a:pt x="9843" y="13164"/>
                </a:lnTo>
                <a:lnTo>
                  <a:pt x="9989" y="13262"/>
                </a:lnTo>
                <a:lnTo>
                  <a:pt x="10160" y="13335"/>
                </a:lnTo>
                <a:lnTo>
                  <a:pt x="10331" y="13409"/>
                </a:lnTo>
                <a:lnTo>
                  <a:pt x="10527" y="13457"/>
                </a:lnTo>
                <a:lnTo>
                  <a:pt x="10747" y="13482"/>
                </a:lnTo>
                <a:lnTo>
                  <a:pt x="10942" y="13506"/>
                </a:lnTo>
                <a:lnTo>
                  <a:pt x="11162" y="13506"/>
                </a:lnTo>
                <a:lnTo>
                  <a:pt x="11382" y="13482"/>
                </a:lnTo>
                <a:lnTo>
                  <a:pt x="11626" y="13457"/>
                </a:lnTo>
                <a:lnTo>
                  <a:pt x="11846" y="13409"/>
                </a:lnTo>
                <a:lnTo>
                  <a:pt x="12090" y="13360"/>
                </a:lnTo>
                <a:lnTo>
                  <a:pt x="12456" y="13213"/>
                </a:lnTo>
                <a:lnTo>
                  <a:pt x="12798" y="13042"/>
                </a:lnTo>
                <a:lnTo>
                  <a:pt x="13091" y="12822"/>
                </a:lnTo>
                <a:lnTo>
                  <a:pt x="13360" y="12603"/>
                </a:lnTo>
                <a:lnTo>
                  <a:pt x="13580" y="12358"/>
                </a:lnTo>
                <a:lnTo>
                  <a:pt x="13751" y="12090"/>
                </a:lnTo>
                <a:lnTo>
                  <a:pt x="13848" y="11821"/>
                </a:lnTo>
                <a:lnTo>
                  <a:pt x="13897" y="11675"/>
                </a:lnTo>
                <a:lnTo>
                  <a:pt x="13922" y="11552"/>
                </a:lnTo>
                <a:lnTo>
                  <a:pt x="13922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9"/>
          <p:cNvSpPr/>
          <p:nvPr/>
        </p:nvSpPr>
        <p:spPr>
          <a:xfrm>
            <a:off x="2741719" y="623694"/>
            <a:ext cx="231977" cy="307373"/>
          </a:xfrm>
          <a:custGeom>
            <a:rect b="b" l="l" r="r" t="t"/>
            <a:pathLst>
              <a:path extrusionOk="0" h="15924" w="12018">
                <a:moveTo>
                  <a:pt x="6278" y="3444"/>
                </a:moveTo>
                <a:lnTo>
                  <a:pt x="6522" y="3493"/>
                </a:lnTo>
                <a:lnTo>
                  <a:pt x="6766" y="3542"/>
                </a:lnTo>
                <a:lnTo>
                  <a:pt x="7010" y="3639"/>
                </a:lnTo>
                <a:lnTo>
                  <a:pt x="7230" y="3737"/>
                </a:lnTo>
                <a:lnTo>
                  <a:pt x="7450" y="3883"/>
                </a:lnTo>
                <a:lnTo>
                  <a:pt x="7645" y="4030"/>
                </a:lnTo>
                <a:lnTo>
                  <a:pt x="7816" y="4201"/>
                </a:lnTo>
                <a:lnTo>
                  <a:pt x="7987" y="4372"/>
                </a:lnTo>
                <a:lnTo>
                  <a:pt x="8134" y="4567"/>
                </a:lnTo>
                <a:lnTo>
                  <a:pt x="8280" y="4787"/>
                </a:lnTo>
                <a:lnTo>
                  <a:pt x="8378" y="5007"/>
                </a:lnTo>
                <a:lnTo>
                  <a:pt x="8476" y="5251"/>
                </a:lnTo>
                <a:lnTo>
                  <a:pt x="8525" y="5495"/>
                </a:lnTo>
                <a:lnTo>
                  <a:pt x="8573" y="5740"/>
                </a:lnTo>
                <a:lnTo>
                  <a:pt x="8573" y="6008"/>
                </a:lnTo>
                <a:lnTo>
                  <a:pt x="8573" y="6277"/>
                </a:lnTo>
                <a:lnTo>
                  <a:pt x="8525" y="6521"/>
                </a:lnTo>
                <a:lnTo>
                  <a:pt x="8476" y="6765"/>
                </a:lnTo>
                <a:lnTo>
                  <a:pt x="8378" y="7010"/>
                </a:lnTo>
                <a:lnTo>
                  <a:pt x="8280" y="7229"/>
                </a:lnTo>
                <a:lnTo>
                  <a:pt x="8134" y="7449"/>
                </a:lnTo>
                <a:lnTo>
                  <a:pt x="7987" y="7645"/>
                </a:lnTo>
                <a:lnTo>
                  <a:pt x="7816" y="7816"/>
                </a:lnTo>
                <a:lnTo>
                  <a:pt x="7645" y="7987"/>
                </a:lnTo>
                <a:lnTo>
                  <a:pt x="7450" y="8133"/>
                </a:lnTo>
                <a:lnTo>
                  <a:pt x="7230" y="8280"/>
                </a:lnTo>
                <a:lnTo>
                  <a:pt x="7010" y="8377"/>
                </a:lnTo>
                <a:lnTo>
                  <a:pt x="6766" y="8475"/>
                </a:lnTo>
                <a:lnTo>
                  <a:pt x="6522" y="8524"/>
                </a:lnTo>
                <a:lnTo>
                  <a:pt x="6278" y="8573"/>
                </a:lnTo>
                <a:lnTo>
                  <a:pt x="5740" y="8573"/>
                </a:lnTo>
                <a:lnTo>
                  <a:pt x="5496" y="8524"/>
                </a:lnTo>
                <a:lnTo>
                  <a:pt x="5252" y="8475"/>
                </a:lnTo>
                <a:lnTo>
                  <a:pt x="5008" y="8377"/>
                </a:lnTo>
                <a:lnTo>
                  <a:pt x="4788" y="8280"/>
                </a:lnTo>
                <a:lnTo>
                  <a:pt x="4568" y="8133"/>
                </a:lnTo>
                <a:lnTo>
                  <a:pt x="4373" y="7987"/>
                </a:lnTo>
                <a:lnTo>
                  <a:pt x="4202" y="7816"/>
                </a:lnTo>
                <a:lnTo>
                  <a:pt x="4031" y="7645"/>
                </a:lnTo>
                <a:lnTo>
                  <a:pt x="3884" y="7449"/>
                </a:lnTo>
                <a:lnTo>
                  <a:pt x="3738" y="7229"/>
                </a:lnTo>
                <a:lnTo>
                  <a:pt x="3640" y="7010"/>
                </a:lnTo>
                <a:lnTo>
                  <a:pt x="3542" y="6765"/>
                </a:lnTo>
                <a:lnTo>
                  <a:pt x="3493" y="6521"/>
                </a:lnTo>
                <a:lnTo>
                  <a:pt x="3445" y="6277"/>
                </a:lnTo>
                <a:lnTo>
                  <a:pt x="3445" y="6008"/>
                </a:lnTo>
                <a:lnTo>
                  <a:pt x="3445" y="5740"/>
                </a:lnTo>
                <a:lnTo>
                  <a:pt x="3493" y="5495"/>
                </a:lnTo>
                <a:lnTo>
                  <a:pt x="3542" y="5251"/>
                </a:lnTo>
                <a:lnTo>
                  <a:pt x="3640" y="5007"/>
                </a:lnTo>
                <a:lnTo>
                  <a:pt x="3738" y="4787"/>
                </a:lnTo>
                <a:lnTo>
                  <a:pt x="3884" y="4567"/>
                </a:lnTo>
                <a:lnTo>
                  <a:pt x="4031" y="4372"/>
                </a:lnTo>
                <a:lnTo>
                  <a:pt x="4202" y="4201"/>
                </a:lnTo>
                <a:lnTo>
                  <a:pt x="4373" y="4030"/>
                </a:lnTo>
                <a:lnTo>
                  <a:pt x="4568" y="3883"/>
                </a:lnTo>
                <a:lnTo>
                  <a:pt x="4788" y="3737"/>
                </a:lnTo>
                <a:lnTo>
                  <a:pt x="5008" y="3639"/>
                </a:lnTo>
                <a:lnTo>
                  <a:pt x="5252" y="3542"/>
                </a:lnTo>
                <a:lnTo>
                  <a:pt x="5496" y="3493"/>
                </a:lnTo>
                <a:lnTo>
                  <a:pt x="5740" y="3444"/>
                </a:lnTo>
                <a:close/>
                <a:moveTo>
                  <a:pt x="5691" y="0"/>
                </a:moveTo>
                <a:lnTo>
                  <a:pt x="5398" y="25"/>
                </a:lnTo>
                <a:lnTo>
                  <a:pt x="5105" y="73"/>
                </a:lnTo>
                <a:lnTo>
                  <a:pt x="4788" y="122"/>
                </a:lnTo>
                <a:lnTo>
                  <a:pt x="4519" y="196"/>
                </a:lnTo>
                <a:lnTo>
                  <a:pt x="4226" y="269"/>
                </a:lnTo>
                <a:lnTo>
                  <a:pt x="3664" y="464"/>
                </a:lnTo>
                <a:lnTo>
                  <a:pt x="3152" y="733"/>
                </a:lnTo>
                <a:lnTo>
                  <a:pt x="2639" y="1026"/>
                </a:lnTo>
                <a:lnTo>
                  <a:pt x="2199" y="1368"/>
                </a:lnTo>
                <a:lnTo>
                  <a:pt x="1759" y="1759"/>
                </a:lnTo>
                <a:lnTo>
                  <a:pt x="1369" y="2198"/>
                </a:lnTo>
                <a:lnTo>
                  <a:pt x="1027" y="2638"/>
                </a:lnTo>
                <a:lnTo>
                  <a:pt x="734" y="3151"/>
                </a:lnTo>
                <a:lnTo>
                  <a:pt x="465" y="3664"/>
                </a:lnTo>
                <a:lnTo>
                  <a:pt x="270" y="4225"/>
                </a:lnTo>
                <a:lnTo>
                  <a:pt x="196" y="4518"/>
                </a:lnTo>
                <a:lnTo>
                  <a:pt x="123" y="4787"/>
                </a:lnTo>
                <a:lnTo>
                  <a:pt x="74" y="5105"/>
                </a:lnTo>
                <a:lnTo>
                  <a:pt x="25" y="5398"/>
                </a:lnTo>
                <a:lnTo>
                  <a:pt x="1" y="5691"/>
                </a:lnTo>
                <a:lnTo>
                  <a:pt x="1" y="6008"/>
                </a:lnTo>
                <a:lnTo>
                  <a:pt x="25" y="6448"/>
                </a:lnTo>
                <a:lnTo>
                  <a:pt x="74" y="6887"/>
                </a:lnTo>
                <a:lnTo>
                  <a:pt x="147" y="7352"/>
                </a:lnTo>
                <a:lnTo>
                  <a:pt x="270" y="7791"/>
                </a:lnTo>
                <a:lnTo>
                  <a:pt x="392" y="8231"/>
                </a:lnTo>
                <a:lnTo>
                  <a:pt x="563" y="8670"/>
                </a:lnTo>
                <a:lnTo>
                  <a:pt x="734" y="9110"/>
                </a:lnTo>
                <a:lnTo>
                  <a:pt x="929" y="9550"/>
                </a:lnTo>
                <a:lnTo>
                  <a:pt x="1149" y="9965"/>
                </a:lnTo>
                <a:lnTo>
                  <a:pt x="1393" y="10404"/>
                </a:lnTo>
                <a:lnTo>
                  <a:pt x="1906" y="11210"/>
                </a:lnTo>
                <a:lnTo>
                  <a:pt x="2443" y="11992"/>
                </a:lnTo>
                <a:lnTo>
                  <a:pt x="3005" y="12725"/>
                </a:lnTo>
                <a:lnTo>
                  <a:pt x="3567" y="13408"/>
                </a:lnTo>
                <a:lnTo>
                  <a:pt x="4104" y="14019"/>
                </a:lnTo>
                <a:lnTo>
                  <a:pt x="4617" y="14581"/>
                </a:lnTo>
                <a:lnTo>
                  <a:pt x="5081" y="15045"/>
                </a:lnTo>
                <a:lnTo>
                  <a:pt x="5740" y="15680"/>
                </a:lnTo>
                <a:lnTo>
                  <a:pt x="6009" y="15924"/>
                </a:lnTo>
                <a:lnTo>
                  <a:pt x="6278" y="15680"/>
                </a:lnTo>
                <a:lnTo>
                  <a:pt x="6937" y="15045"/>
                </a:lnTo>
                <a:lnTo>
                  <a:pt x="7401" y="14581"/>
                </a:lnTo>
                <a:lnTo>
                  <a:pt x="7914" y="14019"/>
                </a:lnTo>
                <a:lnTo>
                  <a:pt x="8451" y="13408"/>
                </a:lnTo>
                <a:lnTo>
                  <a:pt x="9013" y="12725"/>
                </a:lnTo>
                <a:lnTo>
                  <a:pt x="9575" y="11992"/>
                </a:lnTo>
                <a:lnTo>
                  <a:pt x="10112" y="11210"/>
                </a:lnTo>
                <a:lnTo>
                  <a:pt x="10625" y="10404"/>
                </a:lnTo>
                <a:lnTo>
                  <a:pt x="10869" y="9965"/>
                </a:lnTo>
                <a:lnTo>
                  <a:pt x="11089" y="9550"/>
                </a:lnTo>
                <a:lnTo>
                  <a:pt x="11284" y="9110"/>
                </a:lnTo>
                <a:lnTo>
                  <a:pt x="11455" y="8670"/>
                </a:lnTo>
                <a:lnTo>
                  <a:pt x="11626" y="8231"/>
                </a:lnTo>
                <a:lnTo>
                  <a:pt x="11748" y="7791"/>
                </a:lnTo>
                <a:lnTo>
                  <a:pt x="11871" y="7352"/>
                </a:lnTo>
                <a:lnTo>
                  <a:pt x="11944" y="6887"/>
                </a:lnTo>
                <a:lnTo>
                  <a:pt x="11993" y="6448"/>
                </a:lnTo>
                <a:lnTo>
                  <a:pt x="12017" y="6008"/>
                </a:lnTo>
                <a:lnTo>
                  <a:pt x="12017" y="5691"/>
                </a:lnTo>
                <a:lnTo>
                  <a:pt x="11993" y="5398"/>
                </a:lnTo>
                <a:lnTo>
                  <a:pt x="11944" y="5105"/>
                </a:lnTo>
                <a:lnTo>
                  <a:pt x="11895" y="4787"/>
                </a:lnTo>
                <a:lnTo>
                  <a:pt x="11822" y="4518"/>
                </a:lnTo>
                <a:lnTo>
                  <a:pt x="11748" y="4225"/>
                </a:lnTo>
                <a:lnTo>
                  <a:pt x="11553" y="3664"/>
                </a:lnTo>
                <a:lnTo>
                  <a:pt x="11284" y="3151"/>
                </a:lnTo>
                <a:lnTo>
                  <a:pt x="10991" y="2638"/>
                </a:lnTo>
                <a:lnTo>
                  <a:pt x="10649" y="2198"/>
                </a:lnTo>
                <a:lnTo>
                  <a:pt x="10259" y="1759"/>
                </a:lnTo>
                <a:lnTo>
                  <a:pt x="9819" y="1368"/>
                </a:lnTo>
                <a:lnTo>
                  <a:pt x="9379" y="1026"/>
                </a:lnTo>
                <a:lnTo>
                  <a:pt x="8866" y="733"/>
                </a:lnTo>
                <a:lnTo>
                  <a:pt x="8354" y="464"/>
                </a:lnTo>
                <a:lnTo>
                  <a:pt x="7792" y="269"/>
                </a:lnTo>
                <a:lnTo>
                  <a:pt x="7499" y="196"/>
                </a:lnTo>
                <a:lnTo>
                  <a:pt x="7230" y="122"/>
                </a:lnTo>
                <a:lnTo>
                  <a:pt x="6913" y="73"/>
                </a:lnTo>
                <a:lnTo>
                  <a:pt x="6620" y="25"/>
                </a:lnTo>
                <a:lnTo>
                  <a:pt x="6326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9" name="Google Shape;379;p39"/>
          <p:cNvGrpSpPr/>
          <p:nvPr/>
        </p:nvGrpSpPr>
        <p:grpSpPr>
          <a:xfrm>
            <a:off x="3189372" y="618020"/>
            <a:ext cx="377171" cy="318704"/>
            <a:chOff x="3918650" y="293075"/>
            <a:chExt cx="488500" cy="412775"/>
          </a:xfrm>
        </p:grpSpPr>
        <p:sp>
          <p:nvSpPr>
            <p:cNvPr id="380" name="Google Shape;380;p39"/>
            <p:cNvSpPr/>
            <p:nvPr/>
          </p:nvSpPr>
          <p:spPr>
            <a:xfrm>
              <a:off x="4085350" y="293675"/>
              <a:ext cx="154500" cy="412175"/>
            </a:xfrm>
            <a:custGeom>
              <a:rect b="b" l="l" r="r" t="t"/>
              <a:pathLst>
                <a:path extrusionOk="0" h="16487" w="6180">
                  <a:moveTo>
                    <a:pt x="709" y="5496"/>
                  </a:moveTo>
                  <a:lnTo>
                    <a:pt x="806" y="5520"/>
                  </a:lnTo>
                  <a:lnTo>
                    <a:pt x="1050" y="5667"/>
                  </a:lnTo>
                  <a:lnTo>
                    <a:pt x="1270" y="5813"/>
                  </a:lnTo>
                  <a:lnTo>
                    <a:pt x="1344" y="5886"/>
                  </a:lnTo>
                  <a:lnTo>
                    <a:pt x="1368" y="5984"/>
                  </a:lnTo>
                  <a:lnTo>
                    <a:pt x="1344" y="6082"/>
                  </a:lnTo>
                  <a:lnTo>
                    <a:pt x="1319" y="6155"/>
                  </a:lnTo>
                  <a:lnTo>
                    <a:pt x="1221" y="6228"/>
                  </a:lnTo>
                  <a:lnTo>
                    <a:pt x="1124" y="6253"/>
                  </a:lnTo>
                  <a:lnTo>
                    <a:pt x="1050" y="6228"/>
                  </a:lnTo>
                  <a:lnTo>
                    <a:pt x="977" y="6204"/>
                  </a:lnTo>
                  <a:lnTo>
                    <a:pt x="782" y="6082"/>
                  </a:lnTo>
                  <a:lnTo>
                    <a:pt x="586" y="5960"/>
                  </a:lnTo>
                  <a:lnTo>
                    <a:pt x="513" y="5911"/>
                  </a:lnTo>
                  <a:lnTo>
                    <a:pt x="464" y="5838"/>
                  </a:lnTo>
                  <a:lnTo>
                    <a:pt x="464" y="5740"/>
                  </a:lnTo>
                  <a:lnTo>
                    <a:pt x="489" y="5642"/>
                  </a:lnTo>
                  <a:lnTo>
                    <a:pt x="538" y="5569"/>
                  </a:lnTo>
                  <a:lnTo>
                    <a:pt x="611" y="5520"/>
                  </a:lnTo>
                  <a:lnTo>
                    <a:pt x="709" y="5496"/>
                  </a:lnTo>
                  <a:close/>
                  <a:moveTo>
                    <a:pt x="1685" y="6351"/>
                  </a:moveTo>
                  <a:lnTo>
                    <a:pt x="1783" y="6375"/>
                  </a:lnTo>
                  <a:lnTo>
                    <a:pt x="1856" y="6448"/>
                  </a:lnTo>
                  <a:lnTo>
                    <a:pt x="2003" y="6668"/>
                  </a:lnTo>
                  <a:lnTo>
                    <a:pt x="2125" y="6888"/>
                  </a:lnTo>
                  <a:lnTo>
                    <a:pt x="2150" y="6986"/>
                  </a:lnTo>
                  <a:lnTo>
                    <a:pt x="2150" y="7083"/>
                  </a:lnTo>
                  <a:lnTo>
                    <a:pt x="2101" y="7156"/>
                  </a:lnTo>
                  <a:lnTo>
                    <a:pt x="2027" y="7230"/>
                  </a:lnTo>
                  <a:lnTo>
                    <a:pt x="1979" y="7254"/>
                  </a:lnTo>
                  <a:lnTo>
                    <a:pt x="1856" y="7254"/>
                  </a:lnTo>
                  <a:lnTo>
                    <a:pt x="1783" y="7230"/>
                  </a:lnTo>
                  <a:lnTo>
                    <a:pt x="1734" y="7181"/>
                  </a:lnTo>
                  <a:lnTo>
                    <a:pt x="1685" y="7132"/>
                  </a:lnTo>
                  <a:lnTo>
                    <a:pt x="1441" y="6741"/>
                  </a:lnTo>
                  <a:lnTo>
                    <a:pt x="1417" y="6644"/>
                  </a:lnTo>
                  <a:lnTo>
                    <a:pt x="1417" y="6546"/>
                  </a:lnTo>
                  <a:lnTo>
                    <a:pt x="1441" y="6448"/>
                  </a:lnTo>
                  <a:lnTo>
                    <a:pt x="1515" y="6399"/>
                  </a:lnTo>
                  <a:lnTo>
                    <a:pt x="1612" y="6351"/>
                  </a:lnTo>
                  <a:close/>
                  <a:moveTo>
                    <a:pt x="2247" y="7498"/>
                  </a:moveTo>
                  <a:lnTo>
                    <a:pt x="2345" y="7523"/>
                  </a:lnTo>
                  <a:lnTo>
                    <a:pt x="2418" y="7572"/>
                  </a:lnTo>
                  <a:lnTo>
                    <a:pt x="2467" y="7645"/>
                  </a:lnTo>
                  <a:lnTo>
                    <a:pt x="2662" y="8109"/>
                  </a:lnTo>
                  <a:lnTo>
                    <a:pt x="2662" y="8207"/>
                  </a:lnTo>
                  <a:lnTo>
                    <a:pt x="2638" y="8304"/>
                  </a:lnTo>
                  <a:lnTo>
                    <a:pt x="2589" y="8378"/>
                  </a:lnTo>
                  <a:lnTo>
                    <a:pt x="2516" y="8426"/>
                  </a:lnTo>
                  <a:lnTo>
                    <a:pt x="2418" y="8451"/>
                  </a:lnTo>
                  <a:lnTo>
                    <a:pt x="2345" y="8426"/>
                  </a:lnTo>
                  <a:lnTo>
                    <a:pt x="2272" y="8402"/>
                  </a:lnTo>
                  <a:lnTo>
                    <a:pt x="2223" y="8353"/>
                  </a:lnTo>
                  <a:lnTo>
                    <a:pt x="2198" y="8280"/>
                  </a:lnTo>
                  <a:lnTo>
                    <a:pt x="2027" y="7840"/>
                  </a:lnTo>
                  <a:lnTo>
                    <a:pt x="2003" y="7743"/>
                  </a:lnTo>
                  <a:lnTo>
                    <a:pt x="2027" y="7645"/>
                  </a:lnTo>
                  <a:lnTo>
                    <a:pt x="2076" y="7572"/>
                  </a:lnTo>
                  <a:lnTo>
                    <a:pt x="2150" y="7523"/>
                  </a:lnTo>
                  <a:lnTo>
                    <a:pt x="2247" y="7498"/>
                  </a:lnTo>
                  <a:close/>
                  <a:moveTo>
                    <a:pt x="2711" y="8720"/>
                  </a:moveTo>
                  <a:lnTo>
                    <a:pt x="2785" y="8744"/>
                  </a:lnTo>
                  <a:lnTo>
                    <a:pt x="2858" y="8793"/>
                  </a:lnTo>
                  <a:lnTo>
                    <a:pt x="2907" y="8866"/>
                  </a:lnTo>
                  <a:lnTo>
                    <a:pt x="3078" y="9355"/>
                  </a:lnTo>
                  <a:lnTo>
                    <a:pt x="3102" y="9452"/>
                  </a:lnTo>
                  <a:lnTo>
                    <a:pt x="3078" y="9526"/>
                  </a:lnTo>
                  <a:lnTo>
                    <a:pt x="3004" y="9599"/>
                  </a:lnTo>
                  <a:lnTo>
                    <a:pt x="2931" y="9648"/>
                  </a:lnTo>
                  <a:lnTo>
                    <a:pt x="2858" y="9672"/>
                  </a:lnTo>
                  <a:lnTo>
                    <a:pt x="2785" y="9672"/>
                  </a:lnTo>
                  <a:lnTo>
                    <a:pt x="2711" y="9623"/>
                  </a:lnTo>
                  <a:lnTo>
                    <a:pt x="2662" y="9574"/>
                  </a:lnTo>
                  <a:lnTo>
                    <a:pt x="2614" y="9501"/>
                  </a:lnTo>
                  <a:lnTo>
                    <a:pt x="2467" y="9037"/>
                  </a:lnTo>
                  <a:lnTo>
                    <a:pt x="2443" y="8939"/>
                  </a:lnTo>
                  <a:lnTo>
                    <a:pt x="2467" y="8842"/>
                  </a:lnTo>
                  <a:lnTo>
                    <a:pt x="2516" y="8768"/>
                  </a:lnTo>
                  <a:lnTo>
                    <a:pt x="2614" y="8720"/>
                  </a:lnTo>
                  <a:close/>
                  <a:moveTo>
                    <a:pt x="3224" y="9941"/>
                  </a:moveTo>
                  <a:lnTo>
                    <a:pt x="3297" y="10014"/>
                  </a:lnTo>
                  <a:lnTo>
                    <a:pt x="3346" y="10087"/>
                  </a:lnTo>
                  <a:lnTo>
                    <a:pt x="3542" y="10527"/>
                  </a:lnTo>
                  <a:lnTo>
                    <a:pt x="3566" y="10625"/>
                  </a:lnTo>
                  <a:lnTo>
                    <a:pt x="3566" y="10722"/>
                  </a:lnTo>
                  <a:lnTo>
                    <a:pt x="3517" y="10796"/>
                  </a:lnTo>
                  <a:lnTo>
                    <a:pt x="3444" y="10844"/>
                  </a:lnTo>
                  <a:lnTo>
                    <a:pt x="3322" y="10869"/>
                  </a:lnTo>
                  <a:lnTo>
                    <a:pt x="3273" y="10869"/>
                  </a:lnTo>
                  <a:lnTo>
                    <a:pt x="3200" y="10844"/>
                  </a:lnTo>
                  <a:lnTo>
                    <a:pt x="3151" y="10796"/>
                  </a:lnTo>
                  <a:lnTo>
                    <a:pt x="3102" y="10747"/>
                  </a:lnTo>
                  <a:lnTo>
                    <a:pt x="2907" y="10258"/>
                  </a:lnTo>
                  <a:lnTo>
                    <a:pt x="2882" y="10161"/>
                  </a:lnTo>
                  <a:lnTo>
                    <a:pt x="2907" y="10087"/>
                  </a:lnTo>
                  <a:lnTo>
                    <a:pt x="2955" y="10014"/>
                  </a:lnTo>
                  <a:lnTo>
                    <a:pt x="3029" y="9941"/>
                  </a:lnTo>
                  <a:close/>
                  <a:moveTo>
                    <a:pt x="3761" y="11089"/>
                  </a:moveTo>
                  <a:lnTo>
                    <a:pt x="3835" y="11137"/>
                  </a:lnTo>
                  <a:lnTo>
                    <a:pt x="3908" y="11211"/>
                  </a:lnTo>
                  <a:lnTo>
                    <a:pt x="4177" y="11577"/>
                  </a:lnTo>
                  <a:lnTo>
                    <a:pt x="4225" y="11675"/>
                  </a:lnTo>
                  <a:lnTo>
                    <a:pt x="4250" y="11748"/>
                  </a:lnTo>
                  <a:lnTo>
                    <a:pt x="4201" y="11846"/>
                  </a:lnTo>
                  <a:lnTo>
                    <a:pt x="4152" y="11919"/>
                  </a:lnTo>
                  <a:lnTo>
                    <a:pt x="4079" y="11968"/>
                  </a:lnTo>
                  <a:lnTo>
                    <a:pt x="3884" y="11968"/>
                  </a:lnTo>
                  <a:lnTo>
                    <a:pt x="3810" y="11895"/>
                  </a:lnTo>
                  <a:lnTo>
                    <a:pt x="3664" y="11675"/>
                  </a:lnTo>
                  <a:lnTo>
                    <a:pt x="3493" y="11455"/>
                  </a:lnTo>
                  <a:lnTo>
                    <a:pt x="3468" y="11382"/>
                  </a:lnTo>
                  <a:lnTo>
                    <a:pt x="3468" y="11284"/>
                  </a:lnTo>
                  <a:lnTo>
                    <a:pt x="3517" y="11186"/>
                  </a:lnTo>
                  <a:lnTo>
                    <a:pt x="3566" y="11137"/>
                  </a:lnTo>
                  <a:lnTo>
                    <a:pt x="3664" y="11089"/>
                  </a:lnTo>
                  <a:close/>
                  <a:moveTo>
                    <a:pt x="4616" y="12041"/>
                  </a:moveTo>
                  <a:lnTo>
                    <a:pt x="4714" y="12090"/>
                  </a:lnTo>
                  <a:lnTo>
                    <a:pt x="4909" y="12212"/>
                  </a:lnTo>
                  <a:lnTo>
                    <a:pt x="5105" y="12334"/>
                  </a:lnTo>
                  <a:lnTo>
                    <a:pt x="5178" y="12383"/>
                  </a:lnTo>
                  <a:lnTo>
                    <a:pt x="5227" y="12481"/>
                  </a:lnTo>
                  <a:lnTo>
                    <a:pt x="5227" y="12554"/>
                  </a:lnTo>
                  <a:lnTo>
                    <a:pt x="5202" y="12652"/>
                  </a:lnTo>
                  <a:lnTo>
                    <a:pt x="5154" y="12725"/>
                  </a:lnTo>
                  <a:lnTo>
                    <a:pt x="5105" y="12749"/>
                  </a:lnTo>
                  <a:lnTo>
                    <a:pt x="5056" y="12774"/>
                  </a:lnTo>
                  <a:lnTo>
                    <a:pt x="4983" y="12798"/>
                  </a:lnTo>
                  <a:lnTo>
                    <a:pt x="4885" y="12774"/>
                  </a:lnTo>
                  <a:lnTo>
                    <a:pt x="4641" y="12627"/>
                  </a:lnTo>
                  <a:lnTo>
                    <a:pt x="4421" y="12481"/>
                  </a:lnTo>
                  <a:lnTo>
                    <a:pt x="4348" y="12407"/>
                  </a:lnTo>
                  <a:lnTo>
                    <a:pt x="4323" y="12310"/>
                  </a:lnTo>
                  <a:lnTo>
                    <a:pt x="4323" y="12236"/>
                  </a:lnTo>
                  <a:lnTo>
                    <a:pt x="4372" y="12139"/>
                  </a:lnTo>
                  <a:lnTo>
                    <a:pt x="4445" y="12066"/>
                  </a:lnTo>
                  <a:lnTo>
                    <a:pt x="4543" y="12041"/>
                  </a:lnTo>
                  <a:close/>
                  <a:moveTo>
                    <a:pt x="0" y="1"/>
                  </a:moveTo>
                  <a:lnTo>
                    <a:pt x="0" y="5325"/>
                  </a:lnTo>
                  <a:lnTo>
                    <a:pt x="74" y="5349"/>
                  </a:lnTo>
                  <a:lnTo>
                    <a:pt x="147" y="5422"/>
                  </a:lnTo>
                  <a:lnTo>
                    <a:pt x="171" y="5496"/>
                  </a:lnTo>
                  <a:lnTo>
                    <a:pt x="171" y="5569"/>
                  </a:lnTo>
                  <a:lnTo>
                    <a:pt x="171" y="5642"/>
                  </a:lnTo>
                  <a:lnTo>
                    <a:pt x="122" y="5716"/>
                  </a:lnTo>
                  <a:lnTo>
                    <a:pt x="74" y="5764"/>
                  </a:lnTo>
                  <a:lnTo>
                    <a:pt x="0" y="5789"/>
                  </a:lnTo>
                  <a:lnTo>
                    <a:pt x="0" y="13360"/>
                  </a:lnTo>
                  <a:lnTo>
                    <a:pt x="6179" y="16486"/>
                  </a:lnTo>
                  <a:lnTo>
                    <a:pt x="6179" y="13116"/>
                  </a:lnTo>
                  <a:lnTo>
                    <a:pt x="5935" y="13091"/>
                  </a:lnTo>
                  <a:lnTo>
                    <a:pt x="5691" y="13042"/>
                  </a:lnTo>
                  <a:lnTo>
                    <a:pt x="5593" y="12994"/>
                  </a:lnTo>
                  <a:lnTo>
                    <a:pt x="5520" y="12945"/>
                  </a:lnTo>
                  <a:lnTo>
                    <a:pt x="5495" y="12847"/>
                  </a:lnTo>
                  <a:lnTo>
                    <a:pt x="5495" y="12749"/>
                  </a:lnTo>
                  <a:lnTo>
                    <a:pt x="5520" y="12676"/>
                  </a:lnTo>
                  <a:lnTo>
                    <a:pt x="5593" y="12603"/>
                  </a:lnTo>
                  <a:lnTo>
                    <a:pt x="5691" y="12554"/>
                  </a:lnTo>
                  <a:lnTo>
                    <a:pt x="5789" y="12554"/>
                  </a:lnTo>
                  <a:lnTo>
                    <a:pt x="6179" y="12627"/>
                  </a:lnTo>
                  <a:lnTo>
                    <a:pt x="6179" y="3127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9"/>
            <p:cNvSpPr/>
            <p:nvPr/>
          </p:nvSpPr>
          <p:spPr>
            <a:xfrm>
              <a:off x="3918650" y="293075"/>
              <a:ext cx="153900" cy="407275"/>
            </a:xfrm>
            <a:custGeom>
              <a:rect b="b" l="l" r="r" t="t"/>
              <a:pathLst>
                <a:path extrusionOk="0" h="16291" w="6156">
                  <a:moveTo>
                    <a:pt x="5349" y="5495"/>
                  </a:moveTo>
                  <a:lnTo>
                    <a:pt x="5447" y="5520"/>
                  </a:lnTo>
                  <a:lnTo>
                    <a:pt x="5520" y="5569"/>
                  </a:lnTo>
                  <a:lnTo>
                    <a:pt x="5569" y="5666"/>
                  </a:lnTo>
                  <a:lnTo>
                    <a:pt x="5569" y="5764"/>
                  </a:lnTo>
                  <a:lnTo>
                    <a:pt x="5545" y="5837"/>
                  </a:lnTo>
                  <a:lnTo>
                    <a:pt x="5496" y="5935"/>
                  </a:lnTo>
                  <a:lnTo>
                    <a:pt x="5423" y="5984"/>
                  </a:lnTo>
                  <a:lnTo>
                    <a:pt x="5203" y="6057"/>
                  </a:lnTo>
                  <a:lnTo>
                    <a:pt x="5008" y="6155"/>
                  </a:lnTo>
                  <a:lnTo>
                    <a:pt x="4934" y="6179"/>
                  </a:lnTo>
                  <a:lnTo>
                    <a:pt x="4812" y="6179"/>
                  </a:lnTo>
                  <a:lnTo>
                    <a:pt x="4763" y="6155"/>
                  </a:lnTo>
                  <a:lnTo>
                    <a:pt x="4714" y="6106"/>
                  </a:lnTo>
                  <a:lnTo>
                    <a:pt x="4666" y="6057"/>
                  </a:lnTo>
                  <a:lnTo>
                    <a:pt x="4641" y="5959"/>
                  </a:lnTo>
                  <a:lnTo>
                    <a:pt x="4641" y="5862"/>
                  </a:lnTo>
                  <a:lnTo>
                    <a:pt x="4690" y="5788"/>
                  </a:lnTo>
                  <a:lnTo>
                    <a:pt x="4763" y="5740"/>
                  </a:lnTo>
                  <a:lnTo>
                    <a:pt x="5008" y="5617"/>
                  </a:lnTo>
                  <a:lnTo>
                    <a:pt x="5252" y="5520"/>
                  </a:lnTo>
                  <a:lnTo>
                    <a:pt x="5349" y="5495"/>
                  </a:lnTo>
                  <a:close/>
                  <a:moveTo>
                    <a:pt x="4250" y="6155"/>
                  </a:moveTo>
                  <a:lnTo>
                    <a:pt x="4348" y="6179"/>
                  </a:lnTo>
                  <a:lnTo>
                    <a:pt x="4421" y="6252"/>
                  </a:lnTo>
                  <a:lnTo>
                    <a:pt x="4470" y="6326"/>
                  </a:lnTo>
                  <a:lnTo>
                    <a:pt x="4470" y="6423"/>
                  </a:lnTo>
                  <a:lnTo>
                    <a:pt x="4446" y="6497"/>
                  </a:lnTo>
                  <a:lnTo>
                    <a:pt x="4397" y="6594"/>
                  </a:lnTo>
                  <a:lnTo>
                    <a:pt x="4226" y="6741"/>
                  </a:lnTo>
                  <a:lnTo>
                    <a:pt x="4079" y="6912"/>
                  </a:lnTo>
                  <a:lnTo>
                    <a:pt x="3982" y="6985"/>
                  </a:lnTo>
                  <a:lnTo>
                    <a:pt x="3884" y="7010"/>
                  </a:lnTo>
                  <a:lnTo>
                    <a:pt x="3811" y="6985"/>
                  </a:lnTo>
                  <a:lnTo>
                    <a:pt x="3738" y="6936"/>
                  </a:lnTo>
                  <a:lnTo>
                    <a:pt x="3664" y="6863"/>
                  </a:lnTo>
                  <a:lnTo>
                    <a:pt x="3640" y="6790"/>
                  </a:lnTo>
                  <a:lnTo>
                    <a:pt x="3664" y="6692"/>
                  </a:lnTo>
                  <a:lnTo>
                    <a:pt x="3713" y="6594"/>
                  </a:lnTo>
                  <a:lnTo>
                    <a:pt x="3884" y="6399"/>
                  </a:lnTo>
                  <a:lnTo>
                    <a:pt x="4079" y="6228"/>
                  </a:lnTo>
                  <a:lnTo>
                    <a:pt x="4153" y="6179"/>
                  </a:lnTo>
                  <a:lnTo>
                    <a:pt x="4250" y="6155"/>
                  </a:lnTo>
                  <a:close/>
                  <a:moveTo>
                    <a:pt x="3469" y="7156"/>
                  </a:moveTo>
                  <a:lnTo>
                    <a:pt x="3542" y="7205"/>
                  </a:lnTo>
                  <a:lnTo>
                    <a:pt x="3615" y="7254"/>
                  </a:lnTo>
                  <a:lnTo>
                    <a:pt x="3664" y="7351"/>
                  </a:lnTo>
                  <a:lnTo>
                    <a:pt x="3664" y="7449"/>
                  </a:lnTo>
                  <a:lnTo>
                    <a:pt x="3640" y="7547"/>
                  </a:lnTo>
                  <a:lnTo>
                    <a:pt x="3396" y="7962"/>
                  </a:lnTo>
                  <a:lnTo>
                    <a:pt x="3371" y="8011"/>
                  </a:lnTo>
                  <a:lnTo>
                    <a:pt x="3298" y="8060"/>
                  </a:lnTo>
                  <a:lnTo>
                    <a:pt x="3249" y="8084"/>
                  </a:lnTo>
                  <a:lnTo>
                    <a:pt x="3176" y="8084"/>
                  </a:lnTo>
                  <a:lnTo>
                    <a:pt x="3078" y="8060"/>
                  </a:lnTo>
                  <a:lnTo>
                    <a:pt x="3005" y="8011"/>
                  </a:lnTo>
                  <a:lnTo>
                    <a:pt x="2956" y="7913"/>
                  </a:lnTo>
                  <a:lnTo>
                    <a:pt x="2932" y="7840"/>
                  </a:lnTo>
                  <a:lnTo>
                    <a:pt x="2956" y="7742"/>
                  </a:lnTo>
                  <a:lnTo>
                    <a:pt x="3225" y="7278"/>
                  </a:lnTo>
                  <a:lnTo>
                    <a:pt x="3273" y="7205"/>
                  </a:lnTo>
                  <a:lnTo>
                    <a:pt x="3371" y="7180"/>
                  </a:lnTo>
                  <a:lnTo>
                    <a:pt x="3469" y="7156"/>
                  </a:lnTo>
                  <a:close/>
                  <a:moveTo>
                    <a:pt x="2858" y="8328"/>
                  </a:moveTo>
                  <a:lnTo>
                    <a:pt x="2956" y="8353"/>
                  </a:lnTo>
                  <a:lnTo>
                    <a:pt x="3029" y="8402"/>
                  </a:lnTo>
                  <a:lnTo>
                    <a:pt x="3078" y="8475"/>
                  </a:lnTo>
                  <a:lnTo>
                    <a:pt x="3103" y="8573"/>
                  </a:lnTo>
                  <a:lnTo>
                    <a:pt x="3103" y="8670"/>
                  </a:lnTo>
                  <a:lnTo>
                    <a:pt x="2932" y="9110"/>
                  </a:lnTo>
                  <a:lnTo>
                    <a:pt x="2907" y="9183"/>
                  </a:lnTo>
                  <a:lnTo>
                    <a:pt x="2858" y="9232"/>
                  </a:lnTo>
                  <a:lnTo>
                    <a:pt x="2785" y="9281"/>
                  </a:lnTo>
                  <a:lnTo>
                    <a:pt x="2638" y="9281"/>
                  </a:lnTo>
                  <a:lnTo>
                    <a:pt x="2541" y="9232"/>
                  </a:lnTo>
                  <a:lnTo>
                    <a:pt x="2492" y="9159"/>
                  </a:lnTo>
                  <a:lnTo>
                    <a:pt x="2468" y="9061"/>
                  </a:lnTo>
                  <a:lnTo>
                    <a:pt x="2468" y="8963"/>
                  </a:lnTo>
                  <a:lnTo>
                    <a:pt x="2638" y="8499"/>
                  </a:lnTo>
                  <a:lnTo>
                    <a:pt x="2687" y="8402"/>
                  </a:lnTo>
                  <a:lnTo>
                    <a:pt x="2761" y="8353"/>
                  </a:lnTo>
                  <a:lnTo>
                    <a:pt x="2858" y="8328"/>
                  </a:lnTo>
                  <a:close/>
                  <a:moveTo>
                    <a:pt x="2541" y="9574"/>
                  </a:moveTo>
                  <a:lnTo>
                    <a:pt x="2638" y="9623"/>
                  </a:lnTo>
                  <a:lnTo>
                    <a:pt x="2712" y="9696"/>
                  </a:lnTo>
                  <a:lnTo>
                    <a:pt x="2736" y="9769"/>
                  </a:lnTo>
                  <a:lnTo>
                    <a:pt x="2736" y="9867"/>
                  </a:lnTo>
                  <a:lnTo>
                    <a:pt x="2638" y="10355"/>
                  </a:lnTo>
                  <a:lnTo>
                    <a:pt x="2590" y="10429"/>
                  </a:lnTo>
                  <a:lnTo>
                    <a:pt x="2541" y="10502"/>
                  </a:lnTo>
                  <a:lnTo>
                    <a:pt x="2468" y="10526"/>
                  </a:lnTo>
                  <a:lnTo>
                    <a:pt x="2394" y="10551"/>
                  </a:lnTo>
                  <a:lnTo>
                    <a:pt x="2345" y="10551"/>
                  </a:lnTo>
                  <a:lnTo>
                    <a:pt x="2248" y="10502"/>
                  </a:lnTo>
                  <a:lnTo>
                    <a:pt x="2199" y="10429"/>
                  </a:lnTo>
                  <a:lnTo>
                    <a:pt x="2150" y="10355"/>
                  </a:lnTo>
                  <a:lnTo>
                    <a:pt x="2150" y="10258"/>
                  </a:lnTo>
                  <a:lnTo>
                    <a:pt x="2248" y="9769"/>
                  </a:lnTo>
                  <a:lnTo>
                    <a:pt x="2297" y="9672"/>
                  </a:lnTo>
                  <a:lnTo>
                    <a:pt x="2370" y="9598"/>
                  </a:lnTo>
                  <a:lnTo>
                    <a:pt x="2443" y="9574"/>
                  </a:lnTo>
                  <a:close/>
                  <a:moveTo>
                    <a:pt x="2297" y="10844"/>
                  </a:moveTo>
                  <a:lnTo>
                    <a:pt x="2394" y="10868"/>
                  </a:lnTo>
                  <a:lnTo>
                    <a:pt x="2468" y="10942"/>
                  </a:lnTo>
                  <a:lnTo>
                    <a:pt x="2516" y="11015"/>
                  </a:lnTo>
                  <a:lnTo>
                    <a:pt x="2516" y="11113"/>
                  </a:lnTo>
                  <a:lnTo>
                    <a:pt x="2492" y="11357"/>
                  </a:lnTo>
                  <a:lnTo>
                    <a:pt x="2468" y="11430"/>
                  </a:lnTo>
                  <a:lnTo>
                    <a:pt x="2419" y="11503"/>
                  </a:lnTo>
                  <a:lnTo>
                    <a:pt x="2345" y="11552"/>
                  </a:lnTo>
                  <a:lnTo>
                    <a:pt x="2248" y="11577"/>
                  </a:lnTo>
                  <a:lnTo>
                    <a:pt x="2223" y="11577"/>
                  </a:lnTo>
                  <a:lnTo>
                    <a:pt x="2126" y="11552"/>
                  </a:lnTo>
                  <a:lnTo>
                    <a:pt x="2052" y="11503"/>
                  </a:lnTo>
                  <a:lnTo>
                    <a:pt x="2028" y="11406"/>
                  </a:lnTo>
                  <a:lnTo>
                    <a:pt x="2003" y="11308"/>
                  </a:lnTo>
                  <a:lnTo>
                    <a:pt x="2028" y="11064"/>
                  </a:lnTo>
                  <a:lnTo>
                    <a:pt x="2052" y="10966"/>
                  </a:lnTo>
                  <a:lnTo>
                    <a:pt x="2126" y="10893"/>
                  </a:lnTo>
                  <a:lnTo>
                    <a:pt x="2199" y="10844"/>
                  </a:lnTo>
                  <a:close/>
                  <a:moveTo>
                    <a:pt x="6155" y="0"/>
                  </a:moveTo>
                  <a:lnTo>
                    <a:pt x="538" y="2858"/>
                  </a:lnTo>
                  <a:lnTo>
                    <a:pt x="416" y="2906"/>
                  </a:lnTo>
                  <a:lnTo>
                    <a:pt x="318" y="3004"/>
                  </a:lnTo>
                  <a:lnTo>
                    <a:pt x="221" y="3102"/>
                  </a:lnTo>
                  <a:lnTo>
                    <a:pt x="147" y="3224"/>
                  </a:lnTo>
                  <a:lnTo>
                    <a:pt x="74" y="3322"/>
                  </a:lnTo>
                  <a:lnTo>
                    <a:pt x="25" y="3444"/>
                  </a:lnTo>
                  <a:lnTo>
                    <a:pt x="1" y="3566"/>
                  </a:lnTo>
                  <a:lnTo>
                    <a:pt x="1" y="3688"/>
                  </a:lnTo>
                  <a:lnTo>
                    <a:pt x="1" y="15924"/>
                  </a:lnTo>
                  <a:lnTo>
                    <a:pt x="1" y="16046"/>
                  </a:lnTo>
                  <a:lnTo>
                    <a:pt x="50" y="16119"/>
                  </a:lnTo>
                  <a:lnTo>
                    <a:pt x="98" y="16193"/>
                  </a:lnTo>
                  <a:lnTo>
                    <a:pt x="172" y="16241"/>
                  </a:lnTo>
                  <a:lnTo>
                    <a:pt x="245" y="16266"/>
                  </a:lnTo>
                  <a:lnTo>
                    <a:pt x="343" y="16290"/>
                  </a:lnTo>
                  <a:lnTo>
                    <a:pt x="465" y="16266"/>
                  </a:lnTo>
                  <a:lnTo>
                    <a:pt x="563" y="16217"/>
                  </a:lnTo>
                  <a:lnTo>
                    <a:pt x="6155" y="13360"/>
                  </a:lnTo>
                  <a:lnTo>
                    <a:pt x="6155" y="5813"/>
                  </a:lnTo>
                  <a:lnTo>
                    <a:pt x="6009" y="5813"/>
                  </a:lnTo>
                  <a:lnTo>
                    <a:pt x="5936" y="5764"/>
                  </a:lnTo>
                  <a:lnTo>
                    <a:pt x="5887" y="5691"/>
                  </a:lnTo>
                  <a:lnTo>
                    <a:pt x="5862" y="5593"/>
                  </a:lnTo>
                  <a:lnTo>
                    <a:pt x="5887" y="5495"/>
                  </a:lnTo>
                  <a:lnTo>
                    <a:pt x="5936" y="5422"/>
                  </a:lnTo>
                  <a:lnTo>
                    <a:pt x="6009" y="5373"/>
                  </a:lnTo>
                  <a:lnTo>
                    <a:pt x="6082" y="5349"/>
                  </a:lnTo>
                  <a:lnTo>
                    <a:pt x="6155" y="5324"/>
                  </a:lnTo>
                  <a:lnTo>
                    <a:pt x="615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2" name="Google Shape;382;p39"/>
            <p:cNvSpPr/>
            <p:nvPr/>
          </p:nvSpPr>
          <p:spPr>
            <a:xfrm>
              <a:off x="4253250" y="298550"/>
              <a:ext cx="153900" cy="406675"/>
            </a:xfrm>
            <a:custGeom>
              <a:rect b="b" l="l" r="r" t="t"/>
              <a:pathLst>
                <a:path extrusionOk="0" h="16267" w="6156">
                  <a:moveTo>
                    <a:pt x="3713" y="4348"/>
                  </a:moveTo>
                  <a:lnTo>
                    <a:pt x="3737" y="4373"/>
                  </a:lnTo>
                  <a:lnTo>
                    <a:pt x="3786" y="4397"/>
                  </a:lnTo>
                  <a:lnTo>
                    <a:pt x="3811" y="4421"/>
                  </a:lnTo>
                  <a:lnTo>
                    <a:pt x="3835" y="4544"/>
                  </a:lnTo>
                  <a:lnTo>
                    <a:pt x="3811" y="4666"/>
                  </a:lnTo>
                  <a:lnTo>
                    <a:pt x="3737" y="4812"/>
                  </a:lnTo>
                  <a:lnTo>
                    <a:pt x="3224" y="5716"/>
                  </a:lnTo>
                  <a:lnTo>
                    <a:pt x="3762" y="6009"/>
                  </a:lnTo>
                  <a:lnTo>
                    <a:pt x="3786" y="6033"/>
                  </a:lnTo>
                  <a:lnTo>
                    <a:pt x="3811" y="6082"/>
                  </a:lnTo>
                  <a:lnTo>
                    <a:pt x="3835" y="6180"/>
                  </a:lnTo>
                  <a:lnTo>
                    <a:pt x="3811" y="6326"/>
                  </a:lnTo>
                  <a:lnTo>
                    <a:pt x="3762" y="6473"/>
                  </a:lnTo>
                  <a:lnTo>
                    <a:pt x="3664" y="6595"/>
                  </a:lnTo>
                  <a:lnTo>
                    <a:pt x="3566" y="6668"/>
                  </a:lnTo>
                  <a:lnTo>
                    <a:pt x="3444" y="6717"/>
                  </a:lnTo>
                  <a:lnTo>
                    <a:pt x="3395" y="6717"/>
                  </a:lnTo>
                  <a:lnTo>
                    <a:pt x="3371" y="6693"/>
                  </a:lnTo>
                  <a:lnTo>
                    <a:pt x="2834" y="6400"/>
                  </a:lnTo>
                  <a:lnTo>
                    <a:pt x="2321" y="7303"/>
                  </a:lnTo>
                  <a:lnTo>
                    <a:pt x="2223" y="7426"/>
                  </a:lnTo>
                  <a:lnTo>
                    <a:pt x="2125" y="7499"/>
                  </a:lnTo>
                  <a:lnTo>
                    <a:pt x="2003" y="7548"/>
                  </a:lnTo>
                  <a:lnTo>
                    <a:pt x="1954" y="7548"/>
                  </a:lnTo>
                  <a:lnTo>
                    <a:pt x="1930" y="7523"/>
                  </a:lnTo>
                  <a:lnTo>
                    <a:pt x="1881" y="7499"/>
                  </a:lnTo>
                  <a:lnTo>
                    <a:pt x="1857" y="7450"/>
                  </a:lnTo>
                  <a:lnTo>
                    <a:pt x="1832" y="7352"/>
                  </a:lnTo>
                  <a:lnTo>
                    <a:pt x="1857" y="7206"/>
                  </a:lnTo>
                  <a:lnTo>
                    <a:pt x="1930" y="7059"/>
                  </a:lnTo>
                  <a:lnTo>
                    <a:pt x="2443" y="6156"/>
                  </a:lnTo>
                  <a:lnTo>
                    <a:pt x="1906" y="5862"/>
                  </a:lnTo>
                  <a:lnTo>
                    <a:pt x="1881" y="5838"/>
                  </a:lnTo>
                  <a:lnTo>
                    <a:pt x="1857" y="5789"/>
                  </a:lnTo>
                  <a:lnTo>
                    <a:pt x="1832" y="5691"/>
                  </a:lnTo>
                  <a:lnTo>
                    <a:pt x="1857" y="5569"/>
                  </a:lnTo>
                  <a:lnTo>
                    <a:pt x="1906" y="5423"/>
                  </a:lnTo>
                  <a:lnTo>
                    <a:pt x="2003" y="5301"/>
                  </a:lnTo>
                  <a:lnTo>
                    <a:pt x="2101" y="5203"/>
                  </a:lnTo>
                  <a:lnTo>
                    <a:pt x="2223" y="5179"/>
                  </a:lnTo>
                  <a:lnTo>
                    <a:pt x="2272" y="5179"/>
                  </a:lnTo>
                  <a:lnTo>
                    <a:pt x="2296" y="5203"/>
                  </a:lnTo>
                  <a:lnTo>
                    <a:pt x="2834" y="5496"/>
                  </a:lnTo>
                  <a:lnTo>
                    <a:pt x="3347" y="4592"/>
                  </a:lnTo>
                  <a:lnTo>
                    <a:pt x="3444" y="4470"/>
                  </a:lnTo>
                  <a:lnTo>
                    <a:pt x="3542" y="4373"/>
                  </a:lnTo>
                  <a:lnTo>
                    <a:pt x="3664" y="4348"/>
                  </a:lnTo>
                  <a:close/>
                  <a:moveTo>
                    <a:pt x="3176" y="7303"/>
                  </a:moveTo>
                  <a:lnTo>
                    <a:pt x="3249" y="7328"/>
                  </a:lnTo>
                  <a:lnTo>
                    <a:pt x="3322" y="7401"/>
                  </a:lnTo>
                  <a:lnTo>
                    <a:pt x="3371" y="7474"/>
                  </a:lnTo>
                  <a:lnTo>
                    <a:pt x="3420" y="7743"/>
                  </a:lnTo>
                  <a:lnTo>
                    <a:pt x="3420" y="7841"/>
                  </a:lnTo>
                  <a:lnTo>
                    <a:pt x="3371" y="7914"/>
                  </a:lnTo>
                  <a:lnTo>
                    <a:pt x="3298" y="7987"/>
                  </a:lnTo>
                  <a:lnTo>
                    <a:pt x="3224" y="8012"/>
                  </a:lnTo>
                  <a:lnTo>
                    <a:pt x="3102" y="8012"/>
                  </a:lnTo>
                  <a:lnTo>
                    <a:pt x="3029" y="7963"/>
                  </a:lnTo>
                  <a:lnTo>
                    <a:pt x="2956" y="7914"/>
                  </a:lnTo>
                  <a:lnTo>
                    <a:pt x="2931" y="7816"/>
                  </a:lnTo>
                  <a:lnTo>
                    <a:pt x="2883" y="7596"/>
                  </a:lnTo>
                  <a:lnTo>
                    <a:pt x="2883" y="7499"/>
                  </a:lnTo>
                  <a:lnTo>
                    <a:pt x="2907" y="7426"/>
                  </a:lnTo>
                  <a:lnTo>
                    <a:pt x="2980" y="7352"/>
                  </a:lnTo>
                  <a:lnTo>
                    <a:pt x="3078" y="7303"/>
                  </a:lnTo>
                  <a:close/>
                  <a:moveTo>
                    <a:pt x="3249" y="8354"/>
                  </a:moveTo>
                  <a:lnTo>
                    <a:pt x="3347" y="8378"/>
                  </a:lnTo>
                  <a:lnTo>
                    <a:pt x="3444" y="8427"/>
                  </a:lnTo>
                  <a:lnTo>
                    <a:pt x="3493" y="8500"/>
                  </a:lnTo>
                  <a:lnTo>
                    <a:pt x="3518" y="8598"/>
                  </a:lnTo>
                  <a:lnTo>
                    <a:pt x="3542" y="9013"/>
                  </a:lnTo>
                  <a:lnTo>
                    <a:pt x="3518" y="9111"/>
                  </a:lnTo>
                  <a:lnTo>
                    <a:pt x="3518" y="9208"/>
                  </a:lnTo>
                  <a:lnTo>
                    <a:pt x="3469" y="9282"/>
                  </a:lnTo>
                  <a:lnTo>
                    <a:pt x="3371" y="9331"/>
                  </a:lnTo>
                  <a:lnTo>
                    <a:pt x="3273" y="9355"/>
                  </a:lnTo>
                  <a:lnTo>
                    <a:pt x="3176" y="9331"/>
                  </a:lnTo>
                  <a:lnTo>
                    <a:pt x="3102" y="9282"/>
                  </a:lnTo>
                  <a:lnTo>
                    <a:pt x="3054" y="9184"/>
                  </a:lnTo>
                  <a:lnTo>
                    <a:pt x="3029" y="9086"/>
                  </a:lnTo>
                  <a:lnTo>
                    <a:pt x="3054" y="9013"/>
                  </a:lnTo>
                  <a:lnTo>
                    <a:pt x="3029" y="8622"/>
                  </a:lnTo>
                  <a:lnTo>
                    <a:pt x="3054" y="8525"/>
                  </a:lnTo>
                  <a:lnTo>
                    <a:pt x="3102" y="8451"/>
                  </a:lnTo>
                  <a:lnTo>
                    <a:pt x="3176" y="8378"/>
                  </a:lnTo>
                  <a:lnTo>
                    <a:pt x="3249" y="8354"/>
                  </a:lnTo>
                  <a:close/>
                  <a:moveTo>
                    <a:pt x="3249" y="9648"/>
                  </a:moveTo>
                  <a:lnTo>
                    <a:pt x="3347" y="9697"/>
                  </a:lnTo>
                  <a:lnTo>
                    <a:pt x="3420" y="9746"/>
                  </a:lnTo>
                  <a:lnTo>
                    <a:pt x="3469" y="9843"/>
                  </a:lnTo>
                  <a:lnTo>
                    <a:pt x="3469" y="9941"/>
                  </a:lnTo>
                  <a:lnTo>
                    <a:pt x="3347" y="10454"/>
                  </a:lnTo>
                  <a:lnTo>
                    <a:pt x="3322" y="10527"/>
                  </a:lnTo>
                  <a:lnTo>
                    <a:pt x="3273" y="10576"/>
                  </a:lnTo>
                  <a:lnTo>
                    <a:pt x="3200" y="10601"/>
                  </a:lnTo>
                  <a:lnTo>
                    <a:pt x="3127" y="10625"/>
                  </a:lnTo>
                  <a:lnTo>
                    <a:pt x="3054" y="10625"/>
                  </a:lnTo>
                  <a:lnTo>
                    <a:pt x="2956" y="10576"/>
                  </a:lnTo>
                  <a:lnTo>
                    <a:pt x="2907" y="10503"/>
                  </a:lnTo>
                  <a:lnTo>
                    <a:pt x="2883" y="10405"/>
                  </a:lnTo>
                  <a:lnTo>
                    <a:pt x="2883" y="10307"/>
                  </a:lnTo>
                  <a:lnTo>
                    <a:pt x="2980" y="9868"/>
                  </a:lnTo>
                  <a:lnTo>
                    <a:pt x="3005" y="9770"/>
                  </a:lnTo>
                  <a:lnTo>
                    <a:pt x="3078" y="9697"/>
                  </a:lnTo>
                  <a:lnTo>
                    <a:pt x="3151" y="9648"/>
                  </a:lnTo>
                  <a:close/>
                  <a:moveTo>
                    <a:pt x="2858" y="10869"/>
                  </a:moveTo>
                  <a:lnTo>
                    <a:pt x="2931" y="10894"/>
                  </a:lnTo>
                  <a:lnTo>
                    <a:pt x="3005" y="10967"/>
                  </a:lnTo>
                  <a:lnTo>
                    <a:pt x="3054" y="11040"/>
                  </a:lnTo>
                  <a:lnTo>
                    <a:pt x="3078" y="11138"/>
                  </a:lnTo>
                  <a:lnTo>
                    <a:pt x="3029" y="11236"/>
                  </a:lnTo>
                  <a:lnTo>
                    <a:pt x="2907" y="11480"/>
                  </a:lnTo>
                  <a:lnTo>
                    <a:pt x="2736" y="11700"/>
                  </a:lnTo>
                  <a:lnTo>
                    <a:pt x="2663" y="11748"/>
                  </a:lnTo>
                  <a:lnTo>
                    <a:pt x="2565" y="11773"/>
                  </a:lnTo>
                  <a:lnTo>
                    <a:pt x="2467" y="11773"/>
                  </a:lnTo>
                  <a:lnTo>
                    <a:pt x="2394" y="11724"/>
                  </a:lnTo>
                  <a:lnTo>
                    <a:pt x="2345" y="11651"/>
                  </a:lnTo>
                  <a:lnTo>
                    <a:pt x="2321" y="11577"/>
                  </a:lnTo>
                  <a:lnTo>
                    <a:pt x="2321" y="11480"/>
                  </a:lnTo>
                  <a:lnTo>
                    <a:pt x="2370" y="11382"/>
                  </a:lnTo>
                  <a:lnTo>
                    <a:pt x="2492" y="11211"/>
                  </a:lnTo>
                  <a:lnTo>
                    <a:pt x="2614" y="11016"/>
                  </a:lnTo>
                  <a:lnTo>
                    <a:pt x="2663" y="10918"/>
                  </a:lnTo>
                  <a:lnTo>
                    <a:pt x="2760" y="10894"/>
                  </a:lnTo>
                  <a:lnTo>
                    <a:pt x="2858" y="10869"/>
                  </a:lnTo>
                  <a:close/>
                  <a:moveTo>
                    <a:pt x="2028" y="11846"/>
                  </a:moveTo>
                  <a:lnTo>
                    <a:pt x="2101" y="11871"/>
                  </a:lnTo>
                  <a:lnTo>
                    <a:pt x="2174" y="11944"/>
                  </a:lnTo>
                  <a:lnTo>
                    <a:pt x="2223" y="12041"/>
                  </a:lnTo>
                  <a:lnTo>
                    <a:pt x="2223" y="12115"/>
                  </a:lnTo>
                  <a:lnTo>
                    <a:pt x="2174" y="12212"/>
                  </a:lnTo>
                  <a:lnTo>
                    <a:pt x="2125" y="12286"/>
                  </a:lnTo>
                  <a:lnTo>
                    <a:pt x="1881" y="12432"/>
                  </a:lnTo>
                  <a:lnTo>
                    <a:pt x="1661" y="12554"/>
                  </a:lnTo>
                  <a:lnTo>
                    <a:pt x="1539" y="12579"/>
                  </a:lnTo>
                  <a:lnTo>
                    <a:pt x="1490" y="12554"/>
                  </a:lnTo>
                  <a:lnTo>
                    <a:pt x="1417" y="12530"/>
                  </a:lnTo>
                  <a:lnTo>
                    <a:pt x="1368" y="12481"/>
                  </a:lnTo>
                  <a:lnTo>
                    <a:pt x="1319" y="12432"/>
                  </a:lnTo>
                  <a:lnTo>
                    <a:pt x="1295" y="12335"/>
                  </a:lnTo>
                  <a:lnTo>
                    <a:pt x="1319" y="12237"/>
                  </a:lnTo>
                  <a:lnTo>
                    <a:pt x="1368" y="12164"/>
                  </a:lnTo>
                  <a:lnTo>
                    <a:pt x="1442" y="12115"/>
                  </a:lnTo>
                  <a:lnTo>
                    <a:pt x="1637" y="11993"/>
                  </a:lnTo>
                  <a:lnTo>
                    <a:pt x="1832" y="11871"/>
                  </a:lnTo>
                  <a:lnTo>
                    <a:pt x="1930" y="11846"/>
                  </a:lnTo>
                  <a:close/>
                  <a:moveTo>
                    <a:pt x="831" y="12335"/>
                  </a:moveTo>
                  <a:lnTo>
                    <a:pt x="929" y="12383"/>
                  </a:lnTo>
                  <a:lnTo>
                    <a:pt x="1002" y="12432"/>
                  </a:lnTo>
                  <a:lnTo>
                    <a:pt x="1026" y="12530"/>
                  </a:lnTo>
                  <a:lnTo>
                    <a:pt x="1026" y="12628"/>
                  </a:lnTo>
                  <a:lnTo>
                    <a:pt x="1002" y="12701"/>
                  </a:lnTo>
                  <a:lnTo>
                    <a:pt x="929" y="12774"/>
                  </a:lnTo>
                  <a:lnTo>
                    <a:pt x="855" y="12823"/>
                  </a:lnTo>
                  <a:lnTo>
                    <a:pt x="318" y="12896"/>
                  </a:lnTo>
                  <a:lnTo>
                    <a:pt x="294" y="12896"/>
                  </a:lnTo>
                  <a:lnTo>
                    <a:pt x="220" y="12872"/>
                  </a:lnTo>
                  <a:lnTo>
                    <a:pt x="147" y="12823"/>
                  </a:lnTo>
                  <a:lnTo>
                    <a:pt x="74" y="12774"/>
                  </a:lnTo>
                  <a:lnTo>
                    <a:pt x="49" y="12676"/>
                  </a:lnTo>
                  <a:lnTo>
                    <a:pt x="74" y="12579"/>
                  </a:lnTo>
                  <a:lnTo>
                    <a:pt x="123" y="12506"/>
                  </a:lnTo>
                  <a:lnTo>
                    <a:pt x="196" y="12432"/>
                  </a:lnTo>
                  <a:lnTo>
                    <a:pt x="269" y="12408"/>
                  </a:lnTo>
                  <a:lnTo>
                    <a:pt x="733" y="12335"/>
                  </a:lnTo>
                  <a:close/>
                  <a:moveTo>
                    <a:pt x="5691" y="1"/>
                  </a:moveTo>
                  <a:lnTo>
                    <a:pt x="5593" y="50"/>
                  </a:lnTo>
                  <a:lnTo>
                    <a:pt x="1" y="2907"/>
                  </a:lnTo>
                  <a:lnTo>
                    <a:pt x="1" y="16267"/>
                  </a:lnTo>
                  <a:lnTo>
                    <a:pt x="5618" y="13409"/>
                  </a:lnTo>
                  <a:lnTo>
                    <a:pt x="5740" y="13360"/>
                  </a:lnTo>
                  <a:lnTo>
                    <a:pt x="5838" y="13263"/>
                  </a:lnTo>
                  <a:lnTo>
                    <a:pt x="5935" y="13165"/>
                  </a:lnTo>
                  <a:lnTo>
                    <a:pt x="6009" y="13067"/>
                  </a:lnTo>
                  <a:lnTo>
                    <a:pt x="6082" y="12945"/>
                  </a:lnTo>
                  <a:lnTo>
                    <a:pt x="6131" y="12823"/>
                  </a:lnTo>
                  <a:lnTo>
                    <a:pt x="6155" y="12701"/>
                  </a:lnTo>
                  <a:lnTo>
                    <a:pt x="6155" y="12579"/>
                  </a:lnTo>
                  <a:lnTo>
                    <a:pt x="6155" y="343"/>
                  </a:lnTo>
                  <a:lnTo>
                    <a:pt x="6155" y="221"/>
                  </a:lnTo>
                  <a:lnTo>
                    <a:pt x="6106" y="147"/>
                  </a:lnTo>
                  <a:lnTo>
                    <a:pt x="6058" y="74"/>
                  </a:lnTo>
                  <a:lnTo>
                    <a:pt x="5984" y="25"/>
                  </a:lnTo>
                  <a:lnTo>
                    <a:pt x="591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3" name="Google Shape;383;p39"/>
          <p:cNvGrpSpPr/>
          <p:nvPr/>
        </p:nvGrpSpPr>
        <p:grpSpPr>
          <a:xfrm>
            <a:off x="3743296" y="593969"/>
            <a:ext cx="310230" cy="366786"/>
            <a:chOff x="4636075" y="261925"/>
            <a:chExt cx="401800" cy="475050"/>
          </a:xfrm>
        </p:grpSpPr>
        <p:sp>
          <p:nvSpPr>
            <p:cNvPr id="384" name="Google Shape;384;p39"/>
            <p:cNvSpPr/>
            <p:nvPr/>
          </p:nvSpPr>
          <p:spPr>
            <a:xfrm>
              <a:off x="4665400" y="326650"/>
              <a:ext cx="372475" cy="97100"/>
            </a:xfrm>
            <a:custGeom>
              <a:rect b="b" l="l" r="r" t="t"/>
              <a:pathLst>
                <a:path extrusionOk="0" h="3884" w="14899">
                  <a:moveTo>
                    <a:pt x="928" y="0"/>
                  </a:moveTo>
                  <a:lnTo>
                    <a:pt x="733" y="25"/>
                  </a:lnTo>
                  <a:lnTo>
                    <a:pt x="562" y="74"/>
                  </a:lnTo>
                  <a:lnTo>
                    <a:pt x="391" y="171"/>
                  </a:lnTo>
                  <a:lnTo>
                    <a:pt x="269" y="269"/>
                  </a:lnTo>
                  <a:lnTo>
                    <a:pt x="147" y="416"/>
                  </a:lnTo>
                  <a:lnTo>
                    <a:pt x="73" y="562"/>
                  </a:lnTo>
                  <a:lnTo>
                    <a:pt x="0" y="733"/>
                  </a:lnTo>
                  <a:lnTo>
                    <a:pt x="0" y="928"/>
                  </a:lnTo>
                  <a:lnTo>
                    <a:pt x="0" y="2956"/>
                  </a:lnTo>
                  <a:lnTo>
                    <a:pt x="0" y="3151"/>
                  </a:lnTo>
                  <a:lnTo>
                    <a:pt x="73" y="3322"/>
                  </a:lnTo>
                  <a:lnTo>
                    <a:pt x="147" y="3468"/>
                  </a:lnTo>
                  <a:lnTo>
                    <a:pt x="269" y="3615"/>
                  </a:lnTo>
                  <a:lnTo>
                    <a:pt x="391" y="3737"/>
                  </a:lnTo>
                  <a:lnTo>
                    <a:pt x="562" y="3810"/>
                  </a:lnTo>
                  <a:lnTo>
                    <a:pt x="733" y="3859"/>
                  </a:lnTo>
                  <a:lnTo>
                    <a:pt x="928" y="3884"/>
                  </a:lnTo>
                  <a:lnTo>
                    <a:pt x="12798" y="3884"/>
                  </a:lnTo>
                  <a:lnTo>
                    <a:pt x="14898" y="1954"/>
                  </a:lnTo>
                  <a:lnTo>
                    <a:pt x="1279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5" name="Google Shape;385;p39"/>
            <p:cNvSpPr/>
            <p:nvPr/>
          </p:nvSpPr>
          <p:spPr>
            <a:xfrm>
              <a:off x="4636075" y="438375"/>
              <a:ext cx="372475" cy="97125"/>
            </a:xfrm>
            <a:custGeom>
              <a:rect b="b" l="l" r="r" t="t"/>
              <a:pathLst>
                <a:path extrusionOk="0" h="3885" w="14899">
                  <a:moveTo>
                    <a:pt x="2101" y="1"/>
                  </a:moveTo>
                  <a:lnTo>
                    <a:pt x="1" y="1930"/>
                  </a:lnTo>
                  <a:lnTo>
                    <a:pt x="2101" y="3884"/>
                  </a:lnTo>
                  <a:lnTo>
                    <a:pt x="13971" y="3884"/>
                  </a:lnTo>
                  <a:lnTo>
                    <a:pt x="14166" y="3860"/>
                  </a:lnTo>
                  <a:lnTo>
                    <a:pt x="14337" y="3811"/>
                  </a:lnTo>
                  <a:lnTo>
                    <a:pt x="14508" y="3713"/>
                  </a:lnTo>
                  <a:lnTo>
                    <a:pt x="14630" y="3615"/>
                  </a:lnTo>
                  <a:lnTo>
                    <a:pt x="14752" y="3469"/>
                  </a:lnTo>
                  <a:lnTo>
                    <a:pt x="14826" y="3322"/>
                  </a:lnTo>
                  <a:lnTo>
                    <a:pt x="14899" y="3151"/>
                  </a:lnTo>
                  <a:lnTo>
                    <a:pt x="14899" y="2956"/>
                  </a:lnTo>
                  <a:lnTo>
                    <a:pt x="14899" y="929"/>
                  </a:lnTo>
                  <a:lnTo>
                    <a:pt x="14899" y="733"/>
                  </a:lnTo>
                  <a:lnTo>
                    <a:pt x="14826" y="563"/>
                  </a:lnTo>
                  <a:lnTo>
                    <a:pt x="14752" y="416"/>
                  </a:lnTo>
                  <a:lnTo>
                    <a:pt x="14630" y="269"/>
                  </a:lnTo>
                  <a:lnTo>
                    <a:pt x="14508" y="147"/>
                  </a:lnTo>
                  <a:lnTo>
                    <a:pt x="14337" y="74"/>
                  </a:lnTo>
                  <a:lnTo>
                    <a:pt x="14166" y="25"/>
                  </a:lnTo>
                  <a:lnTo>
                    <a:pt x="139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6" name="Google Shape;386;p39"/>
            <p:cNvSpPr/>
            <p:nvPr/>
          </p:nvSpPr>
          <p:spPr>
            <a:xfrm>
              <a:off x="4814975" y="261925"/>
              <a:ext cx="44000" cy="50100"/>
            </a:xfrm>
            <a:custGeom>
              <a:rect b="b" l="l" r="r" t="t"/>
              <a:pathLst>
                <a:path extrusionOk="0" h="2004" w="1760">
                  <a:moveTo>
                    <a:pt x="563" y="1"/>
                  </a:moveTo>
                  <a:lnTo>
                    <a:pt x="465" y="25"/>
                  </a:lnTo>
                  <a:lnTo>
                    <a:pt x="343" y="49"/>
                  </a:lnTo>
                  <a:lnTo>
                    <a:pt x="245" y="98"/>
                  </a:lnTo>
                  <a:lnTo>
                    <a:pt x="172" y="171"/>
                  </a:lnTo>
                  <a:lnTo>
                    <a:pt x="99" y="269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1" y="587"/>
                  </a:lnTo>
                  <a:lnTo>
                    <a:pt x="1" y="2003"/>
                  </a:lnTo>
                  <a:lnTo>
                    <a:pt x="1759" y="2003"/>
                  </a:lnTo>
                  <a:lnTo>
                    <a:pt x="1759" y="587"/>
                  </a:lnTo>
                  <a:lnTo>
                    <a:pt x="1759" y="465"/>
                  </a:lnTo>
                  <a:lnTo>
                    <a:pt x="1735" y="367"/>
                  </a:lnTo>
                  <a:lnTo>
                    <a:pt x="1662" y="269"/>
                  </a:lnTo>
                  <a:lnTo>
                    <a:pt x="1588" y="171"/>
                  </a:lnTo>
                  <a:lnTo>
                    <a:pt x="1515" y="98"/>
                  </a:lnTo>
                  <a:lnTo>
                    <a:pt x="1417" y="49"/>
                  </a:lnTo>
                  <a:lnTo>
                    <a:pt x="1295" y="25"/>
                  </a:lnTo>
                  <a:lnTo>
                    <a:pt x="119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9"/>
            <p:cNvSpPr/>
            <p:nvPr/>
          </p:nvSpPr>
          <p:spPr>
            <a:xfrm>
              <a:off x="4814975" y="550125"/>
              <a:ext cx="44000" cy="186850"/>
            </a:xfrm>
            <a:custGeom>
              <a:rect b="b" l="l" r="r" t="t"/>
              <a:pathLst>
                <a:path extrusionOk="0" h="7474" w="1760">
                  <a:moveTo>
                    <a:pt x="1" y="0"/>
                  </a:moveTo>
                  <a:lnTo>
                    <a:pt x="1" y="7474"/>
                  </a:lnTo>
                  <a:lnTo>
                    <a:pt x="1759" y="7474"/>
                  </a:lnTo>
                  <a:lnTo>
                    <a:pt x="175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88" name="Google Shape;388;p39"/>
          <p:cNvSpPr/>
          <p:nvPr/>
        </p:nvSpPr>
        <p:spPr>
          <a:xfrm>
            <a:off x="4241448" y="622266"/>
            <a:ext cx="355475" cy="310230"/>
          </a:xfrm>
          <a:custGeom>
            <a:rect b="b" l="l" r="r" t="t"/>
            <a:pathLst>
              <a:path extrusionOk="0" h="16072" w="18416">
                <a:moveTo>
                  <a:pt x="9208" y="1"/>
                </a:moveTo>
                <a:lnTo>
                  <a:pt x="1" y="8866"/>
                </a:lnTo>
                <a:lnTo>
                  <a:pt x="2882" y="8866"/>
                </a:lnTo>
                <a:lnTo>
                  <a:pt x="2882" y="15290"/>
                </a:lnTo>
                <a:lnTo>
                  <a:pt x="2907" y="15461"/>
                </a:lnTo>
                <a:lnTo>
                  <a:pt x="2956" y="15607"/>
                </a:lnTo>
                <a:lnTo>
                  <a:pt x="3029" y="15729"/>
                </a:lnTo>
                <a:lnTo>
                  <a:pt x="3102" y="15851"/>
                </a:lnTo>
                <a:lnTo>
                  <a:pt x="3224" y="15949"/>
                </a:lnTo>
                <a:lnTo>
                  <a:pt x="3371" y="16022"/>
                </a:lnTo>
                <a:lnTo>
                  <a:pt x="3517" y="16071"/>
                </a:lnTo>
                <a:lnTo>
                  <a:pt x="7425" y="16071"/>
                </a:lnTo>
                <a:lnTo>
                  <a:pt x="7425" y="13458"/>
                </a:lnTo>
                <a:lnTo>
                  <a:pt x="7450" y="13165"/>
                </a:lnTo>
                <a:lnTo>
                  <a:pt x="7547" y="12896"/>
                </a:lnTo>
                <a:lnTo>
                  <a:pt x="7669" y="12652"/>
                </a:lnTo>
                <a:lnTo>
                  <a:pt x="7840" y="12457"/>
                </a:lnTo>
                <a:lnTo>
                  <a:pt x="8060" y="12286"/>
                </a:lnTo>
                <a:lnTo>
                  <a:pt x="8280" y="12164"/>
                </a:lnTo>
                <a:lnTo>
                  <a:pt x="8549" y="12066"/>
                </a:lnTo>
                <a:lnTo>
                  <a:pt x="8842" y="12041"/>
                </a:lnTo>
                <a:lnTo>
                  <a:pt x="9574" y="12041"/>
                </a:lnTo>
                <a:lnTo>
                  <a:pt x="9867" y="12066"/>
                </a:lnTo>
                <a:lnTo>
                  <a:pt x="10136" y="12164"/>
                </a:lnTo>
                <a:lnTo>
                  <a:pt x="10356" y="12286"/>
                </a:lnTo>
                <a:lnTo>
                  <a:pt x="10576" y="12457"/>
                </a:lnTo>
                <a:lnTo>
                  <a:pt x="10747" y="12652"/>
                </a:lnTo>
                <a:lnTo>
                  <a:pt x="10869" y="12896"/>
                </a:lnTo>
                <a:lnTo>
                  <a:pt x="10967" y="13165"/>
                </a:lnTo>
                <a:lnTo>
                  <a:pt x="10991" y="13458"/>
                </a:lnTo>
                <a:lnTo>
                  <a:pt x="10991" y="16071"/>
                </a:lnTo>
                <a:lnTo>
                  <a:pt x="14899" y="16071"/>
                </a:lnTo>
                <a:lnTo>
                  <a:pt x="15045" y="16022"/>
                </a:lnTo>
                <a:lnTo>
                  <a:pt x="15192" y="15949"/>
                </a:lnTo>
                <a:lnTo>
                  <a:pt x="15314" y="15851"/>
                </a:lnTo>
                <a:lnTo>
                  <a:pt x="15387" y="15729"/>
                </a:lnTo>
                <a:lnTo>
                  <a:pt x="15460" y="15607"/>
                </a:lnTo>
                <a:lnTo>
                  <a:pt x="15509" y="15461"/>
                </a:lnTo>
                <a:lnTo>
                  <a:pt x="15534" y="15290"/>
                </a:lnTo>
                <a:lnTo>
                  <a:pt x="15534" y="8866"/>
                </a:lnTo>
                <a:lnTo>
                  <a:pt x="18416" y="8866"/>
                </a:lnTo>
                <a:lnTo>
                  <a:pt x="9208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89" name="Google Shape;389;p39"/>
          <p:cNvGrpSpPr/>
          <p:nvPr/>
        </p:nvGrpSpPr>
        <p:grpSpPr>
          <a:xfrm>
            <a:off x="4783740" y="624622"/>
            <a:ext cx="311156" cy="305018"/>
            <a:chOff x="5983625" y="301625"/>
            <a:chExt cx="403000" cy="395050"/>
          </a:xfrm>
        </p:grpSpPr>
        <p:sp>
          <p:nvSpPr>
            <p:cNvPr id="390" name="Google Shape;390;p39"/>
            <p:cNvSpPr/>
            <p:nvPr/>
          </p:nvSpPr>
          <p:spPr>
            <a:xfrm>
              <a:off x="5983625" y="319925"/>
              <a:ext cx="403000" cy="67200"/>
            </a:xfrm>
            <a:custGeom>
              <a:rect b="b" l="l" r="r" t="t"/>
              <a:pathLst>
                <a:path extrusionOk="0" h="2688" w="16120">
                  <a:moveTo>
                    <a:pt x="3102" y="416"/>
                  </a:moveTo>
                  <a:lnTo>
                    <a:pt x="3273" y="465"/>
                  </a:lnTo>
                  <a:lnTo>
                    <a:pt x="3444" y="562"/>
                  </a:lnTo>
                  <a:lnTo>
                    <a:pt x="3566" y="660"/>
                  </a:lnTo>
                  <a:lnTo>
                    <a:pt x="3688" y="807"/>
                  </a:lnTo>
                  <a:lnTo>
                    <a:pt x="3762" y="953"/>
                  </a:lnTo>
                  <a:lnTo>
                    <a:pt x="3810" y="1124"/>
                  </a:lnTo>
                  <a:lnTo>
                    <a:pt x="3835" y="1320"/>
                  </a:lnTo>
                  <a:lnTo>
                    <a:pt x="3810" y="1491"/>
                  </a:lnTo>
                  <a:lnTo>
                    <a:pt x="3762" y="1661"/>
                  </a:lnTo>
                  <a:lnTo>
                    <a:pt x="3688" y="1808"/>
                  </a:lnTo>
                  <a:lnTo>
                    <a:pt x="3566" y="1955"/>
                  </a:lnTo>
                  <a:lnTo>
                    <a:pt x="3444" y="2052"/>
                  </a:lnTo>
                  <a:lnTo>
                    <a:pt x="3273" y="2150"/>
                  </a:lnTo>
                  <a:lnTo>
                    <a:pt x="3102" y="2199"/>
                  </a:lnTo>
                  <a:lnTo>
                    <a:pt x="2931" y="2223"/>
                  </a:lnTo>
                  <a:lnTo>
                    <a:pt x="2760" y="2199"/>
                  </a:lnTo>
                  <a:lnTo>
                    <a:pt x="2589" y="2150"/>
                  </a:lnTo>
                  <a:lnTo>
                    <a:pt x="2418" y="2052"/>
                  </a:lnTo>
                  <a:lnTo>
                    <a:pt x="2296" y="1955"/>
                  </a:lnTo>
                  <a:lnTo>
                    <a:pt x="2174" y="1808"/>
                  </a:lnTo>
                  <a:lnTo>
                    <a:pt x="2101" y="1661"/>
                  </a:lnTo>
                  <a:lnTo>
                    <a:pt x="2052" y="1491"/>
                  </a:lnTo>
                  <a:lnTo>
                    <a:pt x="2028" y="1320"/>
                  </a:lnTo>
                  <a:lnTo>
                    <a:pt x="2052" y="1124"/>
                  </a:lnTo>
                  <a:lnTo>
                    <a:pt x="2101" y="953"/>
                  </a:lnTo>
                  <a:lnTo>
                    <a:pt x="2174" y="807"/>
                  </a:lnTo>
                  <a:lnTo>
                    <a:pt x="2296" y="660"/>
                  </a:lnTo>
                  <a:lnTo>
                    <a:pt x="2418" y="562"/>
                  </a:lnTo>
                  <a:lnTo>
                    <a:pt x="2589" y="465"/>
                  </a:lnTo>
                  <a:lnTo>
                    <a:pt x="2760" y="416"/>
                  </a:lnTo>
                  <a:close/>
                  <a:moveTo>
                    <a:pt x="13360" y="416"/>
                  </a:moveTo>
                  <a:lnTo>
                    <a:pt x="13531" y="465"/>
                  </a:lnTo>
                  <a:lnTo>
                    <a:pt x="13702" y="562"/>
                  </a:lnTo>
                  <a:lnTo>
                    <a:pt x="13824" y="660"/>
                  </a:lnTo>
                  <a:lnTo>
                    <a:pt x="13946" y="807"/>
                  </a:lnTo>
                  <a:lnTo>
                    <a:pt x="14019" y="953"/>
                  </a:lnTo>
                  <a:lnTo>
                    <a:pt x="14068" y="1124"/>
                  </a:lnTo>
                  <a:lnTo>
                    <a:pt x="14093" y="1320"/>
                  </a:lnTo>
                  <a:lnTo>
                    <a:pt x="14068" y="1491"/>
                  </a:lnTo>
                  <a:lnTo>
                    <a:pt x="14019" y="1661"/>
                  </a:lnTo>
                  <a:lnTo>
                    <a:pt x="13946" y="1808"/>
                  </a:lnTo>
                  <a:lnTo>
                    <a:pt x="13824" y="1955"/>
                  </a:lnTo>
                  <a:lnTo>
                    <a:pt x="13702" y="2052"/>
                  </a:lnTo>
                  <a:lnTo>
                    <a:pt x="13531" y="2150"/>
                  </a:lnTo>
                  <a:lnTo>
                    <a:pt x="13360" y="2199"/>
                  </a:lnTo>
                  <a:lnTo>
                    <a:pt x="13189" y="2223"/>
                  </a:lnTo>
                  <a:lnTo>
                    <a:pt x="13018" y="2199"/>
                  </a:lnTo>
                  <a:lnTo>
                    <a:pt x="12847" y="2150"/>
                  </a:lnTo>
                  <a:lnTo>
                    <a:pt x="12676" y="2052"/>
                  </a:lnTo>
                  <a:lnTo>
                    <a:pt x="12554" y="1955"/>
                  </a:lnTo>
                  <a:lnTo>
                    <a:pt x="12432" y="1808"/>
                  </a:lnTo>
                  <a:lnTo>
                    <a:pt x="12359" y="1661"/>
                  </a:lnTo>
                  <a:lnTo>
                    <a:pt x="12310" y="1491"/>
                  </a:lnTo>
                  <a:lnTo>
                    <a:pt x="12285" y="1320"/>
                  </a:lnTo>
                  <a:lnTo>
                    <a:pt x="12310" y="1124"/>
                  </a:lnTo>
                  <a:lnTo>
                    <a:pt x="12359" y="953"/>
                  </a:lnTo>
                  <a:lnTo>
                    <a:pt x="12432" y="807"/>
                  </a:lnTo>
                  <a:lnTo>
                    <a:pt x="12554" y="660"/>
                  </a:lnTo>
                  <a:lnTo>
                    <a:pt x="12676" y="562"/>
                  </a:lnTo>
                  <a:lnTo>
                    <a:pt x="12847" y="465"/>
                  </a:lnTo>
                  <a:lnTo>
                    <a:pt x="13018" y="416"/>
                  </a:lnTo>
                  <a:close/>
                  <a:moveTo>
                    <a:pt x="0" y="1"/>
                  </a:moveTo>
                  <a:lnTo>
                    <a:pt x="0" y="2687"/>
                  </a:lnTo>
                  <a:lnTo>
                    <a:pt x="16120" y="2687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9"/>
            <p:cNvSpPr/>
            <p:nvPr/>
          </p:nvSpPr>
          <p:spPr>
            <a:xfrm>
              <a:off x="5983625" y="664900"/>
              <a:ext cx="403000" cy="31775"/>
            </a:xfrm>
            <a:custGeom>
              <a:rect b="b" l="l" r="r" t="t"/>
              <a:pathLst>
                <a:path extrusionOk="0" h="1271" w="16120">
                  <a:moveTo>
                    <a:pt x="0" y="1"/>
                  </a:moveTo>
                  <a:lnTo>
                    <a:pt x="0" y="489"/>
                  </a:lnTo>
                  <a:lnTo>
                    <a:pt x="25" y="660"/>
                  </a:lnTo>
                  <a:lnTo>
                    <a:pt x="74" y="807"/>
                  </a:lnTo>
                  <a:lnTo>
                    <a:pt x="147" y="929"/>
                  </a:lnTo>
                  <a:lnTo>
                    <a:pt x="220" y="1051"/>
                  </a:lnTo>
                  <a:lnTo>
                    <a:pt x="342" y="1149"/>
                  </a:lnTo>
                  <a:lnTo>
                    <a:pt x="489" y="1222"/>
                  </a:lnTo>
                  <a:lnTo>
                    <a:pt x="635" y="1271"/>
                  </a:lnTo>
                  <a:lnTo>
                    <a:pt x="15485" y="1271"/>
                  </a:lnTo>
                  <a:lnTo>
                    <a:pt x="15631" y="1222"/>
                  </a:lnTo>
                  <a:lnTo>
                    <a:pt x="15778" y="1149"/>
                  </a:lnTo>
                  <a:lnTo>
                    <a:pt x="15900" y="1051"/>
                  </a:lnTo>
                  <a:lnTo>
                    <a:pt x="15973" y="929"/>
                  </a:lnTo>
                  <a:lnTo>
                    <a:pt x="16046" y="807"/>
                  </a:lnTo>
                  <a:lnTo>
                    <a:pt x="16095" y="660"/>
                  </a:lnTo>
                  <a:lnTo>
                    <a:pt x="16120" y="489"/>
                  </a:lnTo>
                  <a:lnTo>
                    <a:pt x="16120" y="1"/>
                  </a:lnTo>
                  <a:lnTo>
                    <a:pt x="16095" y="172"/>
                  </a:lnTo>
                  <a:lnTo>
                    <a:pt x="16046" y="318"/>
                  </a:lnTo>
                  <a:lnTo>
                    <a:pt x="15973" y="440"/>
                  </a:lnTo>
                  <a:lnTo>
                    <a:pt x="15900" y="562"/>
                  </a:lnTo>
                  <a:lnTo>
                    <a:pt x="15778" y="660"/>
                  </a:lnTo>
                  <a:lnTo>
                    <a:pt x="15631" y="733"/>
                  </a:lnTo>
                  <a:lnTo>
                    <a:pt x="15485" y="782"/>
                  </a:lnTo>
                  <a:lnTo>
                    <a:pt x="635" y="782"/>
                  </a:lnTo>
                  <a:lnTo>
                    <a:pt x="489" y="733"/>
                  </a:lnTo>
                  <a:lnTo>
                    <a:pt x="342" y="660"/>
                  </a:lnTo>
                  <a:lnTo>
                    <a:pt x="220" y="562"/>
                  </a:lnTo>
                  <a:lnTo>
                    <a:pt x="147" y="440"/>
                  </a:lnTo>
                  <a:lnTo>
                    <a:pt x="74" y="318"/>
                  </a:lnTo>
                  <a:lnTo>
                    <a:pt x="25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9"/>
            <p:cNvSpPr/>
            <p:nvPr/>
          </p:nvSpPr>
          <p:spPr>
            <a:xfrm>
              <a:off x="6041025" y="301625"/>
              <a:ext cx="29325" cy="63500"/>
            </a:xfrm>
            <a:custGeom>
              <a:rect b="b" l="l" r="r" t="t"/>
              <a:pathLst>
                <a:path extrusionOk="0" h="2540" w="1173">
                  <a:moveTo>
                    <a:pt x="391" y="0"/>
                  </a:moveTo>
                  <a:lnTo>
                    <a:pt x="293" y="49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0" y="391"/>
                  </a:lnTo>
                  <a:lnTo>
                    <a:pt x="0" y="488"/>
                  </a:lnTo>
                  <a:lnTo>
                    <a:pt x="0" y="2052"/>
                  </a:lnTo>
                  <a:lnTo>
                    <a:pt x="0" y="2149"/>
                  </a:lnTo>
                  <a:lnTo>
                    <a:pt x="49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0" y="2467"/>
                  </a:lnTo>
                  <a:lnTo>
                    <a:pt x="293" y="2491"/>
                  </a:lnTo>
                  <a:lnTo>
                    <a:pt x="391" y="2540"/>
                  </a:lnTo>
                  <a:lnTo>
                    <a:pt x="782" y="2540"/>
                  </a:lnTo>
                  <a:lnTo>
                    <a:pt x="879" y="2491"/>
                  </a:lnTo>
                  <a:lnTo>
                    <a:pt x="953" y="2467"/>
                  </a:lnTo>
                  <a:lnTo>
                    <a:pt x="1026" y="2393"/>
                  </a:lnTo>
                  <a:lnTo>
                    <a:pt x="1099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099" y="220"/>
                  </a:lnTo>
                  <a:lnTo>
                    <a:pt x="1026" y="147"/>
                  </a:lnTo>
                  <a:lnTo>
                    <a:pt x="953" y="73"/>
                  </a:lnTo>
                  <a:lnTo>
                    <a:pt x="879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9"/>
            <p:cNvSpPr/>
            <p:nvPr/>
          </p:nvSpPr>
          <p:spPr>
            <a:xfrm>
              <a:off x="6297450" y="301625"/>
              <a:ext cx="29350" cy="63500"/>
            </a:xfrm>
            <a:custGeom>
              <a:rect b="b" l="l" r="r" t="t"/>
              <a:pathLst>
                <a:path extrusionOk="0" h="2540" w="1174">
                  <a:moveTo>
                    <a:pt x="392" y="0"/>
                  </a:moveTo>
                  <a:lnTo>
                    <a:pt x="294" y="49"/>
                  </a:lnTo>
                  <a:lnTo>
                    <a:pt x="221" y="73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2052"/>
                  </a:lnTo>
                  <a:lnTo>
                    <a:pt x="1" y="2149"/>
                  </a:lnTo>
                  <a:lnTo>
                    <a:pt x="50" y="2247"/>
                  </a:lnTo>
                  <a:lnTo>
                    <a:pt x="74" y="2320"/>
                  </a:lnTo>
                  <a:lnTo>
                    <a:pt x="147" y="2393"/>
                  </a:lnTo>
                  <a:lnTo>
                    <a:pt x="221" y="2467"/>
                  </a:lnTo>
                  <a:lnTo>
                    <a:pt x="294" y="2491"/>
                  </a:lnTo>
                  <a:lnTo>
                    <a:pt x="392" y="2540"/>
                  </a:lnTo>
                  <a:lnTo>
                    <a:pt x="782" y="2540"/>
                  </a:lnTo>
                  <a:lnTo>
                    <a:pt x="880" y="2491"/>
                  </a:lnTo>
                  <a:lnTo>
                    <a:pt x="953" y="2467"/>
                  </a:lnTo>
                  <a:lnTo>
                    <a:pt x="1027" y="2393"/>
                  </a:lnTo>
                  <a:lnTo>
                    <a:pt x="1100" y="2320"/>
                  </a:lnTo>
                  <a:lnTo>
                    <a:pt x="1124" y="2247"/>
                  </a:lnTo>
                  <a:lnTo>
                    <a:pt x="1173" y="2149"/>
                  </a:lnTo>
                  <a:lnTo>
                    <a:pt x="1173" y="2052"/>
                  </a:lnTo>
                  <a:lnTo>
                    <a:pt x="1173" y="488"/>
                  </a:lnTo>
                  <a:lnTo>
                    <a:pt x="1173" y="391"/>
                  </a:lnTo>
                  <a:lnTo>
                    <a:pt x="1124" y="293"/>
                  </a:lnTo>
                  <a:lnTo>
                    <a:pt x="1100" y="220"/>
                  </a:lnTo>
                  <a:lnTo>
                    <a:pt x="1027" y="147"/>
                  </a:lnTo>
                  <a:lnTo>
                    <a:pt x="953" y="73"/>
                  </a:lnTo>
                  <a:lnTo>
                    <a:pt x="880" y="49"/>
                  </a:lnTo>
                  <a:lnTo>
                    <a:pt x="78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9"/>
            <p:cNvSpPr/>
            <p:nvPr/>
          </p:nvSpPr>
          <p:spPr>
            <a:xfrm>
              <a:off x="60972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7" y="2150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9"/>
            <p:cNvSpPr/>
            <p:nvPr/>
          </p:nvSpPr>
          <p:spPr>
            <a:xfrm>
              <a:off x="60972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9"/>
            <p:cNvSpPr/>
            <p:nvPr/>
          </p:nvSpPr>
          <p:spPr>
            <a:xfrm>
              <a:off x="60972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7" y="1954"/>
                  </a:lnTo>
                  <a:lnTo>
                    <a:pt x="202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7" name="Google Shape;397;p39"/>
            <p:cNvSpPr/>
            <p:nvPr/>
          </p:nvSpPr>
          <p:spPr>
            <a:xfrm>
              <a:off x="6160075" y="575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8" name="Google Shape;398;p39"/>
            <p:cNvSpPr/>
            <p:nvPr/>
          </p:nvSpPr>
          <p:spPr>
            <a:xfrm>
              <a:off x="603430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9"/>
            <p:cNvSpPr/>
            <p:nvPr/>
          </p:nvSpPr>
          <p:spPr>
            <a:xfrm>
              <a:off x="603430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9"/>
            <p:cNvSpPr/>
            <p:nvPr/>
          </p:nvSpPr>
          <p:spPr>
            <a:xfrm>
              <a:off x="603430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9"/>
            <p:cNvSpPr/>
            <p:nvPr/>
          </p:nvSpPr>
          <p:spPr>
            <a:xfrm>
              <a:off x="6160075" y="509200"/>
              <a:ext cx="50100" cy="53775"/>
            </a:xfrm>
            <a:custGeom>
              <a:rect b="b" l="l" r="r" t="t"/>
              <a:pathLst>
                <a:path extrusionOk="0" h="2151" w="2004">
                  <a:moveTo>
                    <a:pt x="1" y="1"/>
                  </a:moveTo>
                  <a:lnTo>
                    <a:pt x="1" y="2150"/>
                  </a:lnTo>
                  <a:lnTo>
                    <a:pt x="2003" y="2150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9"/>
            <p:cNvSpPr/>
            <p:nvPr/>
          </p:nvSpPr>
          <p:spPr>
            <a:xfrm>
              <a:off x="5983625" y="399300"/>
              <a:ext cx="403000" cy="272950"/>
            </a:xfrm>
            <a:custGeom>
              <a:rect b="b" l="l" r="r" t="t"/>
              <a:pathLst>
                <a:path extrusionOk="0" h="10918" w="16120">
                  <a:moveTo>
                    <a:pt x="14434" y="1466"/>
                  </a:moveTo>
                  <a:lnTo>
                    <a:pt x="14508" y="1515"/>
                  </a:lnTo>
                  <a:lnTo>
                    <a:pt x="14557" y="1613"/>
                  </a:lnTo>
                  <a:lnTo>
                    <a:pt x="14581" y="1710"/>
                  </a:lnTo>
                  <a:lnTo>
                    <a:pt x="14581" y="9233"/>
                  </a:lnTo>
                  <a:lnTo>
                    <a:pt x="14557" y="9330"/>
                  </a:lnTo>
                  <a:lnTo>
                    <a:pt x="14508" y="9404"/>
                  </a:lnTo>
                  <a:lnTo>
                    <a:pt x="14434" y="9452"/>
                  </a:lnTo>
                  <a:lnTo>
                    <a:pt x="14337" y="9477"/>
                  </a:lnTo>
                  <a:lnTo>
                    <a:pt x="1783" y="9477"/>
                  </a:lnTo>
                  <a:lnTo>
                    <a:pt x="1686" y="9452"/>
                  </a:lnTo>
                  <a:lnTo>
                    <a:pt x="1612" y="9404"/>
                  </a:lnTo>
                  <a:lnTo>
                    <a:pt x="1564" y="9330"/>
                  </a:lnTo>
                  <a:lnTo>
                    <a:pt x="1539" y="9233"/>
                  </a:lnTo>
                  <a:lnTo>
                    <a:pt x="1539" y="1710"/>
                  </a:lnTo>
                  <a:lnTo>
                    <a:pt x="1564" y="1613"/>
                  </a:lnTo>
                  <a:lnTo>
                    <a:pt x="1612" y="1515"/>
                  </a:lnTo>
                  <a:lnTo>
                    <a:pt x="1686" y="1466"/>
                  </a:lnTo>
                  <a:close/>
                  <a:moveTo>
                    <a:pt x="0" y="1"/>
                  </a:moveTo>
                  <a:lnTo>
                    <a:pt x="0" y="10332"/>
                  </a:lnTo>
                  <a:lnTo>
                    <a:pt x="25" y="10429"/>
                  </a:lnTo>
                  <a:lnTo>
                    <a:pt x="74" y="10527"/>
                  </a:lnTo>
                  <a:lnTo>
                    <a:pt x="147" y="10625"/>
                  </a:lnTo>
                  <a:lnTo>
                    <a:pt x="220" y="10722"/>
                  </a:lnTo>
                  <a:lnTo>
                    <a:pt x="342" y="10796"/>
                  </a:lnTo>
                  <a:lnTo>
                    <a:pt x="489" y="10869"/>
                  </a:lnTo>
                  <a:lnTo>
                    <a:pt x="635" y="10918"/>
                  </a:lnTo>
                  <a:lnTo>
                    <a:pt x="15485" y="10918"/>
                  </a:lnTo>
                  <a:lnTo>
                    <a:pt x="15631" y="10869"/>
                  </a:lnTo>
                  <a:lnTo>
                    <a:pt x="15778" y="10796"/>
                  </a:lnTo>
                  <a:lnTo>
                    <a:pt x="15900" y="10698"/>
                  </a:lnTo>
                  <a:lnTo>
                    <a:pt x="15973" y="10576"/>
                  </a:lnTo>
                  <a:lnTo>
                    <a:pt x="16046" y="10454"/>
                  </a:lnTo>
                  <a:lnTo>
                    <a:pt x="16095" y="10307"/>
                  </a:lnTo>
                  <a:lnTo>
                    <a:pt x="16120" y="10136"/>
                  </a:lnTo>
                  <a:lnTo>
                    <a:pt x="1612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9"/>
            <p:cNvSpPr/>
            <p:nvPr/>
          </p:nvSpPr>
          <p:spPr>
            <a:xfrm>
              <a:off x="62852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4" name="Google Shape;404;p39"/>
            <p:cNvSpPr/>
            <p:nvPr/>
          </p:nvSpPr>
          <p:spPr>
            <a:xfrm>
              <a:off x="62852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0" y="1"/>
                  </a:moveTo>
                  <a:lnTo>
                    <a:pt x="0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5" name="Google Shape;405;p39"/>
            <p:cNvSpPr/>
            <p:nvPr/>
          </p:nvSpPr>
          <p:spPr>
            <a:xfrm>
              <a:off x="62852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0" y="1"/>
                  </a:moveTo>
                  <a:lnTo>
                    <a:pt x="0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9"/>
            <p:cNvSpPr/>
            <p:nvPr/>
          </p:nvSpPr>
          <p:spPr>
            <a:xfrm>
              <a:off x="6222350" y="575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9"/>
            <p:cNvSpPr/>
            <p:nvPr/>
          </p:nvSpPr>
          <p:spPr>
            <a:xfrm>
              <a:off x="6160075" y="448150"/>
              <a:ext cx="50100" cy="48875"/>
            </a:xfrm>
            <a:custGeom>
              <a:rect b="b" l="l" r="r" t="t"/>
              <a:pathLst>
                <a:path extrusionOk="0" h="1955" w="2004">
                  <a:moveTo>
                    <a:pt x="1" y="1"/>
                  </a:moveTo>
                  <a:lnTo>
                    <a:pt x="1" y="1954"/>
                  </a:lnTo>
                  <a:lnTo>
                    <a:pt x="2003" y="1954"/>
                  </a:lnTo>
                  <a:lnTo>
                    <a:pt x="200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9"/>
            <p:cNvSpPr/>
            <p:nvPr/>
          </p:nvSpPr>
          <p:spPr>
            <a:xfrm>
              <a:off x="6222350" y="509200"/>
              <a:ext cx="50700" cy="53775"/>
            </a:xfrm>
            <a:custGeom>
              <a:rect b="b" l="l" r="r" t="t"/>
              <a:pathLst>
                <a:path extrusionOk="0" h="2151" w="2028">
                  <a:moveTo>
                    <a:pt x="1" y="1"/>
                  </a:moveTo>
                  <a:lnTo>
                    <a:pt x="1" y="2150"/>
                  </a:lnTo>
                  <a:lnTo>
                    <a:pt x="2028" y="2150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9" name="Google Shape;409;p39"/>
            <p:cNvSpPr/>
            <p:nvPr/>
          </p:nvSpPr>
          <p:spPr>
            <a:xfrm>
              <a:off x="6222350" y="448150"/>
              <a:ext cx="50700" cy="48875"/>
            </a:xfrm>
            <a:custGeom>
              <a:rect b="b" l="l" r="r" t="t"/>
              <a:pathLst>
                <a:path extrusionOk="0" h="1955" w="2028">
                  <a:moveTo>
                    <a:pt x="1" y="1"/>
                  </a:moveTo>
                  <a:lnTo>
                    <a:pt x="1" y="1954"/>
                  </a:lnTo>
                  <a:lnTo>
                    <a:pt x="2028" y="1954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0" name="Google Shape;410;p39"/>
          <p:cNvGrpSpPr/>
          <p:nvPr/>
        </p:nvGrpSpPr>
        <p:grpSpPr>
          <a:xfrm>
            <a:off x="5306548" y="622247"/>
            <a:ext cx="306446" cy="305983"/>
            <a:chOff x="6660750" y="298550"/>
            <a:chExt cx="396900" cy="396300"/>
          </a:xfrm>
        </p:grpSpPr>
        <p:sp>
          <p:nvSpPr>
            <p:cNvPr id="411" name="Google Shape;411;p39"/>
            <p:cNvSpPr/>
            <p:nvPr/>
          </p:nvSpPr>
          <p:spPr>
            <a:xfrm>
              <a:off x="6660750" y="298550"/>
              <a:ext cx="396900" cy="396300"/>
            </a:xfrm>
            <a:custGeom>
              <a:rect b="b" l="l" r="r" t="t"/>
              <a:pathLst>
                <a:path extrusionOk="0" h="15852" w="15876">
                  <a:moveTo>
                    <a:pt x="8304" y="978"/>
                  </a:moveTo>
                  <a:lnTo>
                    <a:pt x="8646" y="1002"/>
                  </a:lnTo>
                  <a:lnTo>
                    <a:pt x="8988" y="1051"/>
                  </a:lnTo>
                  <a:lnTo>
                    <a:pt x="9330" y="1100"/>
                  </a:lnTo>
                  <a:lnTo>
                    <a:pt x="9672" y="1198"/>
                  </a:lnTo>
                  <a:lnTo>
                    <a:pt x="10014" y="1271"/>
                  </a:lnTo>
                  <a:lnTo>
                    <a:pt x="10332" y="1393"/>
                  </a:lnTo>
                  <a:lnTo>
                    <a:pt x="10649" y="1515"/>
                  </a:lnTo>
                  <a:lnTo>
                    <a:pt x="10942" y="1662"/>
                  </a:lnTo>
                  <a:lnTo>
                    <a:pt x="11260" y="1808"/>
                  </a:lnTo>
                  <a:lnTo>
                    <a:pt x="11553" y="1979"/>
                  </a:lnTo>
                  <a:lnTo>
                    <a:pt x="11821" y="2150"/>
                  </a:lnTo>
                  <a:lnTo>
                    <a:pt x="12090" y="2346"/>
                  </a:lnTo>
                  <a:lnTo>
                    <a:pt x="12359" y="2565"/>
                  </a:lnTo>
                  <a:lnTo>
                    <a:pt x="12603" y="2785"/>
                  </a:lnTo>
                  <a:lnTo>
                    <a:pt x="12847" y="3005"/>
                  </a:lnTo>
                  <a:lnTo>
                    <a:pt x="13091" y="3249"/>
                  </a:lnTo>
                  <a:lnTo>
                    <a:pt x="13311" y="3493"/>
                  </a:lnTo>
                  <a:lnTo>
                    <a:pt x="13507" y="3762"/>
                  </a:lnTo>
                  <a:lnTo>
                    <a:pt x="13702" y="4031"/>
                  </a:lnTo>
                  <a:lnTo>
                    <a:pt x="13897" y="4324"/>
                  </a:lnTo>
                  <a:lnTo>
                    <a:pt x="14044" y="4617"/>
                  </a:lnTo>
                  <a:lnTo>
                    <a:pt x="14215" y="4910"/>
                  </a:lnTo>
                  <a:lnTo>
                    <a:pt x="14337" y="5227"/>
                  </a:lnTo>
                  <a:lnTo>
                    <a:pt x="14483" y="5545"/>
                  </a:lnTo>
                  <a:lnTo>
                    <a:pt x="14581" y="5862"/>
                  </a:lnTo>
                  <a:lnTo>
                    <a:pt x="14679" y="6180"/>
                  </a:lnTo>
                  <a:lnTo>
                    <a:pt x="14752" y="6522"/>
                  </a:lnTo>
                  <a:lnTo>
                    <a:pt x="14825" y="6864"/>
                  </a:lnTo>
                  <a:lnTo>
                    <a:pt x="14850" y="7206"/>
                  </a:lnTo>
                  <a:lnTo>
                    <a:pt x="14899" y="7572"/>
                  </a:lnTo>
                  <a:lnTo>
                    <a:pt x="14899" y="7938"/>
                  </a:lnTo>
                  <a:lnTo>
                    <a:pt x="14899" y="8280"/>
                  </a:lnTo>
                  <a:lnTo>
                    <a:pt x="14850" y="8647"/>
                  </a:lnTo>
                  <a:lnTo>
                    <a:pt x="14825" y="8989"/>
                  </a:lnTo>
                  <a:lnTo>
                    <a:pt x="14752" y="9331"/>
                  </a:lnTo>
                  <a:lnTo>
                    <a:pt x="14679" y="9672"/>
                  </a:lnTo>
                  <a:lnTo>
                    <a:pt x="14581" y="9990"/>
                  </a:lnTo>
                  <a:lnTo>
                    <a:pt x="14483" y="10307"/>
                  </a:lnTo>
                  <a:lnTo>
                    <a:pt x="14337" y="10625"/>
                  </a:lnTo>
                  <a:lnTo>
                    <a:pt x="14215" y="10942"/>
                  </a:lnTo>
                  <a:lnTo>
                    <a:pt x="14044" y="11236"/>
                  </a:lnTo>
                  <a:lnTo>
                    <a:pt x="13897" y="11529"/>
                  </a:lnTo>
                  <a:lnTo>
                    <a:pt x="13702" y="11822"/>
                  </a:lnTo>
                  <a:lnTo>
                    <a:pt x="13507" y="12090"/>
                  </a:lnTo>
                  <a:lnTo>
                    <a:pt x="13311" y="12359"/>
                  </a:lnTo>
                  <a:lnTo>
                    <a:pt x="13091" y="12603"/>
                  </a:lnTo>
                  <a:lnTo>
                    <a:pt x="12847" y="12847"/>
                  </a:lnTo>
                  <a:lnTo>
                    <a:pt x="12603" y="13067"/>
                  </a:lnTo>
                  <a:lnTo>
                    <a:pt x="12359" y="13287"/>
                  </a:lnTo>
                  <a:lnTo>
                    <a:pt x="12090" y="13507"/>
                  </a:lnTo>
                  <a:lnTo>
                    <a:pt x="11821" y="13702"/>
                  </a:lnTo>
                  <a:lnTo>
                    <a:pt x="11553" y="13873"/>
                  </a:lnTo>
                  <a:lnTo>
                    <a:pt x="11260" y="14044"/>
                  </a:lnTo>
                  <a:lnTo>
                    <a:pt x="10942" y="14191"/>
                  </a:lnTo>
                  <a:lnTo>
                    <a:pt x="10649" y="14337"/>
                  </a:lnTo>
                  <a:lnTo>
                    <a:pt x="10332" y="14459"/>
                  </a:lnTo>
                  <a:lnTo>
                    <a:pt x="10014" y="14581"/>
                  </a:lnTo>
                  <a:lnTo>
                    <a:pt x="9672" y="14655"/>
                  </a:lnTo>
                  <a:lnTo>
                    <a:pt x="9330" y="14752"/>
                  </a:lnTo>
                  <a:lnTo>
                    <a:pt x="8988" y="14801"/>
                  </a:lnTo>
                  <a:lnTo>
                    <a:pt x="8646" y="14850"/>
                  </a:lnTo>
                  <a:lnTo>
                    <a:pt x="8304" y="14875"/>
                  </a:lnTo>
                  <a:lnTo>
                    <a:pt x="7572" y="14875"/>
                  </a:lnTo>
                  <a:lnTo>
                    <a:pt x="7230" y="14850"/>
                  </a:lnTo>
                  <a:lnTo>
                    <a:pt x="6888" y="14801"/>
                  </a:lnTo>
                  <a:lnTo>
                    <a:pt x="6546" y="14752"/>
                  </a:lnTo>
                  <a:lnTo>
                    <a:pt x="6204" y="14655"/>
                  </a:lnTo>
                  <a:lnTo>
                    <a:pt x="5862" y="14581"/>
                  </a:lnTo>
                  <a:lnTo>
                    <a:pt x="5545" y="14459"/>
                  </a:lnTo>
                  <a:lnTo>
                    <a:pt x="5227" y="14337"/>
                  </a:lnTo>
                  <a:lnTo>
                    <a:pt x="4934" y="14191"/>
                  </a:lnTo>
                  <a:lnTo>
                    <a:pt x="4617" y="14044"/>
                  </a:lnTo>
                  <a:lnTo>
                    <a:pt x="4324" y="13873"/>
                  </a:lnTo>
                  <a:lnTo>
                    <a:pt x="4055" y="13702"/>
                  </a:lnTo>
                  <a:lnTo>
                    <a:pt x="3786" y="13507"/>
                  </a:lnTo>
                  <a:lnTo>
                    <a:pt x="3518" y="13287"/>
                  </a:lnTo>
                  <a:lnTo>
                    <a:pt x="3273" y="13067"/>
                  </a:lnTo>
                  <a:lnTo>
                    <a:pt x="3029" y="12847"/>
                  </a:lnTo>
                  <a:lnTo>
                    <a:pt x="2785" y="12603"/>
                  </a:lnTo>
                  <a:lnTo>
                    <a:pt x="2565" y="12359"/>
                  </a:lnTo>
                  <a:lnTo>
                    <a:pt x="2370" y="12090"/>
                  </a:lnTo>
                  <a:lnTo>
                    <a:pt x="2174" y="11822"/>
                  </a:lnTo>
                  <a:lnTo>
                    <a:pt x="1979" y="11529"/>
                  </a:lnTo>
                  <a:lnTo>
                    <a:pt x="1832" y="11236"/>
                  </a:lnTo>
                  <a:lnTo>
                    <a:pt x="1661" y="10942"/>
                  </a:lnTo>
                  <a:lnTo>
                    <a:pt x="1539" y="10625"/>
                  </a:lnTo>
                  <a:lnTo>
                    <a:pt x="1393" y="10307"/>
                  </a:lnTo>
                  <a:lnTo>
                    <a:pt x="1295" y="9990"/>
                  </a:lnTo>
                  <a:lnTo>
                    <a:pt x="1197" y="9672"/>
                  </a:lnTo>
                  <a:lnTo>
                    <a:pt x="1124" y="9331"/>
                  </a:lnTo>
                  <a:lnTo>
                    <a:pt x="1051" y="8989"/>
                  </a:lnTo>
                  <a:lnTo>
                    <a:pt x="1026" y="8647"/>
                  </a:lnTo>
                  <a:lnTo>
                    <a:pt x="978" y="8280"/>
                  </a:lnTo>
                  <a:lnTo>
                    <a:pt x="978" y="7938"/>
                  </a:lnTo>
                  <a:lnTo>
                    <a:pt x="978" y="7572"/>
                  </a:lnTo>
                  <a:lnTo>
                    <a:pt x="1026" y="7206"/>
                  </a:lnTo>
                  <a:lnTo>
                    <a:pt x="1051" y="6864"/>
                  </a:lnTo>
                  <a:lnTo>
                    <a:pt x="1124" y="6522"/>
                  </a:lnTo>
                  <a:lnTo>
                    <a:pt x="1197" y="6180"/>
                  </a:lnTo>
                  <a:lnTo>
                    <a:pt x="1295" y="5862"/>
                  </a:lnTo>
                  <a:lnTo>
                    <a:pt x="1393" y="5545"/>
                  </a:lnTo>
                  <a:lnTo>
                    <a:pt x="1539" y="5227"/>
                  </a:lnTo>
                  <a:lnTo>
                    <a:pt x="1661" y="4910"/>
                  </a:lnTo>
                  <a:lnTo>
                    <a:pt x="1832" y="4617"/>
                  </a:lnTo>
                  <a:lnTo>
                    <a:pt x="1979" y="4324"/>
                  </a:lnTo>
                  <a:lnTo>
                    <a:pt x="2174" y="4031"/>
                  </a:lnTo>
                  <a:lnTo>
                    <a:pt x="2370" y="3762"/>
                  </a:lnTo>
                  <a:lnTo>
                    <a:pt x="2565" y="3493"/>
                  </a:lnTo>
                  <a:lnTo>
                    <a:pt x="2785" y="3249"/>
                  </a:lnTo>
                  <a:lnTo>
                    <a:pt x="3029" y="3005"/>
                  </a:lnTo>
                  <a:lnTo>
                    <a:pt x="3273" y="2785"/>
                  </a:lnTo>
                  <a:lnTo>
                    <a:pt x="3518" y="2565"/>
                  </a:lnTo>
                  <a:lnTo>
                    <a:pt x="3786" y="2346"/>
                  </a:lnTo>
                  <a:lnTo>
                    <a:pt x="4055" y="2150"/>
                  </a:lnTo>
                  <a:lnTo>
                    <a:pt x="4324" y="1979"/>
                  </a:lnTo>
                  <a:lnTo>
                    <a:pt x="4617" y="1808"/>
                  </a:lnTo>
                  <a:lnTo>
                    <a:pt x="4934" y="1662"/>
                  </a:lnTo>
                  <a:lnTo>
                    <a:pt x="5227" y="1515"/>
                  </a:lnTo>
                  <a:lnTo>
                    <a:pt x="5545" y="1393"/>
                  </a:lnTo>
                  <a:lnTo>
                    <a:pt x="5862" y="1271"/>
                  </a:lnTo>
                  <a:lnTo>
                    <a:pt x="6204" y="1198"/>
                  </a:lnTo>
                  <a:lnTo>
                    <a:pt x="6546" y="1100"/>
                  </a:lnTo>
                  <a:lnTo>
                    <a:pt x="6888" y="1051"/>
                  </a:lnTo>
                  <a:lnTo>
                    <a:pt x="7230" y="1002"/>
                  </a:lnTo>
                  <a:lnTo>
                    <a:pt x="7572" y="978"/>
                  </a:lnTo>
                  <a:close/>
                  <a:moveTo>
                    <a:pt x="7523" y="1"/>
                  </a:moveTo>
                  <a:lnTo>
                    <a:pt x="7132" y="25"/>
                  </a:lnTo>
                  <a:lnTo>
                    <a:pt x="6741" y="74"/>
                  </a:lnTo>
                  <a:lnTo>
                    <a:pt x="6351" y="147"/>
                  </a:lnTo>
                  <a:lnTo>
                    <a:pt x="5960" y="245"/>
                  </a:lnTo>
                  <a:lnTo>
                    <a:pt x="5569" y="343"/>
                  </a:lnTo>
                  <a:lnTo>
                    <a:pt x="5203" y="465"/>
                  </a:lnTo>
                  <a:lnTo>
                    <a:pt x="4861" y="611"/>
                  </a:lnTo>
                  <a:lnTo>
                    <a:pt x="4494" y="782"/>
                  </a:lnTo>
                  <a:lnTo>
                    <a:pt x="4153" y="953"/>
                  </a:lnTo>
                  <a:lnTo>
                    <a:pt x="3835" y="1149"/>
                  </a:lnTo>
                  <a:lnTo>
                    <a:pt x="3493" y="1344"/>
                  </a:lnTo>
                  <a:lnTo>
                    <a:pt x="3200" y="1564"/>
                  </a:lnTo>
                  <a:lnTo>
                    <a:pt x="2883" y="1808"/>
                  </a:lnTo>
                  <a:lnTo>
                    <a:pt x="2614" y="2052"/>
                  </a:lnTo>
                  <a:lnTo>
                    <a:pt x="2321" y="2321"/>
                  </a:lnTo>
                  <a:lnTo>
                    <a:pt x="2077" y="2590"/>
                  </a:lnTo>
                  <a:lnTo>
                    <a:pt x="1808" y="2883"/>
                  </a:lnTo>
                  <a:lnTo>
                    <a:pt x="1588" y="3176"/>
                  </a:lnTo>
                  <a:lnTo>
                    <a:pt x="1368" y="3493"/>
                  </a:lnTo>
                  <a:lnTo>
                    <a:pt x="1149" y="3811"/>
                  </a:lnTo>
                  <a:lnTo>
                    <a:pt x="953" y="4153"/>
                  </a:lnTo>
                  <a:lnTo>
                    <a:pt x="782" y="4495"/>
                  </a:lnTo>
                  <a:lnTo>
                    <a:pt x="636" y="4837"/>
                  </a:lnTo>
                  <a:lnTo>
                    <a:pt x="489" y="5203"/>
                  </a:lnTo>
                  <a:lnTo>
                    <a:pt x="367" y="5569"/>
                  </a:lnTo>
                  <a:lnTo>
                    <a:pt x="245" y="5936"/>
                  </a:lnTo>
                  <a:lnTo>
                    <a:pt x="172" y="6326"/>
                  </a:lnTo>
                  <a:lnTo>
                    <a:pt x="98" y="6717"/>
                  </a:lnTo>
                  <a:lnTo>
                    <a:pt x="49" y="7108"/>
                  </a:lnTo>
                  <a:lnTo>
                    <a:pt x="25" y="7523"/>
                  </a:lnTo>
                  <a:lnTo>
                    <a:pt x="1" y="7938"/>
                  </a:lnTo>
                  <a:lnTo>
                    <a:pt x="25" y="8329"/>
                  </a:lnTo>
                  <a:lnTo>
                    <a:pt x="49" y="8744"/>
                  </a:lnTo>
                  <a:lnTo>
                    <a:pt x="98" y="9135"/>
                  </a:lnTo>
                  <a:lnTo>
                    <a:pt x="172" y="9526"/>
                  </a:lnTo>
                  <a:lnTo>
                    <a:pt x="245" y="9917"/>
                  </a:lnTo>
                  <a:lnTo>
                    <a:pt x="367" y="10283"/>
                  </a:lnTo>
                  <a:lnTo>
                    <a:pt x="489" y="10649"/>
                  </a:lnTo>
                  <a:lnTo>
                    <a:pt x="636" y="11016"/>
                  </a:lnTo>
                  <a:lnTo>
                    <a:pt x="782" y="11358"/>
                  </a:lnTo>
                  <a:lnTo>
                    <a:pt x="953" y="11700"/>
                  </a:lnTo>
                  <a:lnTo>
                    <a:pt x="1149" y="12041"/>
                  </a:lnTo>
                  <a:lnTo>
                    <a:pt x="1368" y="12359"/>
                  </a:lnTo>
                  <a:lnTo>
                    <a:pt x="1588" y="12676"/>
                  </a:lnTo>
                  <a:lnTo>
                    <a:pt x="1808" y="12970"/>
                  </a:lnTo>
                  <a:lnTo>
                    <a:pt x="2077" y="13263"/>
                  </a:lnTo>
                  <a:lnTo>
                    <a:pt x="2321" y="13531"/>
                  </a:lnTo>
                  <a:lnTo>
                    <a:pt x="2614" y="13800"/>
                  </a:lnTo>
                  <a:lnTo>
                    <a:pt x="2883" y="14044"/>
                  </a:lnTo>
                  <a:lnTo>
                    <a:pt x="3200" y="14288"/>
                  </a:lnTo>
                  <a:lnTo>
                    <a:pt x="3493" y="14508"/>
                  </a:lnTo>
                  <a:lnTo>
                    <a:pt x="3835" y="14704"/>
                  </a:lnTo>
                  <a:lnTo>
                    <a:pt x="4153" y="14899"/>
                  </a:lnTo>
                  <a:lnTo>
                    <a:pt x="4494" y="15070"/>
                  </a:lnTo>
                  <a:lnTo>
                    <a:pt x="4861" y="15241"/>
                  </a:lnTo>
                  <a:lnTo>
                    <a:pt x="5203" y="15387"/>
                  </a:lnTo>
                  <a:lnTo>
                    <a:pt x="5569" y="15510"/>
                  </a:lnTo>
                  <a:lnTo>
                    <a:pt x="5960" y="15607"/>
                  </a:lnTo>
                  <a:lnTo>
                    <a:pt x="6351" y="15705"/>
                  </a:lnTo>
                  <a:lnTo>
                    <a:pt x="6741" y="15778"/>
                  </a:lnTo>
                  <a:lnTo>
                    <a:pt x="7132" y="15827"/>
                  </a:lnTo>
                  <a:lnTo>
                    <a:pt x="7523" y="15851"/>
                  </a:lnTo>
                  <a:lnTo>
                    <a:pt x="8353" y="15851"/>
                  </a:lnTo>
                  <a:lnTo>
                    <a:pt x="8744" y="15827"/>
                  </a:lnTo>
                  <a:lnTo>
                    <a:pt x="9135" y="15778"/>
                  </a:lnTo>
                  <a:lnTo>
                    <a:pt x="9526" y="15705"/>
                  </a:lnTo>
                  <a:lnTo>
                    <a:pt x="9916" y="15607"/>
                  </a:lnTo>
                  <a:lnTo>
                    <a:pt x="10307" y="15510"/>
                  </a:lnTo>
                  <a:lnTo>
                    <a:pt x="10673" y="15387"/>
                  </a:lnTo>
                  <a:lnTo>
                    <a:pt x="11015" y="15241"/>
                  </a:lnTo>
                  <a:lnTo>
                    <a:pt x="11382" y="15070"/>
                  </a:lnTo>
                  <a:lnTo>
                    <a:pt x="11724" y="14899"/>
                  </a:lnTo>
                  <a:lnTo>
                    <a:pt x="12041" y="14704"/>
                  </a:lnTo>
                  <a:lnTo>
                    <a:pt x="12383" y="14508"/>
                  </a:lnTo>
                  <a:lnTo>
                    <a:pt x="12676" y="14288"/>
                  </a:lnTo>
                  <a:lnTo>
                    <a:pt x="12994" y="14044"/>
                  </a:lnTo>
                  <a:lnTo>
                    <a:pt x="13262" y="13800"/>
                  </a:lnTo>
                  <a:lnTo>
                    <a:pt x="13555" y="13531"/>
                  </a:lnTo>
                  <a:lnTo>
                    <a:pt x="13800" y="13263"/>
                  </a:lnTo>
                  <a:lnTo>
                    <a:pt x="14068" y="12970"/>
                  </a:lnTo>
                  <a:lnTo>
                    <a:pt x="14288" y="12676"/>
                  </a:lnTo>
                  <a:lnTo>
                    <a:pt x="14508" y="12359"/>
                  </a:lnTo>
                  <a:lnTo>
                    <a:pt x="14728" y="12041"/>
                  </a:lnTo>
                  <a:lnTo>
                    <a:pt x="14923" y="11700"/>
                  </a:lnTo>
                  <a:lnTo>
                    <a:pt x="15094" y="11358"/>
                  </a:lnTo>
                  <a:lnTo>
                    <a:pt x="15241" y="11016"/>
                  </a:lnTo>
                  <a:lnTo>
                    <a:pt x="15387" y="10649"/>
                  </a:lnTo>
                  <a:lnTo>
                    <a:pt x="15509" y="10283"/>
                  </a:lnTo>
                  <a:lnTo>
                    <a:pt x="15631" y="9917"/>
                  </a:lnTo>
                  <a:lnTo>
                    <a:pt x="15705" y="9526"/>
                  </a:lnTo>
                  <a:lnTo>
                    <a:pt x="15778" y="9135"/>
                  </a:lnTo>
                  <a:lnTo>
                    <a:pt x="15827" y="8744"/>
                  </a:lnTo>
                  <a:lnTo>
                    <a:pt x="15851" y="8329"/>
                  </a:lnTo>
                  <a:lnTo>
                    <a:pt x="15876" y="7938"/>
                  </a:lnTo>
                  <a:lnTo>
                    <a:pt x="15851" y="7523"/>
                  </a:lnTo>
                  <a:lnTo>
                    <a:pt x="15827" y="7108"/>
                  </a:lnTo>
                  <a:lnTo>
                    <a:pt x="15778" y="6717"/>
                  </a:lnTo>
                  <a:lnTo>
                    <a:pt x="15705" y="6326"/>
                  </a:lnTo>
                  <a:lnTo>
                    <a:pt x="15631" y="5936"/>
                  </a:lnTo>
                  <a:lnTo>
                    <a:pt x="15509" y="5569"/>
                  </a:lnTo>
                  <a:lnTo>
                    <a:pt x="15387" y="5203"/>
                  </a:lnTo>
                  <a:lnTo>
                    <a:pt x="15241" y="4837"/>
                  </a:lnTo>
                  <a:lnTo>
                    <a:pt x="15094" y="4495"/>
                  </a:lnTo>
                  <a:lnTo>
                    <a:pt x="14923" y="4153"/>
                  </a:lnTo>
                  <a:lnTo>
                    <a:pt x="14728" y="3811"/>
                  </a:lnTo>
                  <a:lnTo>
                    <a:pt x="14508" y="3493"/>
                  </a:lnTo>
                  <a:lnTo>
                    <a:pt x="14288" y="3176"/>
                  </a:lnTo>
                  <a:lnTo>
                    <a:pt x="14068" y="2883"/>
                  </a:lnTo>
                  <a:lnTo>
                    <a:pt x="13800" y="2590"/>
                  </a:lnTo>
                  <a:lnTo>
                    <a:pt x="13555" y="2321"/>
                  </a:lnTo>
                  <a:lnTo>
                    <a:pt x="13262" y="2052"/>
                  </a:lnTo>
                  <a:lnTo>
                    <a:pt x="12994" y="1808"/>
                  </a:lnTo>
                  <a:lnTo>
                    <a:pt x="12676" y="1564"/>
                  </a:lnTo>
                  <a:lnTo>
                    <a:pt x="12383" y="1344"/>
                  </a:lnTo>
                  <a:lnTo>
                    <a:pt x="12041" y="1149"/>
                  </a:lnTo>
                  <a:lnTo>
                    <a:pt x="11724" y="953"/>
                  </a:lnTo>
                  <a:lnTo>
                    <a:pt x="11382" y="782"/>
                  </a:lnTo>
                  <a:lnTo>
                    <a:pt x="11015" y="611"/>
                  </a:lnTo>
                  <a:lnTo>
                    <a:pt x="10673" y="465"/>
                  </a:lnTo>
                  <a:lnTo>
                    <a:pt x="10307" y="343"/>
                  </a:lnTo>
                  <a:lnTo>
                    <a:pt x="9916" y="245"/>
                  </a:lnTo>
                  <a:lnTo>
                    <a:pt x="9526" y="147"/>
                  </a:lnTo>
                  <a:lnTo>
                    <a:pt x="9135" y="74"/>
                  </a:lnTo>
                  <a:lnTo>
                    <a:pt x="8744" y="25"/>
                  </a:lnTo>
                  <a:lnTo>
                    <a:pt x="835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9"/>
            <p:cNvSpPr/>
            <p:nvPr/>
          </p:nvSpPr>
          <p:spPr>
            <a:xfrm>
              <a:off x="6697400" y="335200"/>
              <a:ext cx="323625" cy="323025"/>
            </a:xfrm>
            <a:custGeom>
              <a:rect b="b" l="l" r="r" t="t"/>
              <a:pathLst>
                <a:path extrusionOk="0" h="12921" w="12945">
                  <a:moveTo>
                    <a:pt x="6472" y="1319"/>
                  </a:moveTo>
                  <a:lnTo>
                    <a:pt x="6545" y="1344"/>
                  </a:lnTo>
                  <a:lnTo>
                    <a:pt x="6619" y="1368"/>
                  </a:lnTo>
                  <a:lnTo>
                    <a:pt x="6741" y="1441"/>
                  </a:lnTo>
                  <a:lnTo>
                    <a:pt x="6838" y="1563"/>
                  </a:lnTo>
                  <a:lnTo>
                    <a:pt x="6863" y="1637"/>
                  </a:lnTo>
                  <a:lnTo>
                    <a:pt x="6863" y="1710"/>
                  </a:lnTo>
                  <a:lnTo>
                    <a:pt x="6863" y="6301"/>
                  </a:lnTo>
                  <a:lnTo>
                    <a:pt x="9061" y="8475"/>
                  </a:lnTo>
                  <a:lnTo>
                    <a:pt x="9110" y="8548"/>
                  </a:lnTo>
                  <a:lnTo>
                    <a:pt x="9134" y="8622"/>
                  </a:lnTo>
                  <a:lnTo>
                    <a:pt x="9159" y="8768"/>
                  </a:lnTo>
                  <a:lnTo>
                    <a:pt x="9134" y="8915"/>
                  </a:lnTo>
                  <a:lnTo>
                    <a:pt x="9110" y="8988"/>
                  </a:lnTo>
                  <a:lnTo>
                    <a:pt x="9061" y="9037"/>
                  </a:lnTo>
                  <a:lnTo>
                    <a:pt x="8988" y="9086"/>
                  </a:lnTo>
                  <a:lnTo>
                    <a:pt x="8914" y="9135"/>
                  </a:lnTo>
                  <a:lnTo>
                    <a:pt x="8768" y="9159"/>
                  </a:lnTo>
                  <a:lnTo>
                    <a:pt x="8621" y="9135"/>
                  </a:lnTo>
                  <a:lnTo>
                    <a:pt x="8548" y="9086"/>
                  </a:lnTo>
                  <a:lnTo>
                    <a:pt x="8499" y="9037"/>
                  </a:lnTo>
                  <a:lnTo>
                    <a:pt x="6203" y="6741"/>
                  </a:lnTo>
                  <a:lnTo>
                    <a:pt x="6130" y="6595"/>
                  </a:lnTo>
                  <a:lnTo>
                    <a:pt x="6081" y="6472"/>
                  </a:lnTo>
                  <a:lnTo>
                    <a:pt x="6081" y="1710"/>
                  </a:lnTo>
                  <a:lnTo>
                    <a:pt x="6081" y="1637"/>
                  </a:lnTo>
                  <a:lnTo>
                    <a:pt x="6106" y="1563"/>
                  </a:lnTo>
                  <a:lnTo>
                    <a:pt x="6203" y="1441"/>
                  </a:lnTo>
                  <a:lnTo>
                    <a:pt x="6326" y="1368"/>
                  </a:lnTo>
                  <a:lnTo>
                    <a:pt x="6399" y="1344"/>
                  </a:lnTo>
                  <a:lnTo>
                    <a:pt x="6472" y="1319"/>
                  </a:lnTo>
                  <a:close/>
                  <a:moveTo>
                    <a:pt x="6228" y="0"/>
                  </a:moveTo>
                  <a:lnTo>
                    <a:pt x="5862" y="25"/>
                  </a:lnTo>
                  <a:lnTo>
                    <a:pt x="5495" y="74"/>
                  </a:lnTo>
                  <a:lnTo>
                    <a:pt x="5129" y="122"/>
                  </a:lnTo>
                  <a:lnTo>
                    <a:pt x="4787" y="220"/>
                  </a:lnTo>
                  <a:lnTo>
                    <a:pt x="4445" y="318"/>
                  </a:lnTo>
                  <a:lnTo>
                    <a:pt x="4103" y="440"/>
                  </a:lnTo>
                  <a:lnTo>
                    <a:pt x="3761" y="586"/>
                  </a:lnTo>
                  <a:lnTo>
                    <a:pt x="3444" y="733"/>
                  </a:lnTo>
                  <a:lnTo>
                    <a:pt x="3639" y="1050"/>
                  </a:lnTo>
                  <a:lnTo>
                    <a:pt x="3663" y="1148"/>
                  </a:lnTo>
                  <a:lnTo>
                    <a:pt x="3663" y="1246"/>
                  </a:lnTo>
                  <a:lnTo>
                    <a:pt x="3615" y="1344"/>
                  </a:lnTo>
                  <a:lnTo>
                    <a:pt x="3541" y="1392"/>
                  </a:lnTo>
                  <a:lnTo>
                    <a:pt x="3493" y="1417"/>
                  </a:lnTo>
                  <a:lnTo>
                    <a:pt x="3370" y="1417"/>
                  </a:lnTo>
                  <a:lnTo>
                    <a:pt x="3297" y="1392"/>
                  </a:lnTo>
                  <a:lnTo>
                    <a:pt x="3248" y="1368"/>
                  </a:lnTo>
                  <a:lnTo>
                    <a:pt x="3224" y="1295"/>
                  </a:lnTo>
                  <a:lnTo>
                    <a:pt x="3028" y="977"/>
                  </a:lnTo>
                  <a:lnTo>
                    <a:pt x="2735" y="1197"/>
                  </a:lnTo>
                  <a:lnTo>
                    <a:pt x="2442" y="1417"/>
                  </a:lnTo>
                  <a:lnTo>
                    <a:pt x="2174" y="1637"/>
                  </a:lnTo>
                  <a:lnTo>
                    <a:pt x="1905" y="1881"/>
                  </a:lnTo>
                  <a:lnTo>
                    <a:pt x="1661" y="2150"/>
                  </a:lnTo>
                  <a:lnTo>
                    <a:pt x="1417" y="2418"/>
                  </a:lnTo>
                  <a:lnTo>
                    <a:pt x="1197" y="2711"/>
                  </a:lnTo>
                  <a:lnTo>
                    <a:pt x="1001" y="3029"/>
                  </a:lnTo>
                  <a:lnTo>
                    <a:pt x="1319" y="3200"/>
                  </a:lnTo>
                  <a:lnTo>
                    <a:pt x="1392" y="3273"/>
                  </a:lnTo>
                  <a:lnTo>
                    <a:pt x="1441" y="3346"/>
                  </a:lnTo>
                  <a:lnTo>
                    <a:pt x="1441" y="3444"/>
                  </a:lnTo>
                  <a:lnTo>
                    <a:pt x="1417" y="3542"/>
                  </a:lnTo>
                  <a:lnTo>
                    <a:pt x="1368" y="3590"/>
                  </a:lnTo>
                  <a:lnTo>
                    <a:pt x="1319" y="3639"/>
                  </a:lnTo>
                  <a:lnTo>
                    <a:pt x="1246" y="3664"/>
                  </a:lnTo>
                  <a:lnTo>
                    <a:pt x="1123" y="3664"/>
                  </a:lnTo>
                  <a:lnTo>
                    <a:pt x="1075" y="3639"/>
                  </a:lnTo>
                  <a:lnTo>
                    <a:pt x="757" y="3444"/>
                  </a:lnTo>
                  <a:lnTo>
                    <a:pt x="586" y="3761"/>
                  </a:lnTo>
                  <a:lnTo>
                    <a:pt x="464" y="4079"/>
                  </a:lnTo>
                  <a:lnTo>
                    <a:pt x="342" y="4421"/>
                  </a:lnTo>
                  <a:lnTo>
                    <a:pt x="220" y="4763"/>
                  </a:lnTo>
                  <a:lnTo>
                    <a:pt x="147" y="5129"/>
                  </a:lnTo>
                  <a:lnTo>
                    <a:pt x="73" y="5471"/>
                  </a:lnTo>
                  <a:lnTo>
                    <a:pt x="24" y="5837"/>
                  </a:lnTo>
                  <a:lnTo>
                    <a:pt x="0" y="6228"/>
                  </a:lnTo>
                  <a:lnTo>
                    <a:pt x="659" y="6228"/>
                  </a:lnTo>
                  <a:lnTo>
                    <a:pt x="757" y="6277"/>
                  </a:lnTo>
                  <a:lnTo>
                    <a:pt x="806" y="6375"/>
                  </a:lnTo>
                  <a:lnTo>
                    <a:pt x="806" y="6472"/>
                  </a:lnTo>
                  <a:lnTo>
                    <a:pt x="806" y="6546"/>
                  </a:lnTo>
                  <a:lnTo>
                    <a:pt x="757" y="6643"/>
                  </a:lnTo>
                  <a:lnTo>
                    <a:pt x="659" y="6692"/>
                  </a:lnTo>
                  <a:lnTo>
                    <a:pt x="562" y="6717"/>
                  </a:lnTo>
                  <a:lnTo>
                    <a:pt x="0" y="6717"/>
                  </a:lnTo>
                  <a:lnTo>
                    <a:pt x="24" y="7083"/>
                  </a:lnTo>
                  <a:lnTo>
                    <a:pt x="73" y="7449"/>
                  </a:lnTo>
                  <a:lnTo>
                    <a:pt x="147" y="7791"/>
                  </a:lnTo>
                  <a:lnTo>
                    <a:pt x="220" y="8158"/>
                  </a:lnTo>
                  <a:lnTo>
                    <a:pt x="342" y="8500"/>
                  </a:lnTo>
                  <a:lnTo>
                    <a:pt x="464" y="8841"/>
                  </a:lnTo>
                  <a:lnTo>
                    <a:pt x="586" y="9159"/>
                  </a:lnTo>
                  <a:lnTo>
                    <a:pt x="757" y="9476"/>
                  </a:lnTo>
                  <a:lnTo>
                    <a:pt x="1075" y="9305"/>
                  </a:lnTo>
                  <a:lnTo>
                    <a:pt x="1172" y="9257"/>
                  </a:lnTo>
                  <a:lnTo>
                    <a:pt x="1270" y="9281"/>
                  </a:lnTo>
                  <a:lnTo>
                    <a:pt x="1343" y="9305"/>
                  </a:lnTo>
                  <a:lnTo>
                    <a:pt x="1417" y="9379"/>
                  </a:lnTo>
                  <a:lnTo>
                    <a:pt x="1441" y="9476"/>
                  </a:lnTo>
                  <a:lnTo>
                    <a:pt x="1441" y="9574"/>
                  </a:lnTo>
                  <a:lnTo>
                    <a:pt x="1392" y="9647"/>
                  </a:lnTo>
                  <a:lnTo>
                    <a:pt x="1319" y="9721"/>
                  </a:lnTo>
                  <a:lnTo>
                    <a:pt x="1001" y="9892"/>
                  </a:lnTo>
                  <a:lnTo>
                    <a:pt x="1197" y="10209"/>
                  </a:lnTo>
                  <a:lnTo>
                    <a:pt x="1417" y="10502"/>
                  </a:lnTo>
                  <a:lnTo>
                    <a:pt x="1661" y="10771"/>
                  </a:lnTo>
                  <a:lnTo>
                    <a:pt x="1905" y="11040"/>
                  </a:lnTo>
                  <a:lnTo>
                    <a:pt x="2174" y="11284"/>
                  </a:lnTo>
                  <a:lnTo>
                    <a:pt x="2442" y="11504"/>
                  </a:lnTo>
                  <a:lnTo>
                    <a:pt x="2735" y="11723"/>
                  </a:lnTo>
                  <a:lnTo>
                    <a:pt x="3028" y="11943"/>
                  </a:lnTo>
                  <a:lnTo>
                    <a:pt x="3224" y="11626"/>
                  </a:lnTo>
                  <a:lnTo>
                    <a:pt x="3273" y="11552"/>
                  </a:lnTo>
                  <a:lnTo>
                    <a:pt x="3370" y="11504"/>
                  </a:lnTo>
                  <a:lnTo>
                    <a:pt x="3468" y="11504"/>
                  </a:lnTo>
                  <a:lnTo>
                    <a:pt x="3541" y="11528"/>
                  </a:lnTo>
                  <a:lnTo>
                    <a:pt x="3615" y="11601"/>
                  </a:lnTo>
                  <a:lnTo>
                    <a:pt x="3663" y="11675"/>
                  </a:lnTo>
                  <a:lnTo>
                    <a:pt x="3663" y="11772"/>
                  </a:lnTo>
                  <a:lnTo>
                    <a:pt x="3639" y="11870"/>
                  </a:lnTo>
                  <a:lnTo>
                    <a:pt x="3444" y="12187"/>
                  </a:lnTo>
                  <a:lnTo>
                    <a:pt x="3761" y="12334"/>
                  </a:lnTo>
                  <a:lnTo>
                    <a:pt x="4103" y="12480"/>
                  </a:lnTo>
                  <a:lnTo>
                    <a:pt x="4445" y="12603"/>
                  </a:lnTo>
                  <a:lnTo>
                    <a:pt x="4787" y="12700"/>
                  </a:lnTo>
                  <a:lnTo>
                    <a:pt x="5129" y="12798"/>
                  </a:lnTo>
                  <a:lnTo>
                    <a:pt x="5495" y="12847"/>
                  </a:lnTo>
                  <a:lnTo>
                    <a:pt x="5862" y="12896"/>
                  </a:lnTo>
                  <a:lnTo>
                    <a:pt x="6228" y="12920"/>
                  </a:lnTo>
                  <a:lnTo>
                    <a:pt x="6228" y="12358"/>
                  </a:lnTo>
                  <a:lnTo>
                    <a:pt x="6252" y="12261"/>
                  </a:lnTo>
                  <a:lnTo>
                    <a:pt x="6301" y="12187"/>
                  </a:lnTo>
                  <a:lnTo>
                    <a:pt x="6374" y="12139"/>
                  </a:lnTo>
                  <a:lnTo>
                    <a:pt x="6472" y="12114"/>
                  </a:lnTo>
                  <a:lnTo>
                    <a:pt x="6570" y="12139"/>
                  </a:lnTo>
                  <a:lnTo>
                    <a:pt x="6643" y="12187"/>
                  </a:lnTo>
                  <a:lnTo>
                    <a:pt x="6692" y="12261"/>
                  </a:lnTo>
                  <a:lnTo>
                    <a:pt x="6716" y="12358"/>
                  </a:lnTo>
                  <a:lnTo>
                    <a:pt x="6716" y="12920"/>
                  </a:lnTo>
                  <a:lnTo>
                    <a:pt x="7083" y="12896"/>
                  </a:lnTo>
                  <a:lnTo>
                    <a:pt x="7449" y="12847"/>
                  </a:lnTo>
                  <a:lnTo>
                    <a:pt x="7815" y="12798"/>
                  </a:lnTo>
                  <a:lnTo>
                    <a:pt x="8157" y="12700"/>
                  </a:lnTo>
                  <a:lnTo>
                    <a:pt x="8499" y="12603"/>
                  </a:lnTo>
                  <a:lnTo>
                    <a:pt x="8841" y="12480"/>
                  </a:lnTo>
                  <a:lnTo>
                    <a:pt x="9183" y="12334"/>
                  </a:lnTo>
                  <a:lnTo>
                    <a:pt x="9501" y="12187"/>
                  </a:lnTo>
                  <a:lnTo>
                    <a:pt x="9305" y="11870"/>
                  </a:lnTo>
                  <a:lnTo>
                    <a:pt x="9281" y="11772"/>
                  </a:lnTo>
                  <a:lnTo>
                    <a:pt x="9281" y="11675"/>
                  </a:lnTo>
                  <a:lnTo>
                    <a:pt x="9330" y="11601"/>
                  </a:lnTo>
                  <a:lnTo>
                    <a:pt x="9403" y="11528"/>
                  </a:lnTo>
                  <a:lnTo>
                    <a:pt x="9476" y="11504"/>
                  </a:lnTo>
                  <a:lnTo>
                    <a:pt x="9574" y="11504"/>
                  </a:lnTo>
                  <a:lnTo>
                    <a:pt x="9672" y="11552"/>
                  </a:lnTo>
                  <a:lnTo>
                    <a:pt x="9720" y="11626"/>
                  </a:lnTo>
                  <a:lnTo>
                    <a:pt x="9916" y="11943"/>
                  </a:lnTo>
                  <a:lnTo>
                    <a:pt x="10209" y="11723"/>
                  </a:lnTo>
                  <a:lnTo>
                    <a:pt x="10502" y="11504"/>
                  </a:lnTo>
                  <a:lnTo>
                    <a:pt x="10771" y="11284"/>
                  </a:lnTo>
                  <a:lnTo>
                    <a:pt x="11039" y="11040"/>
                  </a:lnTo>
                  <a:lnTo>
                    <a:pt x="11283" y="10771"/>
                  </a:lnTo>
                  <a:lnTo>
                    <a:pt x="11528" y="10502"/>
                  </a:lnTo>
                  <a:lnTo>
                    <a:pt x="11747" y="10209"/>
                  </a:lnTo>
                  <a:lnTo>
                    <a:pt x="11943" y="9892"/>
                  </a:lnTo>
                  <a:lnTo>
                    <a:pt x="11625" y="9721"/>
                  </a:lnTo>
                  <a:lnTo>
                    <a:pt x="11552" y="9647"/>
                  </a:lnTo>
                  <a:lnTo>
                    <a:pt x="11503" y="9574"/>
                  </a:lnTo>
                  <a:lnTo>
                    <a:pt x="11503" y="9476"/>
                  </a:lnTo>
                  <a:lnTo>
                    <a:pt x="11528" y="9379"/>
                  </a:lnTo>
                  <a:lnTo>
                    <a:pt x="11601" y="9305"/>
                  </a:lnTo>
                  <a:lnTo>
                    <a:pt x="11674" y="9281"/>
                  </a:lnTo>
                  <a:lnTo>
                    <a:pt x="11772" y="9257"/>
                  </a:lnTo>
                  <a:lnTo>
                    <a:pt x="11870" y="9305"/>
                  </a:lnTo>
                  <a:lnTo>
                    <a:pt x="12187" y="9476"/>
                  </a:lnTo>
                  <a:lnTo>
                    <a:pt x="12358" y="9159"/>
                  </a:lnTo>
                  <a:lnTo>
                    <a:pt x="12480" y="8841"/>
                  </a:lnTo>
                  <a:lnTo>
                    <a:pt x="12602" y="8500"/>
                  </a:lnTo>
                  <a:lnTo>
                    <a:pt x="12724" y="8158"/>
                  </a:lnTo>
                  <a:lnTo>
                    <a:pt x="12798" y="7791"/>
                  </a:lnTo>
                  <a:lnTo>
                    <a:pt x="12871" y="7449"/>
                  </a:lnTo>
                  <a:lnTo>
                    <a:pt x="12920" y="7083"/>
                  </a:lnTo>
                  <a:lnTo>
                    <a:pt x="12944" y="6717"/>
                  </a:lnTo>
                  <a:lnTo>
                    <a:pt x="12382" y="6717"/>
                  </a:lnTo>
                  <a:lnTo>
                    <a:pt x="12285" y="6692"/>
                  </a:lnTo>
                  <a:lnTo>
                    <a:pt x="12187" y="6643"/>
                  </a:lnTo>
                  <a:lnTo>
                    <a:pt x="12138" y="6546"/>
                  </a:lnTo>
                  <a:lnTo>
                    <a:pt x="12138" y="6472"/>
                  </a:lnTo>
                  <a:lnTo>
                    <a:pt x="12138" y="6375"/>
                  </a:lnTo>
                  <a:lnTo>
                    <a:pt x="12187" y="6277"/>
                  </a:lnTo>
                  <a:lnTo>
                    <a:pt x="12285" y="6228"/>
                  </a:lnTo>
                  <a:lnTo>
                    <a:pt x="12944" y="6228"/>
                  </a:lnTo>
                  <a:lnTo>
                    <a:pt x="12920" y="5837"/>
                  </a:lnTo>
                  <a:lnTo>
                    <a:pt x="12871" y="5471"/>
                  </a:lnTo>
                  <a:lnTo>
                    <a:pt x="12798" y="5129"/>
                  </a:lnTo>
                  <a:lnTo>
                    <a:pt x="12724" y="4763"/>
                  </a:lnTo>
                  <a:lnTo>
                    <a:pt x="12602" y="4421"/>
                  </a:lnTo>
                  <a:lnTo>
                    <a:pt x="12480" y="4079"/>
                  </a:lnTo>
                  <a:lnTo>
                    <a:pt x="12358" y="3761"/>
                  </a:lnTo>
                  <a:lnTo>
                    <a:pt x="12187" y="3444"/>
                  </a:lnTo>
                  <a:lnTo>
                    <a:pt x="11870" y="3639"/>
                  </a:lnTo>
                  <a:lnTo>
                    <a:pt x="11821" y="3664"/>
                  </a:lnTo>
                  <a:lnTo>
                    <a:pt x="11699" y="3664"/>
                  </a:lnTo>
                  <a:lnTo>
                    <a:pt x="11625" y="3639"/>
                  </a:lnTo>
                  <a:lnTo>
                    <a:pt x="11577" y="3590"/>
                  </a:lnTo>
                  <a:lnTo>
                    <a:pt x="11528" y="3542"/>
                  </a:lnTo>
                  <a:lnTo>
                    <a:pt x="11503" y="3444"/>
                  </a:lnTo>
                  <a:lnTo>
                    <a:pt x="11503" y="3346"/>
                  </a:lnTo>
                  <a:lnTo>
                    <a:pt x="11552" y="3273"/>
                  </a:lnTo>
                  <a:lnTo>
                    <a:pt x="11625" y="3200"/>
                  </a:lnTo>
                  <a:lnTo>
                    <a:pt x="11943" y="3029"/>
                  </a:lnTo>
                  <a:lnTo>
                    <a:pt x="11747" y="2711"/>
                  </a:lnTo>
                  <a:lnTo>
                    <a:pt x="11528" y="2418"/>
                  </a:lnTo>
                  <a:lnTo>
                    <a:pt x="11283" y="2150"/>
                  </a:lnTo>
                  <a:lnTo>
                    <a:pt x="11039" y="1881"/>
                  </a:lnTo>
                  <a:lnTo>
                    <a:pt x="10771" y="1637"/>
                  </a:lnTo>
                  <a:lnTo>
                    <a:pt x="10502" y="1417"/>
                  </a:lnTo>
                  <a:lnTo>
                    <a:pt x="10209" y="1197"/>
                  </a:lnTo>
                  <a:lnTo>
                    <a:pt x="9916" y="977"/>
                  </a:lnTo>
                  <a:lnTo>
                    <a:pt x="9720" y="1295"/>
                  </a:lnTo>
                  <a:lnTo>
                    <a:pt x="9696" y="1368"/>
                  </a:lnTo>
                  <a:lnTo>
                    <a:pt x="9647" y="1392"/>
                  </a:lnTo>
                  <a:lnTo>
                    <a:pt x="9574" y="1417"/>
                  </a:lnTo>
                  <a:lnTo>
                    <a:pt x="9452" y="1417"/>
                  </a:lnTo>
                  <a:lnTo>
                    <a:pt x="9403" y="1392"/>
                  </a:lnTo>
                  <a:lnTo>
                    <a:pt x="9330" y="1344"/>
                  </a:lnTo>
                  <a:lnTo>
                    <a:pt x="9281" y="1246"/>
                  </a:lnTo>
                  <a:lnTo>
                    <a:pt x="9281" y="1148"/>
                  </a:lnTo>
                  <a:lnTo>
                    <a:pt x="9305" y="1050"/>
                  </a:lnTo>
                  <a:lnTo>
                    <a:pt x="9501" y="733"/>
                  </a:lnTo>
                  <a:lnTo>
                    <a:pt x="9183" y="586"/>
                  </a:lnTo>
                  <a:lnTo>
                    <a:pt x="8841" y="440"/>
                  </a:lnTo>
                  <a:lnTo>
                    <a:pt x="8499" y="318"/>
                  </a:lnTo>
                  <a:lnTo>
                    <a:pt x="8157" y="220"/>
                  </a:lnTo>
                  <a:lnTo>
                    <a:pt x="7815" y="122"/>
                  </a:lnTo>
                  <a:lnTo>
                    <a:pt x="7449" y="74"/>
                  </a:lnTo>
                  <a:lnTo>
                    <a:pt x="7083" y="25"/>
                  </a:lnTo>
                  <a:lnTo>
                    <a:pt x="6716" y="0"/>
                  </a:lnTo>
                  <a:lnTo>
                    <a:pt x="6716" y="562"/>
                  </a:lnTo>
                  <a:lnTo>
                    <a:pt x="6692" y="660"/>
                  </a:lnTo>
                  <a:lnTo>
                    <a:pt x="6643" y="733"/>
                  </a:lnTo>
                  <a:lnTo>
                    <a:pt x="6570" y="782"/>
                  </a:lnTo>
                  <a:lnTo>
                    <a:pt x="6472" y="806"/>
                  </a:lnTo>
                  <a:lnTo>
                    <a:pt x="6374" y="782"/>
                  </a:lnTo>
                  <a:lnTo>
                    <a:pt x="6301" y="733"/>
                  </a:lnTo>
                  <a:lnTo>
                    <a:pt x="6252" y="660"/>
                  </a:lnTo>
                  <a:lnTo>
                    <a:pt x="6228" y="562"/>
                  </a:lnTo>
                  <a:lnTo>
                    <a:pt x="622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9"/>
          <p:cNvGrpSpPr/>
          <p:nvPr/>
        </p:nvGrpSpPr>
        <p:grpSpPr>
          <a:xfrm>
            <a:off x="615403" y="1104057"/>
            <a:ext cx="320576" cy="388000"/>
            <a:chOff x="584925" y="922575"/>
            <a:chExt cx="415200" cy="502525"/>
          </a:xfrm>
        </p:grpSpPr>
        <p:sp>
          <p:nvSpPr>
            <p:cNvPr id="414" name="Google Shape;414;p39"/>
            <p:cNvSpPr/>
            <p:nvPr/>
          </p:nvSpPr>
          <p:spPr>
            <a:xfrm>
              <a:off x="584925" y="961025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5" y="25"/>
                  </a:lnTo>
                  <a:lnTo>
                    <a:pt x="489" y="50"/>
                  </a:lnTo>
                  <a:lnTo>
                    <a:pt x="342" y="123"/>
                  </a:lnTo>
                  <a:lnTo>
                    <a:pt x="220" y="196"/>
                  </a:lnTo>
                  <a:lnTo>
                    <a:pt x="122" y="294"/>
                  </a:lnTo>
                  <a:lnTo>
                    <a:pt x="73" y="416"/>
                  </a:lnTo>
                  <a:lnTo>
                    <a:pt x="24" y="563"/>
                  </a:lnTo>
                  <a:lnTo>
                    <a:pt x="0" y="709"/>
                  </a:lnTo>
                  <a:lnTo>
                    <a:pt x="0" y="17708"/>
                  </a:lnTo>
                  <a:lnTo>
                    <a:pt x="24" y="17879"/>
                  </a:lnTo>
                  <a:lnTo>
                    <a:pt x="73" y="18025"/>
                  </a:lnTo>
                  <a:lnTo>
                    <a:pt x="122" y="18172"/>
                  </a:lnTo>
                  <a:lnTo>
                    <a:pt x="220" y="18294"/>
                  </a:lnTo>
                  <a:lnTo>
                    <a:pt x="342" y="18416"/>
                  </a:lnTo>
                  <a:lnTo>
                    <a:pt x="489" y="18489"/>
                  </a:lnTo>
                  <a:lnTo>
                    <a:pt x="635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7" y="18538"/>
                  </a:lnTo>
                  <a:lnTo>
                    <a:pt x="14654" y="18489"/>
                  </a:lnTo>
                  <a:lnTo>
                    <a:pt x="14800" y="18416"/>
                  </a:lnTo>
                  <a:lnTo>
                    <a:pt x="14923" y="18294"/>
                  </a:lnTo>
                  <a:lnTo>
                    <a:pt x="15020" y="18172"/>
                  </a:lnTo>
                  <a:lnTo>
                    <a:pt x="15069" y="18025"/>
                  </a:lnTo>
                  <a:lnTo>
                    <a:pt x="15118" y="17879"/>
                  </a:lnTo>
                  <a:lnTo>
                    <a:pt x="15142" y="17708"/>
                  </a:lnTo>
                  <a:lnTo>
                    <a:pt x="15142" y="17586"/>
                  </a:lnTo>
                  <a:lnTo>
                    <a:pt x="1759" y="17586"/>
                  </a:lnTo>
                  <a:lnTo>
                    <a:pt x="1612" y="17561"/>
                  </a:lnTo>
                  <a:lnTo>
                    <a:pt x="1465" y="17512"/>
                  </a:lnTo>
                  <a:lnTo>
                    <a:pt x="1319" y="17439"/>
                  </a:lnTo>
                  <a:lnTo>
                    <a:pt x="1197" y="17317"/>
                  </a:lnTo>
                  <a:lnTo>
                    <a:pt x="1099" y="17195"/>
                  </a:lnTo>
                  <a:lnTo>
                    <a:pt x="1050" y="17048"/>
                  </a:lnTo>
                  <a:lnTo>
                    <a:pt x="1001" y="16902"/>
                  </a:lnTo>
                  <a:lnTo>
                    <a:pt x="977" y="16731"/>
                  </a:lnTo>
                  <a:lnTo>
                    <a:pt x="97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9"/>
            <p:cNvSpPr/>
            <p:nvPr/>
          </p:nvSpPr>
          <p:spPr>
            <a:xfrm>
              <a:off x="621550" y="922575"/>
              <a:ext cx="378575" cy="464050"/>
            </a:xfrm>
            <a:custGeom>
              <a:rect b="b" l="l" r="r" t="t"/>
              <a:pathLst>
                <a:path extrusionOk="0" h="18562" w="15143">
                  <a:moveTo>
                    <a:pt x="13140" y="6472"/>
                  </a:moveTo>
                  <a:lnTo>
                    <a:pt x="13238" y="6497"/>
                  </a:lnTo>
                  <a:lnTo>
                    <a:pt x="13311" y="6546"/>
                  </a:lnTo>
                  <a:lnTo>
                    <a:pt x="13360" y="6619"/>
                  </a:lnTo>
                  <a:lnTo>
                    <a:pt x="13384" y="6717"/>
                  </a:lnTo>
                  <a:lnTo>
                    <a:pt x="13360" y="6814"/>
                  </a:lnTo>
                  <a:lnTo>
                    <a:pt x="13311" y="6888"/>
                  </a:lnTo>
                  <a:lnTo>
                    <a:pt x="13238" y="6936"/>
                  </a:lnTo>
                  <a:lnTo>
                    <a:pt x="13140" y="6961"/>
                  </a:lnTo>
                  <a:lnTo>
                    <a:pt x="2003" y="6961"/>
                  </a:lnTo>
                  <a:lnTo>
                    <a:pt x="1905" y="6936"/>
                  </a:lnTo>
                  <a:lnTo>
                    <a:pt x="1832" y="6888"/>
                  </a:lnTo>
                  <a:lnTo>
                    <a:pt x="1783" y="6814"/>
                  </a:lnTo>
                  <a:lnTo>
                    <a:pt x="1759" y="6717"/>
                  </a:lnTo>
                  <a:lnTo>
                    <a:pt x="1783" y="6619"/>
                  </a:lnTo>
                  <a:lnTo>
                    <a:pt x="1832" y="6546"/>
                  </a:lnTo>
                  <a:lnTo>
                    <a:pt x="1905" y="6497"/>
                  </a:lnTo>
                  <a:lnTo>
                    <a:pt x="2003" y="6472"/>
                  </a:lnTo>
                  <a:close/>
                  <a:moveTo>
                    <a:pt x="13238" y="8793"/>
                  </a:moveTo>
                  <a:lnTo>
                    <a:pt x="13311" y="8866"/>
                  </a:lnTo>
                  <a:lnTo>
                    <a:pt x="13360" y="8939"/>
                  </a:lnTo>
                  <a:lnTo>
                    <a:pt x="13384" y="9037"/>
                  </a:lnTo>
                  <a:lnTo>
                    <a:pt x="13360" y="9135"/>
                  </a:lnTo>
                  <a:lnTo>
                    <a:pt x="13311" y="9208"/>
                  </a:lnTo>
                  <a:lnTo>
                    <a:pt x="13238" y="9257"/>
                  </a:lnTo>
                  <a:lnTo>
                    <a:pt x="13140" y="9281"/>
                  </a:lnTo>
                  <a:lnTo>
                    <a:pt x="2003" y="9281"/>
                  </a:lnTo>
                  <a:lnTo>
                    <a:pt x="1905" y="9257"/>
                  </a:lnTo>
                  <a:lnTo>
                    <a:pt x="1832" y="9208"/>
                  </a:lnTo>
                  <a:lnTo>
                    <a:pt x="1783" y="9135"/>
                  </a:lnTo>
                  <a:lnTo>
                    <a:pt x="1759" y="9037"/>
                  </a:lnTo>
                  <a:lnTo>
                    <a:pt x="1783" y="8939"/>
                  </a:lnTo>
                  <a:lnTo>
                    <a:pt x="1832" y="8866"/>
                  </a:lnTo>
                  <a:lnTo>
                    <a:pt x="1905" y="8793"/>
                  </a:lnTo>
                  <a:close/>
                  <a:moveTo>
                    <a:pt x="13140" y="11088"/>
                  </a:moveTo>
                  <a:lnTo>
                    <a:pt x="13238" y="11113"/>
                  </a:lnTo>
                  <a:lnTo>
                    <a:pt x="13311" y="11162"/>
                  </a:lnTo>
                  <a:lnTo>
                    <a:pt x="13360" y="11235"/>
                  </a:lnTo>
                  <a:lnTo>
                    <a:pt x="13384" y="11333"/>
                  </a:lnTo>
                  <a:lnTo>
                    <a:pt x="13360" y="11430"/>
                  </a:lnTo>
                  <a:lnTo>
                    <a:pt x="13311" y="11504"/>
                  </a:lnTo>
                  <a:lnTo>
                    <a:pt x="13238" y="11552"/>
                  </a:lnTo>
                  <a:lnTo>
                    <a:pt x="13140" y="11577"/>
                  </a:lnTo>
                  <a:lnTo>
                    <a:pt x="2003" y="11577"/>
                  </a:lnTo>
                  <a:lnTo>
                    <a:pt x="1905" y="11552"/>
                  </a:lnTo>
                  <a:lnTo>
                    <a:pt x="1832" y="11504"/>
                  </a:lnTo>
                  <a:lnTo>
                    <a:pt x="1783" y="11430"/>
                  </a:lnTo>
                  <a:lnTo>
                    <a:pt x="1759" y="11333"/>
                  </a:lnTo>
                  <a:lnTo>
                    <a:pt x="1783" y="11235"/>
                  </a:lnTo>
                  <a:lnTo>
                    <a:pt x="1832" y="11162"/>
                  </a:lnTo>
                  <a:lnTo>
                    <a:pt x="1905" y="11113"/>
                  </a:lnTo>
                  <a:lnTo>
                    <a:pt x="2003" y="11088"/>
                  </a:lnTo>
                  <a:close/>
                  <a:moveTo>
                    <a:pt x="8255" y="13409"/>
                  </a:moveTo>
                  <a:lnTo>
                    <a:pt x="8353" y="13433"/>
                  </a:lnTo>
                  <a:lnTo>
                    <a:pt x="8426" y="13482"/>
                  </a:lnTo>
                  <a:lnTo>
                    <a:pt x="8475" y="13555"/>
                  </a:lnTo>
                  <a:lnTo>
                    <a:pt x="8500" y="13653"/>
                  </a:lnTo>
                  <a:lnTo>
                    <a:pt x="8475" y="13750"/>
                  </a:lnTo>
                  <a:lnTo>
                    <a:pt x="8426" y="13824"/>
                  </a:lnTo>
                  <a:lnTo>
                    <a:pt x="8353" y="13873"/>
                  </a:lnTo>
                  <a:lnTo>
                    <a:pt x="8255" y="13897"/>
                  </a:lnTo>
                  <a:lnTo>
                    <a:pt x="2003" y="13897"/>
                  </a:lnTo>
                  <a:lnTo>
                    <a:pt x="1905" y="13873"/>
                  </a:lnTo>
                  <a:lnTo>
                    <a:pt x="1832" y="13824"/>
                  </a:lnTo>
                  <a:lnTo>
                    <a:pt x="1783" y="13750"/>
                  </a:lnTo>
                  <a:lnTo>
                    <a:pt x="1759" y="13653"/>
                  </a:lnTo>
                  <a:lnTo>
                    <a:pt x="1783" y="13555"/>
                  </a:lnTo>
                  <a:lnTo>
                    <a:pt x="1832" y="13482"/>
                  </a:lnTo>
                  <a:lnTo>
                    <a:pt x="1905" y="13433"/>
                  </a:lnTo>
                  <a:lnTo>
                    <a:pt x="2003" y="13409"/>
                  </a:lnTo>
                  <a:close/>
                  <a:moveTo>
                    <a:pt x="635" y="0"/>
                  </a:moveTo>
                  <a:lnTo>
                    <a:pt x="489" y="49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3" y="342"/>
                  </a:lnTo>
                  <a:lnTo>
                    <a:pt x="74" y="464"/>
                  </a:lnTo>
                  <a:lnTo>
                    <a:pt x="25" y="611"/>
                  </a:lnTo>
                  <a:lnTo>
                    <a:pt x="0" y="782"/>
                  </a:lnTo>
                  <a:lnTo>
                    <a:pt x="0" y="17780"/>
                  </a:lnTo>
                  <a:lnTo>
                    <a:pt x="25" y="17927"/>
                  </a:lnTo>
                  <a:lnTo>
                    <a:pt x="74" y="18073"/>
                  </a:lnTo>
                  <a:lnTo>
                    <a:pt x="123" y="18195"/>
                  </a:lnTo>
                  <a:lnTo>
                    <a:pt x="220" y="18318"/>
                  </a:lnTo>
                  <a:lnTo>
                    <a:pt x="342" y="18415"/>
                  </a:lnTo>
                  <a:lnTo>
                    <a:pt x="489" y="18489"/>
                  </a:lnTo>
                  <a:lnTo>
                    <a:pt x="635" y="18537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7"/>
                  </a:lnTo>
                  <a:lnTo>
                    <a:pt x="14654" y="18489"/>
                  </a:lnTo>
                  <a:lnTo>
                    <a:pt x="14801" y="18415"/>
                  </a:lnTo>
                  <a:lnTo>
                    <a:pt x="14923" y="18318"/>
                  </a:lnTo>
                  <a:lnTo>
                    <a:pt x="15021" y="18195"/>
                  </a:lnTo>
                  <a:lnTo>
                    <a:pt x="15069" y="18073"/>
                  </a:lnTo>
                  <a:lnTo>
                    <a:pt x="15118" y="17927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5" y="3835"/>
                  </a:lnTo>
                  <a:lnTo>
                    <a:pt x="12065" y="3761"/>
                  </a:lnTo>
                  <a:lnTo>
                    <a:pt x="11846" y="3639"/>
                  </a:lnTo>
                  <a:lnTo>
                    <a:pt x="11650" y="3468"/>
                  </a:lnTo>
                  <a:lnTo>
                    <a:pt x="11504" y="3297"/>
                  </a:lnTo>
                  <a:lnTo>
                    <a:pt x="11382" y="3078"/>
                  </a:lnTo>
                  <a:lnTo>
                    <a:pt x="11308" y="2833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9"/>
            <p:cNvSpPr/>
            <p:nvPr/>
          </p:nvSpPr>
          <p:spPr>
            <a:xfrm>
              <a:off x="915850" y="922575"/>
              <a:ext cx="84275" cy="84275"/>
            </a:xfrm>
            <a:custGeom>
              <a:rect b="b" l="l" r="r" t="t"/>
              <a:pathLst>
                <a:path extrusionOk="0" h="3371" w="3371">
                  <a:moveTo>
                    <a:pt x="0" y="0"/>
                  </a:moveTo>
                  <a:lnTo>
                    <a:pt x="0" y="2589"/>
                  </a:lnTo>
                  <a:lnTo>
                    <a:pt x="0" y="2736"/>
                  </a:lnTo>
                  <a:lnTo>
                    <a:pt x="49" y="2882"/>
                  </a:lnTo>
                  <a:lnTo>
                    <a:pt x="122" y="3029"/>
                  </a:lnTo>
                  <a:lnTo>
                    <a:pt x="220" y="3126"/>
                  </a:lnTo>
                  <a:lnTo>
                    <a:pt x="342" y="3224"/>
                  </a:lnTo>
                  <a:lnTo>
                    <a:pt x="464" y="3297"/>
                  </a:lnTo>
                  <a:lnTo>
                    <a:pt x="611" y="3346"/>
                  </a:lnTo>
                  <a:lnTo>
                    <a:pt x="782" y="3371"/>
                  </a:lnTo>
                  <a:lnTo>
                    <a:pt x="3371" y="3371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7" name="Google Shape;417;p39"/>
          <p:cNvGrpSpPr/>
          <p:nvPr/>
        </p:nvGrpSpPr>
        <p:grpSpPr>
          <a:xfrm>
            <a:off x="1126418" y="1095101"/>
            <a:ext cx="339454" cy="404503"/>
            <a:chOff x="1246775" y="910975"/>
            <a:chExt cx="439650" cy="523900"/>
          </a:xfrm>
        </p:grpSpPr>
        <p:sp>
          <p:nvSpPr>
            <p:cNvPr id="418" name="Google Shape;418;p39"/>
            <p:cNvSpPr/>
            <p:nvPr/>
          </p:nvSpPr>
          <p:spPr>
            <a:xfrm>
              <a:off x="1246775" y="970800"/>
              <a:ext cx="378575" cy="464075"/>
            </a:xfrm>
            <a:custGeom>
              <a:rect b="b" l="l" r="r" t="t"/>
              <a:pathLst>
                <a:path extrusionOk="0" h="18563" w="15143">
                  <a:moveTo>
                    <a:pt x="782" y="1"/>
                  </a:moveTo>
                  <a:lnTo>
                    <a:pt x="636" y="25"/>
                  </a:lnTo>
                  <a:lnTo>
                    <a:pt x="489" y="50"/>
                  </a:lnTo>
                  <a:lnTo>
                    <a:pt x="343" y="123"/>
                  </a:lnTo>
                  <a:lnTo>
                    <a:pt x="220" y="221"/>
                  </a:lnTo>
                  <a:lnTo>
                    <a:pt x="123" y="318"/>
                  </a:lnTo>
                  <a:lnTo>
                    <a:pt x="74" y="465"/>
                  </a:lnTo>
                  <a:lnTo>
                    <a:pt x="25" y="587"/>
                  </a:lnTo>
                  <a:lnTo>
                    <a:pt x="1" y="758"/>
                  </a:lnTo>
                  <a:lnTo>
                    <a:pt x="1" y="17756"/>
                  </a:lnTo>
                  <a:lnTo>
                    <a:pt x="25" y="17903"/>
                  </a:lnTo>
                  <a:lnTo>
                    <a:pt x="74" y="18049"/>
                  </a:lnTo>
                  <a:lnTo>
                    <a:pt x="123" y="18196"/>
                  </a:lnTo>
                  <a:lnTo>
                    <a:pt x="220" y="18318"/>
                  </a:lnTo>
                  <a:lnTo>
                    <a:pt x="343" y="18416"/>
                  </a:lnTo>
                  <a:lnTo>
                    <a:pt x="489" y="18489"/>
                  </a:lnTo>
                  <a:lnTo>
                    <a:pt x="636" y="18538"/>
                  </a:lnTo>
                  <a:lnTo>
                    <a:pt x="782" y="18562"/>
                  </a:lnTo>
                  <a:lnTo>
                    <a:pt x="14361" y="18562"/>
                  </a:lnTo>
                  <a:lnTo>
                    <a:pt x="14508" y="18538"/>
                  </a:lnTo>
                  <a:lnTo>
                    <a:pt x="14654" y="18489"/>
                  </a:lnTo>
                  <a:lnTo>
                    <a:pt x="14801" y="18416"/>
                  </a:lnTo>
                  <a:lnTo>
                    <a:pt x="14923" y="18318"/>
                  </a:lnTo>
                  <a:lnTo>
                    <a:pt x="15021" y="18196"/>
                  </a:lnTo>
                  <a:lnTo>
                    <a:pt x="15070" y="18049"/>
                  </a:lnTo>
                  <a:lnTo>
                    <a:pt x="15118" y="17903"/>
                  </a:lnTo>
                  <a:lnTo>
                    <a:pt x="15143" y="17756"/>
                  </a:lnTo>
                  <a:lnTo>
                    <a:pt x="15143" y="16608"/>
                  </a:lnTo>
                  <a:lnTo>
                    <a:pt x="2736" y="16608"/>
                  </a:lnTo>
                  <a:lnTo>
                    <a:pt x="2589" y="16584"/>
                  </a:lnTo>
                  <a:lnTo>
                    <a:pt x="2443" y="16535"/>
                  </a:lnTo>
                  <a:lnTo>
                    <a:pt x="2296" y="16462"/>
                  </a:lnTo>
                  <a:lnTo>
                    <a:pt x="2174" y="16364"/>
                  </a:lnTo>
                  <a:lnTo>
                    <a:pt x="2077" y="16242"/>
                  </a:lnTo>
                  <a:lnTo>
                    <a:pt x="2028" y="16096"/>
                  </a:lnTo>
                  <a:lnTo>
                    <a:pt x="1979" y="15949"/>
                  </a:lnTo>
                  <a:lnTo>
                    <a:pt x="1954" y="15802"/>
                  </a:lnTo>
                  <a:lnTo>
                    <a:pt x="195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9" name="Google Shape;419;p39"/>
            <p:cNvSpPr/>
            <p:nvPr/>
          </p:nvSpPr>
          <p:spPr>
            <a:xfrm>
              <a:off x="1307825" y="910975"/>
              <a:ext cx="378600" cy="464050"/>
            </a:xfrm>
            <a:custGeom>
              <a:rect b="b" l="l" r="r" t="t"/>
              <a:pathLst>
                <a:path extrusionOk="0" h="18562" w="15144">
                  <a:moveTo>
                    <a:pt x="782" y="0"/>
                  </a:moveTo>
                  <a:lnTo>
                    <a:pt x="636" y="25"/>
                  </a:lnTo>
                  <a:lnTo>
                    <a:pt x="489" y="74"/>
                  </a:lnTo>
                  <a:lnTo>
                    <a:pt x="343" y="147"/>
                  </a:lnTo>
                  <a:lnTo>
                    <a:pt x="221" y="244"/>
                  </a:lnTo>
                  <a:lnTo>
                    <a:pt x="123" y="342"/>
                  </a:lnTo>
                  <a:lnTo>
                    <a:pt x="74" y="489"/>
                  </a:lnTo>
                  <a:lnTo>
                    <a:pt x="25" y="635"/>
                  </a:lnTo>
                  <a:lnTo>
                    <a:pt x="1" y="782"/>
                  </a:lnTo>
                  <a:lnTo>
                    <a:pt x="1" y="17780"/>
                  </a:lnTo>
                  <a:lnTo>
                    <a:pt x="25" y="17951"/>
                  </a:lnTo>
                  <a:lnTo>
                    <a:pt x="74" y="18098"/>
                  </a:lnTo>
                  <a:lnTo>
                    <a:pt x="123" y="18220"/>
                  </a:lnTo>
                  <a:lnTo>
                    <a:pt x="221" y="18342"/>
                  </a:lnTo>
                  <a:lnTo>
                    <a:pt x="343" y="18440"/>
                  </a:lnTo>
                  <a:lnTo>
                    <a:pt x="489" y="18513"/>
                  </a:lnTo>
                  <a:lnTo>
                    <a:pt x="636" y="18562"/>
                  </a:lnTo>
                  <a:lnTo>
                    <a:pt x="14508" y="18562"/>
                  </a:lnTo>
                  <a:lnTo>
                    <a:pt x="14655" y="18513"/>
                  </a:lnTo>
                  <a:lnTo>
                    <a:pt x="14801" y="18440"/>
                  </a:lnTo>
                  <a:lnTo>
                    <a:pt x="14923" y="18342"/>
                  </a:lnTo>
                  <a:lnTo>
                    <a:pt x="15021" y="18220"/>
                  </a:lnTo>
                  <a:lnTo>
                    <a:pt x="15070" y="18098"/>
                  </a:lnTo>
                  <a:lnTo>
                    <a:pt x="15119" y="17951"/>
                  </a:lnTo>
                  <a:lnTo>
                    <a:pt x="15143" y="17780"/>
                  </a:lnTo>
                  <a:lnTo>
                    <a:pt x="15143" y="3859"/>
                  </a:lnTo>
                  <a:lnTo>
                    <a:pt x="12554" y="3859"/>
                  </a:lnTo>
                  <a:lnTo>
                    <a:pt x="12286" y="3835"/>
                  </a:lnTo>
                  <a:lnTo>
                    <a:pt x="12066" y="3761"/>
                  </a:lnTo>
                  <a:lnTo>
                    <a:pt x="11846" y="3664"/>
                  </a:lnTo>
                  <a:lnTo>
                    <a:pt x="11651" y="3493"/>
                  </a:lnTo>
                  <a:lnTo>
                    <a:pt x="11504" y="3297"/>
                  </a:lnTo>
                  <a:lnTo>
                    <a:pt x="11382" y="3102"/>
                  </a:lnTo>
                  <a:lnTo>
                    <a:pt x="11309" y="2858"/>
                  </a:lnTo>
                  <a:lnTo>
                    <a:pt x="11284" y="2589"/>
                  </a:lnTo>
                  <a:lnTo>
                    <a:pt x="1128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0" name="Google Shape;420;p39"/>
            <p:cNvSpPr/>
            <p:nvPr/>
          </p:nvSpPr>
          <p:spPr>
            <a:xfrm>
              <a:off x="1602125" y="910975"/>
              <a:ext cx="84300" cy="84275"/>
            </a:xfrm>
            <a:custGeom>
              <a:rect b="b" l="l" r="r" t="t"/>
              <a:pathLst>
                <a:path extrusionOk="0" h="3371" w="3372">
                  <a:moveTo>
                    <a:pt x="1" y="0"/>
                  </a:moveTo>
                  <a:lnTo>
                    <a:pt x="1" y="2589"/>
                  </a:lnTo>
                  <a:lnTo>
                    <a:pt x="1" y="2760"/>
                  </a:lnTo>
                  <a:lnTo>
                    <a:pt x="50" y="2907"/>
                  </a:lnTo>
                  <a:lnTo>
                    <a:pt x="123" y="3029"/>
                  </a:lnTo>
                  <a:lnTo>
                    <a:pt x="221" y="3151"/>
                  </a:lnTo>
                  <a:lnTo>
                    <a:pt x="343" y="3249"/>
                  </a:lnTo>
                  <a:lnTo>
                    <a:pt x="465" y="3322"/>
                  </a:lnTo>
                  <a:lnTo>
                    <a:pt x="611" y="3371"/>
                  </a:lnTo>
                  <a:lnTo>
                    <a:pt x="3371" y="3371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1" name="Google Shape;421;p39"/>
          <p:cNvGrpSpPr/>
          <p:nvPr/>
        </p:nvGrpSpPr>
        <p:grpSpPr>
          <a:xfrm>
            <a:off x="1651118" y="1160150"/>
            <a:ext cx="330961" cy="275331"/>
            <a:chOff x="1926350" y="995225"/>
            <a:chExt cx="428650" cy="356600"/>
          </a:xfrm>
        </p:grpSpPr>
        <p:sp>
          <p:nvSpPr>
            <p:cNvPr id="422" name="Google Shape;422;p39"/>
            <p:cNvSpPr/>
            <p:nvPr/>
          </p:nvSpPr>
          <p:spPr>
            <a:xfrm>
              <a:off x="1926350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0" y="0"/>
                  </a:moveTo>
                  <a:lnTo>
                    <a:pt x="0" y="489"/>
                  </a:lnTo>
                  <a:lnTo>
                    <a:pt x="25" y="635"/>
                  </a:lnTo>
                  <a:lnTo>
                    <a:pt x="74" y="758"/>
                  </a:lnTo>
                  <a:lnTo>
                    <a:pt x="147" y="855"/>
                  </a:lnTo>
                  <a:lnTo>
                    <a:pt x="245" y="953"/>
                  </a:lnTo>
                  <a:lnTo>
                    <a:pt x="391" y="1026"/>
                  </a:lnTo>
                  <a:lnTo>
                    <a:pt x="562" y="1051"/>
                  </a:lnTo>
                  <a:lnTo>
                    <a:pt x="733" y="1026"/>
                  </a:lnTo>
                  <a:lnTo>
                    <a:pt x="1295" y="855"/>
                  </a:lnTo>
                  <a:lnTo>
                    <a:pt x="1661" y="782"/>
                  </a:lnTo>
                  <a:lnTo>
                    <a:pt x="2076" y="684"/>
                  </a:lnTo>
                  <a:lnTo>
                    <a:pt x="2540" y="611"/>
                  </a:lnTo>
                  <a:lnTo>
                    <a:pt x="3029" y="562"/>
                  </a:lnTo>
                  <a:lnTo>
                    <a:pt x="3591" y="513"/>
                  </a:lnTo>
                  <a:lnTo>
                    <a:pt x="4177" y="489"/>
                  </a:lnTo>
                  <a:lnTo>
                    <a:pt x="4616" y="513"/>
                  </a:lnTo>
                  <a:lnTo>
                    <a:pt x="5032" y="538"/>
                  </a:lnTo>
                  <a:lnTo>
                    <a:pt x="5422" y="611"/>
                  </a:lnTo>
                  <a:lnTo>
                    <a:pt x="5789" y="684"/>
                  </a:lnTo>
                  <a:lnTo>
                    <a:pt x="6131" y="782"/>
                  </a:lnTo>
                  <a:lnTo>
                    <a:pt x="6448" y="880"/>
                  </a:lnTo>
                  <a:lnTo>
                    <a:pt x="6717" y="1002"/>
                  </a:lnTo>
                  <a:lnTo>
                    <a:pt x="6985" y="1124"/>
                  </a:lnTo>
                  <a:lnTo>
                    <a:pt x="7205" y="1246"/>
                  </a:lnTo>
                  <a:lnTo>
                    <a:pt x="7425" y="1393"/>
                  </a:lnTo>
                  <a:lnTo>
                    <a:pt x="7791" y="1661"/>
                  </a:lnTo>
                  <a:lnTo>
                    <a:pt x="8084" y="1930"/>
                  </a:lnTo>
                  <a:lnTo>
                    <a:pt x="8329" y="2150"/>
                  </a:lnTo>
                  <a:lnTo>
                    <a:pt x="8329" y="1661"/>
                  </a:lnTo>
                  <a:lnTo>
                    <a:pt x="8084" y="1441"/>
                  </a:lnTo>
                  <a:lnTo>
                    <a:pt x="7791" y="1173"/>
                  </a:lnTo>
                  <a:lnTo>
                    <a:pt x="7425" y="904"/>
                  </a:lnTo>
                  <a:lnTo>
                    <a:pt x="7205" y="758"/>
                  </a:lnTo>
                  <a:lnTo>
                    <a:pt x="6985" y="635"/>
                  </a:lnTo>
                  <a:lnTo>
                    <a:pt x="6717" y="513"/>
                  </a:lnTo>
                  <a:lnTo>
                    <a:pt x="6448" y="391"/>
                  </a:lnTo>
                  <a:lnTo>
                    <a:pt x="6131" y="294"/>
                  </a:lnTo>
                  <a:lnTo>
                    <a:pt x="5789" y="196"/>
                  </a:lnTo>
                  <a:lnTo>
                    <a:pt x="5422" y="123"/>
                  </a:lnTo>
                  <a:lnTo>
                    <a:pt x="5032" y="49"/>
                  </a:lnTo>
                  <a:lnTo>
                    <a:pt x="4616" y="25"/>
                  </a:lnTo>
                  <a:lnTo>
                    <a:pt x="4177" y="0"/>
                  </a:lnTo>
                  <a:lnTo>
                    <a:pt x="3591" y="25"/>
                  </a:lnTo>
                  <a:lnTo>
                    <a:pt x="3029" y="74"/>
                  </a:lnTo>
                  <a:lnTo>
                    <a:pt x="2540" y="123"/>
                  </a:lnTo>
                  <a:lnTo>
                    <a:pt x="2076" y="196"/>
                  </a:lnTo>
                  <a:lnTo>
                    <a:pt x="1661" y="294"/>
                  </a:lnTo>
                  <a:lnTo>
                    <a:pt x="1295" y="367"/>
                  </a:lnTo>
                  <a:lnTo>
                    <a:pt x="733" y="538"/>
                  </a:lnTo>
                  <a:lnTo>
                    <a:pt x="562" y="562"/>
                  </a:lnTo>
                  <a:lnTo>
                    <a:pt x="391" y="538"/>
                  </a:lnTo>
                  <a:lnTo>
                    <a:pt x="245" y="465"/>
                  </a:lnTo>
                  <a:lnTo>
                    <a:pt x="147" y="367"/>
                  </a:lnTo>
                  <a:lnTo>
                    <a:pt x="74" y="269"/>
                  </a:lnTo>
                  <a:lnTo>
                    <a:pt x="25" y="147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3" name="Google Shape;423;p39"/>
            <p:cNvSpPr/>
            <p:nvPr/>
          </p:nvSpPr>
          <p:spPr>
            <a:xfrm>
              <a:off x="2146775" y="1298075"/>
              <a:ext cx="208225" cy="53750"/>
            </a:xfrm>
            <a:custGeom>
              <a:rect b="b" l="l" r="r" t="t"/>
              <a:pathLst>
                <a:path extrusionOk="0" h="2150" w="8329">
                  <a:moveTo>
                    <a:pt x="4152" y="0"/>
                  </a:moveTo>
                  <a:lnTo>
                    <a:pt x="3712" y="25"/>
                  </a:lnTo>
                  <a:lnTo>
                    <a:pt x="3297" y="49"/>
                  </a:lnTo>
                  <a:lnTo>
                    <a:pt x="2907" y="123"/>
                  </a:lnTo>
                  <a:lnTo>
                    <a:pt x="2540" y="196"/>
                  </a:lnTo>
                  <a:lnTo>
                    <a:pt x="2198" y="294"/>
                  </a:lnTo>
                  <a:lnTo>
                    <a:pt x="1881" y="391"/>
                  </a:lnTo>
                  <a:lnTo>
                    <a:pt x="1612" y="513"/>
                  </a:lnTo>
                  <a:lnTo>
                    <a:pt x="1343" y="635"/>
                  </a:lnTo>
                  <a:lnTo>
                    <a:pt x="1124" y="758"/>
                  </a:lnTo>
                  <a:lnTo>
                    <a:pt x="904" y="904"/>
                  </a:lnTo>
                  <a:lnTo>
                    <a:pt x="537" y="1173"/>
                  </a:lnTo>
                  <a:lnTo>
                    <a:pt x="244" y="1441"/>
                  </a:lnTo>
                  <a:lnTo>
                    <a:pt x="0" y="1661"/>
                  </a:lnTo>
                  <a:lnTo>
                    <a:pt x="0" y="2150"/>
                  </a:lnTo>
                  <a:lnTo>
                    <a:pt x="244" y="1930"/>
                  </a:lnTo>
                  <a:lnTo>
                    <a:pt x="537" y="1661"/>
                  </a:lnTo>
                  <a:lnTo>
                    <a:pt x="904" y="1393"/>
                  </a:lnTo>
                  <a:lnTo>
                    <a:pt x="1124" y="1246"/>
                  </a:lnTo>
                  <a:lnTo>
                    <a:pt x="1343" y="1124"/>
                  </a:lnTo>
                  <a:lnTo>
                    <a:pt x="1612" y="1002"/>
                  </a:lnTo>
                  <a:lnTo>
                    <a:pt x="1881" y="880"/>
                  </a:lnTo>
                  <a:lnTo>
                    <a:pt x="2198" y="782"/>
                  </a:lnTo>
                  <a:lnTo>
                    <a:pt x="2540" y="684"/>
                  </a:lnTo>
                  <a:lnTo>
                    <a:pt x="2907" y="611"/>
                  </a:lnTo>
                  <a:lnTo>
                    <a:pt x="3297" y="538"/>
                  </a:lnTo>
                  <a:lnTo>
                    <a:pt x="3712" y="513"/>
                  </a:lnTo>
                  <a:lnTo>
                    <a:pt x="4152" y="489"/>
                  </a:lnTo>
                  <a:lnTo>
                    <a:pt x="4738" y="513"/>
                  </a:lnTo>
                  <a:lnTo>
                    <a:pt x="5300" y="562"/>
                  </a:lnTo>
                  <a:lnTo>
                    <a:pt x="5788" y="611"/>
                  </a:lnTo>
                  <a:lnTo>
                    <a:pt x="6252" y="684"/>
                  </a:lnTo>
                  <a:lnTo>
                    <a:pt x="6668" y="782"/>
                  </a:lnTo>
                  <a:lnTo>
                    <a:pt x="7034" y="855"/>
                  </a:lnTo>
                  <a:lnTo>
                    <a:pt x="7596" y="1026"/>
                  </a:lnTo>
                  <a:lnTo>
                    <a:pt x="7767" y="1051"/>
                  </a:lnTo>
                  <a:lnTo>
                    <a:pt x="7938" y="1026"/>
                  </a:lnTo>
                  <a:lnTo>
                    <a:pt x="8084" y="953"/>
                  </a:lnTo>
                  <a:lnTo>
                    <a:pt x="8182" y="855"/>
                  </a:lnTo>
                  <a:lnTo>
                    <a:pt x="8255" y="758"/>
                  </a:lnTo>
                  <a:lnTo>
                    <a:pt x="8304" y="635"/>
                  </a:lnTo>
                  <a:lnTo>
                    <a:pt x="8328" y="489"/>
                  </a:lnTo>
                  <a:lnTo>
                    <a:pt x="8328" y="0"/>
                  </a:lnTo>
                  <a:lnTo>
                    <a:pt x="8304" y="147"/>
                  </a:lnTo>
                  <a:lnTo>
                    <a:pt x="8255" y="269"/>
                  </a:lnTo>
                  <a:lnTo>
                    <a:pt x="8182" y="367"/>
                  </a:lnTo>
                  <a:lnTo>
                    <a:pt x="8084" y="465"/>
                  </a:lnTo>
                  <a:lnTo>
                    <a:pt x="7938" y="538"/>
                  </a:lnTo>
                  <a:lnTo>
                    <a:pt x="7767" y="562"/>
                  </a:lnTo>
                  <a:lnTo>
                    <a:pt x="7596" y="538"/>
                  </a:lnTo>
                  <a:lnTo>
                    <a:pt x="7034" y="367"/>
                  </a:lnTo>
                  <a:lnTo>
                    <a:pt x="6668" y="294"/>
                  </a:lnTo>
                  <a:lnTo>
                    <a:pt x="6252" y="196"/>
                  </a:lnTo>
                  <a:lnTo>
                    <a:pt x="5788" y="123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9"/>
            <p:cNvSpPr/>
            <p:nvPr/>
          </p:nvSpPr>
          <p:spPr>
            <a:xfrm>
              <a:off x="1926350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4177" y="1"/>
                  </a:moveTo>
                  <a:lnTo>
                    <a:pt x="3591" y="25"/>
                  </a:lnTo>
                  <a:lnTo>
                    <a:pt x="3029" y="74"/>
                  </a:lnTo>
                  <a:lnTo>
                    <a:pt x="2467" y="196"/>
                  </a:lnTo>
                  <a:lnTo>
                    <a:pt x="1905" y="343"/>
                  </a:lnTo>
                  <a:lnTo>
                    <a:pt x="1393" y="538"/>
                  </a:lnTo>
                  <a:lnTo>
                    <a:pt x="929" y="758"/>
                  </a:lnTo>
                  <a:lnTo>
                    <a:pt x="513" y="978"/>
                  </a:lnTo>
                  <a:lnTo>
                    <a:pt x="342" y="1124"/>
                  </a:lnTo>
                  <a:lnTo>
                    <a:pt x="196" y="1246"/>
                  </a:lnTo>
                  <a:lnTo>
                    <a:pt x="123" y="1319"/>
                  </a:lnTo>
                  <a:lnTo>
                    <a:pt x="49" y="1442"/>
                  </a:lnTo>
                  <a:lnTo>
                    <a:pt x="25" y="1539"/>
                  </a:lnTo>
                  <a:lnTo>
                    <a:pt x="0" y="1661"/>
                  </a:lnTo>
                  <a:lnTo>
                    <a:pt x="0" y="11626"/>
                  </a:lnTo>
                  <a:lnTo>
                    <a:pt x="25" y="11773"/>
                  </a:lnTo>
                  <a:lnTo>
                    <a:pt x="74" y="11895"/>
                  </a:lnTo>
                  <a:lnTo>
                    <a:pt x="147" y="11992"/>
                  </a:lnTo>
                  <a:lnTo>
                    <a:pt x="245" y="12090"/>
                  </a:lnTo>
                  <a:lnTo>
                    <a:pt x="391" y="12163"/>
                  </a:lnTo>
                  <a:lnTo>
                    <a:pt x="562" y="12188"/>
                  </a:lnTo>
                  <a:lnTo>
                    <a:pt x="733" y="12163"/>
                  </a:lnTo>
                  <a:lnTo>
                    <a:pt x="1295" y="11992"/>
                  </a:lnTo>
                  <a:lnTo>
                    <a:pt x="1661" y="11919"/>
                  </a:lnTo>
                  <a:lnTo>
                    <a:pt x="2076" y="11821"/>
                  </a:lnTo>
                  <a:lnTo>
                    <a:pt x="2540" y="11748"/>
                  </a:lnTo>
                  <a:lnTo>
                    <a:pt x="3029" y="11699"/>
                  </a:lnTo>
                  <a:lnTo>
                    <a:pt x="3591" y="11650"/>
                  </a:lnTo>
                  <a:lnTo>
                    <a:pt x="4177" y="11626"/>
                  </a:lnTo>
                  <a:lnTo>
                    <a:pt x="4616" y="11650"/>
                  </a:lnTo>
                  <a:lnTo>
                    <a:pt x="5032" y="11675"/>
                  </a:lnTo>
                  <a:lnTo>
                    <a:pt x="5422" y="11748"/>
                  </a:lnTo>
                  <a:lnTo>
                    <a:pt x="5789" y="11821"/>
                  </a:lnTo>
                  <a:lnTo>
                    <a:pt x="6131" y="11919"/>
                  </a:lnTo>
                  <a:lnTo>
                    <a:pt x="6448" y="12017"/>
                  </a:lnTo>
                  <a:lnTo>
                    <a:pt x="6717" y="12139"/>
                  </a:lnTo>
                  <a:lnTo>
                    <a:pt x="6985" y="12261"/>
                  </a:lnTo>
                  <a:lnTo>
                    <a:pt x="7205" y="12383"/>
                  </a:lnTo>
                  <a:lnTo>
                    <a:pt x="7425" y="12530"/>
                  </a:lnTo>
                  <a:lnTo>
                    <a:pt x="7791" y="12798"/>
                  </a:lnTo>
                  <a:lnTo>
                    <a:pt x="8084" y="13067"/>
                  </a:lnTo>
                  <a:lnTo>
                    <a:pt x="8329" y="13287"/>
                  </a:lnTo>
                  <a:lnTo>
                    <a:pt x="8329" y="2199"/>
                  </a:lnTo>
                  <a:lnTo>
                    <a:pt x="8329" y="2101"/>
                  </a:lnTo>
                  <a:lnTo>
                    <a:pt x="8280" y="1979"/>
                  </a:lnTo>
                  <a:lnTo>
                    <a:pt x="8231" y="1881"/>
                  </a:lnTo>
                  <a:lnTo>
                    <a:pt x="8158" y="1808"/>
                  </a:lnTo>
                  <a:lnTo>
                    <a:pt x="8036" y="1686"/>
                  </a:lnTo>
                  <a:lnTo>
                    <a:pt x="7767" y="1442"/>
                  </a:lnTo>
                  <a:lnTo>
                    <a:pt x="7449" y="1173"/>
                  </a:lnTo>
                  <a:lnTo>
                    <a:pt x="7083" y="904"/>
                  </a:lnTo>
                  <a:lnTo>
                    <a:pt x="6644" y="611"/>
                  </a:lnTo>
                  <a:lnTo>
                    <a:pt x="6375" y="489"/>
                  </a:lnTo>
                  <a:lnTo>
                    <a:pt x="6131" y="367"/>
                  </a:lnTo>
                  <a:lnTo>
                    <a:pt x="5838" y="269"/>
                  </a:lnTo>
                  <a:lnTo>
                    <a:pt x="5544" y="172"/>
                  </a:lnTo>
                  <a:lnTo>
                    <a:pt x="5227" y="98"/>
                  </a:lnTo>
                  <a:lnTo>
                    <a:pt x="4885" y="49"/>
                  </a:lnTo>
                  <a:lnTo>
                    <a:pt x="454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9"/>
            <p:cNvSpPr/>
            <p:nvPr/>
          </p:nvSpPr>
          <p:spPr>
            <a:xfrm>
              <a:off x="2146775" y="995225"/>
              <a:ext cx="208225" cy="332175"/>
            </a:xfrm>
            <a:custGeom>
              <a:rect b="b" l="l" r="r" t="t"/>
              <a:pathLst>
                <a:path extrusionOk="0" h="13287" w="8329">
                  <a:moveTo>
                    <a:pt x="3786" y="1"/>
                  </a:moveTo>
                  <a:lnTo>
                    <a:pt x="3444" y="49"/>
                  </a:lnTo>
                  <a:lnTo>
                    <a:pt x="3102" y="98"/>
                  </a:lnTo>
                  <a:lnTo>
                    <a:pt x="2784" y="172"/>
                  </a:lnTo>
                  <a:lnTo>
                    <a:pt x="2491" y="269"/>
                  </a:lnTo>
                  <a:lnTo>
                    <a:pt x="2198" y="367"/>
                  </a:lnTo>
                  <a:lnTo>
                    <a:pt x="1954" y="489"/>
                  </a:lnTo>
                  <a:lnTo>
                    <a:pt x="1685" y="611"/>
                  </a:lnTo>
                  <a:lnTo>
                    <a:pt x="1246" y="904"/>
                  </a:lnTo>
                  <a:lnTo>
                    <a:pt x="879" y="1173"/>
                  </a:lnTo>
                  <a:lnTo>
                    <a:pt x="562" y="1442"/>
                  </a:lnTo>
                  <a:lnTo>
                    <a:pt x="293" y="1686"/>
                  </a:lnTo>
                  <a:lnTo>
                    <a:pt x="171" y="1808"/>
                  </a:lnTo>
                  <a:lnTo>
                    <a:pt x="98" y="1881"/>
                  </a:lnTo>
                  <a:lnTo>
                    <a:pt x="49" y="1979"/>
                  </a:lnTo>
                  <a:lnTo>
                    <a:pt x="0" y="2101"/>
                  </a:lnTo>
                  <a:lnTo>
                    <a:pt x="0" y="2199"/>
                  </a:lnTo>
                  <a:lnTo>
                    <a:pt x="0" y="13287"/>
                  </a:lnTo>
                  <a:lnTo>
                    <a:pt x="244" y="13067"/>
                  </a:lnTo>
                  <a:lnTo>
                    <a:pt x="537" y="12798"/>
                  </a:lnTo>
                  <a:lnTo>
                    <a:pt x="904" y="12530"/>
                  </a:lnTo>
                  <a:lnTo>
                    <a:pt x="1124" y="12383"/>
                  </a:lnTo>
                  <a:lnTo>
                    <a:pt x="1343" y="12261"/>
                  </a:lnTo>
                  <a:lnTo>
                    <a:pt x="1612" y="12139"/>
                  </a:lnTo>
                  <a:lnTo>
                    <a:pt x="1881" y="12017"/>
                  </a:lnTo>
                  <a:lnTo>
                    <a:pt x="2198" y="11919"/>
                  </a:lnTo>
                  <a:lnTo>
                    <a:pt x="2540" y="11821"/>
                  </a:lnTo>
                  <a:lnTo>
                    <a:pt x="2907" y="11748"/>
                  </a:lnTo>
                  <a:lnTo>
                    <a:pt x="3297" y="11675"/>
                  </a:lnTo>
                  <a:lnTo>
                    <a:pt x="3712" y="11650"/>
                  </a:lnTo>
                  <a:lnTo>
                    <a:pt x="4152" y="11626"/>
                  </a:lnTo>
                  <a:lnTo>
                    <a:pt x="4738" y="11650"/>
                  </a:lnTo>
                  <a:lnTo>
                    <a:pt x="5300" y="11699"/>
                  </a:lnTo>
                  <a:lnTo>
                    <a:pt x="5788" y="11748"/>
                  </a:lnTo>
                  <a:lnTo>
                    <a:pt x="6252" y="11821"/>
                  </a:lnTo>
                  <a:lnTo>
                    <a:pt x="6668" y="11919"/>
                  </a:lnTo>
                  <a:lnTo>
                    <a:pt x="7034" y="11992"/>
                  </a:lnTo>
                  <a:lnTo>
                    <a:pt x="7596" y="12163"/>
                  </a:lnTo>
                  <a:lnTo>
                    <a:pt x="7767" y="12188"/>
                  </a:lnTo>
                  <a:lnTo>
                    <a:pt x="7938" y="12163"/>
                  </a:lnTo>
                  <a:lnTo>
                    <a:pt x="8084" y="12090"/>
                  </a:lnTo>
                  <a:lnTo>
                    <a:pt x="8182" y="11992"/>
                  </a:lnTo>
                  <a:lnTo>
                    <a:pt x="8255" y="11895"/>
                  </a:lnTo>
                  <a:lnTo>
                    <a:pt x="8304" y="11773"/>
                  </a:lnTo>
                  <a:lnTo>
                    <a:pt x="8328" y="11626"/>
                  </a:lnTo>
                  <a:lnTo>
                    <a:pt x="8328" y="1661"/>
                  </a:lnTo>
                  <a:lnTo>
                    <a:pt x="8304" y="1539"/>
                  </a:lnTo>
                  <a:lnTo>
                    <a:pt x="8280" y="1442"/>
                  </a:lnTo>
                  <a:lnTo>
                    <a:pt x="8206" y="1319"/>
                  </a:lnTo>
                  <a:lnTo>
                    <a:pt x="8133" y="1246"/>
                  </a:lnTo>
                  <a:lnTo>
                    <a:pt x="7987" y="1124"/>
                  </a:lnTo>
                  <a:lnTo>
                    <a:pt x="7816" y="978"/>
                  </a:lnTo>
                  <a:lnTo>
                    <a:pt x="7400" y="758"/>
                  </a:lnTo>
                  <a:lnTo>
                    <a:pt x="6936" y="538"/>
                  </a:lnTo>
                  <a:lnTo>
                    <a:pt x="6423" y="343"/>
                  </a:lnTo>
                  <a:lnTo>
                    <a:pt x="5862" y="196"/>
                  </a:lnTo>
                  <a:lnTo>
                    <a:pt x="5300" y="74"/>
                  </a:lnTo>
                  <a:lnTo>
                    <a:pt x="4738" y="25"/>
                  </a:lnTo>
                  <a:lnTo>
                    <a:pt x="415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26" name="Google Shape;426;p39"/>
          <p:cNvSpPr/>
          <p:nvPr/>
        </p:nvSpPr>
        <p:spPr>
          <a:xfrm>
            <a:off x="2175493" y="1137104"/>
            <a:ext cx="323433" cy="321541"/>
          </a:xfrm>
          <a:custGeom>
            <a:rect b="b" l="l" r="r" t="t"/>
            <a:pathLst>
              <a:path extrusionOk="0" h="16658" w="16756">
                <a:moveTo>
                  <a:pt x="13287" y="2565"/>
                </a:moveTo>
                <a:lnTo>
                  <a:pt x="13482" y="2590"/>
                </a:lnTo>
                <a:lnTo>
                  <a:pt x="13653" y="2663"/>
                </a:lnTo>
                <a:lnTo>
                  <a:pt x="13800" y="2736"/>
                </a:lnTo>
                <a:lnTo>
                  <a:pt x="13922" y="2858"/>
                </a:lnTo>
                <a:lnTo>
                  <a:pt x="14069" y="3005"/>
                </a:lnTo>
                <a:lnTo>
                  <a:pt x="14142" y="3176"/>
                </a:lnTo>
                <a:lnTo>
                  <a:pt x="14191" y="3371"/>
                </a:lnTo>
                <a:lnTo>
                  <a:pt x="14215" y="3567"/>
                </a:lnTo>
                <a:lnTo>
                  <a:pt x="14191" y="3738"/>
                </a:lnTo>
                <a:lnTo>
                  <a:pt x="14142" y="3884"/>
                </a:lnTo>
                <a:lnTo>
                  <a:pt x="14069" y="4055"/>
                </a:lnTo>
                <a:lnTo>
                  <a:pt x="13922" y="4202"/>
                </a:lnTo>
                <a:lnTo>
                  <a:pt x="13800" y="4348"/>
                </a:lnTo>
                <a:lnTo>
                  <a:pt x="13653" y="4446"/>
                </a:lnTo>
                <a:lnTo>
                  <a:pt x="13482" y="4495"/>
                </a:lnTo>
                <a:lnTo>
                  <a:pt x="13067" y="4495"/>
                </a:lnTo>
                <a:lnTo>
                  <a:pt x="12896" y="4446"/>
                </a:lnTo>
                <a:lnTo>
                  <a:pt x="12725" y="4348"/>
                </a:lnTo>
                <a:lnTo>
                  <a:pt x="12554" y="4202"/>
                </a:lnTo>
                <a:lnTo>
                  <a:pt x="12481" y="4055"/>
                </a:lnTo>
                <a:lnTo>
                  <a:pt x="12408" y="3884"/>
                </a:lnTo>
                <a:lnTo>
                  <a:pt x="12359" y="3738"/>
                </a:lnTo>
                <a:lnTo>
                  <a:pt x="12359" y="3567"/>
                </a:lnTo>
                <a:lnTo>
                  <a:pt x="12359" y="3371"/>
                </a:lnTo>
                <a:lnTo>
                  <a:pt x="12408" y="3176"/>
                </a:lnTo>
                <a:lnTo>
                  <a:pt x="12481" y="3005"/>
                </a:lnTo>
                <a:lnTo>
                  <a:pt x="12554" y="2858"/>
                </a:lnTo>
                <a:lnTo>
                  <a:pt x="12725" y="2736"/>
                </a:lnTo>
                <a:lnTo>
                  <a:pt x="12896" y="2663"/>
                </a:lnTo>
                <a:lnTo>
                  <a:pt x="13067" y="2590"/>
                </a:lnTo>
                <a:lnTo>
                  <a:pt x="13287" y="2565"/>
                </a:lnTo>
                <a:close/>
                <a:moveTo>
                  <a:pt x="10845" y="1"/>
                </a:moveTo>
                <a:lnTo>
                  <a:pt x="10527" y="25"/>
                </a:lnTo>
                <a:lnTo>
                  <a:pt x="10210" y="74"/>
                </a:lnTo>
                <a:lnTo>
                  <a:pt x="9868" y="172"/>
                </a:lnTo>
                <a:lnTo>
                  <a:pt x="9477" y="318"/>
                </a:lnTo>
                <a:lnTo>
                  <a:pt x="9184" y="489"/>
                </a:lnTo>
                <a:lnTo>
                  <a:pt x="8891" y="660"/>
                </a:lnTo>
                <a:lnTo>
                  <a:pt x="8622" y="831"/>
                </a:lnTo>
                <a:lnTo>
                  <a:pt x="8525" y="953"/>
                </a:lnTo>
                <a:lnTo>
                  <a:pt x="8427" y="1051"/>
                </a:lnTo>
                <a:lnTo>
                  <a:pt x="416" y="8866"/>
                </a:lnTo>
                <a:lnTo>
                  <a:pt x="270" y="9086"/>
                </a:lnTo>
                <a:lnTo>
                  <a:pt x="123" y="9355"/>
                </a:lnTo>
                <a:lnTo>
                  <a:pt x="25" y="9624"/>
                </a:lnTo>
                <a:lnTo>
                  <a:pt x="1" y="9746"/>
                </a:lnTo>
                <a:lnTo>
                  <a:pt x="1" y="9917"/>
                </a:lnTo>
                <a:lnTo>
                  <a:pt x="1" y="10039"/>
                </a:lnTo>
                <a:lnTo>
                  <a:pt x="25" y="10136"/>
                </a:lnTo>
                <a:lnTo>
                  <a:pt x="123" y="10381"/>
                </a:lnTo>
                <a:lnTo>
                  <a:pt x="270" y="10625"/>
                </a:lnTo>
                <a:lnTo>
                  <a:pt x="416" y="10869"/>
                </a:lnTo>
                <a:lnTo>
                  <a:pt x="5911" y="16242"/>
                </a:lnTo>
                <a:lnTo>
                  <a:pt x="6009" y="16340"/>
                </a:lnTo>
                <a:lnTo>
                  <a:pt x="6131" y="16438"/>
                </a:lnTo>
                <a:lnTo>
                  <a:pt x="6253" y="16511"/>
                </a:lnTo>
                <a:lnTo>
                  <a:pt x="6400" y="16560"/>
                </a:lnTo>
                <a:lnTo>
                  <a:pt x="6522" y="16609"/>
                </a:lnTo>
                <a:lnTo>
                  <a:pt x="6668" y="16633"/>
                </a:lnTo>
                <a:lnTo>
                  <a:pt x="6961" y="16657"/>
                </a:lnTo>
                <a:lnTo>
                  <a:pt x="7206" y="16633"/>
                </a:lnTo>
                <a:lnTo>
                  <a:pt x="7474" y="16560"/>
                </a:lnTo>
                <a:lnTo>
                  <a:pt x="7596" y="16511"/>
                </a:lnTo>
                <a:lnTo>
                  <a:pt x="7719" y="16438"/>
                </a:lnTo>
                <a:lnTo>
                  <a:pt x="7816" y="16340"/>
                </a:lnTo>
                <a:lnTo>
                  <a:pt x="7914" y="16242"/>
                </a:lnTo>
                <a:lnTo>
                  <a:pt x="15803" y="8427"/>
                </a:lnTo>
                <a:lnTo>
                  <a:pt x="15974" y="8183"/>
                </a:lnTo>
                <a:lnTo>
                  <a:pt x="16169" y="7938"/>
                </a:lnTo>
                <a:lnTo>
                  <a:pt x="16242" y="7792"/>
                </a:lnTo>
                <a:lnTo>
                  <a:pt x="16340" y="7645"/>
                </a:lnTo>
                <a:lnTo>
                  <a:pt x="16389" y="7474"/>
                </a:lnTo>
                <a:lnTo>
                  <a:pt x="16438" y="7279"/>
                </a:lnTo>
                <a:lnTo>
                  <a:pt x="16584" y="6961"/>
                </a:lnTo>
                <a:lnTo>
                  <a:pt x="16682" y="6644"/>
                </a:lnTo>
                <a:lnTo>
                  <a:pt x="16731" y="6326"/>
                </a:lnTo>
                <a:lnTo>
                  <a:pt x="16755" y="6009"/>
                </a:lnTo>
                <a:lnTo>
                  <a:pt x="16755" y="1491"/>
                </a:lnTo>
                <a:lnTo>
                  <a:pt x="16731" y="1173"/>
                </a:lnTo>
                <a:lnTo>
                  <a:pt x="16706" y="1051"/>
                </a:lnTo>
                <a:lnTo>
                  <a:pt x="16657" y="905"/>
                </a:lnTo>
                <a:lnTo>
                  <a:pt x="16609" y="782"/>
                </a:lnTo>
                <a:lnTo>
                  <a:pt x="16535" y="660"/>
                </a:lnTo>
                <a:lnTo>
                  <a:pt x="16438" y="538"/>
                </a:lnTo>
                <a:lnTo>
                  <a:pt x="16340" y="416"/>
                </a:lnTo>
                <a:lnTo>
                  <a:pt x="16144" y="270"/>
                </a:lnTo>
                <a:lnTo>
                  <a:pt x="15900" y="123"/>
                </a:lnTo>
                <a:lnTo>
                  <a:pt x="15632" y="50"/>
                </a:lnTo>
                <a:lnTo>
                  <a:pt x="15509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39"/>
          <p:cNvSpPr/>
          <p:nvPr/>
        </p:nvSpPr>
        <p:spPr>
          <a:xfrm>
            <a:off x="2696470" y="1153145"/>
            <a:ext cx="322468" cy="289480"/>
          </a:xfrm>
          <a:custGeom>
            <a:rect b="b" l="l" r="r" t="t"/>
            <a:pathLst>
              <a:path extrusionOk="0" h="14997" w="16706">
                <a:moveTo>
                  <a:pt x="4299" y="0"/>
                </a:moveTo>
                <a:lnTo>
                  <a:pt x="3859" y="25"/>
                </a:lnTo>
                <a:lnTo>
                  <a:pt x="3444" y="74"/>
                </a:lnTo>
                <a:lnTo>
                  <a:pt x="3029" y="196"/>
                </a:lnTo>
                <a:lnTo>
                  <a:pt x="2614" y="342"/>
                </a:lnTo>
                <a:lnTo>
                  <a:pt x="2247" y="513"/>
                </a:lnTo>
                <a:lnTo>
                  <a:pt x="1905" y="733"/>
                </a:lnTo>
                <a:lnTo>
                  <a:pt x="1563" y="977"/>
                </a:lnTo>
                <a:lnTo>
                  <a:pt x="1270" y="1246"/>
                </a:lnTo>
                <a:lnTo>
                  <a:pt x="977" y="1563"/>
                </a:lnTo>
                <a:lnTo>
                  <a:pt x="733" y="1881"/>
                </a:lnTo>
                <a:lnTo>
                  <a:pt x="513" y="2247"/>
                </a:lnTo>
                <a:lnTo>
                  <a:pt x="342" y="2614"/>
                </a:lnTo>
                <a:lnTo>
                  <a:pt x="196" y="3004"/>
                </a:lnTo>
                <a:lnTo>
                  <a:pt x="98" y="3420"/>
                </a:lnTo>
                <a:lnTo>
                  <a:pt x="25" y="3859"/>
                </a:lnTo>
                <a:lnTo>
                  <a:pt x="0" y="4299"/>
                </a:lnTo>
                <a:lnTo>
                  <a:pt x="0" y="4592"/>
                </a:lnTo>
                <a:lnTo>
                  <a:pt x="25" y="4885"/>
                </a:lnTo>
                <a:lnTo>
                  <a:pt x="122" y="5447"/>
                </a:lnTo>
                <a:lnTo>
                  <a:pt x="245" y="6008"/>
                </a:lnTo>
                <a:lnTo>
                  <a:pt x="440" y="6546"/>
                </a:lnTo>
                <a:lnTo>
                  <a:pt x="660" y="7059"/>
                </a:lnTo>
                <a:lnTo>
                  <a:pt x="928" y="7547"/>
                </a:lnTo>
                <a:lnTo>
                  <a:pt x="1197" y="8011"/>
                </a:lnTo>
                <a:lnTo>
                  <a:pt x="1515" y="8475"/>
                </a:lnTo>
                <a:lnTo>
                  <a:pt x="1856" y="8915"/>
                </a:lnTo>
                <a:lnTo>
                  <a:pt x="2198" y="9330"/>
                </a:lnTo>
                <a:lnTo>
                  <a:pt x="2565" y="9745"/>
                </a:lnTo>
                <a:lnTo>
                  <a:pt x="2931" y="10136"/>
                </a:lnTo>
                <a:lnTo>
                  <a:pt x="3639" y="10869"/>
                </a:lnTo>
                <a:lnTo>
                  <a:pt x="4299" y="11528"/>
                </a:lnTo>
                <a:lnTo>
                  <a:pt x="4861" y="12065"/>
                </a:lnTo>
                <a:lnTo>
                  <a:pt x="5496" y="12627"/>
                </a:lnTo>
                <a:lnTo>
                  <a:pt x="6839" y="13775"/>
                </a:lnTo>
                <a:lnTo>
                  <a:pt x="7913" y="14654"/>
                </a:lnTo>
                <a:lnTo>
                  <a:pt x="8353" y="14996"/>
                </a:lnTo>
                <a:lnTo>
                  <a:pt x="8793" y="14654"/>
                </a:lnTo>
                <a:lnTo>
                  <a:pt x="9843" y="13799"/>
                </a:lnTo>
                <a:lnTo>
                  <a:pt x="11186" y="12651"/>
                </a:lnTo>
                <a:lnTo>
                  <a:pt x="11821" y="12090"/>
                </a:lnTo>
                <a:lnTo>
                  <a:pt x="12407" y="11528"/>
                </a:lnTo>
                <a:lnTo>
                  <a:pt x="13067" y="10869"/>
                </a:lnTo>
                <a:lnTo>
                  <a:pt x="13775" y="10136"/>
                </a:lnTo>
                <a:lnTo>
                  <a:pt x="14141" y="9745"/>
                </a:lnTo>
                <a:lnTo>
                  <a:pt x="14508" y="9330"/>
                </a:lnTo>
                <a:lnTo>
                  <a:pt x="14850" y="8915"/>
                </a:lnTo>
                <a:lnTo>
                  <a:pt x="15191" y="8475"/>
                </a:lnTo>
                <a:lnTo>
                  <a:pt x="15509" y="8011"/>
                </a:lnTo>
                <a:lnTo>
                  <a:pt x="15778" y="7547"/>
                </a:lnTo>
                <a:lnTo>
                  <a:pt x="16046" y="7059"/>
                </a:lnTo>
                <a:lnTo>
                  <a:pt x="16266" y="6546"/>
                </a:lnTo>
                <a:lnTo>
                  <a:pt x="16461" y="6008"/>
                </a:lnTo>
                <a:lnTo>
                  <a:pt x="16584" y="5447"/>
                </a:lnTo>
                <a:lnTo>
                  <a:pt x="16681" y="4885"/>
                </a:lnTo>
                <a:lnTo>
                  <a:pt x="16706" y="4592"/>
                </a:lnTo>
                <a:lnTo>
                  <a:pt x="16706" y="4299"/>
                </a:lnTo>
                <a:lnTo>
                  <a:pt x="16681" y="3859"/>
                </a:lnTo>
                <a:lnTo>
                  <a:pt x="16608" y="3420"/>
                </a:lnTo>
                <a:lnTo>
                  <a:pt x="16510" y="3004"/>
                </a:lnTo>
                <a:lnTo>
                  <a:pt x="16364" y="2614"/>
                </a:lnTo>
                <a:lnTo>
                  <a:pt x="16193" y="2247"/>
                </a:lnTo>
                <a:lnTo>
                  <a:pt x="15973" y="1881"/>
                </a:lnTo>
                <a:lnTo>
                  <a:pt x="15729" y="1563"/>
                </a:lnTo>
                <a:lnTo>
                  <a:pt x="15436" y="1246"/>
                </a:lnTo>
                <a:lnTo>
                  <a:pt x="15143" y="977"/>
                </a:lnTo>
                <a:lnTo>
                  <a:pt x="14801" y="733"/>
                </a:lnTo>
                <a:lnTo>
                  <a:pt x="14459" y="513"/>
                </a:lnTo>
                <a:lnTo>
                  <a:pt x="14092" y="342"/>
                </a:lnTo>
                <a:lnTo>
                  <a:pt x="13677" y="196"/>
                </a:lnTo>
                <a:lnTo>
                  <a:pt x="13262" y="74"/>
                </a:lnTo>
                <a:lnTo>
                  <a:pt x="12847" y="25"/>
                </a:lnTo>
                <a:lnTo>
                  <a:pt x="12407" y="0"/>
                </a:lnTo>
                <a:lnTo>
                  <a:pt x="12065" y="0"/>
                </a:lnTo>
                <a:lnTo>
                  <a:pt x="11723" y="49"/>
                </a:lnTo>
                <a:lnTo>
                  <a:pt x="11381" y="122"/>
                </a:lnTo>
                <a:lnTo>
                  <a:pt x="11064" y="196"/>
                </a:lnTo>
                <a:lnTo>
                  <a:pt x="10746" y="318"/>
                </a:lnTo>
                <a:lnTo>
                  <a:pt x="10453" y="464"/>
                </a:lnTo>
                <a:lnTo>
                  <a:pt x="10160" y="611"/>
                </a:lnTo>
                <a:lnTo>
                  <a:pt x="9892" y="806"/>
                </a:lnTo>
                <a:lnTo>
                  <a:pt x="9647" y="1002"/>
                </a:lnTo>
                <a:lnTo>
                  <a:pt x="9403" y="1221"/>
                </a:lnTo>
                <a:lnTo>
                  <a:pt x="9183" y="1466"/>
                </a:lnTo>
                <a:lnTo>
                  <a:pt x="8964" y="1710"/>
                </a:lnTo>
                <a:lnTo>
                  <a:pt x="8793" y="1979"/>
                </a:lnTo>
                <a:lnTo>
                  <a:pt x="8622" y="2272"/>
                </a:lnTo>
                <a:lnTo>
                  <a:pt x="8475" y="2565"/>
                </a:lnTo>
                <a:lnTo>
                  <a:pt x="8353" y="2858"/>
                </a:lnTo>
                <a:lnTo>
                  <a:pt x="8231" y="2565"/>
                </a:lnTo>
                <a:lnTo>
                  <a:pt x="8084" y="2272"/>
                </a:lnTo>
                <a:lnTo>
                  <a:pt x="7913" y="1979"/>
                </a:lnTo>
                <a:lnTo>
                  <a:pt x="7742" y="1710"/>
                </a:lnTo>
                <a:lnTo>
                  <a:pt x="7523" y="1466"/>
                </a:lnTo>
                <a:lnTo>
                  <a:pt x="7303" y="1221"/>
                </a:lnTo>
                <a:lnTo>
                  <a:pt x="7059" y="1002"/>
                </a:lnTo>
                <a:lnTo>
                  <a:pt x="6814" y="806"/>
                </a:lnTo>
                <a:lnTo>
                  <a:pt x="6546" y="611"/>
                </a:lnTo>
                <a:lnTo>
                  <a:pt x="6253" y="464"/>
                </a:lnTo>
                <a:lnTo>
                  <a:pt x="5960" y="318"/>
                </a:lnTo>
                <a:lnTo>
                  <a:pt x="5642" y="196"/>
                </a:lnTo>
                <a:lnTo>
                  <a:pt x="5325" y="122"/>
                </a:lnTo>
                <a:lnTo>
                  <a:pt x="4983" y="49"/>
                </a:lnTo>
                <a:lnTo>
                  <a:pt x="4641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39"/>
          <p:cNvSpPr/>
          <p:nvPr/>
        </p:nvSpPr>
        <p:spPr>
          <a:xfrm>
            <a:off x="3221674" y="1155500"/>
            <a:ext cx="313048" cy="284750"/>
          </a:xfrm>
          <a:custGeom>
            <a:rect b="b" l="l" r="r" t="t"/>
            <a:pathLst>
              <a:path extrusionOk="0" h="14752" w="16218">
                <a:moveTo>
                  <a:pt x="7694" y="0"/>
                </a:moveTo>
                <a:lnTo>
                  <a:pt x="7279" y="25"/>
                </a:lnTo>
                <a:lnTo>
                  <a:pt x="6863" y="74"/>
                </a:lnTo>
                <a:lnTo>
                  <a:pt x="6473" y="123"/>
                </a:lnTo>
                <a:lnTo>
                  <a:pt x="6082" y="196"/>
                </a:lnTo>
                <a:lnTo>
                  <a:pt x="5691" y="293"/>
                </a:lnTo>
                <a:lnTo>
                  <a:pt x="5325" y="416"/>
                </a:lnTo>
                <a:lnTo>
                  <a:pt x="4958" y="538"/>
                </a:lnTo>
                <a:lnTo>
                  <a:pt x="4592" y="660"/>
                </a:lnTo>
                <a:lnTo>
                  <a:pt x="4250" y="831"/>
                </a:lnTo>
                <a:lnTo>
                  <a:pt x="3908" y="977"/>
                </a:lnTo>
                <a:lnTo>
                  <a:pt x="3566" y="1173"/>
                </a:lnTo>
                <a:lnTo>
                  <a:pt x="3249" y="1368"/>
                </a:lnTo>
                <a:lnTo>
                  <a:pt x="2956" y="1563"/>
                </a:lnTo>
                <a:lnTo>
                  <a:pt x="2663" y="1783"/>
                </a:lnTo>
                <a:lnTo>
                  <a:pt x="2370" y="2003"/>
                </a:lnTo>
                <a:lnTo>
                  <a:pt x="2101" y="2247"/>
                </a:lnTo>
                <a:lnTo>
                  <a:pt x="1857" y="2492"/>
                </a:lnTo>
                <a:lnTo>
                  <a:pt x="1612" y="2760"/>
                </a:lnTo>
                <a:lnTo>
                  <a:pt x="1393" y="3029"/>
                </a:lnTo>
                <a:lnTo>
                  <a:pt x="1173" y="3298"/>
                </a:lnTo>
                <a:lnTo>
                  <a:pt x="977" y="3591"/>
                </a:lnTo>
                <a:lnTo>
                  <a:pt x="807" y="3884"/>
                </a:lnTo>
                <a:lnTo>
                  <a:pt x="636" y="4201"/>
                </a:lnTo>
                <a:lnTo>
                  <a:pt x="489" y="4519"/>
                </a:lnTo>
                <a:lnTo>
                  <a:pt x="367" y="4836"/>
                </a:lnTo>
                <a:lnTo>
                  <a:pt x="245" y="5154"/>
                </a:lnTo>
                <a:lnTo>
                  <a:pt x="172" y="5496"/>
                </a:lnTo>
                <a:lnTo>
                  <a:pt x="98" y="5838"/>
                </a:lnTo>
                <a:lnTo>
                  <a:pt x="49" y="6179"/>
                </a:lnTo>
                <a:lnTo>
                  <a:pt x="1" y="6521"/>
                </a:lnTo>
                <a:lnTo>
                  <a:pt x="1" y="6888"/>
                </a:lnTo>
                <a:lnTo>
                  <a:pt x="1" y="7254"/>
                </a:lnTo>
                <a:lnTo>
                  <a:pt x="49" y="7645"/>
                </a:lnTo>
                <a:lnTo>
                  <a:pt x="98" y="8011"/>
                </a:lnTo>
                <a:lnTo>
                  <a:pt x="196" y="8353"/>
                </a:lnTo>
                <a:lnTo>
                  <a:pt x="294" y="8719"/>
                </a:lnTo>
                <a:lnTo>
                  <a:pt x="416" y="9061"/>
                </a:lnTo>
                <a:lnTo>
                  <a:pt x="562" y="9403"/>
                </a:lnTo>
                <a:lnTo>
                  <a:pt x="733" y="9745"/>
                </a:lnTo>
                <a:lnTo>
                  <a:pt x="904" y="10063"/>
                </a:lnTo>
                <a:lnTo>
                  <a:pt x="1100" y="10356"/>
                </a:lnTo>
                <a:lnTo>
                  <a:pt x="1344" y="10673"/>
                </a:lnTo>
                <a:lnTo>
                  <a:pt x="1564" y="10966"/>
                </a:lnTo>
                <a:lnTo>
                  <a:pt x="1832" y="11235"/>
                </a:lnTo>
                <a:lnTo>
                  <a:pt x="2101" y="11504"/>
                </a:lnTo>
                <a:lnTo>
                  <a:pt x="2394" y="11772"/>
                </a:lnTo>
                <a:lnTo>
                  <a:pt x="2687" y="12017"/>
                </a:lnTo>
                <a:lnTo>
                  <a:pt x="2492" y="12383"/>
                </a:lnTo>
                <a:lnTo>
                  <a:pt x="2272" y="12749"/>
                </a:lnTo>
                <a:lnTo>
                  <a:pt x="2028" y="13140"/>
                </a:lnTo>
                <a:lnTo>
                  <a:pt x="1710" y="13506"/>
                </a:lnTo>
                <a:lnTo>
                  <a:pt x="1368" y="13873"/>
                </a:lnTo>
                <a:lnTo>
                  <a:pt x="1173" y="14044"/>
                </a:lnTo>
                <a:lnTo>
                  <a:pt x="953" y="14190"/>
                </a:lnTo>
                <a:lnTo>
                  <a:pt x="733" y="14337"/>
                </a:lnTo>
                <a:lnTo>
                  <a:pt x="513" y="14483"/>
                </a:lnTo>
                <a:lnTo>
                  <a:pt x="269" y="14581"/>
                </a:lnTo>
                <a:lnTo>
                  <a:pt x="1" y="14703"/>
                </a:lnTo>
                <a:lnTo>
                  <a:pt x="123" y="14703"/>
                </a:lnTo>
                <a:lnTo>
                  <a:pt x="489" y="14752"/>
                </a:lnTo>
                <a:lnTo>
                  <a:pt x="1368" y="14752"/>
                </a:lnTo>
                <a:lnTo>
                  <a:pt x="1710" y="14728"/>
                </a:lnTo>
                <a:lnTo>
                  <a:pt x="2101" y="14654"/>
                </a:lnTo>
                <a:lnTo>
                  <a:pt x="2492" y="14581"/>
                </a:lnTo>
                <a:lnTo>
                  <a:pt x="2907" y="14459"/>
                </a:lnTo>
                <a:lnTo>
                  <a:pt x="3322" y="14312"/>
                </a:lnTo>
                <a:lnTo>
                  <a:pt x="3762" y="14117"/>
                </a:lnTo>
                <a:lnTo>
                  <a:pt x="4177" y="13873"/>
                </a:lnTo>
                <a:lnTo>
                  <a:pt x="4592" y="13604"/>
                </a:lnTo>
                <a:lnTo>
                  <a:pt x="4983" y="13238"/>
                </a:lnTo>
                <a:lnTo>
                  <a:pt x="5349" y="13360"/>
                </a:lnTo>
                <a:lnTo>
                  <a:pt x="5716" y="13482"/>
                </a:lnTo>
                <a:lnTo>
                  <a:pt x="6106" y="13555"/>
                </a:lnTo>
                <a:lnTo>
                  <a:pt x="6497" y="13628"/>
                </a:lnTo>
                <a:lnTo>
                  <a:pt x="6888" y="13702"/>
                </a:lnTo>
                <a:lnTo>
                  <a:pt x="7279" y="13751"/>
                </a:lnTo>
                <a:lnTo>
                  <a:pt x="7694" y="13775"/>
                </a:lnTo>
                <a:lnTo>
                  <a:pt x="8524" y="13775"/>
                </a:lnTo>
                <a:lnTo>
                  <a:pt x="8939" y="13751"/>
                </a:lnTo>
                <a:lnTo>
                  <a:pt x="9355" y="13702"/>
                </a:lnTo>
                <a:lnTo>
                  <a:pt x="9745" y="13628"/>
                </a:lnTo>
                <a:lnTo>
                  <a:pt x="10136" y="13555"/>
                </a:lnTo>
                <a:lnTo>
                  <a:pt x="10527" y="13458"/>
                </a:lnTo>
                <a:lnTo>
                  <a:pt x="10893" y="13360"/>
                </a:lnTo>
                <a:lnTo>
                  <a:pt x="11260" y="13238"/>
                </a:lnTo>
                <a:lnTo>
                  <a:pt x="11626" y="13091"/>
                </a:lnTo>
                <a:lnTo>
                  <a:pt x="11968" y="12945"/>
                </a:lnTo>
                <a:lnTo>
                  <a:pt x="12310" y="12774"/>
                </a:lnTo>
                <a:lnTo>
                  <a:pt x="12652" y="12603"/>
                </a:lnTo>
                <a:lnTo>
                  <a:pt x="12969" y="12407"/>
                </a:lnTo>
                <a:lnTo>
                  <a:pt x="13262" y="12212"/>
                </a:lnTo>
                <a:lnTo>
                  <a:pt x="13555" y="11992"/>
                </a:lnTo>
                <a:lnTo>
                  <a:pt x="13848" y="11748"/>
                </a:lnTo>
                <a:lnTo>
                  <a:pt x="14117" y="11528"/>
                </a:lnTo>
                <a:lnTo>
                  <a:pt x="14361" y="11259"/>
                </a:lnTo>
                <a:lnTo>
                  <a:pt x="14606" y="11015"/>
                </a:lnTo>
                <a:lnTo>
                  <a:pt x="14825" y="10747"/>
                </a:lnTo>
                <a:lnTo>
                  <a:pt x="15045" y="10453"/>
                </a:lnTo>
                <a:lnTo>
                  <a:pt x="15241" y="10160"/>
                </a:lnTo>
                <a:lnTo>
                  <a:pt x="15412" y="9867"/>
                </a:lnTo>
                <a:lnTo>
                  <a:pt x="15582" y="9574"/>
                </a:lnTo>
                <a:lnTo>
                  <a:pt x="15729" y="9257"/>
                </a:lnTo>
                <a:lnTo>
                  <a:pt x="15851" y="8939"/>
                </a:lnTo>
                <a:lnTo>
                  <a:pt x="15973" y="8597"/>
                </a:lnTo>
                <a:lnTo>
                  <a:pt x="16047" y="8280"/>
                </a:lnTo>
                <a:lnTo>
                  <a:pt x="16120" y="7938"/>
                </a:lnTo>
                <a:lnTo>
                  <a:pt x="16169" y="7596"/>
                </a:lnTo>
                <a:lnTo>
                  <a:pt x="16217" y="7230"/>
                </a:lnTo>
                <a:lnTo>
                  <a:pt x="16217" y="6888"/>
                </a:lnTo>
                <a:lnTo>
                  <a:pt x="16217" y="6521"/>
                </a:lnTo>
                <a:lnTo>
                  <a:pt x="16169" y="6179"/>
                </a:lnTo>
                <a:lnTo>
                  <a:pt x="16120" y="5838"/>
                </a:lnTo>
                <a:lnTo>
                  <a:pt x="16047" y="5496"/>
                </a:lnTo>
                <a:lnTo>
                  <a:pt x="15973" y="5154"/>
                </a:lnTo>
                <a:lnTo>
                  <a:pt x="15851" y="4836"/>
                </a:lnTo>
                <a:lnTo>
                  <a:pt x="15729" y="4519"/>
                </a:lnTo>
                <a:lnTo>
                  <a:pt x="15582" y="4201"/>
                </a:lnTo>
                <a:lnTo>
                  <a:pt x="15412" y="3884"/>
                </a:lnTo>
                <a:lnTo>
                  <a:pt x="15241" y="3591"/>
                </a:lnTo>
                <a:lnTo>
                  <a:pt x="15045" y="3298"/>
                </a:lnTo>
                <a:lnTo>
                  <a:pt x="14825" y="3029"/>
                </a:lnTo>
                <a:lnTo>
                  <a:pt x="14606" y="2760"/>
                </a:lnTo>
                <a:lnTo>
                  <a:pt x="14361" y="2492"/>
                </a:lnTo>
                <a:lnTo>
                  <a:pt x="14117" y="2247"/>
                </a:lnTo>
                <a:lnTo>
                  <a:pt x="13848" y="2003"/>
                </a:lnTo>
                <a:lnTo>
                  <a:pt x="13555" y="1783"/>
                </a:lnTo>
                <a:lnTo>
                  <a:pt x="13262" y="1563"/>
                </a:lnTo>
                <a:lnTo>
                  <a:pt x="12969" y="1368"/>
                </a:lnTo>
                <a:lnTo>
                  <a:pt x="12652" y="1173"/>
                </a:lnTo>
                <a:lnTo>
                  <a:pt x="12310" y="977"/>
                </a:lnTo>
                <a:lnTo>
                  <a:pt x="11968" y="831"/>
                </a:lnTo>
                <a:lnTo>
                  <a:pt x="11626" y="660"/>
                </a:lnTo>
                <a:lnTo>
                  <a:pt x="11260" y="538"/>
                </a:lnTo>
                <a:lnTo>
                  <a:pt x="10893" y="416"/>
                </a:lnTo>
                <a:lnTo>
                  <a:pt x="10527" y="293"/>
                </a:lnTo>
                <a:lnTo>
                  <a:pt x="10136" y="196"/>
                </a:lnTo>
                <a:lnTo>
                  <a:pt x="9745" y="123"/>
                </a:lnTo>
                <a:lnTo>
                  <a:pt x="9355" y="74"/>
                </a:lnTo>
                <a:lnTo>
                  <a:pt x="8939" y="25"/>
                </a:lnTo>
                <a:lnTo>
                  <a:pt x="8524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39"/>
          <p:cNvSpPr/>
          <p:nvPr/>
        </p:nvSpPr>
        <p:spPr>
          <a:xfrm>
            <a:off x="3752535" y="1158319"/>
            <a:ext cx="292317" cy="279114"/>
          </a:xfrm>
          <a:custGeom>
            <a:rect b="b" l="l" r="r" t="t"/>
            <a:pathLst>
              <a:path extrusionOk="0" h="14460" w="15144">
                <a:moveTo>
                  <a:pt x="7572" y="1"/>
                </a:moveTo>
                <a:lnTo>
                  <a:pt x="7499" y="25"/>
                </a:lnTo>
                <a:lnTo>
                  <a:pt x="7401" y="74"/>
                </a:lnTo>
                <a:lnTo>
                  <a:pt x="7328" y="172"/>
                </a:lnTo>
                <a:lnTo>
                  <a:pt x="7255" y="294"/>
                </a:lnTo>
                <a:lnTo>
                  <a:pt x="5594" y="4104"/>
                </a:lnTo>
                <a:lnTo>
                  <a:pt x="5521" y="4226"/>
                </a:lnTo>
                <a:lnTo>
                  <a:pt x="5398" y="4373"/>
                </a:lnTo>
                <a:lnTo>
                  <a:pt x="5276" y="4495"/>
                </a:lnTo>
                <a:lnTo>
                  <a:pt x="5130" y="4617"/>
                </a:lnTo>
                <a:lnTo>
                  <a:pt x="4983" y="4715"/>
                </a:lnTo>
                <a:lnTo>
                  <a:pt x="4812" y="4788"/>
                </a:lnTo>
                <a:lnTo>
                  <a:pt x="4666" y="4861"/>
                </a:lnTo>
                <a:lnTo>
                  <a:pt x="4495" y="4886"/>
                </a:lnTo>
                <a:lnTo>
                  <a:pt x="392" y="5301"/>
                </a:lnTo>
                <a:lnTo>
                  <a:pt x="245" y="5325"/>
                </a:lnTo>
                <a:lnTo>
                  <a:pt x="123" y="5374"/>
                </a:lnTo>
                <a:lnTo>
                  <a:pt x="50" y="5423"/>
                </a:lnTo>
                <a:lnTo>
                  <a:pt x="1" y="5521"/>
                </a:lnTo>
                <a:lnTo>
                  <a:pt x="1" y="5594"/>
                </a:lnTo>
                <a:lnTo>
                  <a:pt x="25" y="5692"/>
                </a:lnTo>
                <a:lnTo>
                  <a:pt x="74" y="5789"/>
                </a:lnTo>
                <a:lnTo>
                  <a:pt x="196" y="5911"/>
                </a:lnTo>
                <a:lnTo>
                  <a:pt x="3274" y="8647"/>
                </a:lnTo>
                <a:lnTo>
                  <a:pt x="3396" y="8769"/>
                </a:lnTo>
                <a:lnTo>
                  <a:pt x="3493" y="8915"/>
                </a:lnTo>
                <a:lnTo>
                  <a:pt x="3567" y="9086"/>
                </a:lnTo>
                <a:lnTo>
                  <a:pt x="3640" y="9257"/>
                </a:lnTo>
                <a:lnTo>
                  <a:pt x="3689" y="9428"/>
                </a:lnTo>
                <a:lnTo>
                  <a:pt x="3713" y="9599"/>
                </a:lnTo>
                <a:lnTo>
                  <a:pt x="3713" y="9770"/>
                </a:lnTo>
                <a:lnTo>
                  <a:pt x="3689" y="9941"/>
                </a:lnTo>
                <a:lnTo>
                  <a:pt x="2810" y="13995"/>
                </a:lnTo>
                <a:lnTo>
                  <a:pt x="2785" y="14142"/>
                </a:lnTo>
                <a:lnTo>
                  <a:pt x="2810" y="14240"/>
                </a:lnTo>
                <a:lnTo>
                  <a:pt x="2834" y="14337"/>
                </a:lnTo>
                <a:lnTo>
                  <a:pt x="2883" y="14411"/>
                </a:lnTo>
                <a:lnTo>
                  <a:pt x="2981" y="14435"/>
                </a:lnTo>
                <a:lnTo>
                  <a:pt x="3078" y="14459"/>
                </a:lnTo>
                <a:lnTo>
                  <a:pt x="3200" y="14411"/>
                </a:lnTo>
                <a:lnTo>
                  <a:pt x="3322" y="14362"/>
                </a:lnTo>
                <a:lnTo>
                  <a:pt x="6888" y="12261"/>
                </a:lnTo>
                <a:lnTo>
                  <a:pt x="7035" y="12188"/>
                </a:lnTo>
                <a:lnTo>
                  <a:pt x="7206" y="12139"/>
                </a:lnTo>
                <a:lnTo>
                  <a:pt x="7401" y="12115"/>
                </a:lnTo>
                <a:lnTo>
                  <a:pt x="7743" y="12115"/>
                </a:lnTo>
                <a:lnTo>
                  <a:pt x="7938" y="12139"/>
                </a:lnTo>
                <a:lnTo>
                  <a:pt x="8109" y="12188"/>
                </a:lnTo>
                <a:lnTo>
                  <a:pt x="8256" y="12261"/>
                </a:lnTo>
                <a:lnTo>
                  <a:pt x="11822" y="14362"/>
                </a:lnTo>
                <a:lnTo>
                  <a:pt x="11944" y="14411"/>
                </a:lnTo>
                <a:lnTo>
                  <a:pt x="12066" y="14459"/>
                </a:lnTo>
                <a:lnTo>
                  <a:pt x="12164" y="14435"/>
                </a:lnTo>
                <a:lnTo>
                  <a:pt x="12261" y="14411"/>
                </a:lnTo>
                <a:lnTo>
                  <a:pt x="12310" y="14337"/>
                </a:lnTo>
                <a:lnTo>
                  <a:pt x="12335" y="14240"/>
                </a:lnTo>
                <a:lnTo>
                  <a:pt x="12359" y="14142"/>
                </a:lnTo>
                <a:lnTo>
                  <a:pt x="12335" y="13995"/>
                </a:lnTo>
                <a:lnTo>
                  <a:pt x="11455" y="9941"/>
                </a:lnTo>
                <a:lnTo>
                  <a:pt x="11431" y="9770"/>
                </a:lnTo>
                <a:lnTo>
                  <a:pt x="11431" y="9599"/>
                </a:lnTo>
                <a:lnTo>
                  <a:pt x="11455" y="9428"/>
                </a:lnTo>
                <a:lnTo>
                  <a:pt x="11504" y="9257"/>
                </a:lnTo>
                <a:lnTo>
                  <a:pt x="11577" y="9086"/>
                </a:lnTo>
                <a:lnTo>
                  <a:pt x="11651" y="8915"/>
                </a:lnTo>
                <a:lnTo>
                  <a:pt x="11748" y="8769"/>
                </a:lnTo>
                <a:lnTo>
                  <a:pt x="11870" y="8647"/>
                </a:lnTo>
                <a:lnTo>
                  <a:pt x="14948" y="5911"/>
                </a:lnTo>
                <a:lnTo>
                  <a:pt x="15070" y="5789"/>
                </a:lnTo>
                <a:lnTo>
                  <a:pt x="15119" y="5692"/>
                </a:lnTo>
                <a:lnTo>
                  <a:pt x="15143" y="5594"/>
                </a:lnTo>
                <a:lnTo>
                  <a:pt x="15143" y="5521"/>
                </a:lnTo>
                <a:lnTo>
                  <a:pt x="15094" y="5423"/>
                </a:lnTo>
                <a:lnTo>
                  <a:pt x="15021" y="5374"/>
                </a:lnTo>
                <a:lnTo>
                  <a:pt x="14899" y="5325"/>
                </a:lnTo>
                <a:lnTo>
                  <a:pt x="14752" y="5301"/>
                </a:lnTo>
                <a:lnTo>
                  <a:pt x="10649" y="4886"/>
                </a:lnTo>
                <a:lnTo>
                  <a:pt x="10478" y="4861"/>
                </a:lnTo>
                <a:lnTo>
                  <a:pt x="10332" y="4788"/>
                </a:lnTo>
                <a:lnTo>
                  <a:pt x="10161" y="4715"/>
                </a:lnTo>
                <a:lnTo>
                  <a:pt x="10014" y="4617"/>
                </a:lnTo>
                <a:lnTo>
                  <a:pt x="9868" y="4495"/>
                </a:lnTo>
                <a:lnTo>
                  <a:pt x="9746" y="4373"/>
                </a:lnTo>
                <a:lnTo>
                  <a:pt x="9624" y="4226"/>
                </a:lnTo>
                <a:lnTo>
                  <a:pt x="9550" y="4104"/>
                </a:lnTo>
                <a:lnTo>
                  <a:pt x="7890" y="294"/>
                </a:lnTo>
                <a:lnTo>
                  <a:pt x="7816" y="172"/>
                </a:lnTo>
                <a:lnTo>
                  <a:pt x="7743" y="74"/>
                </a:lnTo>
                <a:lnTo>
                  <a:pt x="7645" y="25"/>
                </a:lnTo>
                <a:lnTo>
                  <a:pt x="7572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30" name="Google Shape;430;p39"/>
          <p:cNvGrpSpPr/>
          <p:nvPr/>
        </p:nvGrpSpPr>
        <p:grpSpPr>
          <a:xfrm>
            <a:off x="4257631" y="1139419"/>
            <a:ext cx="322468" cy="322931"/>
            <a:chOff x="5302225" y="968375"/>
            <a:chExt cx="417650" cy="418250"/>
          </a:xfrm>
        </p:grpSpPr>
        <p:sp>
          <p:nvSpPr>
            <p:cNvPr id="431" name="Google Shape;431;p39"/>
            <p:cNvSpPr/>
            <p:nvPr/>
          </p:nvSpPr>
          <p:spPr>
            <a:xfrm>
              <a:off x="5333350" y="991575"/>
              <a:ext cx="152075" cy="155100"/>
            </a:xfrm>
            <a:custGeom>
              <a:rect b="b" l="l" r="r" t="t"/>
              <a:pathLst>
                <a:path extrusionOk="0" h="6204" w="6083">
                  <a:moveTo>
                    <a:pt x="2541" y="0"/>
                  </a:moveTo>
                  <a:lnTo>
                    <a:pt x="2468" y="25"/>
                  </a:lnTo>
                  <a:lnTo>
                    <a:pt x="2443" y="147"/>
                  </a:lnTo>
                  <a:lnTo>
                    <a:pt x="2101" y="1807"/>
                  </a:lnTo>
                  <a:lnTo>
                    <a:pt x="2052" y="1930"/>
                  </a:lnTo>
                  <a:lnTo>
                    <a:pt x="1979" y="2052"/>
                  </a:lnTo>
                  <a:lnTo>
                    <a:pt x="1857" y="2174"/>
                  </a:lnTo>
                  <a:lnTo>
                    <a:pt x="1735" y="2223"/>
                  </a:lnTo>
                  <a:lnTo>
                    <a:pt x="123" y="2760"/>
                  </a:lnTo>
                  <a:lnTo>
                    <a:pt x="25" y="2833"/>
                  </a:lnTo>
                  <a:lnTo>
                    <a:pt x="1" y="2882"/>
                  </a:lnTo>
                  <a:lnTo>
                    <a:pt x="25" y="2955"/>
                  </a:lnTo>
                  <a:lnTo>
                    <a:pt x="99" y="3029"/>
                  </a:lnTo>
                  <a:lnTo>
                    <a:pt x="1588" y="3859"/>
                  </a:lnTo>
                  <a:lnTo>
                    <a:pt x="1711" y="3932"/>
                  </a:lnTo>
                  <a:lnTo>
                    <a:pt x="1808" y="4054"/>
                  </a:lnTo>
                  <a:lnTo>
                    <a:pt x="1857" y="4201"/>
                  </a:lnTo>
                  <a:lnTo>
                    <a:pt x="1882" y="4323"/>
                  </a:lnTo>
                  <a:lnTo>
                    <a:pt x="1906" y="6033"/>
                  </a:lnTo>
                  <a:lnTo>
                    <a:pt x="1930" y="6130"/>
                  </a:lnTo>
                  <a:lnTo>
                    <a:pt x="1979" y="6204"/>
                  </a:lnTo>
                  <a:lnTo>
                    <a:pt x="2052" y="6204"/>
                  </a:lnTo>
                  <a:lnTo>
                    <a:pt x="2126" y="6130"/>
                  </a:lnTo>
                  <a:lnTo>
                    <a:pt x="3371" y="4982"/>
                  </a:lnTo>
                  <a:lnTo>
                    <a:pt x="3493" y="4885"/>
                  </a:lnTo>
                  <a:lnTo>
                    <a:pt x="3640" y="4836"/>
                  </a:lnTo>
                  <a:lnTo>
                    <a:pt x="3787" y="4836"/>
                  </a:lnTo>
                  <a:lnTo>
                    <a:pt x="3933" y="4860"/>
                  </a:lnTo>
                  <a:lnTo>
                    <a:pt x="5545" y="5349"/>
                  </a:lnTo>
                  <a:lnTo>
                    <a:pt x="5667" y="5373"/>
                  </a:lnTo>
                  <a:lnTo>
                    <a:pt x="5716" y="5349"/>
                  </a:lnTo>
                  <a:lnTo>
                    <a:pt x="5740" y="5275"/>
                  </a:lnTo>
                  <a:lnTo>
                    <a:pt x="5716" y="5178"/>
                  </a:lnTo>
                  <a:lnTo>
                    <a:pt x="5008" y="3615"/>
                  </a:lnTo>
                  <a:lnTo>
                    <a:pt x="4959" y="3493"/>
                  </a:lnTo>
                  <a:lnTo>
                    <a:pt x="4959" y="3346"/>
                  </a:lnTo>
                  <a:lnTo>
                    <a:pt x="4983" y="3200"/>
                  </a:lnTo>
                  <a:lnTo>
                    <a:pt x="5057" y="3077"/>
                  </a:lnTo>
                  <a:lnTo>
                    <a:pt x="6033" y="1685"/>
                  </a:lnTo>
                  <a:lnTo>
                    <a:pt x="6082" y="1588"/>
                  </a:lnTo>
                  <a:lnTo>
                    <a:pt x="6082" y="1514"/>
                  </a:lnTo>
                  <a:lnTo>
                    <a:pt x="6009" y="1465"/>
                  </a:lnTo>
                  <a:lnTo>
                    <a:pt x="5911" y="1465"/>
                  </a:lnTo>
                  <a:lnTo>
                    <a:pt x="4202" y="1661"/>
                  </a:lnTo>
                  <a:lnTo>
                    <a:pt x="4080" y="1661"/>
                  </a:lnTo>
                  <a:lnTo>
                    <a:pt x="3933" y="1612"/>
                  </a:lnTo>
                  <a:lnTo>
                    <a:pt x="3811" y="1539"/>
                  </a:lnTo>
                  <a:lnTo>
                    <a:pt x="3713" y="1441"/>
                  </a:lnTo>
                  <a:lnTo>
                    <a:pt x="2687" y="73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9"/>
            <p:cNvSpPr/>
            <p:nvPr/>
          </p:nvSpPr>
          <p:spPr>
            <a:xfrm>
              <a:off x="5302225" y="968375"/>
              <a:ext cx="417650" cy="418250"/>
            </a:xfrm>
            <a:custGeom>
              <a:rect b="b" l="l" r="r" t="t"/>
              <a:pathLst>
                <a:path extrusionOk="0" h="16730" w="16706">
                  <a:moveTo>
                    <a:pt x="10331" y="0"/>
                  </a:moveTo>
                  <a:lnTo>
                    <a:pt x="10747" y="513"/>
                  </a:lnTo>
                  <a:lnTo>
                    <a:pt x="10942" y="782"/>
                  </a:lnTo>
                  <a:lnTo>
                    <a:pt x="11137" y="1050"/>
                  </a:lnTo>
                  <a:lnTo>
                    <a:pt x="11284" y="1343"/>
                  </a:lnTo>
                  <a:lnTo>
                    <a:pt x="11455" y="1636"/>
                  </a:lnTo>
                  <a:lnTo>
                    <a:pt x="11577" y="1929"/>
                  </a:lnTo>
                  <a:lnTo>
                    <a:pt x="11723" y="2223"/>
                  </a:lnTo>
                  <a:lnTo>
                    <a:pt x="11821" y="2540"/>
                  </a:lnTo>
                  <a:lnTo>
                    <a:pt x="11919" y="2858"/>
                  </a:lnTo>
                  <a:lnTo>
                    <a:pt x="12017" y="3199"/>
                  </a:lnTo>
                  <a:lnTo>
                    <a:pt x="12090" y="3517"/>
                  </a:lnTo>
                  <a:lnTo>
                    <a:pt x="12139" y="3859"/>
                  </a:lnTo>
                  <a:lnTo>
                    <a:pt x="12187" y="4201"/>
                  </a:lnTo>
                  <a:lnTo>
                    <a:pt x="12212" y="4543"/>
                  </a:lnTo>
                  <a:lnTo>
                    <a:pt x="12212" y="4909"/>
                  </a:lnTo>
                  <a:lnTo>
                    <a:pt x="12212" y="5275"/>
                  </a:lnTo>
                  <a:lnTo>
                    <a:pt x="12187" y="5642"/>
                  </a:lnTo>
                  <a:lnTo>
                    <a:pt x="12139" y="6008"/>
                  </a:lnTo>
                  <a:lnTo>
                    <a:pt x="12065" y="6374"/>
                  </a:lnTo>
                  <a:lnTo>
                    <a:pt x="11992" y="6741"/>
                  </a:lnTo>
                  <a:lnTo>
                    <a:pt x="11894" y="7083"/>
                  </a:lnTo>
                  <a:lnTo>
                    <a:pt x="11772" y="7425"/>
                  </a:lnTo>
                  <a:lnTo>
                    <a:pt x="11650" y="7742"/>
                  </a:lnTo>
                  <a:lnTo>
                    <a:pt x="11504" y="8084"/>
                  </a:lnTo>
                  <a:lnTo>
                    <a:pt x="11333" y="8402"/>
                  </a:lnTo>
                  <a:lnTo>
                    <a:pt x="11162" y="8695"/>
                  </a:lnTo>
                  <a:lnTo>
                    <a:pt x="10966" y="8988"/>
                  </a:lnTo>
                  <a:lnTo>
                    <a:pt x="10771" y="9281"/>
                  </a:lnTo>
                  <a:lnTo>
                    <a:pt x="10551" y="9549"/>
                  </a:lnTo>
                  <a:lnTo>
                    <a:pt x="10307" y="9818"/>
                  </a:lnTo>
                  <a:lnTo>
                    <a:pt x="10063" y="10087"/>
                  </a:lnTo>
                  <a:lnTo>
                    <a:pt x="9818" y="10331"/>
                  </a:lnTo>
                  <a:lnTo>
                    <a:pt x="9550" y="10551"/>
                  </a:lnTo>
                  <a:lnTo>
                    <a:pt x="9281" y="10771"/>
                  </a:lnTo>
                  <a:lnTo>
                    <a:pt x="8988" y="10966"/>
                  </a:lnTo>
                  <a:lnTo>
                    <a:pt x="8695" y="11161"/>
                  </a:lnTo>
                  <a:lnTo>
                    <a:pt x="8377" y="11332"/>
                  </a:lnTo>
                  <a:lnTo>
                    <a:pt x="8060" y="11503"/>
                  </a:lnTo>
                  <a:lnTo>
                    <a:pt x="7742" y="11650"/>
                  </a:lnTo>
                  <a:lnTo>
                    <a:pt x="7401" y="11772"/>
                  </a:lnTo>
                  <a:lnTo>
                    <a:pt x="7059" y="11894"/>
                  </a:lnTo>
                  <a:lnTo>
                    <a:pt x="6717" y="11992"/>
                  </a:lnTo>
                  <a:lnTo>
                    <a:pt x="6375" y="12065"/>
                  </a:lnTo>
                  <a:lnTo>
                    <a:pt x="6008" y="12138"/>
                  </a:lnTo>
                  <a:lnTo>
                    <a:pt x="5642" y="12187"/>
                  </a:lnTo>
                  <a:lnTo>
                    <a:pt x="5276" y="12212"/>
                  </a:lnTo>
                  <a:lnTo>
                    <a:pt x="4885" y="12236"/>
                  </a:lnTo>
                  <a:lnTo>
                    <a:pt x="4543" y="12212"/>
                  </a:lnTo>
                  <a:lnTo>
                    <a:pt x="4201" y="12187"/>
                  </a:lnTo>
                  <a:lnTo>
                    <a:pt x="3859" y="12163"/>
                  </a:lnTo>
                  <a:lnTo>
                    <a:pt x="3517" y="12089"/>
                  </a:lnTo>
                  <a:lnTo>
                    <a:pt x="3175" y="12016"/>
                  </a:lnTo>
                  <a:lnTo>
                    <a:pt x="2858" y="11943"/>
                  </a:lnTo>
                  <a:lnTo>
                    <a:pt x="2540" y="11845"/>
                  </a:lnTo>
                  <a:lnTo>
                    <a:pt x="2223" y="11723"/>
                  </a:lnTo>
                  <a:lnTo>
                    <a:pt x="1905" y="11601"/>
                  </a:lnTo>
                  <a:lnTo>
                    <a:pt x="1612" y="11454"/>
                  </a:lnTo>
                  <a:lnTo>
                    <a:pt x="1319" y="11308"/>
                  </a:lnTo>
                  <a:lnTo>
                    <a:pt x="1051" y="11137"/>
                  </a:lnTo>
                  <a:lnTo>
                    <a:pt x="757" y="10966"/>
                  </a:lnTo>
                  <a:lnTo>
                    <a:pt x="489" y="10771"/>
                  </a:lnTo>
                  <a:lnTo>
                    <a:pt x="0" y="10355"/>
                  </a:lnTo>
                  <a:lnTo>
                    <a:pt x="98" y="10697"/>
                  </a:lnTo>
                  <a:lnTo>
                    <a:pt x="196" y="11015"/>
                  </a:lnTo>
                  <a:lnTo>
                    <a:pt x="464" y="11674"/>
                  </a:lnTo>
                  <a:lnTo>
                    <a:pt x="757" y="12309"/>
                  </a:lnTo>
                  <a:lnTo>
                    <a:pt x="1124" y="12895"/>
                  </a:lnTo>
                  <a:lnTo>
                    <a:pt x="1515" y="13457"/>
                  </a:lnTo>
                  <a:lnTo>
                    <a:pt x="1979" y="13970"/>
                  </a:lnTo>
                  <a:lnTo>
                    <a:pt x="2443" y="14458"/>
                  </a:lnTo>
                  <a:lnTo>
                    <a:pt x="2980" y="14898"/>
                  </a:lnTo>
                  <a:lnTo>
                    <a:pt x="3542" y="15313"/>
                  </a:lnTo>
                  <a:lnTo>
                    <a:pt x="4128" y="15680"/>
                  </a:lnTo>
                  <a:lnTo>
                    <a:pt x="4738" y="15973"/>
                  </a:lnTo>
                  <a:lnTo>
                    <a:pt x="5398" y="16241"/>
                  </a:lnTo>
                  <a:lnTo>
                    <a:pt x="5740" y="16339"/>
                  </a:lnTo>
                  <a:lnTo>
                    <a:pt x="6082" y="16437"/>
                  </a:lnTo>
                  <a:lnTo>
                    <a:pt x="6424" y="16534"/>
                  </a:lnTo>
                  <a:lnTo>
                    <a:pt x="6766" y="16608"/>
                  </a:lnTo>
                  <a:lnTo>
                    <a:pt x="7132" y="16657"/>
                  </a:lnTo>
                  <a:lnTo>
                    <a:pt x="7474" y="16681"/>
                  </a:lnTo>
                  <a:lnTo>
                    <a:pt x="7840" y="16705"/>
                  </a:lnTo>
                  <a:lnTo>
                    <a:pt x="8231" y="16730"/>
                  </a:lnTo>
                  <a:lnTo>
                    <a:pt x="8646" y="16705"/>
                  </a:lnTo>
                  <a:lnTo>
                    <a:pt x="9086" y="16681"/>
                  </a:lnTo>
                  <a:lnTo>
                    <a:pt x="9501" y="16632"/>
                  </a:lnTo>
                  <a:lnTo>
                    <a:pt x="9941" y="16559"/>
                  </a:lnTo>
                  <a:lnTo>
                    <a:pt x="10331" y="16461"/>
                  </a:lnTo>
                  <a:lnTo>
                    <a:pt x="10747" y="16339"/>
                  </a:lnTo>
                  <a:lnTo>
                    <a:pt x="11137" y="16217"/>
                  </a:lnTo>
                  <a:lnTo>
                    <a:pt x="11528" y="16046"/>
                  </a:lnTo>
                  <a:lnTo>
                    <a:pt x="11894" y="15875"/>
                  </a:lnTo>
                  <a:lnTo>
                    <a:pt x="12261" y="15704"/>
                  </a:lnTo>
                  <a:lnTo>
                    <a:pt x="12627" y="15484"/>
                  </a:lnTo>
                  <a:lnTo>
                    <a:pt x="12969" y="15264"/>
                  </a:lnTo>
                  <a:lnTo>
                    <a:pt x="13311" y="15045"/>
                  </a:lnTo>
                  <a:lnTo>
                    <a:pt x="13628" y="14776"/>
                  </a:lnTo>
                  <a:lnTo>
                    <a:pt x="13922" y="14507"/>
                  </a:lnTo>
                  <a:lnTo>
                    <a:pt x="14215" y="14239"/>
                  </a:lnTo>
                  <a:lnTo>
                    <a:pt x="14508" y="13946"/>
                  </a:lnTo>
                  <a:lnTo>
                    <a:pt x="14776" y="13628"/>
                  </a:lnTo>
                  <a:lnTo>
                    <a:pt x="15021" y="13311"/>
                  </a:lnTo>
                  <a:lnTo>
                    <a:pt x="15265" y="12969"/>
                  </a:lnTo>
                  <a:lnTo>
                    <a:pt x="15485" y="12627"/>
                  </a:lnTo>
                  <a:lnTo>
                    <a:pt x="15680" y="12285"/>
                  </a:lnTo>
                  <a:lnTo>
                    <a:pt x="15875" y="11918"/>
                  </a:lnTo>
                  <a:lnTo>
                    <a:pt x="16046" y="11528"/>
                  </a:lnTo>
                  <a:lnTo>
                    <a:pt x="16193" y="11161"/>
                  </a:lnTo>
                  <a:lnTo>
                    <a:pt x="16339" y="10746"/>
                  </a:lnTo>
                  <a:lnTo>
                    <a:pt x="16437" y="10355"/>
                  </a:lnTo>
                  <a:lnTo>
                    <a:pt x="16535" y="9940"/>
                  </a:lnTo>
                  <a:lnTo>
                    <a:pt x="16608" y="9525"/>
                  </a:lnTo>
                  <a:lnTo>
                    <a:pt x="16657" y="9085"/>
                  </a:lnTo>
                  <a:lnTo>
                    <a:pt x="16706" y="8670"/>
                  </a:lnTo>
                  <a:lnTo>
                    <a:pt x="16706" y="8231"/>
                  </a:lnTo>
                  <a:lnTo>
                    <a:pt x="16706" y="7864"/>
                  </a:lnTo>
                  <a:lnTo>
                    <a:pt x="16681" y="7498"/>
                  </a:lnTo>
                  <a:lnTo>
                    <a:pt x="16632" y="7132"/>
                  </a:lnTo>
                  <a:lnTo>
                    <a:pt x="16584" y="6790"/>
                  </a:lnTo>
                  <a:lnTo>
                    <a:pt x="16510" y="6423"/>
                  </a:lnTo>
                  <a:lnTo>
                    <a:pt x="16437" y="6081"/>
                  </a:lnTo>
                  <a:lnTo>
                    <a:pt x="16339" y="5739"/>
                  </a:lnTo>
                  <a:lnTo>
                    <a:pt x="16242" y="5398"/>
                  </a:lnTo>
                  <a:lnTo>
                    <a:pt x="15973" y="4763"/>
                  </a:lnTo>
                  <a:lnTo>
                    <a:pt x="15656" y="4128"/>
                  </a:lnTo>
                  <a:lnTo>
                    <a:pt x="15314" y="3541"/>
                  </a:lnTo>
                  <a:lnTo>
                    <a:pt x="14898" y="2980"/>
                  </a:lnTo>
                  <a:lnTo>
                    <a:pt x="14459" y="2467"/>
                  </a:lnTo>
                  <a:lnTo>
                    <a:pt x="13970" y="1978"/>
                  </a:lnTo>
                  <a:lnTo>
                    <a:pt x="13433" y="1539"/>
                  </a:lnTo>
                  <a:lnTo>
                    <a:pt x="12871" y="1123"/>
                  </a:lnTo>
                  <a:lnTo>
                    <a:pt x="12285" y="782"/>
                  </a:lnTo>
                  <a:lnTo>
                    <a:pt x="11675" y="464"/>
                  </a:lnTo>
                  <a:lnTo>
                    <a:pt x="11015" y="220"/>
                  </a:lnTo>
                  <a:lnTo>
                    <a:pt x="10673" y="98"/>
                  </a:lnTo>
                  <a:lnTo>
                    <a:pt x="1033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3" name="Google Shape;433;p39"/>
          <p:cNvGrpSpPr/>
          <p:nvPr/>
        </p:nvGrpSpPr>
        <p:grpSpPr>
          <a:xfrm>
            <a:off x="4739421" y="1103111"/>
            <a:ext cx="399793" cy="389409"/>
            <a:chOff x="5926225" y="921350"/>
            <a:chExt cx="517800" cy="504350"/>
          </a:xfrm>
        </p:grpSpPr>
        <p:sp>
          <p:nvSpPr>
            <p:cNvPr id="434" name="Google Shape;43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9"/>
          <p:cNvGrpSpPr/>
          <p:nvPr/>
        </p:nvGrpSpPr>
        <p:grpSpPr>
          <a:xfrm>
            <a:off x="5273077" y="1110659"/>
            <a:ext cx="373388" cy="374333"/>
            <a:chOff x="6617400" y="931125"/>
            <a:chExt cx="483600" cy="484825"/>
          </a:xfrm>
        </p:grpSpPr>
        <p:sp>
          <p:nvSpPr>
            <p:cNvPr id="437" name="Google Shape;437;p39"/>
            <p:cNvSpPr/>
            <p:nvPr/>
          </p:nvSpPr>
          <p:spPr>
            <a:xfrm>
              <a:off x="6843925" y="1183900"/>
              <a:ext cx="121525" cy="232050"/>
            </a:xfrm>
            <a:custGeom>
              <a:rect b="b" l="l" r="r" t="t"/>
              <a:pathLst>
                <a:path extrusionOk="0" h="9282" w="4861">
                  <a:moveTo>
                    <a:pt x="1" y="0"/>
                  </a:moveTo>
                  <a:lnTo>
                    <a:pt x="1" y="6863"/>
                  </a:lnTo>
                  <a:lnTo>
                    <a:pt x="25" y="7107"/>
                  </a:lnTo>
                  <a:lnTo>
                    <a:pt x="49" y="7327"/>
                  </a:lnTo>
                  <a:lnTo>
                    <a:pt x="123" y="7572"/>
                  </a:lnTo>
                  <a:lnTo>
                    <a:pt x="196" y="7791"/>
                  </a:lnTo>
                  <a:lnTo>
                    <a:pt x="294" y="8011"/>
                  </a:lnTo>
                  <a:lnTo>
                    <a:pt x="416" y="8207"/>
                  </a:lnTo>
                  <a:lnTo>
                    <a:pt x="562" y="8402"/>
                  </a:lnTo>
                  <a:lnTo>
                    <a:pt x="709" y="8573"/>
                  </a:lnTo>
                  <a:lnTo>
                    <a:pt x="880" y="8719"/>
                  </a:lnTo>
                  <a:lnTo>
                    <a:pt x="1075" y="8866"/>
                  </a:lnTo>
                  <a:lnTo>
                    <a:pt x="1271" y="8988"/>
                  </a:lnTo>
                  <a:lnTo>
                    <a:pt x="1490" y="9086"/>
                  </a:lnTo>
                  <a:lnTo>
                    <a:pt x="1710" y="9159"/>
                  </a:lnTo>
                  <a:lnTo>
                    <a:pt x="1930" y="9232"/>
                  </a:lnTo>
                  <a:lnTo>
                    <a:pt x="2174" y="9257"/>
                  </a:lnTo>
                  <a:lnTo>
                    <a:pt x="2418" y="9281"/>
                  </a:lnTo>
                  <a:lnTo>
                    <a:pt x="2663" y="9257"/>
                  </a:lnTo>
                  <a:lnTo>
                    <a:pt x="2907" y="9232"/>
                  </a:lnTo>
                  <a:lnTo>
                    <a:pt x="3151" y="9159"/>
                  </a:lnTo>
                  <a:lnTo>
                    <a:pt x="3371" y="9086"/>
                  </a:lnTo>
                  <a:lnTo>
                    <a:pt x="3591" y="8988"/>
                  </a:lnTo>
                  <a:lnTo>
                    <a:pt x="3786" y="8866"/>
                  </a:lnTo>
                  <a:lnTo>
                    <a:pt x="3957" y="8719"/>
                  </a:lnTo>
                  <a:lnTo>
                    <a:pt x="4128" y="8573"/>
                  </a:lnTo>
                  <a:lnTo>
                    <a:pt x="4299" y="8402"/>
                  </a:lnTo>
                  <a:lnTo>
                    <a:pt x="4446" y="8207"/>
                  </a:lnTo>
                  <a:lnTo>
                    <a:pt x="4568" y="8011"/>
                  </a:lnTo>
                  <a:lnTo>
                    <a:pt x="4665" y="7791"/>
                  </a:lnTo>
                  <a:lnTo>
                    <a:pt x="4739" y="7572"/>
                  </a:lnTo>
                  <a:lnTo>
                    <a:pt x="4812" y="7327"/>
                  </a:lnTo>
                  <a:lnTo>
                    <a:pt x="4836" y="7107"/>
                  </a:lnTo>
                  <a:lnTo>
                    <a:pt x="4861" y="6863"/>
                  </a:lnTo>
                  <a:lnTo>
                    <a:pt x="4836" y="6717"/>
                  </a:lnTo>
                  <a:lnTo>
                    <a:pt x="4812" y="6619"/>
                  </a:lnTo>
                  <a:lnTo>
                    <a:pt x="4739" y="6521"/>
                  </a:lnTo>
                  <a:lnTo>
                    <a:pt x="4665" y="6424"/>
                  </a:lnTo>
                  <a:lnTo>
                    <a:pt x="4592" y="6350"/>
                  </a:lnTo>
                  <a:lnTo>
                    <a:pt x="4470" y="6302"/>
                  </a:lnTo>
                  <a:lnTo>
                    <a:pt x="4372" y="6253"/>
                  </a:lnTo>
                  <a:lnTo>
                    <a:pt x="4128" y="6253"/>
                  </a:lnTo>
                  <a:lnTo>
                    <a:pt x="4006" y="6302"/>
                  </a:lnTo>
                  <a:lnTo>
                    <a:pt x="3908" y="6350"/>
                  </a:lnTo>
                  <a:lnTo>
                    <a:pt x="3811" y="6424"/>
                  </a:lnTo>
                  <a:lnTo>
                    <a:pt x="3737" y="6521"/>
                  </a:lnTo>
                  <a:lnTo>
                    <a:pt x="3688" y="6619"/>
                  </a:lnTo>
                  <a:lnTo>
                    <a:pt x="3640" y="6717"/>
                  </a:lnTo>
                  <a:lnTo>
                    <a:pt x="3640" y="6863"/>
                  </a:lnTo>
                  <a:lnTo>
                    <a:pt x="3615" y="7083"/>
                  </a:lnTo>
                  <a:lnTo>
                    <a:pt x="3542" y="7327"/>
                  </a:lnTo>
                  <a:lnTo>
                    <a:pt x="3420" y="7523"/>
                  </a:lnTo>
                  <a:lnTo>
                    <a:pt x="3273" y="7718"/>
                  </a:lnTo>
                  <a:lnTo>
                    <a:pt x="3102" y="7865"/>
                  </a:lnTo>
                  <a:lnTo>
                    <a:pt x="2907" y="7962"/>
                  </a:lnTo>
                  <a:lnTo>
                    <a:pt x="2663" y="8036"/>
                  </a:lnTo>
                  <a:lnTo>
                    <a:pt x="2418" y="8060"/>
                  </a:lnTo>
                  <a:lnTo>
                    <a:pt x="2174" y="8036"/>
                  </a:lnTo>
                  <a:lnTo>
                    <a:pt x="1954" y="7962"/>
                  </a:lnTo>
                  <a:lnTo>
                    <a:pt x="1759" y="7865"/>
                  </a:lnTo>
                  <a:lnTo>
                    <a:pt x="1564" y="7718"/>
                  </a:lnTo>
                  <a:lnTo>
                    <a:pt x="1417" y="7523"/>
                  </a:lnTo>
                  <a:lnTo>
                    <a:pt x="1319" y="7327"/>
                  </a:lnTo>
                  <a:lnTo>
                    <a:pt x="1246" y="7083"/>
                  </a:lnTo>
                  <a:lnTo>
                    <a:pt x="1222" y="6863"/>
                  </a:lnTo>
                  <a:lnTo>
                    <a:pt x="1222" y="0"/>
                  </a:lnTo>
                  <a:lnTo>
                    <a:pt x="953" y="220"/>
                  </a:lnTo>
                  <a:lnTo>
                    <a:pt x="880" y="293"/>
                  </a:lnTo>
                  <a:lnTo>
                    <a:pt x="806" y="342"/>
                  </a:lnTo>
                  <a:lnTo>
                    <a:pt x="709" y="367"/>
                  </a:lnTo>
                  <a:lnTo>
                    <a:pt x="513" y="367"/>
                  </a:lnTo>
                  <a:lnTo>
                    <a:pt x="416" y="342"/>
                  </a:lnTo>
                  <a:lnTo>
                    <a:pt x="342" y="293"/>
                  </a:lnTo>
                  <a:lnTo>
                    <a:pt x="269" y="220"/>
                  </a:lnTo>
                  <a:lnTo>
                    <a:pt x="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9"/>
            <p:cNvSpPr/>
            <p:nvPr/>
          </p:nvSpPr>
          <p:spPr>
            <a:xfrm>
              <a:off x="6617400" y="931125"/>
              <a:ext cx="483600" cy="259500"/>
            </a:xfrm>
            <a:custGeom>
              <a:rect b="b" l="l" r="r" t="t"/>
              <a:pathLst>
                <a:path extrusionOk="0" h="10380" w="19344">
                  <a:moveTo>
                    <a:pt x="5252" y="9769"/>
                  </a:moveTo>
                  <a:lnTo>
                    <a:pt x="5252" y="9769"/>
                  </a:lnTo>
                  <a:lnTo>
                    <a:pt x="5252" y="9769"/>
                  </a:lnTo>
                  <a:close/>
                  <a:moveTo>
                    <a:pt x="9672" y="0"/>
                  </a:moveTo>
                  <a:lnTo>
                    <a:pt x="9550" y="25"/>
                  </a:lnTo>
                  <a:lnTo>
                    <a:pt x="9428" y="49"/>
                  </a:lnTo>
                  <a:lnTo>
                    <a:pt x="9330" y="122"/>
                  </a:lnTo>
                  <a:lnTo>
                    <a:pt x="9232" y="196"/>
                  </a:lnTo>
                  <a:lnTo>
                    <a:pt x="9159" y="269"/>
                  </a:lnTo>
                  <a:lnTo>
                    <a:pt x="9110" y="367"/>
                  </a:lnTo>
                  <a:lnTo>
                    <a:pt x="9086" y="489"/>
                  </a:lnTo>
                  <a:lnTo>
                    <a:pt x="9062" y="611"/>
                  </a:lnTo>
                  <a:lnTo>
                    <a:pt x="9062" y="1246"/>
                  </a:lnTo>
                  <a:lnTo>
                    <a:pt x="8622" y="1270"/>
                  </a:lnTo>
                  <a:lnTo>
                    <a:pt x="8182" y="1343"/>
                  </a:lnTo>
                  <a:lnTo>
                    <a:pt x="7767" y="1417"/>
                  </a:lnTo>
                  <a:lnTo>
                    <a:pt x="7328" y="1514"/>
                  </a:lnTo>
                  <a:lnTo>
                    <a:pt x="6912" y="1612"/>
                  </a:lnTo>
                  <a:lnTo>
                    <a:pt x="6497" y="1759"/>
                  </a:lnTo>
                  <a:lnTo>
                    <a:pt x="6082" y="1905"/>
                  </a:lnTo>
                  <a:lnTo>
                    <a:pt x="5691" y="2076"/>
                  </a:lnTo>
                  <a:lnTo>
                    <a:pt x="5300" y="2247"/>
                  </a:lnTo>
                  <a:lnTo>
                    <a:pt x="4910" y="2467"/>
                  </a:lnTo>
                  <a:lnTo>
                    <a:pt x="4543" y="2687"/>
                  </a:lnTo>
                  <a:lnTo>
                    <a:pt x="4177" y="2931"/>
                  </a:lnTo>
                  <a:lnTo>
                    <a:pt x="3811" y="3175"/>
                  </a:lnTo>
                  <a:lnTo>
                    <a:pt x="3469" y="3468"/>
                  </a:lnTo>
                  <a:lnTo>
                    <a:pt x="3151" y="3761"/>
                  </a:lnTo>
                  <a:lnTo>
                    <a:pt x="2834" y="4054"/>
                  </a:lnTo>
                  <a:lnTo>
                    <a:pt x="2516" y="4372"/>
                  </a:lnTo>
                  <a:lnTo>
                    <a:pt x="2223" y="4714"/>
                  </a:lnTo>
                  <a:lnTo>
                    <a:pt x="1930" y="5080"/>
                  </a:lnTo>
                  <a:lnTo>
                    <a:pt x="1686" y="5422"/>
                  </a:lnTo>
                  <a:lnTo>
                    <a:pt x="1442" y="5788"/>
                  </a:lnTo>
                  <a:lnTo>
                    <a:pt x="1222" y="6179"/>
                  </a:lnTo>
                  <a:lnTo>
                    <a:pt x="1002" y="6570"/>
                  </a:lnTo>
                  <a:lnTo>
                    <a:pt x="807" y="6961"/>
                  </a:lnTo>
                  <a:lnTo>
                    <a:pt x="660" y="7376"/>
                  </a:lnTo>
                  <a:lnTo>
                    <a:pt x="489" y="7791"/>
                  </a:lnTo>
                  <a:lnTo>
                    <a:pt x="367" y="8206"/>
                  </a:lnTo>
                  <a:lnTo>
                    <a:pt x="245" y="8622"/>
                  </a:lnTo>
                  <a:lnTo>
                    <a:pt x="172" y="9061"/>
                  </a:lnTo>
                  <a:lnTo>
                    <a:pt x="98" y="9501"/>
                  </a:lnTo>
                  <a:lnTo>
                    <a:pt x="25" y="9940"/>
                  </a:lnTo>
                  <a:lnTo>
                    <a:pt x="1" y="10380"/>
                  </a:lnTo>
                  <a:lnTo>
                    <a:pt x="196" y="10111"/>
                  </a:lnTo>
                  <a:lnTo>
                    <a:pt x="465" y="9867"/>
                  </a:lnTo>
                  <a:lnTo>
                    <a:pt x="758" y="9647"/>
                  </a:lnTo>
                  <a:lnTo>
                    <a:pt x="1075" y="9452"/>
                  </a:lnTo>
                  <a:lnTo>
                    <a:pt x="1442" y="9305"/>
                  </a:lnTo>
                  <a:lnTo>
                    <a:pt x="1808" y="9183"/>
                  </a:lnTo>
                  <a:lnTo>
                    <a:pt x="2223" y="9110"/>
                  </a:lnTo>
                  <a:lnTo>
                    <a:pt x="2638" y="9086"/>
                  </a:lnTo>
                  <a:lnTo>
                    <a:pt x="2956" y="9110"/>
                  </a:lnTo>
                  <a:lnTo>
                    <a:pt x="3249" y="9134"/>
                  </a:lnTo>
                  <a:lnTo>
                    <a:pt x="3542" y="9208"/>
                  </a:lnTo>
                  <a:lnTo>
                    <a:pt x="3811" y="9281"/>
                  </a:lnTo>
                  <a:lnTo>
                    <a:pt x="4079" y="9379"/>
                  </a:lnTo>
                  <a:lnTo>
                    <a:pt x="4323" y="9501"/>
                  </a:lnTo>
                  <a:lnTo>
                    <a:pt x="4543" y="9647"/>
                  </a:lnTo>
                  <a:lnTo>
                    <a:pt x="4763" y="9794"/>
                  </a:lnTo>
                  <a:lnTo>
                    <a:pt x="4812" y="9305"/>
                  </a:lnTo>
                  <a:lnTo>
                    <a:pt x="4934" y="8573"/>
                  </a:lnTo>
                  <a:lnTo>
                    <a:pt x="5007" y="8109"/>
                  </a:lnTo>
                  <a:lnTo>
                    <a:pt x="5129" y="7620"/>
                  </a:lnTo>
                  <a:lnTo>
                    <a:pt x="5276" y="7107"/>
                  </a:lnTo>
                  <a:lnTo>
                    <a:pt x="5447" y="6546"/>
                  </a:lnTo>
                  <a:lnTo>
                    <a:pt x="5642" y="5984"/>
                  </a:lnTo>
                  <a:lnTo>
                    <a:pt x="5887" y="5373"/>
                  </a:lnTo>
                  <a:lnTo>
                    <a:pt x="6180" y="4763"/>
                  </a:lnTo>
                  <a:lnTo>
                    <a:pt x="6522" y="4152"/>
                  </a:lnTo>
                  <a:lnTo>
                    <a:pt x="6888" y="3542"/>
                  </a:lnTo>
                  <a:lnTo>
                    <a:pt x="7303" y="2931"/>
                  </a:lnTo>
                  <a:lnTo>
                    <a:pt x="7792" y="2345"/>
                  </a:lnTo>
                  <a:lnTo>
                    <a:pt x="8329" y="1783"/>
                  </a:lnTo>
                  <a:lnTo>
                    <a:pt x="8402" y="1710"/>
                  </a:lnTo>
                  <a:lnTo>
                    <a:pt x="8597" y="1710"/>
                  </a:lnTo>
                  <a:lnTo>
                    <a:pt x="8671" y="1783"/>
                  </a:lnTo>
                  <a:lnTo>
                    <a:pt x="8720" y="1856"/>
                  </a:lnTo>
                  <a:lnTo>
                    <a:pt x="8744" y="1954"/>
                  </a:lnTo>
                  <a:lnTo>
                    <a:pt x="8720" y="2027"/>
                  </a:lnTo>
                  <a:lnTo>
                    <a:pt x="8671" y="2125"/>
                  </a:lnTo>
                  <a:lnTo>
                    <a:pt x="8182" y="2662"/>
                  </a:lnTo>
                  <a:lnTo>
                    <a:pt x="7718" y="3200"/>
                  </a:lnTo>
                  <a:lnTo>
                    <a:pt x="7328" y="3786"/>
                  </a:lnTo>
                  <a:lnTo>
                    <a:pt x="6961" y="4348"/>
                  </a:lnTo>
                  <a:lnTo>
                    <a:pt x="6668" y="4934"/>
                  </a:lnTo>
                  <a:lnTo>
                    <a:pt x="6375" y="5495"/>
                  </a:lnTo>
                  <a:lnTo>
                    <a:pt x="6155" y="6082"/>
                  </a:lnTo>
                  <a:lnTo>
                    <a:pt x="5960" y="6619"/>
                  </a:lnTo>
                  <a:lnTo>
                    <a:pt x="5789" y="7156"/>
                  </a:lnTo>
                  <a:lnTo>
                    <a:pt x="5642" y="7645"/>
                  </a:lnTo>
                  <a:lnTo>
                    <a:pt x="5520" y="8109"/>
                  </a:lnTo>
                  <a:lnTo>
                    <a:pt x="5423" y="8548"/>
                  </a:lnTo>
                  <a:lnTo>
                    <a:pt x="5300" y="9257"/>
                  </a:lnTo>
                  <a:lnTo>
                    <a:pt x="5252" y="9769"/>
                  </a:lnTo>
                  <a:lnTo>
                    <a:pt x="5471" y="9623"/>
                  </a:lnTo>
                  <a:lnTo>
                    <a:pt x="5691" y="9476"/>
                  </a:lnTo>
                  <a:lnTo>
                    <a:pt x="5935" y="9379"/>
                  </a:lnTo>
                  <a:lnTo>
                    <a:pt x="6180" y="9281"/>
                  </a:lnTo>
                  <a:lnTo>
                    <a:pt x="6448" y="9208"/>
                  </a:lnTo>
                  <a:lnTo>
                    <a:pt x="6741" y="9134"/>
                  </a:lnTo>
                  <a:lnTo>
                    <a:pt x="7034" y="9110"/>
                  </a:lnTo>
                  <a:lnTo>
                    <a:pt x="7328" y="9086"/>
                  </a:lnTo>
                  <a:lnTo>
                    <a:pt x="7645" y="9110"/>
                  </a:lnTo>
                  <a:lnTo>
                    <a:pt x="7938" y="9134"/>
                  </a:lnTo>
                  <a:lnTo>
                    <a:pt x="8207" y="9208"/>
                  </a:lnTo>
                  <a:lnTo>
                    <a:pt x="8475" y="9281"/>
                  </a:lnTo>
                  <a:lnTo>
                    <a:pt x="8744" y="9379"/>
                  </a:lnTo>
                  <a:lnTo>
                    <a:pt x="8988" y="9501"/>
                  </a:lnTo>
                  <a:lnTo>
                    <a:pt x="9208" y="9623"/>
                  </a:lnTo>
                  <a:lnTo>
                    <a:pt x="9428" y="9794"/>
                  </a:lnTo>
                  <a:lnTo>
                    <a:pt x="9428" y="1954"/>
                  </a:lnTo>
                  <a:lnTo>
                    <a:pt x="9452" y="1856"/>
                  </a:lnTo>
                  <a:lnTo>
                    <a:pt x="9501" y="1783"/>
                  </a:lnTo>
                  <a:lnTo>
                    <a:pt x="9574" y="1710"/>
                  </a:lnTo>
                  <a:lnTo>
                    <a:pt x="9770" y="1710"/>
                  </a:lnTo>
                  <a:lnTo>
                    <a:pt x="9843" y="1783"/>
                  </a:lnTo>
                  <a:lnTo>
                    <a:pt x="9892" y="1856"/>
                  </a:lnTo>
                  <a:lnTo>
                    <a:pt x="9916" y="1954"/>
                  </a:lnTo>
                  <a:lnTo>
                    <a:pt x="9916" y="9794"/>
                  </a:lnTo>
                  <a:lnTo>
                    <a:pt x="10136" y="9623"/>
                  </a:lnTo>
                  <a:lnTo>
                    <a:pt x="10356" y="9501"/>
                  </a:lnTo>
                  <a:lnTo>
                    <a:pt x="10600" y="9379"/>
                  </a:lnTo>
                  <a:lnTo>
                    <a:pt x="10869" y="9281"/>
                  </a:lnTo>
                  <a:lnTo>
                    <a:pt x="11137" y="9208"/>
                  </a:lnTo>
                  <a:lnTo>
                    <a:pt x="11406" y="9134"/>
                  </a:lnTo>
                  <a:lnTo>
                    <a:pt x="11699" y="9110"/>
                  </a:lnTo>
                  <a:lnTo>
                    <a:pt x="12017" y="9086"/>
                  </a:lnTo>
                  <a:lnTo>
                    <a:pt x="12310" y="9110"/>
                  </a:lnTo>
                  <a:lnTo>
                    <a:pt x="12603" y="9134"/>
                  </a:lnTo>
                  <a:lnTo>
                    <a:pt x="12896" y="9208"/>
                  </a:lnTo>
                  <a:lnTo>
                    <a:pt x="13165" y="9281"/>
                  </a:lnTo>
                  <a:lnTo>
                    <a:pt x="13409" y="9379"/>
                  </a:lnTo>
                  <a:lnTo>
                    <a:pt x="13653" y="9476"/>
                  </a:lnTo>
                  <a:lnTo>
                    <a:pt x="13873" y="9623"/>
                  </a:lnTo>
                  <a:lnTo>
                    <a:pt x="14093" y="9769"/>
                  </a:lnTo>
                  <a:lnTo>
                    <a:pt x="14019" y="9257"/>
                  </a:lnTo>
                  <a:lnTo>
                    <a:pt x="13897" y="8548"/>
                  </a:lnTo>
                  <a:lnTo>
                    <a:pt x="13824" y="8109"/>
                  </a:lnTo>
                  <a:lnTo>
                    <a:pt x="13702" y="7645"/>
                  </a:lnTo>
                  <a:lnTo>
                    <a:pt x="13555" y="7132"/>
                  </a:lnTo>
                  <a:lnTo>
                    <a:pt x="13384" y="6619"/>
                  </a:lnTo>
                  <a:lnTo>
                    <a:pt x="13189" y="6057"/>
                  </a:lnTo>
                  <a:lnTo>
                    <a:pt x="12945" y="5495"/>
                  </a:lnTo>
                  <a:lnTo>
                    <a:pt x="12676" y="4934"/>
                  </a:lnTo>
                  <a:lnTo>
                    <a:pt x="12359" y="4348"/>
                  </a:lnTo>
                  <a:lnTo>
                    <a:pt x="12017" y="3786"/>
                  </a:lnTo>
                  <a:lnTo>
                    <a:pt x="11626" y="3200"/>
                  </a:lnTo>
                  <a:lnTo>
                    <a:pt x="11162" y="2662"/>
                  </a:lnTo>
                  <a:lnTo>
                    <a:pt x="10673" y="2125"/>
                  </a:lnTo>
                  <a:lnTo>
                    <a:pt x="10625" y="2027"/>
                  </a:lnTo>
                  <a:lnTo>
                    <a:pt x="10600" y="1954"/>
                  </a:lnTo>
                  <a:lnTo>
                    <a:pt x="10625" y="1856"/>
                  </a:lnTo>
                  <a:lnTo>
                    <a:pt x="10673" y="1783"/>
                  </a:lnTo>
                  <a:lnTo>
                    <a:pt x="10747" y="1710"/>
                  </a:lnTo>
                  <a:lnTo>
                    <a:pt x="10942" y="1710"/>
                  </a:lnTo>
                  <a:lnTo>
                    <a:pt x="11015" y="1783"/>
                  </a:lnTo>
                  <a:lnTo>
                    <a:pt x="11553" y="2345"/>
                  </a:lnTo>
                  <a:lnTo>
                    <a:pt x="12017" y="2931"/>
                  </a:lnTo>
                  <a:lnTo>
                    <a:pt x="12456" y="3542"/>
                  </a:lnTo>
                  <a:lnTo>
                    <a:pt x="12823" y="4152"/>
                  </a:lnTo>
                  <a:lnTo>
                    <a:pt x="13165" y="4787"/>
                  </a:lnTo>
                  <a:lnTo>
                    <a:pt x="13458" y="5373"/>
                  </a:lnTo>
                  <a:lnTo>
                    <a:pt x="13702" y="5984"/>
                  </a:lnTo>
                  <a:lnTo>
                    <a:pt x="13897" y="6546"/>
                  </a:lnTo>
                  <a:lnTo>
                    <a:pt x="14068" y="7107"/>
                  </a:lnTo>
                  <a:lnTo>
                    <a:pt x="14215" y="7620"/>
                  </a:lnTo>
                  <a:lnTo>
                    <a:pt x="14337" y="8109"/>
                  </a:lnTo>
                  <a:lnTo>
                    <a:pt x="14410" y="8573"/>
                  </a:lnTo>
                  <a:lnTo>
                    <a:pt x="14532" y="9305"/>
                  </a:lnTo>
                  <a:lnTo>
                    <a:pt x="14581" y="9794"/>
                  </a:lnTo>
                  <a:lnTo>
                    <a:pt x="14801" y="9647"/>
                  </a:lnTo>
                  <a:lnTo>
                    <a:pt x="15021" y="9501"/>
                  </a:lnTo>
                  <a:lnTo>
                    <a:pt x="15265" y="9379"/>
                  </a:lnTo>
                  <a:lnTo>
                    <a:pt x="15534" y="9281"/>
                  </a:lnTo>
                  <a:lnTo>
                    <a:pt x="15802" y="9208"/>
                  </a:lnTo>
                  <a:lnTo>
                    <a:pt x="16095" y="9134"/>
                  </a:lnTo>
                  <a:lnTo>
                    <a:pt x="16388" y="9110"/>
                  </a:lnTo>
                  <a:lnTo>
                    <a:pt x="16706" y="9086"/>
                  </a:lnTo>
                  <a:lnTo>
                    <a:pt x="17121" y="9110"/>
                  </a:lnTo>
                  <a:lnTo>
                    <a:pt x="17536" y="9183"/>
                  </a:lnTo>
                  <a:lnTo>
                    <a:pt x="17903" y="9305"/>
                  </a:lnTo>
                  <a:lnTo>
                    <a:pt x="18269" y="9452"/>
                  </a:lnTo>
                  <a:lnTo>
                    <a:pt x="18587" y="9647"/>
                  </a:lnTo>
                  <a:lnTo>
                    <a:pt x="18880" y="9867"/>
                  </a:lnTo>
                  <a:lnTo>
                    <a:pt x="19148" y="10111"/>
                  </a:lnTo>
                  <a:lnTo>
                    <a:pt x="19344" y="10380"/>
                  </a:lnTo>
                  <a:lnTo>
                    <a:pt x="19319" y="9940"/>
                  </a:lnTo>
                  <a:lnTo>
                    <a:pt x="19246" y="9501"/>
                  </a:lnTo>
                  <a:lnTo>
                    <a:pt x="19173" y="9061"/>
                  </a:lnTo>
                  <a:lnTo>
                    <a:pt x="19099" y="8622"/>
                  </a:lnTo>
                  <a:lnTo>
                    <a:pt x="18977" y="8206"/>
                  </a:lnTo>
                  <a:lnTo>
                    <a:pt x="18855" y="7791"/>
                  </a:lnTo>
                  <a:lnTo>
                    <a:pt x="18684" y="7376"/>
                  </a:lnTo>
                  <a:lnTo>
                    <a:pt x="18538" y="6961"/>
                  </a:lnTo>
                  <a:lnTo>
                    <a:pt x="18342" y="6570"/>
                  </a:lnTo>
                  <a:lnTo>
                    <a:pt x="18122" y="6179"/>
                  </a:lnTo>
                  <a:lnTo>
                    <a:pt x="17903" y="5788"/>
                  </a:lnTo>
                  <a:lnTo>
                    <a:pt x="17658" y="5422"/>
                  </a:lnTo>
                  <a:lnTo>
                    <a:pt x="17414" y="5080"/>
                  </a:lnTo>
                  <a:lnTo>
                    <a:pt x="17121" y="4714"/>
                  </a:lnTo>
                  <a:lnTo>
                    <a:pt x="16828" y="4372"/>
                  </a:lnTo>
                  <a:lnTo>
                    <a:pt x="16511" y="4054"/>
                  </a:lnTo>
                  <a:lnTo>
                    <a:pt x="16193" y="3761"/>
                  </a:lnTo>
                  <a:lnTo>
                    <a:pt x="15876" y="3468"/>
                  </a:lnTo>
                  <a:lnTo>
                    <a:pt x="15534" y="3175"/>
                  </a:lnTo>
                  <a:lnTo>
                    <a:pt x="15167" y="2931"/>
                  </a:lnTo>
                  <a:lnTo>
                    <a:pt x="14801" y="2687"/>
                  </a:lnTo>
                  <a:lnTo>
                    <a:pt x="14435" y="2467"/>
                  </a:lnTo>
                  <a:lnTo>
                    <a:pt x="14044" y="2247"/>
                  </a:lnTo>
                  <a:lnTo>
                    <a:pt x="13653" y="2076"/>
                  </a:lnTo>
                  <a:lnTo>
                    <a:pt x="13262" y="1905"/>
                  </a:lnTo>
                  <a:lnTo>
                    <a:pt x="12847" y="1759"/>
                  </a:lnTo>
                  <a:lnTo>
                    <a:pt x="12432" y="1612"/>
                  </a:lnTo>
                  <a:lnTo>
                    <a:pt x="12017" y="1514"/>
                  </a:lnTo>
                  <a:lnTo>
                    <a:pt x="11577" y="1417"/>
                  </a:lnTo>
                  <a:lnTo>
                    <a:pt x="11162" y="1343"/>
                  </a:lnTo>
                  <a:lnTo>
                    <a:pt x="10722" y="1270"/>
                  </a:lnTo>
                  <a:lnTo>
                    <a:pt x="10283" y="1246"/>
                  </a:lnTo>
                  <a:lnTo>
                    <a:pt x="10283" y="611"/>
                  </a:lnTo>
                  <a:lnTo>
                    <a:pt x="10258" y="489"/>
                  </a:lnTo>
                  <a:lnTo>
                    <a:pt x="10234" y="367"/>
                  </a:lnTo>
                  <a:lnTo>
                    <a:pt x="10185" y="269"/>
                  </a:lnTo>
                  <a:lnTo>
                    <a:pt x="10112" y="196"/>
                  </a:lnTo>
                  <a:lnTo>
                    <a:pt x="10014" y="122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7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9" name="Google Shape;439;p39"/>
          <p:cNvGrpSpPr/>
          <p:nvPr/>
        </p:nvGrpSpPr>
        <p:grpSpPr>
          <a:xfrm>
            <a:off x="595599" y="1691915"/>
            <a:ext cx="360185" cy="252708"/>
            <a:chOff x="559275" y="1683950"/>
            <a:chExt cx="466500" cy="327300"/>
          </a:xfrm>
        </p:grpSpPr>
        <p:sp>
          <p:nvSpPr>
            <p:cNvPr id="440" name="Google Shape;440;p39"/>
            <p:cNvSpPr/>
            <p:nvPr/>
          </p:nvSpPr>
          <p:spPr>
            <a:xfrm>
              <a:off x="559275" y="1683950"/>
              <a:ext cx="466500" cy="197850"/>
            </a:xfrm>
            <a:custGeom>
              <a:rect b="b" l="l" r="r" t="t"/>
              <a:pathLst>
                <a:path extrusionOk="0" h="7914" w="18660">
                  <a:moveTo>
                    <a:pt x="391" y="1"/>
                  </a:moveTo>
                  <a:lnTo>
                    <a:pt x="293" y="50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49" y="294"/>
                  </a:lnTo>
                  <a:lnTo>
                    <a:pt x="0" y="392"/>
                  </a:lnTo>
                  <a:lnTo>
                    <a:pt x="0" y="489"/>
                  </a:lnTo>
                  <a:lnTo>
                    <a:pt x="0" y="1173"/>
                  </a:lnTo>
                  <a:lnTo>
                    <a:pt x="9330" y="7914"/>
                  </a:lnTo>
                  <a:lnTo>
                    <a:pt x="18659" y="1173"/>
                  </a:lnTo>
                  <a:lnTo>
                    <a:pt x="18659" y="489"/>
                  </a:lnTo>
                  <a:lnTo>
                    <a:pt x="18659" y="392"/>
                  </a:lnTo>
                  <a:lnTo>
                    <a:pt x="18611" y="294"/>
                  </a:lnTo>
                  <a:lnTo>
                    <a:pt x="18586" y="221"/>
                  </a:lnTo>
                  <a:lnTo>
                    <a:pt x="18513" y="147"/>
                  </a:lnTo>
                  <a:lnTo>
                    <a:pt x="18440" y="74"/>
                  </a:lnTo>
                  <a:lnTo>
                    <a:pt x="18366" y="50"/>
                  </a:lnTo>
                  <a:lnTo>
                    <a:pt x="1826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9"/>
            <p:cNvSpPr/>
            <p:nvPr/>
          </p:nvSpPr>
          <p:spPr>
            <a:xfrm>
              <a:off x="559275" y="1727925"/>
              <a:ext cx="466500" cy="283325"/>
            </a:xfrm>
            <a:custGeom>
              <a:rect b="b" l="l" r="r" t="t"/>
              <a:pathLst>
                <a:path extrusionOk="0" h="11333" w="18660">
                  <a:moveTo>
                    <a:pt x="0" y="0"/>
                  </a:moveTo>
                  <a:lnTo>
                    <a:pt x="0" y="10844"/>
                  </a:lnTo>
                  <a:lnTo>
                    <a:pt x="0" y="10917"/>
                  </a:lnTo>
                  <a:lnTo>
                    <a:pt x="5129" y="7230"/>
                  </a:lnTo>
                  <a:lnTo>
                    <a:pt x="5227" y="7181"/>
                  </a:lnTo>
                  <a:lnTo>
                    <a:pt x="5325" y="7181"/>
                  </a:lnTo>
                  <a:lnTo>
                    <a:pt x="5398" y="7205"/>
                  </a:lnTo>
                  <a:lnTo>
                    <a:pt x="5471" y="7278"/>
                  </a:lnTo>
                  <a:lnTo>
                    <a:pt x="5520" y="7376"/>
                  </a:lnTo>
                  <a:lnTo>
                    <a:pt x="5520" y="7474"/>
                  </a:lnTo>
                  <a:lnTo>
                    <a:pt x="5471" y="7547"/>
                  </a:lnTo>
                  <a:lnTo>
                    <a:pt x="5422" y="7620"/>
                  </a:lnTo>
                  <a:lnTo>
                    <a:pt x="318" y="11308"/>
                  </a:lnTo>
                  <a:lnTo>
                    <a:pt x="415" y="11333"/>
                  </a:lnTo>
                  <a:lnTo>
                    <a:pt x="18244" y="11333"/>
                  </a:lnTo>
                  <a:lnTo>
                    <a:pt x="18342" y="11308"/>
                  </a:lnTo>
                  <a:lnTo>
                    <a:pt x="13238" y="7620"/>
                  </a:lnTo>
                  <a:lnTo>
                    <a:pt x="13189" y="7547"/>
                  </a:lnTo>
                  <a:lnTo>
                    <a:pt x="13140" y="7474"/>
                  </a:lnTo>
                  <a:lnTo>
                    <a:pt x="13140" y="7376"/>
                  </a:lnTo>
                  <a:lnTo>
                    <a:pt x="13189" y="7278"/>
                  </a:lnTo>
                  <a:lnTo>
                    <a:pt x="13262" y="7205"/>
                  </a:lnTo>
                  <a:lnTo>
                    <a:pt x="13335" y="7181"/>
                  </a:lnTo>
                  <a:lnTo>
                    <a:pt x="13433" y="7181"/>
                  </a:lnTo>
                  <a:lnTo>
                    <a:pt x="13531" y="7230"/>
                  </a:lnTo>
                  <a:lnTo>
                    <a:pt x="18659" y="10917"/>
                  </a:lnTo>
                  <a:lnTo>
                    <a:pt x="18659" y="10844"/>
                  </a:lnTo>
                  <a:lnTo>
                    <a:pt x="18659" y="0"/>
                  </a:lnTo>
                  <a:lnTo>
                    <a:pt x="9476" y="6643"/>
                  </a:lnTo>
                  <a:lnTo>
                    <a:pt x="9403" y="6692"/>
                  </a:lnTo>
                  <a:lnTo>
                    <a:pt x="9257" y="6692"/>
                  </a:lnTo>
                  <a:lnTo>
                    <a:pt x="9183" y="6643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2" name="Google Shape;442;p39"/>
          <p:cNvGrpSpPr/>
          <p:nvPr/>
        </p:nvGrpSpPr>
        <p:grpSpPr>
          <a:xfrm>
            <a:off x="1116052" y="1641960"/>
            <a:ext cx="360185" cy="352637"/>
            <a:chOff x="1233350" y="1619250"/>
            <a:chExt cx="466500" cy="456725"/>
          </a:xfrm>
        </p:grpSpPr>
        <p:sp>
          <p:nvSpPr>
            <p:cNvPr id="443" name="Google Shape;443;p39"/>
            <p:cNvSpPr/>
            <p:nvPr/>
          </p:nvSpPr>
          <p:spPr>
            <a:xfrm>
              <a:off x="1233350" y="1619250"/>
              <a:ext cx="466500" cy="456725"/>
            </a:xfrm>
            <a:custGeom>
              <a:rect b="b" l="l" r="r" t="t"/>
              <a:pathLst>
                <a:path extrusionOk="0" h="18269" w="18660">
                  <a:moveTo>
                    <a:pt x="14923" y="5080"/>
                  </a:moveTo>
                  <a:lnTo>
                    <a:pt x="14923" y="9037"/>
                  </a:lnTo>
                  <a:lnTo>
                    <a:pt x="17316" y="7913"/>
                  </a:lnTo>
                  <a:lnTo>
                    <a:pt x="9476" y="13579"/>
                  </a:lnTo>
                  <a:lnTo>
                    <a:pt x="9403" y="13604"/>
                  </a:lnTo>
                  <a:lnTo>
                    <a:pt x="9330" y="13628"/>
                  </a:lnTo>
                  <a:lnTo>
                    <a:pt x="9257" y="13604"/>
                  </a:lnTo>
                  <a:lnTo>
                    <a:pt x="9183" y="13579"/>
                  </a:lnTo>
                  <a:lnTo>
                    <a:pt x="1344" y="7913"/>
                  </a:lnTo>
                  <a:lnTo>
                    <a:pt x="3737" y="9037"/>
                  </a:lnTo>
                  <a:lnTo>
                    <a:pt x="3737" y="5080"/>
                  </a:lnTo>
                  <a:close/>
                  <a:moveTo>
                    <a:pt x="9330" y="0"/>
                  </a:moveTo>
                  <a:lnTo>
                    <a:pt x="0" y="6741"/>
                  </a:lnTo>
                  <a:lnTo>
                    <a:pt x="0" y="17780"/>
                  </a:lnTo>
                  <a:lnTo>
                    <a:pt x="0" y="17853"/>
                  </a:lnTo>
                  <a:lnTo>
                    <a:pt x="5129" y="14165"/>
                  </a:lnTo>
                  <a:lnTo>
                    <a:pt x="5227" y="14117"/>
                  </a:lnTo>
                  <a:lnTo>
                    <a:pt x="5325" y="14117"/>
                  </a:lnTo>
                  <a:lnTo>
                    <a:pt x="5398" y="14141"/>
                  </a:lnTo>
                  <a:lnTo>
                    <a:pt x="5471" y="14214"/>
                  </a:lnTo>
                  <a:lnTo>
                    <a:pt x="5520" y="14312"/>
                  </a:lnTo>
                  <a:lnTo>
                    <a:pt x="5520" y="14385"/>
                  </a:lnTo>
                  <a:lnTo>
                    <a:pt x="5471" y="14483"/>
                  </a:lnTo>
                  <a:lnTo>
                    <a:pt x="5422" y="14556"/>
                  </a:lnTo>
                  <a:lnTo>
                    <a:pt x="318" y="18244"/>
                  </a:lnTo>
                  <a:lnTo>
                    <a:pt x="416" y="18244"/>
                  </a:lnTo>
                  <a:lnTo>
                    <a:pt x="489" y="18268"/>
                  </a:lnTo>
                  <a:lnTo>
                    <a:pt x="18171" y="18268"/>
                  </a:lnTo>
                  <a:lnTo>
                    <a:pt x="18244" y="18244"/>
                  </a:lnTo>
                  <a:lnTo>
                    <a:pt x="18342" y="18244"/>
                  </a:lnTo>
                  <a:lnTo>
                    <a:pt x="13238" y="14556"/>
                  </a:lnTo>
                  <a:lnTo>
                    <a:pt x="13189" y="14483"/>
                  </a:lnTo>
                  <a:lnTo>
                    <a:pt x="13140" y="14385"/>
                  </a:lnTo>
                  <a:lnTo>
                    <a:pt x="13140" y="14312"/>
                  </a:lnTo>
                  <a:lnTo>
                    <a:pt x="13189" y="14214"/>
                  </a:lnTo>
                  <a:lnTo>
                    <a:pt x="13262" y="14141"/>
                  </a:lnTo>
                  <a:lnTo>
                    <a:pt x="13335" y="14117"/>
                  </a:lnTo>
                  <a:lnTo>
                    <a:pt x="13433" y="14117"/>
                  </a:lnTo>
                  <a:lnTo>
                    <a:pt x="13531" y="14165"/>
                  </a:lnTo>
                  <a:lnTo>
                    <a:pt x="18660" y="17853"/>
                  </a:lnTo>
                  <a:lnTo>
                    <a:pt x="18660" y="17780"/>
                  </a:lnTo>
                  <a:lnTo>
                    <a:pt x="18660" y="6741"/>
                  </a:lnTo>
                  <a:lnTo>
                    <a:pt x="933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9"/>
            <p:cNvSpPr/>
            <p:nvPr/>
          </p:nvSpPr>
          <p:spPr>
            <a:xfrm>
              <a:off x="1382325" y="1792025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147" y="1"/>
                  </a:move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5" name="Google Shape;445;p39"/>
            <p:cNvSpPr/>
            <p:nvPr/>
          </p:nvSpPr>
          <p:spPr>
            <a:xfrm>
              <a:off x="1382325" y="1825000"/>
              <a:ext cx="168550" cy="12250"/>
            </a:xfrm>
            <a:custGeom>
              <a:rect b="b" l="l" r="r" t="t"/>
              <a:pathLst>
                <a:path extrusionOk="0" h="490" w="6742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6497" y="489"/>
                  </a:lnTo>
                  <a:lnTo>
                    <a:pt x="6595" y="465"/>
                  </a:lnTo>
                  <a:lnTo>
                    <a:pt x="6668" y="416"/>
                  </a:lnTo>
                  <a:lnTo>
                    <a:pt x="6717" y="343"/>
                  </a:lnTo>
                  <a:lnTo>
                    <a:pt x="6741" y="245"/>
                  </a:lnTo>
                  <a:lnTo>
                    <a:pt x="6717" y="147"/>
                  </a:lnTo>
                  <a:lnTo>
                    <a:pt x="6668" y="74"/>
                  </a:lnTo>
                  <a:lnTo>
                    <a:pt x="6595" y="25"/>
                  </a:lnTo>
                  <a:lnTo>
                    <a:pt x="649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6" name="Google Shape;446;p39"/>
            <p:cNvSpPr/>
            <p:nvPr/>
          </p:nvSpPr>
          <p:spPr>
            <a:xfrm>
              <a:off x="1382325" y="1858575"/>
              <a:ext cx="70850" cy="12250"/>
            </a:xfrm>
            <a:custGeom>
              <a:rect b="b" l="l" r="r" t="t"/>
              <a:pathLst>
                <a:path extrusionOk="0" h="490" w="2834">
                  <a:moveTo>
                    <a:pt x="245" y="1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5"/>
                  </a:lnTo>
                  <a:lnTo>
                    <a:pt x="25" y="343"/>
                  </a:lnTo>
                  <a:lnTo>
                    <a:pt x="74" y="416"/>
                  </a:lnTo>
                  <a:lnTo>
                    <a:pt x="147" y="465"/>
                  </a:lnTo>
                  <a:lnTo>
                    <a:pt x="245" y="489"/>
                  </a:lnTo>
                  <a:lnTo>
                    <a:pt x="2589" y="489"/>
                  </a:lnTo>
                  <a:lnTo>
                    <a:pt x="2687" y="465"/>
                  </a:lnTo>
                  <a:lnTo>
                    <a:pt x="2760" y="416"/>
                  </a:lnTo>
                  <a:lnTo>
                    <a:pt x="2809" y="343"/>
                  </a:lnTo>
                  <a:lnTo>
                    <a:pt x="2834" y="245"/>
                  </a:lnTo>
                  <a:lnTo>
                    <a:pt x="2809" y="147"/>
                  </a:lnTo>
                  <a:lnTo>
                    <a:pt x="2760" y="74"/>
                  </a:lnTo>
                  <a:lnTo>
                    <a:pt x="2687" y="25"/>
                  </a:lnTo>
                  <a:lnTo>
                    <a:pt x="258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7" name="Google Shape;447;p39"/>
          <p:cNvGrpSpPr/>
          <p:nvPr/>
        </p:nvGrpSpPr>
        <p:grpSpPr>
          <a:xfrm>
            <a:off x="1647817" y="1649488"/>
            <a:ext cx="337562" cy="337562"/>
            <a:chOff x="1922075" y="1629000"/>
            <a:chExt cx="437200" cy="437200"/>
          </a:xfrm>
        </p:grpSpPr>
        <p:sp>
          <p:nvSpPr>
            <p:cNvPr id="448" name="Google Shape;448;p39"/>
            <p:cNvSpPr/>
            <p:nvPr/>
          </p:nvSpPr>
          <p:spPr>
            <a:xfrm>
              <a:off x="2208425" y="1629000"/>
              <a:ext cx="150850" cy="150850"/>
            </a:xfrm>
            <a:custGeom>
              <a:rect b="b" l="l" r="r" t="t"/>
              <a:pathLst>
                <a:path extrusionOk="0" h="6034" w="6034">
                  <a:moveTo>
                    <a:pt x="2004" y="1"/>
                  </a:moveTo>
                  <a:lnTo>
                    <a:pt x="1881" y="25"/>
                  </a:lnTo>
                  <a:lnTo>
                    <a:pt x="1784" y="50"/>
                  </a:lnTo>
                  <a:lnTo>
                    <a:pt x="1686" y="98"/>
                  </a:lnTo>
                  <a:lnTo>
                    <a:pt x="1588" y="172"/>
                  </a:lnTo>
                  <a:lnTo>
                    <a:pt x="1" y="1784"/>
                  </a:lnTo>
                  <a:lnTo>
                    <a:pt x="4251" y="6033"/>
                  </a:lnTo>
                  <a:lnTo>
                    <a:pt x="5862" y="4446"/>
                  </a:lnTo>
                  <a:lnTo>
                    <a:pt x="5936" y="4348"/>
                  </a:lnTo>
                  <a:lnTo>
                    <a:pt x="5985" y="4250"/>
                  </a:lnTo>
                  <a:lnTo>
                    <a:pt x="6009" y="4153"/>
                  </a:lnTo>
                  <a:lnTo>
                    <a:pt x="6033" y="4031"/>
                  </a:lnTo>
                  <a:lnTo>
                    <a:pt x="6009" y="3933"/>
                  </a:lnTo>
                  <a:lnTo>
                    <a:pt x="5985" y="3811"/>
                  </a:lnTo>
                  <a:lnTo>
                    <a:pt x="5936" y="3713"/>
                  </a:lnTo>
                  <a:lnTo>
                    <a:pt x="5862" y="3615"/>
                  </a:lnTo>
                  <a:lnTo>
                    <a:pt x="2419" y="172"/>
                  </a:lnTo>
                  <a:lnTo>
                    <a:pt x="2321" y="98"/>
                  </a:lnTo>
                  <a:lnTo>
                    <a:pt x="2223" y="50"/>
                  </a:lnTo>
                  <a:lnTo>
                    <a:pt x="2101" y="25"/>
                  </a:lnTo>
                  <a:lnTo>
                    <a:pt x="200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9"/>
            <p:cNvSpPr/>
            <p:nvPr/>
          </p:nvSpPr>
          <p:spPr>
            <a:xfrm>
              <a:off x="1922075" y="1686400"/>
              <a:ext cx="379800" cy="379800"/>
            </a:xfrm>
            <a:custGeom>
              <a:rect b="b" l="l" r="r" t="t"/>
              <a:pathLst>
                <a:path extrusionOk="0" h="15192" w="15192">
                  <a:moveTo>
                    <a:pt x="1100" y="10527"/>
                  </a:moveTo>
                  <a:lnTo>
                    <a:pt x="4665" y="14093"/>
                  </a:lnTo>
                  <a:lnTo>
                    <a:pt x="4616" y="14117"/>
                  </a:lnTo>
                  <a:lnTo>
                    <a:pt x="1979" y="14508"/>
                  </a:lnTo>
                  <a:lnTo>
                    <a:pt x="684" y="13213"/>
                  </a:lnTo>
                  <a:lnTo>
                    <a:pt x="1075" y="10576"/>
                  </a:lnTo>
                  <a:lnTo>
                    <a:pt x="1100" y="10527"/>
                  </a:lnTo>
                  <a:close/>
                  <a:moveTo>
                    <a:pt x="10918" y="1"/>
                  </a:moveTo>
                  <a:lnTo>
                    <a:pt x="758" y="10185"/>
                  </a:lnTo>
                  <a:lnTo>
                    <a:pt x="684" y="10258"/>
                  </a:lnTo>
                  <a:lnTo>
                    <a:pt x="636" y="10332"/>
                  </a:lnTo>
                  <a:lnTo>
                    <a:pt x="611" y="10405"/>
                  </a:lnTo>
                  <a:lnTo>
                    <a:pt x="587" y="10502"/>
                  </a:lnTo>
                  <a:lnTo>
                    <a:pt x="1" y="14532"/>
                  </a:lnTo>
                  <a:lnTo>
                    <a:pt x="1" y="14654"/>
                  </a:lnTo>
                  <a:lnTo>
                    <a:pt x="25" y="14801"/>
                  </a:lnTo>
                  <a:lnTo>
                    <a:pt x="98" y="14923"/>
                  </a:lnTo>
                  <a:lnTo>
                    <a:pt x="171" y="15021"/>
                  </a:lnTo>
                  <a:lnTo>
                    <a:pt x="269" y="15094"/>
                  </a:lnTo>
                  <a:lnTo>
                    <a:pt x="367" y="15143"/>
                  </a:lnTo>
                  <a:lnTo>
                    <a:pt x="465" y="15167"/>
                  </a:lnTo>
                  <a:lnTo>
                    <a:pt x="587" y="15192"/>
                  </a:lnTo>
                  <a:lnTo>
                    <a:pt x="660" y="15192"/>
                  </a:lnTo>
                  <a:lnTo>
                    <a:pt x="4690" y="14606"/>
                  </a:lnTo>
                  <a:lnTo>
                    <a:pt x="4861" y="14557"/>
                  </a:lnTo>
                  <a:lnTo>
                    <a:pt x="4934" y="14508"/>
                  </a:lnTo>
                  <a:lnTo>
                    <a:pt x="5007" y="14435"/>
                  </a:lnTo>
                  <a:lnTo>
                    <a:pt x="15192" y="4275"/>
                  </a:lnTo>
                  <a:lnTo>
                    <a:pt x="13970" y="3053"/>
                  </a:lnTo>
                  <a:lnTo>
                    <a:pt x="4152" y="12872"/>
                  </a:lnTo>
                  <a:lnTo>
                    <a:pt x="3810" y="12530"/>
                  </a:lnTo>
                  <a:lnTo>
                    <a:pt x="13629" y="2712"/>
                  </a:lnTo>
                  <a:lnTo>
                    <a:pt x="12481" y="1564"/>
                  </a:lnTo>
                  <a:lnTo>
                    <a:pt x="2663" y="11382"/>
                  </a:lnTo>
                  <a:lnTo>
                    <a:pt x="2321" y="11040"/>
                  </a:lnTo>
                  <a:lnTo>
                    <a:pt x="12139" y="1222"/>
                  </a:lnTo>
                  <a:lnTo>
                    <a:pt x="1091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9"/>
          <p:cNvGrpSpPr/>
          <p:nvPr/>
        </p:nvGrpSpPr>
        <p:grpSpPr>
          <a:xfrm>
            <a:off x="2166861" y="1648079"/>
            <a:ext cx="340380" cy="340380"/>
            <a:chOff x="2594325" y="1627175"/>
            <a:chExt cx="440850" cy="440850"/>
          </a:xfrm>
        </p:grpSpPr>
        <p:sp>
          <p:nvSpPr>
            <p:cNvPr id="451" name="Google Shape;451;p39"/>
            <p:cNvSpPr/>
            <p:nvPr/>
          </p:nvSpPr>
          <p:spPr>
            <a:xfrm>
              <a:off x="2594325" y="1890950"/>
              <a:ext cx="177075" cy="177075"/>
            </a:xfrm>
            <a:custGeom>
              <a:rect b="b" l="l" r="r" t="t"/>
              <a:pathLst>
                <a:path extrusionOk="0" h="7083" w="7083">
                  <a:moveTo>
                    <a:pt x="5544" y="0"/>
                  </a:moveTo>
                  <a:lnTo>
                    <a:pt x="538" y="5984"/>
                  </a:lnTo>
                  <a:lnTo>
                    <a:pt x="0" y="7083"/>
                  </a:lnTo>
                  <a:lnTo>
                    <a:pt x="1099" y="6546"/>
                  </a:lnTo>
                  <a:lnTo>
                    <a:pt x="7083" y="1539"/>
                  </a:lnTo>
                  <a:lnTo>
                    <a:pt x="554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9"/>
            <p:cNvSpPr/>
            <p:nvPr/>
          </p:nvSpPr>
          <p:spPr>
            <a:xfrm>
              <a:off x="2858700" y="1627175"/>
              <a:ext cx="176475" cy="176475"/>
            </a:xfrm>
            <a:custGeom>
              <a:rect b="b" l="l" r="r" t="t"/>
              <a:pathLst>
                <a:path extrusionOk="0" h="7059" w="7059">
                  <a:moveTo>
                    <a:pt x="904" y="1"/>
                  </a:moveTo>
                  <a:lnTo>
                    <a:pt x="782" y="25"/>
                  </a:lnTo>
                  <a:lnTo>
                    <a:pt x="684" y="98"/>
                  </a:lnTo>
                  <a:lnTo>
                    <a:pt x="611" y="147"/>
                  </a:lnTo>
                  <a:lnTo>
                    <a:pt x="489" y="294"/>
                  </a:lnTo>
                  <a:lnTo>
                    <a:pt x="367" y="440"/>
                  </a:lnTo>
                  <a:lnTo>
                    <a:pt x="294" y="587"/>
                  </a:lnTo>
                  <a:lnTo>
                    <a:pt x="196" y="733"/>
                  </a:lnTo>
                  <a:lnTo>
                    <a:pt x="74" y="1051"/>
                  </a:lnTo>
                  <a:lnTo>
                    <a:pt x="0" y="1393"/>
                  </a:lnTo>
                  <a:lnTo>
                    <a:pt x="0" y="1735"/>
                  </a:lnTo>
                  <a:lnTo>
                    <a:pt x="25" y="2052"/>
                  </a:lnTo>
                  <a:lnTo>
                    <a:pt x="123" y="2394"/>
                  </a:lnTo>
                  <a:lnTo>
                    <a:pt x="269" y="2711"/>
                  </a:lnTo>
                  <a:lnTo>
                    <a:pt x="4348" y="6790"/>
                  </a:lnTo>
                  <a:lnTo>
                    <a:pt x="4665" y="6937"/>
                  </a:lnTo>
                  <a:lnTo>
                    <a:pt x="5007" y="7034"/>
                  </a:lnTo>
                  <a:lnTo>
                    <a:pt x="5325" y="7059"/>
                  </a:lnTo>
                  <a:lnTo>
                    <a:pt x="5667" y="7059"/>
                  </a:lnTo>
                  <a:lnTo>
                    <a:pt x="6008" y="6986"/>
                  </a:lnTo>
                  <a:lnTo>
                    <a:pt x="6326" y="6863"/>
                  </a:lnTo>
                  <a:lnTo>
                    <a:pt x="6473" y="6766"/>
                  </a:lnTo>
                  <a:lnTo>
                    <a:pt x="6619" y="6692"/>
                  </a:lnTo>
                  <a:lnTo>
                    <a:pt x="6766" y="6570"/>
                  </a:lnTo>
                  <a:lnTo>
                    <a:pt x="6912" y="6448"/>
                  </a:lnTo>
                  <a:lnTo>
                    <a:pt x="6961" y="6375"/>
                  </a:lnTo>
                  <a:lnTo>
                    <a:pt x="7034" y="6277"/>
                  </a:lnTo>
                  <a:lnTo>
                    <a:pt x="7059" y="6155"/>
                  </a:lnTo>
                  <a:lnTo>
                    <a:pt x="7059" y="6057"/>
                  </a:lnTo>
                  <a:lnTo>
                    <a:pt x="7059" y="5960"/>
                  </a:lnTo>
                  <a:lnTo>
                    <a:pt x="7034" y="5862"/>
                  </a:lnTo>
                  <a:lnTo>
                    <a:pt x="6961" y="5764"/>
                  </a:lnTo>
                  <a:lnTo>
                    <a:pt x="6912" y="5667"/>
                  </a:lnTo>
                  <a:lnTo>
                    <a:pt x="1393" y="147"/>
                  </a:lnTo>
                  <a:lnTo>
                    <a:pt x="1295" y="98"/>
                  </a:lnTo>
                  <a:lnTo>
                    <a:pt x="1197" y="25"/>
                  </a:lnTo>
                  <a:lnTo>
                    <a:pt x="109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9"/>
            <p:cNvSpPr/>
            <p:nvPr/>
          </p:nvSpPr>
          <p:spPr>
            <a:xfrm>
              <a:off x="2663325" y="1702275"/>
              <a:ext cx="296750" cy="296775"/>
            </a:xfrm>
            <a:custGeom>
              <a:rect b="b" l="l" r="r" t="t"/>
              <a:pathLst>
                <a:path extrusionOk="0" h="11871" w="11870">
                  <a:moveTo>
                    <a:pt x="7718" y="1295"/>
                  </a:moveTo>
                  <a:lnTo>
                    <a:pt x="7815" y="1319"/>
                  </a:lnTo>
                  <a:lnTo>
                    <a:pt x="7889" y="1368"/>
                  </a:lnTo>
                  <a:lnTo>
                    <a:pt x="7938" y="1442"/>
                  </a:lnTo>
                  <a:lnTo>
                    <a:pt x="7938" y="1515"/>
                  </a:lnTo>
                  <a:lnTo>
                    <a:pt x="7938" y="1588"/>
                  </a:lnTo>
                  <a:lnTo>
                    <a:pt x="7889" y="1661"/>
                  </a:lnTo>
                  <a:lnTo>
                    <a:pt x="5862" y="3664"/>
                  </a:lnTo>
                  <a:lnTo>
                    <a:pt x="5788" y="3713"/>
                  </a:lnTo>
                  <a:lnTo>
                    <a:pt x="5715" y="3737"/>
                  </a:lnTo>
                  <a:lnTo>
                    <a:pt x="5642" y="3713"/>
                  </a:lnTo>
                  <a:lnTo>
                    <a:pt x="5569" y="3664"/>
                  </a:lnTo>
                  <a:lnTo>
                    <a:pt x="5520" y="3591"/>
                  </a:lnTo>
                  <a:lnTo>
                    <a:pt x="5495" y="3517"/>
                  </a:lnTo>
                  <a:lnTo>
                    <a:pt x="5520" y="3444"/>
                  </a:lnTo>
                  <a:lnTo>
                    <a:pt x="5569" y="3371"/>
                  </a:lnTo>
                  <a:lnTo>
                    <a:pt x="7571" y="1368"/>
                  </a:lnTo>
                  <a:lnTo>
                    <a:pt x="7644" y="1319"/>
                  </a:lnTo>
                  <a:lnTo>
                    <a:pt x="7718" y="1295"/>
                  </a:lnTo>
                  <a:close/>
                  <a:moveTo>
                    <a:pt x="7767" y="1"/>
                  </a:moveTo>
                  <a:lnTo>
                    <a:pt x="4885" y="2907"/>
                  </a:lnTo>
                  <a:lnTo>
                    <a:pt x="4640" y="2809"/>
                  </a:lnTo>
                  <a:lnTo>
                    <a:pt x="4396" y="2712"/>
                  </a:lnTo>
                  <a:lnTo>
                    <a:pt x="4103" y="2614"/>
                  </a:lnTo>
                  <a:lnTo>
                    <a:pt x="3810" y="2565"/>
                  </a:lnTo>
                  <a:lnTo>
                    <a:pt x="3493" y="2492"/>
                  </a:lnTo>
                  <a:lnTo>
                    <a:pt x="3175" y="2443"/>
                  </a:lnTo>
                  <a:lnTo>
                    <a:pt x="2858" y="2418"/>
                  </a:lnTo>
                  <a:lnTo>
                    <a:pt x="2247" y="2418"/>
                  </a:lnTo>
                  <a:lnTo>
                    <a:pt x="1954" y="2443"/>
                  </a:lnTo>
                  <a:lnTo>
                    <a:pt x="1636" y="2492"/>
                  </a:lnTo>
                  <a:lnTo>
                    <a:pt x="1319" y="2565"/>
                  </a:lnTo>
                  <a:lnTo>
                    <a:pt x="1001" y="2687"/>
                  </a:lnTo>
                  <a:lnTo>
                    <a:pt x="708" y="2809"/>
                  </a:lnTo>
                  <a:lnTo>
                    <a:pt x="415" y="3005"/>
                  </a:lnTo>
                  <a:lnTo>
                    <a:pt x="147" y="3224"/>
                  </a:lnTo>
                  <a:lnTo>
                    <a:pt x="73" y="3298"/>
                  </a:lnTo>
                  <a:lnTo>
                    <a:pt x="24" y="3395"/>
                  </a:lnTo>
                  <a:lnTo>
                    <a:pt x="0" y="3493"/>
                  </a:lnTo>
                  <a:lnTo>
                    <a:pt x="0" y="3615"/>
                  </a:lnTo>
                  <a:lnTo>
                    <a:pt x="0" y="3713"/>
                  </a:lnTo>
                  <a:lnTo>
                    <a:pt x="24" y="3811"/>
                  </a:lnTo>
                  <a:lnTo>
                    <a:pt x="73" y="3908"/>
                  </a:lnTo>
                  <a:lnTo>
                    <a:pt x="147" y="4006"/>
                  </a:lnTo>
                  <a:lnTo>
                    <a:pt x="7864" y="11724"/>
                  </a:lnTo>
                  <a:lnTo>
                    <a:pt x="7962" y="11797"/>
                  </a:lnTo>
                  <a:lnTo>
                    <a:pt x="8060" y="11846"/>
                  </a:lnTo>
                  <a:lnTo>
                    <a:pt x="8157" y="11870"/>
                  </a:lnTo>
                  <a:lnTo>
                    <a:pt x="8377" y="11870"/>
                  </a:lnTo>
                  <a:lnTo>
                    <a:pt x="8475" y="11846"/>
                  </a:lnTo>
                  <a:lnTo>
                    <a:pt x="8573" y="11797"/>
                  </a:lnTo>
                  <a:lnTo>
                    <a:pt x="8646" y="11724"/>
                  </a:lnTo>
                  <a:lnTo>
                    <a:pt x="8866" y="11455"/>
                  </a:lnTo>
                  <a:lnTo>
                    <a:pt x="9061" y="11162"/>
                  </a:lnTo>
                  <a:lnTo>
                    <a:pt x="9183" y="10869"/>
                  </a:lnTo>
                  <a:lnTo>
                    <a:pt x="9305" y="10551"/>
                  </a:lnTo>
                  <a:lnTo>
                    <a:pt x="9379" y="10234"/>
                  </a:lnTo>
                  <a:lnTo>
                    <a:pt x="9427" y="9916"/>
                  </a:lnTo>
                  <a:lnTo>
                    <a:pt x="9452" y="9623"/>
                  </a:lnTo>
                  <a:lnTo>
                    <a:pt x="9452" y="9330"/>
                  </a:lnTo>
                  <a:lnTo>
                    <a:pt x="9452" y="9013"/>
                  </a:lnTo>
                  <a:lnTo>
                    <a:pt x="9427" y="8695"/>
                  </a:lnTo>
                  <a:lnTo>
                    <a:pt x="9379" y="8378"/>
                  </a:lnTo>
                  <a:lnTo>
                    <a:pt x="9305" y="8060"/>
                  </a:lnTo>
                  <a:lnTo>
                    <a:pt x="9256" y="7767"/>
                  </a:lnTo>
                  <a:lnTo>
                    <a:pt x="9159" y="7474"/>
                  </a:lnTo>
                  <a:lnTo>
                    <a:pt x="9061" y="7230"/>
                  </a:lnTo>
                  <a:lnTo>
                    <a:pt x="8963" y="6986"/>
                  </a:lnTo>
                  <a:lnTo>
                    <a:pt x="11870" y="4104"/>
                  </a:lnTo>
                  <a:lnTo>
                    <a:pt x="776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54" name="Google Shape;454;p39"/>
          <p:cNvSpPr/>
          <p:nvPr/>
        </p:nvSpPr>
        <p:spPr>
          <a:xfrm>
            <a:off x="2702589" y="1663273"/>
            <a:ext cx="310230" cy="310210"/>
          </a:xfrm>
          <a:custGeom>
            <a:rect b="b" l="l" r="r" t="t"/>
            <a:pathLst>
              <a:path extrusionOk="0" h="16071" w="16072">
                <a:moveTo>
                  <a:pt x="8036" y="0"/>
                </a:moveTo>
                <a:lnTo>
                  <a:pt x="7938" y="24"/>
                </a:lnTo>
                <a:lnTo>
                  <a:pt x="7792" y="98"/>
                </a:lnTo>
                <a:lnTo>
                  <a:pt x="7328" y="366"/>
                </a:lnTo>
                <a:lnTo>
                  <a:pt x="7059" y="537"/>
                </a:lnTo>
                <a:lnTo>
                  <a:pt x="6766" y="757"/>
                </a:lnTo>
                <a:lnTo>
                  <a:pt x="6448" y="977"/>
                </a:lnTo>
                <a:lnTo>
                  <a:pt x="6155" y="1246"/>
                </a:lnTo>
                <a:lnTo>
                  <a:pt x="5887" y="1514"/>
                </a:lnTo>
                <a:lnTo>
                  <a:pt x="5643" y="1807"/>
                </a:lnTo>
                <a:lnTo>
                  <a:pt x="5447" y="2100"/>
                </a:lnTo>
                <a:lnTo>
                  <a:pt x="5374" y="2247"/>
                </a:lnTo>
                <a:lnTo>
                  <a:pt x="5325" y="2418"/>
                </a:lnTo>
                <a:lnTo>
                  <a:pt x="5276" y="2564"/>
                </a:lnTo>
                <a:lnTo>
                  <a:pt x="5252" y="2711"/>
                </a:lnTo>
                <a:lnTo>
                  <a:pt x="5252" y="2858"/>
                </a:lnTo>
                <a:lnTo>
                  <a:pt x="5276" y="3029"/>
                </a:lnTo>
                <a:lnTo>
                  <a:pt x="5325" y="3175"/>
                </a:lnTo>
                <a:lnTo>
                  <a:pt x="5398" y="3322"/>
                </a:lnTo>
                <a:lnTo>
                  <a:pt x="5496" y="3468"/>
                </a:lnTo>
                <a:lnTo>
                  <a:pt x="5618" y="3615"/>
                </a:lnTo>
                <a:lnTo>
                  <a:pt x="5814" y="3761"/>
                </a:lnTo>
                <a:lnTo>
                  <a:pt x="6009" y="3859"/>
                </a:lnTo>
                <a:lnTo>
                  <a:pt x="6204" y="3957"/>
                </a:lnTo>
                <a:lnTo>
                  <a:pt x="6424" y="4005"/>
                </a:lnTo>
                <a:lnTo>
                  <a:pt x="6644" y="4054"/>
                </a:lnTo>
                <a:lnTo>
                  <a:pt x="6864" y="4152"/>
                </a:lnTo>
                <a:lnTo>
                  <a:pt x="7059" y="4250"/>
                </a:lnTo>
                <a:lnTo>
                  <a:pt x="7254" y="4421"/>
                </a:lnTo>
                <a:lnTo>
                  <a:pt x="7425" y="4616"/>
                </a:lnTo>
                <a:lnTo>
                  <a:pt x="7523" y="4836"/>
                </a:lnTo>
                <a:lnTo>
                  <a:pt x="7596" y="5080"/>
                </a:lnTo>
                <a:lnTo>
                  <a:pt x="7621" y="5373"/>
                </a:lnTo>
                <a:lnTo>
                  <a:pt x="7596" y="5569"/>
                </a:lnTo>
                <a:lnTo>
                  <a:pt x="7572" y="5788"/>
                </a:lnTo>
                <a:lnTo>
                  <a:pt x="7499" y="5984"/>
                </a:lnTo>
                <a:lnTo>
                  <a:pt x="7425" y="6179"/>
                </a:lnTo>
                <a:lnTo>
                  <a:pt x="7328" y="6374"/>
                </a:lnTo>
                <a:lnTo>
                  <a:pt x="7206" y="6570"/>
                </a:lnTo>
                <a:lnTo>
                  <a:pt x="7059" y="6741"/>
                </a:lnTo>
                <a:lnTo>
                  <a:pt x="6913" y="6912"/>
                </a:lnTo>
                <a:lnTo>
                  <a:pt x="6742" y="7058"/>
                </a:lnTo>
                <a:lnTo>
                  <a:pt x="6571" y="7205"/>
                </a:lnTo>
                <a:lnTo>
                  <a:pt x="6400" y="7303"/>
                </a:lnTo>
                <a:lnTo>
                  <a:pt x="6204" y="7425"/>
                </a:lnTo>
                <a:lnTo>
                  <a:pt x="6009" y="7498"/>
                </a:lnTo>
                <a:lnTo>
                  <a:pt x="5789" y="7571"/>
                </a:lnTo>
                <a:lnTo>
                  <a:pt x="5569" y="7596"/>
                </a:lnTo>
                <a:lnTo>
                  <a:pt x="5374" y="7620"/>
                </a:lnTo>
                <a:lnTo>
                  <a:pt x="5105" y="7596"/>
                </a:lnTo>
                <a:lnTo>
                  <a:pt x="4861" y="7522"/>
                </a:lnTo>
                <a:lnTo>
                  <a:pt x="4617" y="7425"/>
                </a:lnTo>
                <a:lnTo>
                  <a:pt x="4421" y="7254"/>
                </a:lnTo>
                <a:lnTo>
                  <a:pt x="4250" y="7058"/>
                </a:lnTo>
                <a:lnTo>
                  <a:pt x="4128" y="6839"/>
                </a:lnTo>
                <a:lnTo>
                  <a:pt x="4055" y="6619"/>
                </a:lnTo>
                <a:lnTo>
                  <a:pt x="3982" y="6399"/>
                </a:lnTo>
                <a:lnTo>
                  <a:pt x="3933" y="6204"/>
                </a:lnTo>
                <a:lnTo>
                  <a:pt x="3860" y="6008"/>
                </a:lnTo>
                <a:lnTo>
                  <a:pt x="3762" y="5813"/>
                </a:lnTo>
                <a:lnTo>
                  <a:pt x="3615" y="5617"/>
                </a:lnTo>
                <a:lnTo>
                  <a:pt x="3469" y="5495"/>
                </a:lnTo>
                <a:lnTo>
                  <a:pt x="3322" y="5398"/>
                </a:lnTo>
                <a:lnTo>
                  <a:pt x="3176" y="5324"/>
                </a:lnTo>
                <a:lnTo>
                  <a:pt x="3029" y="5275"/>
                </a:lnTo>
                <a:lnTo>
                  <a:pt x="2858" y="5251"/>
                </a:lnTo>
                <a:lnTo>
                  <a:pt x="2712" y="5251"/>
                </a:lnTo>
                <a:lnTo>
                  <a:pt x="2565" y="5275"/>
                </a:lnTo>
                <a:lnTo>
                  <a:pt x="2419" y="5324"/>
                </a:lnTo>
                <a:lnTo>
                  <a:pt x="2248" y="5373"/>
                </a:lnTo>
                <a:lnTo>
                  <a:pt x="2101" y="5446"/>
                </a:lnTo>
                <a:lnTo>
                  <a:pt x="1808" y="5642"/>
                </a:lnTo>
                <a:lnTo>
                  <a:pt x="1515" y="5886"/>
                </a:lnTo>
                <a:lnTo>
                  <a:pt x="1246" y="6155"/>
                </a:lnTo>
                <a:lnTo>
                  <a:pt x="978" y="6448"/>
                </a:lnTo>
                <a:lnTo>
                  <a:pt x="758" y="6765"/>
                </a:lnTo>
                <a:lnTo>
                  <a:pt x="538" y="7058"/>
                </a:lnTo>
                <a:lnTo>
                  <a:pt x="367" y="7327"/>
                </a:lnTo>
                <a:lnTo>
                  <a:pt x="99" y="7791"/>
                </a:lnTo>
                <a:lnTo>
                  <a:pt x="25" y="7938"/>
                </a:lnTo>
                <a:lnTo>
                  <a:pt x="1" y="8035"/>
                </a:lnTo>
                <a:lnTo>
                  <a:pt x="25" y="8231"/>
                </a:lnTo>
                <a:lnTo>
                  <a:pt x="74" y="8402"/>
                </a:lnTo>
                <a:lnTo>
                  <a:pt x="172" y="8597"/>
                </a:lnTo>
                <a:lnTo>
                  <a:pt x="294" y="8744"/>
                </a:lnTo>
                <a:lnTo>
                  <a:pt x="587" y="9012"/>
                </a:lnTo>
                <a:lnTo>
                  <a:pt x="880" y="9256"/>
                </a:lnTo>
                <a:lnTo>
                  <a:pt x="1417" y="9696"/>
                </a:lnTo>
                <a:lnTo>
                  <a:pt x="1906" y="10062"/>
                </a:lnTo>
                <a:lnTo>
                  <a:pt x="2101" y="10233"/>
                </a:lnTo>
                <a:lnTo>
                  <a:pt x="2297" y="10404"/>
                </a:lnTo>
                <a:lnTo>
                  <a:pt x="2419" y="10575"/>
                </a:lnTo>
                <a:lnTo>
                  <a:pt x="2541" y="10746"/>
                </a:lnTo>
                <a:lnTo>
                  <a:pt x="2590" y="10917"/>
                </a:lnTo>
                <a:lnTo>
                  <a:pt x="2590" y="11113"/>
                </a:lnTo>
                <a:lnTo>
                  <a:pt x="2541" y="11308"/>
                </a:lnTo>
                <a:lnTo>
                  <a:pt x="2443" y="11528"/>
                </a:lnTo>
                <a:lnTo>
                  <a:pt x="2272" y="11772"/>
                </a:lnTo>
                <a:lnTo>
                  <a:pt x="2004" y="12041"/>
                </a:lnTo>
                <a:lnTo>
                  <a:pt x="1833" y="12212"/>
                </a:lnTo>
                <a:lnTo>
                  <a:pt x="1637" y="12309"/>
                </a:lnTo>
                <a:lnTo>
                  <a:pt x="1417" y="12383"/>
                </a:lnTo>
                <a:lnTo>
                  <a:pt x="1222" y="12431"/>
                </a:lnTo>
                <a:lnTo>
                  <a:pt x="1002" y="12480"/>
                </a:lnTo>
                <a:lnTo>
                  <a:pt x="782" y="12578"/>
                </a:lnTo>
                <a:lnTo>
                  <a:pt x="587" y="12700"/>
                </a:lnTo>
                <a:lnTo>
                  <a:pt x="367" y="12871"/>
                </a:lnTo>
                <a:lnTo>
                  <a:pt x="196" y="13066"/>
                </a:lnTo>
                <a:lnTo>
                  <a:pt x="99" y="13286"/>
                </a:lnTo>
                <a:lnTo>
                  <a:pt x="25" y="13530"/>
                </a:lnTo>
                <a:lnTo>
                  <a:pt x="1" y="13799"/>
                </a:lnTo>
                <a:lnTo>
                  <a:pt x="25" y="14019"/>
                </a:lnTo>
                <a:lnTo>
                  <a:pt x="50" y="14239"/>
                </a:lnTo>
                <a:lnTo>
                  <a:pt x="123" y="14434"/>
                </a:lnTo>
                <a:lnTo>
                  <a:pt x="221" y="14654"/>
                </a:lnTo>
                <a:lnTo>
                  <a:pt x="318" y="14825"/>
                </a:lnTo>
                <a:lnTo>
                  <a:pt x="440" y="15020"/>
                </a:lnTo>
                <a:lnTo>
                  <a:pt x="563" y="15191"/>
                </a:lnTo>
                <a:lnTo>
                  <a:pt x="709" y="15362"/>
                </a:lnTo>
                <a:lnTo>
                  <a:pt x="880" y="15509"/>
                </a:lnTo>
                <a:lnTo>
                  <a:pt x="1051" y="15631"/>
                </a:lnTo>
                <a:lnTo>
                  <a:pt x="1246" y="15753"/>
                </a:lnTo>
                <a:lnTo>
                  <a:pt x="1442" y="15875"/>
                </a:lnTo>
                <a:lnTo>
                  <a:pt x="1637" y="15948"/>
                </a:lnTo>
                <a:lnTo>
                  <a:pt x="1857" y="16022"/>
                </a:lnTo>
                <a:lnTo>
                  <a:pt x="2052" y="16046"/>
                </a:lnTo>
                <a:lnTo>
                  <a:pt x="2272" y="16070"/>
                </a:lnTo>
                <a:lnTo>
                  <a:pt x="2541" y="16046"/>
                </a:lnTo>
                <a:lnTo>
                  <a:pt x="2785" y="15973"/>
                </a:lnTo>
                <a:lnTo>
                  <a:pt x="3005" y="15875"/>
                </a:lnTo>
                <a:lnTo>
                  <a:pt x="3200" y="15704"/>
                </a:lnTo>
                <a:lnTo>
                  <a:pt x="3371" y="15509"/>
                </a:lnTo>
                <a:lnTo>
                  <a:pt x="3493" y="15289"/>
                </a:lnTo>
                <a:lnTo>
                  <a:pt x="3567" y="15094"/>
                </a:lnTo>
                <a:lnTo>
                  <a:pt x="3615" y="14874"/>
                </a:lnTo>
                <a:lnTo>
                  <a:pt x="3689" y="14654"/>
                </a:lnTo>
                <a:lnTo>
                  <a:pt x="3762" y="14459"/>
                </a:lnTo>
                <a:lnTo>
                  <a:pt x="3860" y="14239"/>
                </a:lnTo>
                <a:lnTo>
                  <a:pt x="4031" y="14068"/>
                </a:lnTo>
                <a:lnTo>
                  <a:pt x="4299" y="13824"/>
                </a:lnTo>
                <a:lnTo>
                  <a:pt x="4544" y="13628"/>
                </a:lnTo>
                <a:lnTo>
                  <a:pt x="4763" y="13530"/>
                </a:lnTo>
                <a:lnTo>
                  <a:pt x="4959" y="13482"/>
                </a:lnTo>
                <a:lnTo>
                  <a:pt x="5154" y="13482"/>
                </a:lnTo>
                <a:lnTo>
                  <a:pt x="5325" y="13530"/>
                </a:lnTo>
                <a:lnTo>
                  <a:pt x="5496" y="13653"/>
                </a:lnTo>
                <a:lnTo>
                  <a:pt x="5667" y="13775"/>
                </a:lnTo>
                <a:lnTo>
                  <a:pt x="5838" y="13970"/>
                </a:lnTo>
                <a:lnTo>
                  <a:pt x="6009" y="14165"/>
                </a:lnTo>
                <a:lnTo>
                  <a:pt x="6375" y="14654"/>
                </a:lnTo>
                <a:lnTo>
                  <a:pt x="6815" y="15191"/>
                </a:lnTo>
                <a:lnTo>
                  <a:pt x="7059" y="15484"/>
                </a:lnTo>
                <a:lnTo>
                  <a:pt x="7328" y="15777"/>
                </a:lnTo>
                <a:lnTo>
                  <a:pt x="7474" y="15899"/>
                </a:lnTo>
                <a:lnTo>
                  <a:pt x="7670" y="15997"/>
                </a:lnTo>
                <a:lnTo>
                  <a:pt x="7841" y="16046"/>
                </a:lnTo>
                <a:lnTo>
                  <a:pt x="8036" y="16070"/>
                </a:lnTo>
                <a:lnTo>
                  <a:pt x="8134" y="16046"/>
                </a:lnTo>
                <a:lnTo>
                  <a:pt x="8280" y="15973"/>
                </a:lnTo>
                <a:lnTo>
                  <a:pt x="8744" y="15704"/>
                </a:lnTo>
                <a:lnTo>
                  <a:pt x="9013" y="15533"/>
                </a:lnTo>
                <a:lnTo>
                  <a:pt x="9306" y="15313"/>
                </a:lnTo>
                <a:lnTo>
                  <a:pt x="9623" y="15094"/>
                </a:lnTo>
                <a:lnTo>
                  <a:pt x="9917" y="14825"/>
                </a:lnTo>
                <a:lnTo>
                  <a:pt x="10185" y="14556"/>
                </a:lnTo>
                <a:lnTo>
                  <a:pt x="10429" y="14263"/>
                </a:lnTo>
                <a:lnTo>
                  <a:pt x="10625" y="13970"/>
                </a:lnTo>
                <a:lnTo>
                  <a:pt x="10698" y="13824"/>
                </a:lnTo>
                <a:lnTo>
                  <a:pt x="10747" y="13653"/>
                </a:lnTo>
                <a:lnTo>
                  <a:pt x="10796" y="13506"/>
                </a:lnTo>
                <a:lnTo>
                  <a:pt x="10820" y="13359"/>
                </a:lnTo>
                <a:lnTo>
                  <a:pt x="10820" y="13213"/>
                </a:lnTo>
                <a:lnTo>
                  <a:pt x="10796" y="13042"/>
                </a:lnTo>
                <a:lnTo>
                  <a:pt x="10747" y="12895"/>
                </a:lnTo>
                <a:lnTo>
                  <a:pt x="10674" y="12749"/>
                </a:lnTo>
                <a:lnTo>
                  <a:pt x="10576" y="12602"/>
                </a:lnTo>
                <a:lnTo>
                  <a:pt x="10454" y="12456"/>
                </a:lnTo>
                <a:lnTo>
                  <a:pt x="10258" y="12309"/>
                </a:lnTo>
                <a:lnTo>
                  <a:pt x="10063" y="12212"/>
                </a:lnTo>
                <a:lnTo>
                  <a:pt x="9868" y="12138"/>
                </a:lnTo>
                <a:lnTo>
                  <a:pt x="9648" y="12065"/>
                </a:lnTo>
                <a:lnTo>
                  <a:pt x="9428" y="12016"/>
                </a:lnTo>
                <a:lnTo>
                  <a:pt x="9208" y="11919"/>
                </a:lnTo>
                <a:lnTo>
                  <a:pt x="9013" y="11821"/>
                </a:lnTo>
                <a:lnTo>
                  <a:pt x="8818" y="11650"/>
                </a:lnTo>
                <a:lnTo>
                  <a:pt x="8647" y="11454"/>
                </a:lnTo>
                <a:lnTo>
                  <a:pt x="8549" y="11235"/>
                </a:lnTo>
                <a:lnTo>
                  <a:pt x="8476" y="10990"/>
                </a:lnTo>
                <a:lnTo>
                  <a:pt x="8451" y="10697"/>
                </a:lnTo>
                <a:lnTo>
                  <a:pt x="8476" y="10502"/>
                </a:lnTo>
                <a:lnTo>
                  <a:pt x="8500" y="10282"/>
                </a:lnTo>
                <a:lnTo>
                  <a:pt x="8573" y="10087"/>
                </a:lnTo>
                <a:lnTo>
                  <a:pt x="8647" y="9891"/>
                </a:lnTo>
                <a:lnTo>
                  <a:pt x="8744" y="9696"/>
                </a:lnTo>
                <a:lnTo>
                  <a:pt x="8866" y="9501"/>
                </a:lnTo>
                <a:lnTo>
                  <a:pt x="9013" y="9330"/>
                </a:lnTo>
                <a:lnTo>
                  <a:pt x="9159" y="9159"/>
                </a:lnTo>
                <a:lnTo>
                  <a:pt x="9330" y="9012"/>
                </a:lnTo>
                <a:lnTo>
                  <a:pt x="9501" y="8890"/>
                </a:lnTo>
                <a:lnTo>
                  <a:pt x="9672" y="8768"/>
                </a:lnTo>
                <a:lnTo>
                  <a:pt x="9868" y="8646"/>
                </a:lnTo>
                <a:lnTo>
                  <a:pt x="10063" y="8573"/>
                </a:lnTo>
                <a:lnTo>
                  <a:pt x="10283" y="8499"/>
                </a:lnTo>
                <a:lnTo>
                  <a:pt x="10503" y="8475"/>
                </a:lnTo>
                <a:lnTo>
                  <a:pt x="10698" y="8450"/>
                </a:lnTo>
                <a:lnTo>
                  <a:pt x="10967" y="8475"/>
                </a:lnTo>
                <a:lnTo>
                  <a:pt x="11211" y="8548"/>
                </a:lnTo>
                <a:lnTo>
                  <a:pt x="11455" y="8646"/>
                </a:lnTo>
                <a:lnTo>
                  <a:pt x="11651" y="8817"/>
                </a:lnTo>
                <a:lnTo>
                  <a:pt x="11822" y="9012"/>
                </a:lnTo>
                <a:lnTo>
                  <a:pt x="11944" y="9232"/>
                </a:lnTo>
                <a:lnTo>
                  <a:pt x="12017" y="9452"/>
                </a:lnTo>
                <a:lnTo>
                  <a:pt x="12090" y="9672"/>
                </a:lnTo>
                <a:lnTo>
                  <a:pt x="12139" y="9867"/>
                </a:lnTo>
                <a:lnTo>
                  <a:pt x="12212" y="10062"/>
                </a:lnTo>
                <a:lnTo>
                  <a:pt x="12310" y="10258"/>
                </a:lnTo>
                <a:lnTo>
                  <a:pt x="12457" y="10453"/>
                </a:lnTo>
                <a:lnTo>
                  <a:pt x="12603" y="10575"/>
                </a:lnTo>
                <a:lnTo>
                  <a:pt x="12750" y="10673"/>
                </a:lnTo>
                <a:lnTo>
                  <a:pt x="12896" y="10746"/>
                </a:lnTo>
                <a:lnTo>
                  <a:pt x="13043" y="10795"/>
                </a:lnTo>
                <a:lnTo>
                  <a:pt x="13214" y="10819"/>
                </a:lnTo>
                <a:lnTo>
                  <a:pt x="13360" y="10819"/>
                </a:lnTo>
                <a:lnTo>
                  <a:pt x="13507" y="10795"/>
                </a:lnTo>
                <a:lnTo>
                  <a:pt x="13653" y="10746"/>
                </a:lnTo>
                <a:lnTo>
                  <a:pt x="13824" y="10697"/>
                </a:lnTo>
                <a:lnTo>
                  <a:pt x="13971" y="10624"/>
                </a:lnTo>
                <a:lnTo>
                  <a:pt x="14264" y="10429"/>
                </a:lnTo>
                <a:lnTo>
                  <a:pt x="14557" y="10184"/>
                </a:lnTo>
                <a:lnTo>
                  <a:pt x="14826" y="9916"/>
                </a:lnTo>
                <a:lnTo>
                  <a:pt x="15094" y="9623"/>
                </a:lnTo>
                <a:lnTo>
                  <a:pt x="15314" y="9305"/>
                </a:lnTo>
                <a:lnTo>
                  <a:pt x="15534" y="9012"/>
                </a:lnTo>
                <a:lnTo>
                  <a:pt x="15705" y="8744"/>
                </a:lnTo>
                <a:lnTo>
                  <a:pt x="15973" y="8279"/>
                </a:lnTo>
                <a:lnTo>
                  <a:pt x="16047" y="8133"/>
                </a:lnTo>
                <a:lnTo>
                  <a:pt x="16071" y="8035"/>
                </a:lnTo>
                <a:lnTo>
                  <a:pt x="16047" y="7840"/>
                </a:lnTo>
                <a:lnTo>
                  <a:pt x="15998" y="7669"/>
                </a:lnTo>
                <a:lnTo>
                  <a:pt x="15900" y="7474"/>
                </a:lnTo>
                <a:lnTo>
                  <a:pt x="15778" y="7327"/>
                </a:lnTo>
                <a:lnTo>
                  <a:pt x="15485" y="7058"/>
                </a:lnTo>
                <a:lnTo>
                  <a:pt x="15192" y="6814"/>
                </a:lnTo>
                <a:lnTo>
                  <a:pt x="14655" y="6374"/>
                </a:lnTo>
                <a:lnTo>
                  <a:pt x="14166" y="6008"/>
                </a:lnTo>
                <a:lnTo>
                  <a:pt x="13971" y="5837"/>
                </a:lnTo>
                <a:lnTo>
                  <a:pt x="13775" y="5666"/>
                </a:lnTo>
                <a:lnTo>
                  <a:pt x="13653" y="5495"/>
                </a:lnTo>
                <a:lnTo>
                  <a:pt x="13531" y="5324"/>
                </a:lnTo>
                <a:lnTo>
                  <a:pt x="13482" y="5153"/>
                </a:lnTo>
                <a:lnTo>
                  <a:pt x="13482" y="4958"/>
                </a:lnTo>
                <a:lnTo>
                  <a:pt x="13531" y="4763"/>
                </a:lnTo>
                <a:lnTo>
                  <a:pt x="13629" y="4543"/>
                </a:lnTo>
                <a:lnTo>
                  <a:pt x="13800" y="4299"/>
                </a:lnTo>
                <a:lnTo>
                  <a:pt x="14068" y="4030"/>
                </a:lnTo>
                <a:lnTo>
                  <a:pt x="14239" y="3859"/>
                </a:lnTo>
                <a:lnTo>
                  <a:pt x="14435" y="3761"/>
                </a:lnTo>
                <a:lnTo>
                  <a:pt x="14655" y="3688"/>
                </a:lnTo>
                <a:lnTo>
                  <a:pt x="14850" y="3639"/>
                </a:lnTo>
                <a:lnTo>
                  <a:pt x="15070" y="3590"/>
                </a:lnTo>
                <a:lnTo>
                  <a:pt x="15290" y="3493"/>
                </a:lnTo>
                <a:lnTo>
                  <a:pt x="15485" y="3370"/>
                </a:lnTo>
                <a:lnTo>
                  <a:pt x="15705" y="3199"/>
                </a:lnTo>
                <a:lnTo>
                  <a:pt x="15876" y="3004"/>
                </a:lnTo>
                <a:lnTo>
                  <a:pt x="15973" y="2784"/>
                </a:lnTo>
                <a:lnTo>
                  <a:pt x="16047" y="2540"/>
                </a:lnTo>
                <a:lnTo>
                  <a:pt x="16071" y="2271"/>
                </a:lnTo>
                <a:lnTo>
                  <a:pt x="16047" y="2052"/>
                </a:lnTo>
                <a:lnTo>
                  <a:pt x="16022" y="1832"/>
                </a:lnTo>
                <a:lnTo>
                  <a:pt x="15949" y="1636"/>
                </a:lnTo>
                <a:lnTo>
                  <a:pt x="15851" y="1417"/>
                </a:lnTo>
                <a:lnTo>
                  <a:pt x="15754" y="1246"/>
                </a:lnTo>
                <a:lnTo>
                  <a:pt x="15632" y="1050"/>
                </a:lnTo>
                <a:lnTo>
                  <a:pt x="15509" y="879"/>
                </a:lnTo>
                <a:lnTo>
                  <a:pt x="15363" y="708"/>
                </a:lnTo>
                <a:lnTo>
                  <a:pt x="15192" y="562"/>
                </a:lnTo>
                <a:lnTo>
                  <a:pt x="15021" y="440"/>
                </a:lnTo>
                <a:lnTo>
                  <a:pt x="14826" y="318"/>
                </a:lnTo>
                <a:lnTo>
                  <a:pt x="14630" y="195"/>
                </a:lnTo>
                <a:lnTo>
                  <a:pt x="14435" y="122"/>
                </a:lnTo>
                <a:lnTo>
                  <a:pt x="14215" y="49"/>
                </a:lnTo>
                <a:lnTo>
                  <a:pt x="14020" y="24"/>
                </a:lnTo>
                <a:lnTo>
                  <a:pt x="13800" y="0"/>
                </a:lnTo>
                <a:lnTo>
                  <a:pt x="13531" y="24"/>
                </a:lnTo>
                <a:lnTo>
                  <a:pt x="13287" y="98"/>
                </a:lnTo>
                <a:lnTo>
                  <a:pt x="13067" y="195"/>
                </a:lnTo>
                <a:lnTo>
                  <a:pt x="12872" y="366"/>
                </a:lnTo>
                <a:lnTo>
                  <a:pt x="12701" y="562"/>
                </a:lnTo>
                <a:lnTo>
                  <a:pt x="12579" y="782"/>
                </a:lnTo>
                <a:lnTo>
                  <a:pt x="12505" y="977"/>
                </a:lnTo>
                <a:lnTo>
                  <a:pt x="12457" y="1197"/>
                </a:lnTo>
                <a:lnTo>
                  <a:pt x="12383" y="1417"/>
                </a:lnTo>
                <a:lnTo>
                  <a:pt x="12310" y="1612"/>
                </a:lnTo>
                <a:lnTo>
                  <a:pt x="12212" y="1832"/>
                </a:lnTo>
                <a:lnTo>
                  <a:pt x="12041" y="2003"/>
                </a:lnTo>
                <a:lnTo>
                  <a:pt x="11773" y="2271"/>
                </a:lnTo>
                <a:lnTo>
                  <a:pt x="11528" y="2442"/>
                </a:lnTo>
                <a:lnTo>
                  <a:pt x="11309" y="2540"/>
                </a:lnTo>
                <a:lnTo>
                  <a:pt x="11113" y="2589"/>
                </a:lnTo>
                <a:lnTo>
                  <a:pt x="10918" y="2589"/>
                </a:lnTo>
                <a:lnTo>
                  <a:pt x="10747" y="2540"/>
                </a:lnTo>
                <a:lnTo>
                  <a:pt x="10576" y="2418"/>
                </a:lnTo>
                <a:lnTo>
                  <a:pt x="10405" y="2296"/>
                </a:lnTo>
                <a:lnTo>
                  <a:pt x="10234" y="2100"/>
                </a:lnTo>
                <a:lnTo>
                  <a:pt x="10063" y="1905"/>
                </a:lnTo>
                <a:lnTo>
                  <a:pt x="9697" y="1417"/>
                </a:lnTo>
                <a:lnTo>
                  <a:pt x="9257" y="879"/>
                </a:lnTo>
                <a:lnTo>
                  <a:pt x="9013" y="586"/>
                </a:lnTo>
                <a:lnTo>
                  <a:pt x="8744" y="293"/>
                </a:lnTo>
                <a:lnTo>
                  <a:pt x="8598" y="171"/>
                </a:lnTo>
                <a:lnTo>
                  <a:pt x="8402" y="73"/>
                </a:lnTo>
                <a:lnTo>
                  <a:pt x="8231" y="24"/>
                </a:lnTo>
                <a:lnTo>
                  <a:pt x="8036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55" name="Google Shape;455;p39"/>
          <p:cNvGrpSpPr/>
          <p:nvPr/>
        </p:nvGrpSpPr>
        <p:grpSpPr>
          <a:xfrm>
            <a:off x="3239829" y="1622619"/>
            <a:ext cx="276257" cy="391300"/>
            <a:chOff x="3984000" y="1594200"/>
            <a:chExt cx="357800" cy="506800"/>
          </a:xfrm>
        </p:grpSpPr>
        <p:sp>
          <p:nvSpPr>
            <p:cNvPr id="456" name="Google Shape;456;p39"/>
            <p:cNvSpPr/>
            <p:nvPr/>
          </p:nvSpPr>
          <p:spPr>
            <a:xfrm>
              <a:off x="3984000" y="1597875"/>
              <a:ext cx="44575" cy="503125"/>
            </a:xfrm>
            <a:custGeom>
              <a:rect b="b" l="l" r="r" t="t"/>
              <a:pathLst>
                <a:path extrusionOk="0" h="20125" w="1783">
                  <a:moveTo>
                    <a:pt x="391" y="0"/>
                  </a:moveTo>
                  <a:lnTo>
                    <a:pt x="293" y="25"/>
                  </a:lnTo>
                  <a:lnTo>
                    <a:pt x="220" y="73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4" y="391"/>
                  </a:lnTo>
                  <a:lnTo>
                    <a:pt x="0" y="489"/>
                  </a:lnTo>
                  <a:lnTo>
                    <a:pt x="0" y="20125"/>
                  </a:lnTo>
                  <a:lnTo>
                    <a:pt x="1783" y="20125"/>
                  </a:lnTo>
                  <a:lnTo>
                    <a:pt x="1783" y="489"/>
                  </a:lnTo>
                  <a:lnTo>
                    <a:pt x="1783" y="391"/>
                  </a:lnTo>
                  <a:lnTo>
                    <a:pt x="1734" y="293"/>
                  </a:lnTo>
                  <a:lnTo>
                    <a:pt x="1710" y="220"/>
                  </a:lnTo>
                  <a:lnTo>
                    <a:pt x="1636" y="147"/>
                  </a:lnTo>
                  <a:lnTo>
                    <a:pt x="1563" y="73"/>
                  </a:lnTo>
                  <a:lnTo>
                    <a:pt x="1490" y="25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9"/>
            <p:cNvSpPr/>
            <p:nvPr/>
          </p:nvSpPr>
          <p:spPr>
            <a:xfrm>
              <a:off x="4041375" y="1594200"/>
              <a:ext cx="300425" cy="229600"/>
            </a:xfrm>
            <a:custGeom>
              <a:rect b="b" l="l" r="r" t="t"/>
              <a:pathLst>
                <a:path extrusionOk="0" h="9184" w="12017">
                  <a:moveTo>
                    <a:pt x="2541" y="1"/>
                  </a:moveTo>
                  <a:lnTo>
                    <a:pt x="2174" y="25"/>
                  </a:lnTo>
                  <a:lnTo>
                    <a:pt x="1808" y="74"/>
                  </a:lnTo>
                  <a:lnTo>
                    <a:pt x="1442" y="123"/>
                  </a:lnTo>
                  <a:lnTo>
                    <a:pt x="1100" y="245"/>
                  </a:lnTo>
                  <a:lnTo>
                    <a:pt x="734" y="367"/>
                  </a:lnTo>
                  <a:lnTo>
                    <a:pt x="367" y="538"/>
                  </a:lnTo>
                  <a:lnTo>
                    <a:pt x="1" y="758"/>
                  </a:lnTo>
                  <a:lnTo>
                    <a:pt x="1" y="8427"/>
                  </a:lnTo>
                  <a:lnTo>
                    <a:pt x="367" y="8207"/>
                  </a:lnTo>
                  <a:lnTo>
                    <a:pt x="734" y="8036"/>
                  </a:lnTo>
                  <a:lnTo>
                    <a:pt x="1100" y="7889"/>
                  </a:lnTo>
                  <a:lnTo>
                    <a:pt x="1442" y="7792"/>
                  </a:lnTo>
                  <a:lnTo>
                    <a:pt x="1808" y="7718"/>
                  </a:lnTo>
                  <a:lnTo>
                    <a:pt x="2174" y="7694"/>
                  </a:lnTo>
                  <a:lnTo>
                    <a:pt x="2541" y="7670"/>
                  </a:lnTo>
                  <a:lnTo>
                    <a:pt x="2883" y="7694"/>
                  </a:lnTo>
                  <a:lnTo>
                    <a:pt x="3249" y="7718"/>
                  </a:lnTo>
                  <a:lnTo>
                    <a:pt x="3615" y="7767"/>
                  </a:lnTo>
                  <a:lnTo>
                    <a:pt x="3982" y="7840"/>
                  </a:lnTo>
                  <a:lnTo>
                    <a:pt x="4324" y="7914"/>
                  </a:lnTo>
                  <a:lnTo>
                    <a:pt x="5056" y="8134"/>
                  </a:lnTo>
                  <a:lnTo>
                    <a:pt x="5765" y="8353"/>
                  </a:lnTo>
                  <a:lnTo>
                    <a:pt x="6497" y="8573"/>
                  </a:lnTo>
                  <a:lnTo>
                    <a:pt x="7206" y="8793"/>
                  </a:lnTo>
                  <a:lnTo>
                    <a:pt x="7938" y="8988"/>
                  </a:lnTo>
                  <a:lnTo>
                    <a:pt x="8305" y="9062"/>
                  </a:lnTo>
                  <a:lnTo>
                    <a:pt x="8647" y="9110"/>
                  </a:lnTo>
                  <a:lnTo>
                    <a:pt x="9013" y="9159"/>
                  </a:lnTo>
                  <a:lnTo>
                    <a:pt x="9379" y="9184"/>
                  </a:lnTo>
                  <a:lnTo>
                    <a:pt x="9746" y="9159"/>
                  </a:lnTo>
                  <a:lnTo>
                    <a:pt x="10088" y="9135"/>
                  </a:lnTo>
                  <a:lnTo>
                    <a:pt x="10454" y="9086"/>
                  </a:lnTo>
                  <a:lnTo>
                    <a:pt x="10820" y="8988"/>
                  </a:lnTo>
                  <a:lnTo>
                    <a:pt x="11187" y="8866"/>
                  </a:lnTo>
                  <a:lnTo>
                    <a:pt x="11529" y="8695"/>
                  </a:lnTo>
                  <a:lnTo>
                    <a:pt x="11699" y="8598"/>
                  </a:lnTo>
                  <a:lnTo>
                    <a:pt x="11822" y="8500"/>
                  </a:lnTo>
                  <a:lnTo>
                    <a:pt x="11895" y="8378"/>
                  </a:lnTo>
                  <a:lnTo>
                    <a:pt x="11968" y="8256"/>
                  </a:lnTo>
                  <a:lnTo>
                    <a:pt x="12017" y="8134"/>
                  </a:lnTo>
                  <a:lnTo>
                    <a:pt x="12017" y="8011"/>
                  </a:lnTo>
                  <a:lnTo>
                    <a:pt x="11968" y="7914"/>
                  </a:lnTo>
                  <a:lnTo>
                    <a:pt x="11919" y="7816"/>
                  </a:lnTo>
                  <a:lnTo>
                    <a:pt x="11529" y="7425"/>
                  </a:lnTo>
                  <a:lnTo>
                    <a:pt x="11138" y="6961"/>
                  </a:lnTo>
                  <a:lnTo>
                    <a:pt x="10771" y="6473"/>
                  </a:lnTo>
                  <a:lnTo>
                    <a:pt x="10381" y="5960"/>
                  </a:lnTo>
                  <a:lnTo>
                    <a:pt x="10307" y="5813"/>
                  </a:lnTo>
                  <a:lnTo>
                    <a:pt x="10259" y="5667"/>
                  </a:lnTo>
                  <a:lnTo>
                    <a:pt x="10234" y="5496"/>
                  </a:lnTo>
                  <a:lnTo>
                    <a:pt x="10210" y="5300"/>
                  </a:lnTo>
                  <a:lnTo>
                    <a:pt x="10234" y="5130"/>
                  </a:lnTo>
                  <a:lnTo>
                    <a:pt x="10259" y="4959"/>
                  </a:lnTo>
                  <a:lnTo>
                    <a:pt x="10307" y="4788"/>
                  </a:lnTo>
                  <a:lnTo>
                    <a:pt x="10381" y="4617"/>
                  </a:lnTo>
                  <a:lnTo>
                    <a:pt x="10771" y="3884"/>
                  </a:lnTo>
                  <a:lnTo>
                    <a:pt x="11138" y="3127"/>
                  </a:lnTo>
                  <a:lnTo>
                    <a:pt x="11529" y="2345"/>
                  </a:lnTo>
                  <a:lnTo>
                    <a:pt x="11919" y="1490"/>
                  </a:lnTo>
                  <a:lnTo>
                    <a:pt x="11993" y="1320"/>
                  </a:lnTo>
                  <a:lnTo>
                    <a:pt x="12017" y="1173"/>
                  </a:lnTo>
                  <a:lnTo>
                    <a:pt x="12017" y="1051"/>
                  </a:lnTo>
                  <a:lnTo>
                    <a:pt x="11968" y="978"/>
                  </a:lnTo>
                  <a:lnTo>
                    <a:pt x="11895" y="953"/>
                  </a:lnTo>
                  <a:lnTo>
                    <a:pt x="11822" y="929"/>
                  </a:lnTo>
                  <a:lnTo>
                    <a:pt x="11699" y="978"/>
                  </a:lnTo>
                  <a:lnTo>
                    <a:pt x="11529" y="1026"/>
                  </a:lnTo>
                  <a:lnTo>
                    <a:pt x="11187" y="1197"/>
                  </a:lnTo>
                  <a:lnTo>
                    <a:pt x="10820" y="1320"/>
                  </a:lnTo>
                  <a:lnTo>
                    <a:pt x="10454" y="1417"/>
                  </a:lnTo>
                  <a:lnTo>
                    <a:pt x="10088" y="1466"/>
                  </a:lnTo>
                  <a:lnTo>
                    <a:pt x="9746" y="1515"/>
                  </a:lnTo>
                  <a:lnTo>
                    <a:pt x="9379" y="1515"/>
                  </a:lnTo>
                  <a:lnTo>
                    <a:pt x="9013" y="1490"/>
                  </a:lnTo>
                  <a:lnTo>
                    <a:pt x="8647" y="1466"/>
                  </a:lnTo>
                  <a:lnTo>
                    <a:pt x="8305" y="1393"/>
                  </a:lnTo>
                  <a:lnTo>
                    <a:pt x="7938" y="1320"/>
                  </a:lnTo>
                  <a:lnTo>
                    <a:pt x="7206" y="1149"/>
                  </a:lnTo>
                  <a:lnTo>
                    <a:pt x="6497" y="929"/>
                  </a:lnTo>
                  <a:lnTo>
                    <a:pt x="5765" y="685"/>
                  </a:lnTo>
                  <a:lnTo>
                    <a:pt x="5056" y="465"/>
                  </a:lnTo>
                  <a:lnTo>
                    <a:pt x="4324" y="269"/>
                  </a:lnTo>
                  <a:lnTo>
                    <a:pt x="3982" y="172"/>
                  </a:lnTo>
                  <a:lnTo>
                    <a:pt x="3615" y="98"/>
                  </a:lnTo>
                  <a:lnTo>
                    <a:pt x="3249" y="50"/>
                  </a:lnTo>
                  <a:lnTo>
                    <a:pt x="2883" y="25"/>
                  </a:lnTo>
                  <a:lnTo>
                    <a:pt x="254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8" name="Google Shape;458;p39"/>
          <p:cNvGrpSpPr/>
          <p:nvPr/>
        </p:nvGrpSpPr>
        <p:grpSpPr>
          <a:xfrm>
            <a:off x="3716427" y="1706527"/>
            <a:ext cx="363968" cy="223484"/>
            <a:chOff x="4601275" y="1702875"/>
            <a:chExt cx="471400" cy="289450"/>
          </a:xfrm>
        </p:grpSpPr>
        <p:sp>
          <p:nvSpPr>
            <p:cNvPr id="459" name="Google Shape;459;p39"/>
            <p:cNvSpPr/>
            <p:nvPr/>
          </p:nvSpPr>
          <p:spPr>
            <a:xfrm>
              <a:off x="4816200" y="170287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8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60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8"/>
                  </a:lnTo>
                  <a:lnTo>
                    <a:pt x="367" y="1540"/>
                  </a:lnTo>
                  <a:lnTo>
                    <a:pt x="514" y="1613"/>
                  </a:lnTo>
                  <a:lnTo>
                    <a:pt x="660" y="1662"/>
                  </a:lnTo>
                  <a:lnTo>
                    <a:pt x="1002" y="1662"/>
                  </a:lnTo>
                  <a:lnTo>
                    <a:pt x="1149" y="1613"/>
                  </a:lnTo>
                  <a:lnTo>
                    <a:pt x="1295" y="1540"/>
                  </a:lnTo>
                  <a:lnTo>
                    <a:pt x="1417" y="1418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60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8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0" name="Google Shape;460;p39"/>
            <p:cNvSpPr/>
            <p:nvPr/>
          </p:nvSpPr>
          <p:spPr>
            <a:xfrm>
              <a:off x="503112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3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3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8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1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8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1" name="Google Shape;461;p39"/>
            <p:cNvSpPr/>
            <p:nvPr/>
          </p:nvSpPr>
          <p:spPr>
            <a:xfrm>
              <a:off x="4634875" y="1756000"/>
              <a:ext cx="404225" cy="178325"/>
            </a:xfrm>
            <a:custGeom>
              <a:rect b="b" l="l" r="r" t="t"/>
              <a:pathLst>
                <a:path extrusionOk="0" h="7133" w="16169">
                  <a:moveTo>
                    <a:pt x="7742" y="1"/>
                  </a:moveTo>
                  <a:lnTo>
                    <a:pt x="5007" y="3444"/>
                  </a:lnTo>
                  <a:lnTo>
                    <a:pt x="464" y="1784"/>
                  </a:lnTo>
                  <a:lnTo>
                    <a:pt x="366" y="1881"/>
                  </a:lnTo>
                  <a:lnTo>
                    <a:pt x="244" y="1979"/>
                  </a:lnTo>
                  <a:lnTo>
                    <a:pt x="122" y="2052"/>
                  </a:lnTo>
                  <a:lnTo>
                    <a:pt x="0" y="2101"/>
                  </a:lnTo>
                  <a:lnTo>
                    <a:pt x="1465" y="7132"/>
                  </a:lnTo>
                  <a:lnTo>
                    <a:pt x="14703" y="7132"/>
                  </a:lnTo>
                  <a:lnTo>
                    <a:pt x="16168" y="2101"/>
                  </a:lnTo>
                  <a:lnTo>
                    <a:pt x="16046" y="2052"/>
                  </a:lnTo>
                  <a:lnTo>
                    <a:pt x="15924" y="1979"/>
                  </a:lnTo>
                  <a:lnTo>
                    <a:pt x="15802" y="1881"/>
                  </a:lnTo>
                  <a:lnTo>
                    <a:pt x="15704" y="1784"/>
                  </a:lnTo>
                  <a:lnTo>
                    <a:pt x="11161" y="3444"/>
                  </a:lnTo>
                  <a:lnTo>
                    <a:pt x="8426" y="1"/>
                  </a:lnTo>
                  <a:lnTo>
                    <a:pt x="8255" y="25"/>
                  </a:lnTo>
                  <a:lnTo>
                    <a:pt x="7913" y="25"/>
                  </a:lnTo>
                  <a:lnTo>
                    <a:pt x="774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9"/>
            <p:cNvSpPr/>
            <p:nvPr/>
          </p:nvSpPr>
          <p:spPr>
            <a:xfrm>
              <a:off x="4601275" y="1757225"/>
              <a:ext cx="41550" cy="41550"/>
            </a:xfrm>
            <a:custGeom>
              <a:rect b="b" l="l" r="r" t="t"/>
              <a:pathLst>
                <a:path extrusionOk="0" h="1662" w="1662">
                  <a:moveTo>
                    <a:pt x="831" y="1"/>
                  </a:moveTo>
                  <a:lnTo>
                    <a:pt x="660" y="25"/>
                  </a:lnTo>
                  <a:lnTo>
                    <a:pt x="514" y="74"/>
                  </a:lnTo>
                  <a:lnTo>
                    <a:pt x="367" y="147"/>
                  </a:lnTo>
                  <a:lnTo>
                    <a:pt x="245" y="245"/>
                  </a:lnTo>
                  <a:lnTo>
                    <a:pt x="147" y="367"/>
                  </a:lnTo>
                  <a:lnTo>
                    <a:pt x="74" y="514"/>
                  </a:lnTo>
                  <a:lnTo>
                    <a:pt x="25" y="684"/>
                  </a:lnTo>
                  <a:lnTo>
                    <a:pt x="1" y="831"/>
                  </a:lnTo>
                  <a:lnTo>
                    <a:pt x="25" y="1002"/>
                  </a:lnTo>
                  <a:lnTo>
                    <a:pt x="74" y="1173"/>
                  </a:lnTo>
                  <a:lnTo>
                    <a:pt x="147" y="1295"/>
                  </a:lnTo>
                  <a:lnTo>
                    <a:pt x="245" y="1417"/>
                  </a:lnTo>
                  <a:lnTo>
                    <a:pt x="367" y="1539"/>
                  </a:lnTo>
                  <a:lnTo>
                    <a:pt x="514" y="1613"/>
                  </a:lnTo>
                  <a:lnTo>
                    <a:pt x="660" y="1661"/>
                  </a:lnTo>
                  <a:lnTo>
                    <a:pt x="1002" y="1661"/>
                  </a:lnTo>
                  <a:lnTo>
                    <a:pt x="1149" y="1613"/>
                  </a:lnTo>
                  <a:lnTo>
                    <a:pt x="1295" y="1539"/>
                  </a:lnTo>
                  <a:lnTo>
                    <a:pt x="1417" y="1417"/>
                  </a:lnTo>
                  <a:lnTo>
                    <a:pt x="1515" y="1295"/>
                  </a:lnTo>
                  <a:lnTo>
                    <a:pt x="1588" y="1173"/>
                  </a:lnTo>
                  <a:lnTo>
                    <a:pt x="1637" y="1002"/>
                  </a:lnTo>
                  <a:lnTo>
                    <a:pt x="1662" y="831"/>
                  </a:lnTo>
                  <a:lnTo>
                    <a:pt x="1637" y="684"/>
                  </a:lnTo>
                  <a:lnTo>
                    <a:pt x="1588" y="514"/>
                  </a:lnTo>
                  <a:lnTo>
                    <a:pt x="1515" y="367"/>
                  </a:lnTo>
                  <a:lnTo>
                    <a:pt x="1417" y="245"/>
                  </a:lnTo>
                  <a:lnTo>
                    <a:pt x="1295" y="147"/>
                  </a:lnTo>
                  <a:lnTo>
                    <a:pt x="1149" y="74"/>
                  </a:lnTo>
                  <a:lnTo>
                    <a:pt x="1002" y="25"/>
                  </a:lnTo>
                  <a:lnTo>
                    <a:pt x="83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3" name="Google Shape;463;p39"/>
            <p:cNvSpPr/>
            <p:nvPr/>
          </p:nvSpPr>
          <p:spPr>
            <a:xfrm>
              <a:off x="4673325" y="1947725"/>
              <a:ext cx="327300" cy="44600"/>
            </a:xfrm>
            <a:custGeom>
              <a:rect b="b" l="l" r="r" t="t"/>
              <a:pathLst>
                <a:path extrusionOk="0" h="1784" w="13092">
                  <a:moveTo>
                    <a:pt x="1" y="1"/>
                  </a:moveTo>
                  <a:lnTo>
                    <a:pt x="514" y="1784"/>
                  </a:lnTo>
                  <a:lnTo>
                    <a:pt x="1808" y="1686"/>
                  </a:lnTo>
                  <a:lnTo>
                    <a:pt x="3249" y="1588"/>
                  </a:lnTo>
                  <a:lnTo>
                    <a:pt x="4836" y="1539"/>
                  </a:lnTo>
                  <a:lnTo>
                    <a:pt x="8256" y="1539"/>
                  </a:lnTo>
                  <a:lnTo>
                    <a:pt x="9843" y="1588"/>
                  </a:lnTo>
                  <a:lnTo>
                    <a:pt x="11284" y="1661"/>
                  </a:lnTo>
                  <a:lnTo>
                    <a:pt x="12579" y="1784"/>
                  </a:lnTo>
                  <a:lnTo>
                    <a:pt x="1309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4" name="Google Shape;464;p39"/>
          <p:cNvGrpSpPr/>
          <p:nvPr/>
        </p:nvGrpSpPr>
        <p:grpSpPr>
          <a:xfrm>
            <a:off x="4254330" y="1651843"/>
            <a:ext cx="329069" cy="332852"/>
            <a:chOff x="5297950" y="1632050"/>
            <a:chExt cx="426200" cy="431100"/>
          </a:xfrm>
        </p:grpSpPr>
        <p:sp>
          <p:nvSpPr>
            <p:cNvPr id="465" name="Google Shape;465;p39"/>
            <p:cNvSpPr/>
            <p:nvPr/>
          </p:nvSpPr>
          <p:spPr>
            <a:xfrm>
              <a:off x="5404800" y="1936125"/>
              <a:ext cx="212500" cy="127025"/>
            </a:xfrm>
            <a:custGeom>
              <a:rect b="b" l="l" r="r" t="t"/>
              <a:pathLst>
                <a:path extrusionOk="0" h="5081" w="8500">
                  <a:moveTo>
                    <a:pt x="3175" y="1"/>
                  </a:moveTo>
                  <a:lnTo>
                    <a:pt x="3175" y="2834"/>
                  </a:lnTo>
                  <a:lnTo>
                    <a:pt x="2614" y="2956"/>
                  </a:lnTo>
                  <a:lnTo>
                    <a:pt x="2076" y="3102"/>
                  </a:lnTo>
                  <a:lnTo>
                    <a:pt x="1588" y="3298"/>
                  </a:lnTo>
                  <a:lnTo>
                    <a:pt x="1148" y="3493"/>
                  </a:lnTo>
                  <a:lnTo>
                    <a:pt x="782" y="3713"/>
                  </a:lnTo>
                  <a:lnTo>
                    <a:pt x="611" y="3859"/>
                  </a:lnTo>
                  <a:lnTo>
                    <a:pt x="464" y="3982"/>
                  </a:lnTo>
                  <a:lnTo>
                    <a:pt x="318" y="4128"/>
                  </a:lnTo>
                  <a:lnTo>
                    <a:pt x="196" y="4275"/>
                  </a:lnTo>
                  <a:lnTo>
                    <a:pt x="74" y="4421"/>
                  </a:lnTo>
                  <a:lnTo>
                    <a:pt x="0" y="4592"/>
                  </a:lnTo>
                  <a:lnTo>
                    <a:pt x="171" y="4665"/>
                  </a:lnTo>
                  <a:lnTo>
                    <a:pt x="416" y="4739"/>
                  </a:lnTo>
                  <a:lnTo>
                    <a:pt x="782" y="4836"/>
                  </a:lnTo>
                  <a:lnTo>
                    <a:pt x="1344" y="4910"/>
                  </a:lnTo>
                  <a:lnTo>
                    <a:pt x="2101" y="5007"/>
                  </a:lnTo>
                  <a:lnTo>
                    <a:pt x="3053" y="5056"/>
                  </a:lnTo>
                  <a:lnTo>
                    <a:pt x="4250" y="5081"/>
                  </a:lnTo>
                  <a:lnTo>
                    <a:pt x="5447" y="5056"/>
                  </a:lnTo>
                  <a:lnTo>
                    <a:pt x="6399" y="5007"/>
                  </a:lnTo>
                  <a:lnTo>
                    <a:pt x="7156" y="4910"/>
                  </a:lnTo>
                  <a:lnTo>
                    <a:pt x="7718" y="4836"/>
                  </a:lnTo>
                  <a:lnTo>
                    <a:pt x="8084" y="4739"/>
                  </a:lnTo>
                  <a:lnTo>
                    <a:pt x="8329" y="4665"/>
                  </a:lnTo>
                  <a:lnTo>
                    <a:pt x="8500" y="4592"/>
                  </a:lnTo>
                  <a:lnTo>
                    <a:pt x="8426" y="4421"/>
                  </a:lnTo>
                  <a:lnTo>
                    <a:pt x="8304" y="4275"/>
                  </a:lnTo>
                  <a:lnTo>
                    <a:pt x="8182" y="4128"/>
                  </a:lnTo>
                  <a:lnTo>
                    <a:pt x="8036" y="3982"/>
                  </a:lnTo>
                  <a:lnTo>
                    <a:pt x="7889" y="3859"/>
                  </a:lnTo>
                  <a:lnTo>
                    <a:pt x="7718" y="3713"/>
                  </a:lnTo>
                  <a:lnTo>
                    <a:pt x="7352" y="3493"/>
                  </a:lnTo>
                  <a:lnTo>
                    <a:pt x="6912" y="3298"/>
                  </a:lnTo>
                  <a:lnTo>
                    <a:pt x="6424" y="3102"/>
                  </a:lnTo>
                  <a:lnTo>
                    <a:pt x="5886" y="2956"/>
                  </a:lnTo>
                  <a:lnTo>
                    <a:pt x="5325" y="2834"/>
                  </a:lnTo>
                  <a:lnTo>
                    <a:pt x="5325" y="1"/>
                  </a:lnTo>
                  <a:lnTo>
                    <a:pt x="5032" y="49"/>
                  </a:lnTo>
                  <a:lnTo>
                    <a:pt x="4763" y="98"/>
                  </a:lnTo>
                  <a:lnTo>
                    <a:pt x="4250" y="123"/>
                  </a:lnTo>
                  <a:lnTo>
                    <a:pt x="3737" y="98"/>
                  </a:lnTo>
                  <a:lnTo>
                    <a:pt x="3469" y="49"/>
                  </a:lnTo>
                  <a:lnTo>
                    <a:pt x="3175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6" name="Google Shape;466;p39"/>
            <p:cNvSpPr/>
            <p:nvPr/>
          </p:nvSpPr>
          <p:spPr>
            <a:xfrm>
              <a:off x="5297950" y="1632050"/>
              <a:ext cx="426200" cy="294950"/>
            </a:xfrm>
            <a:custGeom>
              <a:rect b="b" l="l" r="r" t="t"/>
              <a:pathLst>
                <a:path extrusionOk="0" h="11798" w="17048">
                  <a:moveTo>
                    <a:pt x="8524" y="2956"/>
                  </a:moveTo>
                  <a:lnTo>
                    <a:pt x="8573" y="2981"/>
                  </a:lnTo>
                  <a:lnTo>
                    <a:pt x="8622" y="3054"/>
                  </a:lnTo>
                  <a:lnTo>
                    <a:pt x="9086" y="4128"/>
                  </a:lnTo>
                  <a:lnTo>
                    <a:pt x="9135" y="4202"/>
                  </a:lnTo>
                  <a:lnTo>
                    <a:pt x="9208" y="4275"/>
                  </a:lnTo>
                  <a:lnTo>
                    <a:pt x="9306" y="4324"/>
                  </a:lnTo>
                  <a:lnTo>
                    <a:pt x="9403" y="4348"/>
                  </a:lnTo>
                  <a:lnTo>
                    <a:pt x="10576" y="4470"/>
                  </a:lnTo>
                  <a:lnTo>
                    <a:pt x="10649" y="4495"/>
                  </a:lnTo>
                  <a:lnTo>
                    <a:pt x="10698" y="4519"/>
                  </a:lnTo>
                  <a:lnTo>
                    <a:pt x="10673" y="4592"/>
                  </a:lnTo>
                  <a:lnTo>
                    <a:pt x="10624" y="4641"/>
                  </a:lnTo>
                  <a:lnTo>
                    <a:pt x="9745" y="5423"/>
                  </a:lnTo>
                  <a:lnTo>
                    <a:pt x="9696" y="5496"/>
                  </a:lnTo>
                  <a:lnTo>
                    <a:pt x="9648" y="5594"/>
                  </a:lnTo>
                  <a:lnTo>
                    <a:pt x="9623" y="5691"/>
                  </a:lnTo>
                  <a:lnTo>
                    <a:pt x="9623" y="5789"/>
                  </a:lnTo>
                  <a:lnTo>
                    <a:pt x="9892" y="6961"/>
                  </a:lnTo>
                  <a:lnTo>
                    <a:pt x="9892" y="7035"/>
                  </a:lnTo>
                  <a:lnTo>
                    <a:pt x="9867" y="7084"/>
                  </a:lnTo>
                  <a:lnTo>
                    <a:pt x="9818" y="7084"/>
                  </a:lnTo>
                  <a:lnTo>
                    <a:pt x="9745" y="7059"/>
                  </a:lnTo>
                  <a:lnTo>
                    <a:pt x="8719" y="6473"/>
                  </a:lnTo>
                  <a:lnTo>
                    <a:pt x="8622" y="6424"/>
                  </a:lnTo>
                  <a:lnTo>
                    <a:pt x="8426" y="6424"/>
                  </a:lnTo>
                  <a:lnTo>
                    <a:pt x="8329" y="6473"/>
                  </a:lnTo>
                  <a:lnTo>
                    <a:pt x="7303" y="7059"/>
                  </a:lnTo>
                  <a:lnTo>
                    <a:pt x="7230" y="7084"/>
                  </a:lnTo>
                  <a:lnTo>
                    <a:pt x="7181" y="7084"/>
                  </a:lnTo>
                  <a:lnTo>
                    <a:pt x="7156" y="7035"/>
                  </a:lnTo>
                  <a:lnTo>
                    <a:pt x="7156" y="6961"/>
                  </a:lnTo>
                  <a:lnTo>
                    <a:pt x="7425" y="5789"/>
                  </a:lnTo>
                  <a:lnTo>
                    <a:pt x="7425" y="5691"/>
                  </a:lnTo>
                  <a:lnTo>
                    <a:pt x="7401" y="5594"/>
                  </a:lnTo>
                  <a:lnTo>
                    <a:pt x="7352" y="5496"/>
                  </a:lnTo>
                  <a:lnTo>
                    <a:pt x="7303" y="5423"/>
                  </a:lnTo>
                  <a:lnTo>
                    <a:pt x="6424" y="4641"/>
                  </a:lnTo>
                  <a:lnTo>
                    <a:pt x="6375" y="4592"/>
                  </a:lnTo>
                  <a:lnTo>
                    <a:pt x="6350" y="4519"/>
                  </a:lnTo>
                  <a:lnTo>
                    <a:pt x="6399" y="4495"/>
                  </a:lnTo>
                  <a:lnTo>
                    <a:pt x="6473" y="4470"/>
                  </a:lnTo>
                  <a:lnTo>
                    <a:pt x="7645" y="4348"/>
                  </a:lnTo>
                  <a:lnTo>
                    <a:pt x="7743" y="4324"/>
                  </a:lnTo>
                  <a:lnTo>
                    <a:pt x="7840" y="4275"/>
                  </a:lnTo>
                  <a:lnTo>
                    <a:pt x="7913" y="4202"/>
                  </a:lnTo>
                  <a:lnTo>
                    <a:pt x="7962" y="4128"/>
                  </a:lnTo>
                  <a:lnTo>
                    <a:pt x="8426" y="3054"/>
                  </a:lnTo>
                  <a:lnTo>
                    <a:pt x="8475" y="2981"/>
                  </a:lnTo>
                  <a:lnTo>
                    <a:pt x="8524" y="2956"/>
                  </a:lnTo>
                  <a:close/>
                  <a:moveTo>
                    <a:pt x="15973" y="2150"/>
                  </a:moveTo>
                  <a:lnTo>
                    <a:pt x="15973" y="2516"/>
                  </a:lnTo>
                  <a:lnTo>
                    <a:pt x="15924" y="2932"/>
                  </a:lnTo>
                  <a:lnTo>
                    <a:pt x="15875" y="3371"/>
                  </a:lnTo>
                  <a:lnTo>
                    <a:pt x="15802" y="3835"/>
                  </a:lnTo>
                  <a:lnTo>
                    <a:pt x="15704" y="4299"/>
                  </a:lnTo>
                  <a:lnTo>
                    <a:pt x="15558" y="4788"/>
                  </a:lnTo>
                  <a:lnTo>
                    <a:pt x="15411" y="5252"/>
                  </a:lnTo>
                  <a:lnTo>
                    <a:pt x="15216" y="5740"/>
                  </a:lnTo>
                  <a:lnTo>
                    <a:pt x="14996" y="6204"/>
                  </a:lnTo>
                  <a:lnTo>
                    <a:pt x="14752" y="6620"/>
                  </a:lnTo>
                  <a:lnTo>
                    <a:pt x="14459" y="7035"/>
                  </a:lnTo>
                  <a:lnTo>
                    <a:pt x="14141" y="7426"/>
                  </a:lnTo>
                  <a:lnTo>
                    <a:pt x="13799" y="7767"/>
                  </a:lnTo>
                  <a:lnTo>
                    <a:pt x="13604" y="7914"/>
                  </a:lnTo>
                  <a:lnTo>
                    <a:pt x="13409" y="8061"/>
                  </a:lnTo>
                  <a:lnTo>
                    <a:pt x="13213" y="8183"/>
                  </a:lnTo>
                  <a:lnTo>
                    <a:pt x="12993" y="8305"/>
                  </a:lnTo>
                  <a:lnTo>
                    <a:pt x="12774" y="8402"/>
                  </a:lnTo>
                  <a:lnTo>
                    <a:pt x="12529" y="8476"/>
                  </a:lnTo>
                  <a:lnTo>
                    <a:pt x="12529" y="8476"/>
                  </a:lnTo>
                  <a:lnTo>
                    <a:pt x="12823" y="7767"/>
                  </a:lnTo>
                  <a:lnTo>
                    <a:pt x="13042" y="7059"/>
                  </a:lnTo>
                  <a:lnTo>
                    <a:pt x="13262" y="6351"/>
                  </a:lnTo>
                  <a:lnTo>
                    <a:pt x="13433" y="5618"/>
                  </a:lnTo>
                  <a:lnTo>
                    <a:pt x="13555" y="4837"/>
                  </a:lnTo>
                  <a:lnTo>
                    <a:pt x="13677" y="4031"/>
                  </a:lnTo>
                  <a:lnTo>
                    <a:pt x="13751" y="3127"/>
                  </a:lnTo>
                  <a:lnTo>
                    <a:pt x="13799" y="2150"/>
                  </a:lnTo>
                  <a:close/>
                  <a:moveTo>
                    <a:pt x="3249" y="2150"/>
                  </a:moveTo>
                  <a:lnTo>
                    <a:pt x="3298" y="3127"/>
                  </a:lnTo>
                  <a:lnTo>
                    <a:pt x="3371" y="4031"/>
                  </a:lnTo>
                  <a:lnTo>
                    <a:pt x="3493" y="4837"/>
                  </a:lnTo>
                  <a:lnTo>
                    <a:pt x="3615" y="5618"/>
                  </a:lnTo>
                  <a:lnTo>
                    <a:pt x="3786" y="6351"/>
                  </a:lnTo>
                  <a:lnTo>
                    <a:pt x="4006" y="7059"/>
                  </a:lnTo>
                  <a:lnTo>
                    <a:pt x="4226" y="7767"/>
                  </a:lnTo>
                  <a:lnTo>
                    <a:pt x="4519" y="8476"/>
                  </a:lnTo>
                  <a:lnTo>
                    <a:pt x="4274" y="8402"/>
                  </a:lnTo>
                  <a:lnTo>
                    <a:pt x="4055" y="8305"/>
                  </a:lnTo>
                  <a:lnTo>
                    <a:pt x="3835" y="8183"/>
                  </a:lnTo>
                  <a:lnTo>
                    <a:pt x="3639" y="8061"/>
                  </a:lnTo>
                  <a:lnTo>
                    <a:pt x="3444" y="7914"/>
                  </a:lnTo>
                  <a:lnTo>
                    <a:pt x="3249" y="7767"/>
                  </a:lnTo>
                  <a:lnTo>
                    <a:pt x="2907" y="7426"/>
                  </a:lnTo>
                  <a:lnTo>
                    <a:pt x="2589" y="7035"/>
                  </a:lnTo>
                  <a:lnTo>
                    <a:pt x="2296" y="6620"/>
                  </a:lnTo>
                  <a:lnTo>
                    <a:pt x="2052" y="6204"/>
                  </a:lnTo>
                  <a:lnTo>
                    <a:pt x="1832" y="5740"/>
                  </a:lnTo>
                  <a:lnTo>
                    <a:pt x="1637" y="5252"/>
                  </a:lnTo>
                  <a:lnTo>
                    <a:pt x="1490" y="4788"/>
                  </a:lnTo>
                  <a:lnTo>
                    <a:pt x="1344" y="4299"/>
                  </a:lnTo>
                  <a:lnTo>
                    <a:pt x="1246" y="3835"/>
                  </a:lnTo>
                  <a:lnTo>
                    <a:pt x="1173" y="3371"/>
                  </a:lnTo>
                  <a:lnTo>
                    <a:pt x="1124" y="2932"/>
                  </a:lnTo>
                  <a:lnTo>
                    <a:pt x="1075" y="2516"/>
                  </a:lnTo>
                  <a:lnTo>
                    <a:pt x="1075" y="2150"/>
                  </a:lnTo>
                  <a:close/>
                  <a:moveTo>
                    <a:pt x="3737" y="1"/>
                  </a:moveTo>
                  <a:lnTo>
                    <a:pt x="3639" y="25"/>
                  </a:lnTo>
                  <a:lnTo>
                    <a:pt x="3542" y="50"/>
                  </a:lnTo>
                  <a:lnTo>
                    <a:pt x="3444" y="99"/>
                  </a:lnTo>
                  <a:lnTo>
                    <a:pt x="3371" y="147"/>
                  </a:lnTo>
                  <a:lnTo>
                    <a:pt x="3322" y="221"/>
                  </a:lnTo>
                  <a:lnTo>
                    <a:pt x="3249" y="294"/>
                  </a:lnTo>
                  <a:lnTo>
                    <a:pt x="3224" y="392"/>
                  </a:lnTo>
                  <a:lnTo>
                    <a:pt x="3200" y="489"/>
                  </a:lnTo>
                  <a:lnTo>
                    <a:pt x="3224" y="1076"/>
                  </a:lnTo>
                  <a:lnTo>
                    <a:pt x="1075" y="1076"/>
                  </a:lnTo>
                  <a:lnTo>
                    <a:pt x="855" y="1100"/>
                  </a:lnTo>
                  <a:lnTo>
                    <a:pt x="660" y="1149"/>
                  </a:lnTo>
                  <a:lnTo>
                    <a:pt x="489" y="1246"/>
                  </a:lnTo>
                  <a:lnTo>
                    <a:pt x="318" y="1393"/>
                  </a:lnTo>
                  <a:lnTo>
                    <a:pt x="196" y="1540"/>
                  </a:lnTo>
                  <a:lnTo>
                    <a:pt x="98" y="1735"/>
                  </a:lnTo>
                  <a:lnTo>
                    <a:pt x="25" y="1930"/>
                  </a:lnTo>
                  <a:lnTo>
                    <a:pt x="0" y="2150"/>
                  </a:lnTo>
                  <a:lnTo>
                    <a:pt x="25" y="2614"/>
                  </a:lnTo>
                  <a:lnTo>
                    <a:pt x="49" y="3078"/>
                  </a:lnTo>
                  <a:lnTo>
                    <a:pt x="98" y="3518"/>
                  </a:lnTo>
                  <a:lnTo>
                    <a:pt x="171" y="3957"/>
                  </a:lnTo>
                  <a:lnTo>
                    <a:pt x="269" y="4348"/>
                  </a:lnTo>
                  <a:lnTo>
                    <a:pt x="367" y="4739"/>
                  </a:lnTo>
                  <a:lnTo>
                    <a:pt x="489" y="5130"/>
                  </a:lnTo>
                  <a:lnTo>
                    <a:pt x="635" y="5496"/>
                  </a:lnTo>
                  <a:lnTo>
                    <a:pt x="782" y="5838"/>
                  </a:lnTo>
                  <a:lnTo>
                    <a:pt x="928" y="6156"/>
                  </a:lnTo>
                  <a:lnTo>
                    <a:pt x="1099" y="6473"/>
                  </a:lnTo>
                  <a:lnTo>
                    <a:pt x="1295" y="6766"/>
                  </a:lnTo>
                  <a:lnTo>
                    <a:pt x="1466" y="7059"/>
                  </a:lnTo>
                  <a:lnTo>
                    <a:pt x="1661" y="7328"/>
                  </a:lnTo>
                  <a:lnTo>
                    <a:pt x="2076" y="7816"/>
                  </a:lnTo>
                  <a:lnTo>
                    <a:pt x="2516" y="8256"/>
                  </a:lnTo>
                  <a:lnTo>
                    <a:pt x="2931" y="8622"/>
                  </a:lnTo>
                  <a:lnTo>
                    <a:pt x="3346" y="8940"/>
                  </a:lnTo>
                  <a:lnTo>
                    <a:pt x="3762" y="9184"/>
                  </a:lnTo>
                  <a:lnTo>
                    <a:pt x="4152" y="9379"/>
                  </a:lnTo>
                  <a:lnTo>
                    <a:pt x="4519" y="9526"/>
                  </a:lnTo>
                  <a:lnTo>
                    <a:pt x="4836" y="9624"/>
                  </a:lnTo>
                  <a:lnTo>
                    <a:pt x="5105" y="9672"/>
                  </a:lnTo>
                  <a:lnTo>
                    <a:pt x="5422" y="10136"/>
                  </a:lnTo>
                  <a:lnTo>
                    <a:pt x="5764" y="10576"/>
                  </a:lnTo>
                  <a:lnTo>
                    <a:pt x="5935" y="10747"/>
                  </a:lnTo>
                  <a:lnTo>
                    <a:pt x="6131" y="10918"/>
                  </a:lnTo>
                  <a:lnTo>
                    <a:pt x="6326" y="11089"/>
                  </a:lnTo>
                  <a:lnTo>
                    <a:pt x="6546" y="11236"/>
                  </a:lnTo>
                  <a:lnTo>
                    <a:pt x="6766" y="11358"/>
                  </a:lnTo>
                  <a:lnTo>
                    <a:pt x="6985" y="11480"/>
                  </a:lnTo>
                  <a:lnTo>
                    <a:pt x="7230" y="11577"/>
                  </a:lnTo>
                  <a:lnTo>
                    <a:pt x="7474" y="11651"/>
                  </a:lnTo>
                  <a:lnTo>
                    <a:pt x="7718" y="11724"/>
                  </a:lnTo>
                  <a:lnTo>
                    <a:pt x="7987" y="11773"/>
                  </a:lnTo>
                  <a:lnTo>
                    <a:pt x="8255" y="11797"/>
                  </a:lnTo>
                  <a:lnTo>
                    <a:pt x="8793" y="11797"/>
                  </a:lnTo>
                  <a:lnTo>
                    <a:pt x="9061" y="11773"/>
                  </a:lnTo>
                  <a:lnTo>
                    <a:pt x="9330" y="11724"/>
                  </a:lnTo>
                  <a:lnTo>
                    <a:pt x="9574" y="11651"/>
                  </a:lnTo>
                  <a:lnTo>
                    <a:pt x="9818" y="11577"/>
                  </a:lnTo>
                  <a:lnTo>
                    <a:pt x="10063" y="11480"/>
                  </a:lnTo>
                  <a:lnTo>
                    <a:pt x="10283" y="11358"/>
                  </a:lnTo>
                  <a:lnTo>
                    <a:pt x="10502" y="11236"/>
                  </a:lnTo>
                  <a:lnTo>
                    <a:pt x="10722" y="11089"/>
                  </a:lnTo>
                  <a:lnTo>
                    <a:pt x="10918" y="10918"/>
                  </a:lnTo>
                  <a:lnTo>
                    <a:pt x="11113" y="10747"/>
                  </a:lnTo>
                  <a:lnTo>
                    <a:pt x="11284" y="10576"/>
                  </a:lnTo>
                  <a:lnTo>
                    <a:pt x="11626" y="10136"/>
                  </a:lnTo>
                  <a:lnTo>
                    <a:pt x="11943" y="9672"/>
                  </a:lnTo>
                  <a:lnTo>
                    <a:pt x="12212" y="9624"/>
                  </a:lnTo>
                  <a:lnTo>
                    <a:pt x="12529" y="9550"/>
                  </a:lnTo>
                  <a:lnTo>
                    <a:pt x="12896" y="9404"/>
                  </a:lnTo>
                  <a:lnTo>
                    <a:pt x="13287" y="9208"/>
                  </a:lnTo>
                  <a:lnTo>
                    <a:pt x="13702" y="8964"/>
                  </a:lnTo>
                  <a:lnTo>
                    <a:pt x="14117" y="8647"/>
                  </a:lnTo>
                  <a:lnTo>
                    <a:pt x="14557" y="8280"/>
                  </a:lnTo>
                  <a:lnTo>
                    <a:pt x="14972" y="7865"/>
                  </a:lnTo>
                  <a:lnTo>
                    <a:pt x="15387" y="7377"/>
                  </a:lnTo>
                  <a:lnTo>
                    <a:pt x="15582" y="7108"/>
                  </a:lnTo>
                  <a:lnTo>
                    <a:pt x="15753" y="6815"/>
                  </a:lnTo>
                  <a:lnTo>
                    <a:pt x="15949" y="6522"/>
                  </a:lnTo>
                  <a:lnTo>
                    <a:pt x="16120" y="6204"/>
                  </a:lnTo>
                  <a:lnTo>
                    <a:pt x="16266" y="5887"/>
                  </a:lnTo>
                  <a:lnTo>
                    <a:pt x="16413" y="5521"/>
                  </a:lnTo>
                  <a:lnTo>
                    <a:pt x="16559" y="5179"/>
                  </a:lnTo>
                  <a:lnTo>
                    <a:pt x="16681" y="4788"/>
                  </a:lnTo>
                  <a:lnTo>
                    <a:pt x="16779" y="4397"/>
                  </a:lnTo>
                  <a:lnTo>
                    <a:pt x="16877" y="3982"/>
                  </a:lnTo>
                  <a:lnTo>
                    <a:pt x="16950" y="3542"/>
                  </a:lnTo>
                  <a:lnTo>
                    <a:pt x="16999" y="3103"/>
                  </a:lnTo>
                  <a:lnTo>
                    <a:pt x="17023" y="2614"/>
                  </a:lnTo>
                  <a:lnTo>
                    <a:pt x="17048" y="2150"/>
                  </a:lnTo>
                  <a:lnTo>
                    <a:pt x="17023" y="1930"/>
                  </a:lnTo>
                  <a:lnTo>
                    <a:pt x="16950" y="1735"/>
                  </a:lnTo>
                  <a:lnTo>
                    <a:pt x="16852" y="1540"/>
                  </a:lnTo>
                  <a:lnTo>
                    <a:pt x="16730" y="1393"/>
                  </a:lnTo>
                  <a:lnTo>
                    <a:pt x="16559" y="1246"/>
                  </a:lnTo>
                  <a:lnTo>
                    <a:pt x="16388" y="1149"/>
                  </a:lnTo>
                  <a:lnTo>
                    <a:pt x="16193" y="1100"/>
                  </a:lnTo>
                  <a:lnTo>
                    <a:pt x="15973" y="1076"/>
                  </a:lnTo>
                  <a:lnTo>
                    <a:pt x="13824" y="1076"/>
                  </a:lnTo>
                  <a:lnTo>
                    <a:pt x="13848" y="489"/>
                  </a:lnTo>
                  <a:lnTo>
                    <a:pt x="13824" y="392"/>
                  </a:lnTo>
                  <a:lnTo>
                    <a:pt x="13799" y="294"/>
                  </a:lnTo>
                  <a:lnTo>
                    <a:pt x="13726" y="221"/>
                  </a:lnTo>
                  <a:lnTo>
                    <a:pt x="13677" y="147"/>
                  </a:lnTo>
                  <a:lnTo>
                    <a:pt x="13604" y="99"/>
                  </a:lnTo>
                  <a:lnTo>
                    <a:pt x="13506" y="50"/>
                  </a:lnTo>
                  <a:lnTo>
                    <a:pt x="13409" y="25"/>
                  </a:lnTo>
                  <a:lnTo>
                    <a:pt x="1331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7" name="Google Shape;467;p39"/>
          <p:cNvGrpSpPr/>
          <p:nvPr/>
        </p:nvGrpSpPr>
        <p:grpSpPr>
          <a:xfrm>
            <a:off x="4773837" y="1641960"/>
            <a:ext cx="330961" cy="352637"/>
            <a:chOff x="5970800" y="1619250"/>
            <a:chExt cx="428650" cy="456725"/>
          </a:xfrm>
        </p:grpSpPr>
        <p:sp>
          <p:nvSpPr>
            <p:cNvPr id="468" name="Google Shape;468;p39"/>
            <p:cNvSpPr/>
            <p:nvPr/>
          </p:nvSpPr>
          <p:spPr>
            <a:xfrm>
              <a:off x="5970800" y="1674200"/>
              <a:ext cx="377975" cy="377950"/>
            </a:xfrm>
            <a:custGeom>
              <a:rect b="b" l="l" r="r" t="t"/>
              <a:pathLst>
                <a:path extrusionOk="0" h="15118" w="15119">
                  <a:moveTo>
                    <a:pt x="7181" y="0"/>
                  </a:moveTo>
                  <a:lnTo>
                    <a:pt x="6790" y="49"/>
                  </a:lnTo>
                  <a:lnTo>
                    <a:pt x="6424" y="98"/>
                  </a:lnTo>
                  <a:lnTo>
                    <a:pt x="6058" y="147"/>
                  </a:lnTo>
                  <a:lnTo>
                    <a:pt x="5691" y="244"/>
                  </a:lnTo>
                  <a:lnTo>
                    <a:pt x="5325" y="342"/>
                  </a:lnTo>
                  <a:lnTo>
                    <a:pt x="4983" y="464"/>
                  </a:lnTo>
                  <a:lnTo>
                    <a:pt x="4641" y="586"/>
                  </a:lnTo>
                  <a:lnTo>
                    <a:pt x="4299" y="733"/>
                  </a:lnTo>
                  <a:lnTo>
                    <a:pt x="3982" y="904"/>
                  </a:lnTo>
                  <a:lnTo>
                    <a:pt x="3664" y="1099"/>
                  </a:lnTo>
                  <a:lnTo>
                    <a:pt x="3347" y="1295"/>
                  </a:lnTo>
                  <a:lnTo>
                    <a:pt x="3053" y="1490"/>
                  </a:lnTo>
                  <a:lnTo>
                    <a:pt x="2760" y="1734"/>
                  </a:lnTo>
                  <a:lnTo>
                    <a:pt x="2492" y="1954"/>
                  </a:lnTo>
                  <a:lnTo>
                    <a:pt x="2223" y="2223"/>
                  </a:lnTo>
                  <a:lnTo>
                    <a:pt x="1979" y="2467"/>
                  </a:lnTo>
                  <a:lnTo>
                    <a:pt x="1735" y="2760"/>
                  </a:lnTo>
                  <a:lnTo>
                    <a:pt x="1515" y="3029"/>
                  </a:lnTo>
                  <a:lnTo>
                    <a:pt x="1295" y="3322"/>
                  </a:lnTo>
                  <a:lnTo>
                    <a:pt x="1100" y="3639"/>
                  </a:lnTo>
                  <a:lnTo>
                    <a:pt x="929" y="3957"/>
                  </a:lnTo>
                  <a:lnTo>
                    <a:pt x="758" y="4274"/>
                  </a:lnTo>
                  <a:lnTo>
                    <a:pt x="611" y="4616"/>
                  </a:lnTo>
                  <a:lnTo>
                    <a:pt x="465" y="4958"/>
                  </a:lnTo>
                  <a:lnTo>
                    <a:pt x="343" y="5300"/>
                  </a:lnTo>
                  <a:lnTo>
                    <a:pt x="245" y="5666"/>
                  </a:lnTo>
                  <a:lnTo>
                    <a:pt x="172" y="6033"/>
                  </a:lnTo>
                  <a:lnTo>
                    <a:pt x="98" y="6399"/>
                  </a:lnTo>
                  <a:lnTo>
                    <a:pt x="49" y="6790"/>
                  </a:lnTo>
                  <a:lnTo>
                    <a:pt x="25" y="7156"/>
                  </a:lnTo>
                  <a:lnTo>
                    <a:pt x="1" y="7547"/>
                  </a:lnTo>
                  <a:lnTo>
                    <a:pt x="25" y="7938"/>
                  </a:lnTo>
                  <a:lnTo>
                    <a:pt x="49" y="8328"/>
                  </a:lnTo>
                  <a:lnTo>
                    <a:pt x="98" y="8695"/>
                  </a:lnTo>
                  <a:lnTo>
                    <a:pt x="172" y="9085"/>
                  </a:lnTo>
                  <a:lnTo>
                    <a:pt x="245" y="9452"/>
                  </a:lnTo>
                  <a:lnTo>
                    <a:pt x="343" y="9794"/>
                  </a:lnTo>
                  <a:lnTo>
                    <a:pt x="465" y="10160"/>
                  </a:lnTo>
                  <a:lnTo>
                    <a:pt x="611" y="10502"/>
                  </a:lnTo>
                  <a:lnTo>
                    <a:pt x="758" y="10820"/>
                  </a:lnTo>
                  <a:lnTo>
                    <a:pt x="929" y="11161"/>
                  </a:lnTo>
                  <a:lnTo>
                    <a:pt x="1100" y="11479"/>
                  </a:lnTo>
                  <a:lnTo>
                    <a:pt x="1295" y="11772"/>
                  </a:lnTo>
                  <a:lnTo>
                    <a:pt x="1515" y="12065"/>
                  </a:lnTo>
                  <a:lnTo>
                    <a:pt x="1735" y="12358"/>
                  </a:lnTo>
                  <a:lnTo>
                    <a:pt x="1979" y="12627"/>
                  </a:lnTo>
                  <a:lnTo>
                    <a:pt x="2223" y="12895"/>
                  </a:lnTo>
                  <a:lnTo>
                    <a:pt x="2492" y="13140"/>
                  </a:lnTo>
                  <a:lnTo>
                    <a:pt x="2760" y="13384"/>
                  </a:lnTo>
                  <a:lnTo>
                    <a:pt x="3053" y="13604"/>
                  </a:lnTo>
                  <a:lnTo>
                    <a:pt x="3347" y="13824"/>
                  </a:lnTo>
                  <a:lnTo>
                    <a:pt x="3664" y="14019"/>
                  </a:lnTo>
                  <a:lnTo>
                    <a:pt x="3982" y="14190"/>
                  </a:lnTo>
                  <a:lnTo>
                    <a:pt x="4299" y="14361"/>
                  </a:lnTo>
                  <a:lnTo>
                    <a:pt x="4641" y="14507"/>
                  </a:lnTo>
                  <a:lnTo>
                    <a:pt x="4983" y="14654"/>
                  </a:lnTo>
                  <a:lnTo>
                    <a:pt x="5325" y="14776"/>
                  </a:lnTo>
                  <a:lnTo>
                    <a:pt x="5691" y="14874"/>
                  </a:lnTo>
                  <a:lnTo>
                    <a:pt x="6058" y="14947"/>
                  </a:lnTo>
                  <a:lnTo>
                    <a:pt x="6424" y="15020"/>
                  </a:lnTo>
                  <a:lnTo>
                    <a:pt x="6790" y="15069"/>
                  </a:lnTo>
                  <a:lnTo>
                    <a:pt x="7181" y="15094"/>
                  </a:lnTo>
                  <a:lnTo>
                    <a:pt x="7572" y="15118"/>
                  </a:lnTo>
                  <a:lnTo>
                    <a:pt x="7963" y="15094"/>
                  </a:lnTo>
                  <a:lnTo>
                    <a:pt x="8329" y="15069"/>
                  </a:lnTo>
                  <a:lnTo>
                    <a:pt x="8720" y="15020"/>
                  </a:lnTo>
                  <a:lnTo>
                    <a:pt x="9086" y="14947"/>
                  </a:lnTo>
                  <a:lnTo>
                    <a:pt x="9452" y="14874"/>
                  </a:lnTo>
                  <a:lnTo>
                    <a:pt x="9819" y="14776"/>
                  </a:lnTo>
                  <a:lnTo>
                    <a:pt x="10161" y="14654"/>
                  </a:lnTo>
                  <a:lnTo>
                    <a:pt x="10503" y="14507"/>
                  </a:lnTo>
                  <a:lnTo>
                    <a:pt x="10844" y="14361"/>
                  </a:lnTo>
                  <a:lnTo>
                    <a:pt x="11162" y="14190"/>
                  </a:lnTo>
                  <a:lnTo>
                    <a:pt x="11479" y="14019"/>
                  </a:lnTo>
                  <a:lnTo>
                    <a:pt x="11797" y="13824"/>
                  </a:lnTo>
                  <a:lnTo>
                    <a:pt x="12090" y="13604"/>
                  </a:lnTo>
                  <a:lnTo>
                    <a:pt x="12383" y="13384"/>
                  </a:lnTo>
                  <a:lnTo>
                    <a:pt x="12652" y="13140"/>
                  </a:lnTo>
                  <a:lnTo>
                    <a:pt x="12920" y="12895"/>
                  </a:lnTo>
                  <a:lnTo>
                    <a:pt x="13165" y="12627"/>
                  </a:lnTo>
                  <a:lnTo>
                    <a:pt x="13409" y="12358"/>
                  </a:lnTo>
                  <a:lnTo>
                    <a:pt x="13629" y="12065"/>
                  </a:lnTo>
                  <a:lnTo>
                    <a:pt x="13824" y="11772"/>
                  </a:lnTo>
                  <a:lnTo>
                    <a:pt x="14019" y="11479"/>
                  </a:lnTo>
                  <a:lnTo>
                    <a:pt x="14215" y="11161"/>
                  </a:lnTo>
                  <a:lnTo>
                    <a:pt x="14386" y="10820"/>
                  </a:lnTo>
                  <a:lnTo>
                    <a:pt x="14532" y="10502"/>
                  </a:lnTo>
                  <a:lnTo>
                    <a:pt x="14654" y="10160"/>
                  </a:lnTo>
                  <a:lnTo>
                    <a:pt x="14777" y="9794"/>
                  </a:lnTo>
                  <a:lnTo>
                    <a:pt x="14899" y="9452"/>
                  </a:lnTo>
                  <a:lnTo>
                    <a:pt x="14972" y="9085"/>
                  </a:lnTo>
                  <a:lnTo>
                    <a:pt x="15045" y="8695"/>
                  </a:lnTo>
                  <a:lnTo>
                    <a:pt x="15094" y="8328"/>
                  </a:lnTo>
                  <a:lnTo>
                    <a:pt x="15118" y="7938"/>
                  </a:lnTo>
                  <a:lnTo>
                    <a:pt x="15118" y="7547"/>
                  </a:lnTo>
                  <a:lnTo>
                    <a:pt x="15094" y="6936"/>
                  </a:lnTo>
                  <a:lnTo>
                    <a:pt x="15021" y="6326"/>
                  </a:lnTo>
                  <a:lnTo>
                    <a:pt x="14899" y="5740"/>
                  </a:lnTo>
                  <a:lnTo>
                    <a:pt x="14728" y="5178"/>
                  </a:lnTo>
                  <a:lnTo>
                    <a:pt x="14532" y="4616"/>
                  </a:lnTo>
                  <a:lnTo>
                    <a:pt x="14288" y="4079"/>
                  </a:lnTo>
                  <a:lnTo>
                    <a:pt x="13995" y="3590"/>
                  </a:lnTo>
                  <a:lnTo>
                    <a:pt x="13653" y="3102"/>
                  </a:lnTo>
                  <a:lnTo>
                    <a:pt x="13458" y="3053"/>
                  </a:lnTo>
                  <a:lnTo>
                    <a:pt x="12163" y="4347"/>
                  </a:lnTo>
                  <a:lnTo>
                    <a:pt x="12383" y="4689"/>
                  </a:lnTo>
                  <a:lnTo>
                    <a:pt x="12578" y="5056"/>
                  </a:lnTo>
                  <a:lnTo>
                    <a:pt x="12749" y="5446"/>
                  </a:lnTo>
                  <a:lnTo>
                    <a:pt x="12896" y="5837"/>
                  </a:lnTo>
                  <a:lnTo>
                    <a:pt x="13018" y="6252"/>
                  </a:lnTo>
                  <a:lnTo>
                    <a:pt x="13091" y="6668"/>
                  </a:lnTo>
                  <a:lnTo>
                    <a:pt x="13165" y="7107"/>
                  </a:lnTo>
                  <a:lnTo>
                    <a:pt x="13165" y="7547"/>
                  </a:lnTo>
                  <a:lnTo>
                    <a:pt x="13140" y="8133"/>
                  </a:lnTo>
                  <a:lnTo>
                    <a:pt x="13067" y="8695"/>
                  </a:lnTo>
                  <a:lnTo>
                    <a:pt x="12920" y="9208"/>
                  </a:lnTo>
                  <a:lnTo>
                    <a:pt x="12725" y="9745"/>
                  </a:lnTo>
                  <a:lnTo>
                    <a:pt x="12505" y="10233"/>
                  </a:lnTo>
                  <a:lnTo>
                    <a:pt x="12212" y="10673"/>
                  </a:lnTo>
                  <a:lnTo>
                    <a:pt x="11895" y="11113"/>
                  </a:lnTo>
                  <a:lnTo>
                    <a:pt x="11528" y="11503"/>
                  </a:lnTo>
                  <a:lnTo>
                    <a:pt x="11138" y="11870"/>
                  </a:lnTo>
                  <a:lnTo>
                    <a:pt x="10698" y="12187"/>
                  </a:lnTo>
                  <a:lnTo>
                    <a:pt x="10234" y="12480"/>
                  </a:lnTo>
                  <a:lnTo>
                    <a:pt x="9745" y="12725"/>
                  </a:lnTo>
                  <a:lnTo>
                    <a:pt x="9233" y="12895"/>
                  </a:lnTo>
                  <a:lnTo>
                    <a:pt x="8695" y="13042"/>
                  </a:lnTo>
                  <a:lnTo>
                    <a:pt x="8133" y="13140"/>
                  </a:lnTo>
                  <a:lnTo>
                    <a:pt x="7572" y="13164"/>
                  </a:lnTo>
                  <a:lnTo>
                    <a:pt x="6986" y="13140"/>
                  </a:lnTo>
                  <a:lnTo>
                    <a:pt x="6448" y="13042"/>
                  </a:lnTo>
                  <a:lnTo>
                    <a:pt x="5911" y="12895"/>
                  </a:lnTo>
                  <a:lnTo>
                    <a:pt x="5398" y="12725"/>
                  </a:lnTo>
                  <a:lnTo>
                    <a:pt x="4910" y="12480"/>
                  </a:lnTo>
                  <a:lnTo>
                    <a:pt x="4446" y="12187"/>
                  </a:lnTo>
                  <a:lnTo>
                    <a:pt x="4006" y="11870"/>
                  </a:lnTo>
                  <a:lnTo>
                    <a:pt x="3615" y="11503"/>
                  </a:lnTo>
                  <a:lnTo>
                    <a:pt x="3249" y="11113"/>
                  </a:lnTo>
                  <a:lnTo>
                    <a:pt x="2931" y="10673"/>
                  </a:lnTo>
                  <a:lnTo>
                    <a:pt x="2638" y="10233"/>
                  </a:lnTo>
                  <a:lnTo>
                    <a:pt x="2418" y="9745"/>
                  </a:lnTo>
                  <a:lnTo>
                    <a:pt x="2223" y="9208"/>
                  </a:lnTo>
                  <a:lnTo>
                    <a:pt x="2077" y="8695"/>
                  </a:lnTo>
                  <a:lnTo>
                    <a:pt x="2003" y="8133"/>
                  </a:lnTo>
                  <a:lnTo>
                    <a:pt x="1954" y="7547"/>
                  </a:lnTo>
                  <a:lnTo>
                    <a:pt x="2003" y="6985"/>
                  </a:lnTo>
                  <a:lnTo>
                    <a:pt x="2077" y="6423"/>
                  </a:lnTo>
                  <a:lnTo>
                    <a:pt x="2223" y="5886"/>
                  </a:lnTo>
                  <a:lnTo>
                    <a:pt x="2418" y="5373"/>
                  </a:lnTo>
                  <a:lnTo>
                    <a:pt x="2638" y="4885"/>
                  </a:lnTo>
                  <a:lnTo>
                    <a:pt x="2931" y="4421"/>
                  </a:lnTo>
                  <a:lnTo>
                    <a:pt x="3249" y="4005"/>
                  </a:lnTo>
                  <a:lnTo>
                    <a:pt x="3615" y="3590"/>
                  </a:lnTo>
                  <a:lnTo>
                    <a:pt x="4006" y="3224"/>
                  </a:lnTo>
                  <a:lnTo>
                    <a:pt x="4446" y="2906"/>
                  </a:lnTo>
                  <a:lnTo>
                    <a:pt x="4910" y="2638"/>
                  </a:lnTo>
                  <a:lnTo>
                    <a:pt x="5398" y="2394"/>
                  </a:lnTo>
                  <a:lnTo>
                    <a:pt x="5911" y="2198"/>
                  </a:lnTo>
                  <a:lnTo>
                    <a:pt x="6448" y="2076"/>
                  </a:lnTo>
                  <a:lnTo>
                    <a:pt x="6986" y="1978"/>
                  </a:lnTo>
                  <a:lnTo>
                    <a:pt x="7572" y="1954"/>
                  </a:lnTo>
                  <a:lnTo>
                    <a:pt x="8011" y="1978"/>
                  </a:lnTo>
                  <a:lnTo>
                    <a:pt x="8451" y="2027"/>
                  </a:lnTo>
                  <a:lnTo>
                    <a:pt x="8866" y="2100"/>
                  </a:lnTo>
                  <a:lnTo>
                    <a:pt x="9281" y="2223"/>
                  </a:lnTo>
                  <a:lnTo>
                    <a:pt x="9672" y="2369"/>
                  </a:lnTo>
                  <a:lnTo>
                    <a:pt x="10063" y="2540"/>
                  </a:lnTo>
                  <a:lnTo>
                    <a:pt x="10429" y="2735"/>
                  </a:lnTo>
                  <a:lnTo>
                    <a:pt x="10771" y="2955"/>
                  </a:lnTo>
                  <a:lnTo>
                    <a:pt x="11943" y="1807"/>
                  </a:lnTo>
                  <a:lnTo>
                    <a:pt x="11846" y="1343"/>
                  </a:lnTo>
                  <a:lnTo>
                    <a:pt x="11382" y="1026"/>
                  </a:lnTo>
                  <a:lnTo>
                    <a:pt x="10893" y="782"/>
                  </a:lnTo>
                  <a:lnTo>
                    <a:pt x="10380" y="537"/>
                  </a:lnTo>
                  <a:lnTo>
                    <a:pt x="9843" y="342"/>
                  </a:lnTo>
                  <a:lnTo>
                    <a:pt x="9306" y="195"/>
                  </a:lnTo>
                  <a:lnTo>
                    <a:pt x="8744" y="98"/>
                  </a:lnTo>
                  <a:lnTo>
                    <a:pt x="8158" y="25"/>
                  </a:lnTo>
                  <a:lnTo>
                    <a:pt x="757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9" name="Google Shape;469;p39"/>
            <p:cNvSpPr/>
            <p:nvPr/>
          </p:nvSpPr>
          <p:spPr>
            <a:xfrm>
              <a:off x="6068500" y="1771875"/>
              <a:ext cx="182575" cy="182600"/>
            </a:xfrm>
            <a:custGeom>
              <a:rect b="b" l="l" r="r" t="t"/>
              <a:pathLst>
                <a:path extrusionOk="0" h="7304" w="7303">
                  <a:moveTo>
                    <a:pt x="3664" y="1"/>
                  </a:moveTo>
                  <a:lnTo>
                    <a:pt x="3297" y="25"/>
                  </a:lnTo>
                  <a:lnTo>
                    <a:pt x="2931" y="74"/>
                  </a:lnTo>
                  <a:lnTo>
                    <a:pt x="2565" y="147"/>
                  </a:lnTo>
                  <a:lnTo>
                    <a:pt x="2247" y="294"/>
                  </a:lnTo>
                  <a:lnTo>
                    <a:pt x="1930" y="440"/>
                  </a:lnTo>
                  <a:lnTo>
                    <a:pt x="1612" y="611"/>
                  </a:lnTo>
                  <a:lnTo>
                    <a:pt x="1344" y="831"/>
                  </a:lnTo>
                  <a:lnTo>
                    <a:pt x="1075" y="1075"/>
                  </a:lnTo>
                  <a:lnTo>
                    <a:pt x="831" y="1320"/>
                  </a:lnTo>
                  <a:lnTo>
                    <a:pt x="635" y="1613"/>
                  </a:lnTo>
                  <a:lnTo>
                    <a:pt x="440" y="1906"/>
                  </a:lnTo>
                  <a:lnTo>
                    <a:pt x="293" y="2223"/>
                  </a:lnTo>
                  <a:lnTo>
                    <a:pt x="171" y="2565"/>
                  </a:lnTo>
                  <a:lnTo>
                    <a:pt x="74" y="2907"/>
                  </a:lnTo>
                  <a:lnTo>
                    <a:pt x="25" y="3273"/>
                  </a:lnTo>
                  <a:lnTo>
                    <a:pt x="0" y="3640"/>
                  </a:lnTo>
                  <a:lnTo>
                    <a:pt x="25" y="4031"/>
                  </a:lnTo>
                  <a:lnTo>
                    <a:pt x="74" y="4373"/>
                  </a:lnTo>
                  <a:lnTo>
                    <a:pt x="171" y="4739"/>
                  </a:lnTo>
                  <a:lnTo>
                    <a:pt x="293" y="5081"/>
                  </a:lnTo>
                  <a:lnTo>
                    <a:pt x="440" y="5398"/>
                  </a:lnTo>
                  <a:lnTo>
                    <a:pt x="635" y="5691"/>
                  </a:lnTo>
                  <a:lnTo>
                    <a:pt x="831" y="5960"/>
                  </a:lnTo>
                  <a:lnTo>
                    <a:pt x="1075" y="6229"/>
                  </a:lnTo>
                  <a:lnTo>
                    <a:pt x="1344" y="6473"/>
                  </a:lnTo>
                  <a:lnTo>
                    <a:pt x="1612" y="6668"/>
                  </a:lnTo>
                  <a:lnTo>
                    <a:pt x="1930" y="6864"/>
                  </a:lnTo>
                  <a:lnTo>
                    <a:pt x="2247" y="7010"/>
                  </a:lnTo>
                  <a:lnTo>
                    <a:pt x="2565" y="7132"/>
                  </a:lnTo>
                  <a:lnTo>
                    <a:pt x="2931" y="7230"/>
                  </a:lnTo>
                  <a:lnTo>
                    <a:pt x="3297" y="7279"/>
                  </a:lnTo>
                  <a:lnTo>
                    <a:pt x="3664" y="7303"/>
                  </a:lnTo>
                  <a:lnTo>
                    <a:pt x="4030" y="7279"/>
                  </a:lnTo>
                  <a:lnTo>
                    <a:pt x="4396" y="7230"/>
                  </a:lnTo>
                  <a:lnTo>
                    <a:pt x="4738" y="7132"/>
                  </a:lnTo>
                  <a:lnTo>
                    <a:pt x="5080" y="7010"/>
                  </a:lnTo>
                  <a:lnTo>
                    <a:pt x="5398" y="6864"/>
                  </a:lnTo>
                  <a:lnTo>
                    <a:pt x="5691" y="6668"/>
                  </a:lnTo>
                  <a:lnTo>
                    <a:pt x="5984" y="6473"/>
                  </a:lnTo>
                  <a:lnTo>
                    <a:pt x="6253" y="6229"/>
                  </a:lnTo>
                  <a:lnTo>
                    <a:pt x="6472" y="5960"/>
                  </a:lnTo>
                  <a:lnTo>
                    <a:pt x="6692" y="5691"/>
                  </a:lnTo>
                  <a:lnTo>
                    <a:pt x="6863" y="5398"/>
                  </a:lnTo>
                  <a:lnTo>
                    <a:pt x="7034" y="5081"/>
                  </a:lnTo>
                  <a:lnTo>
                    <a:pt x="7156" y="4739"/>
                  </a:lnTo>
                  <a:lnTo>
                    <a:pt x="7230" y="4373"/>
                  </a:lnTo>
                  <a:lnTo>
                    <a:pt x="7303" y="4031"/>
                  </a:lnTo>
                  <a:lnTo>
                    <a:pt x="7303" y="3640"/>
                  </a:lnTo>
                  <a:lnTo>
                    <a:pt x="7303" y="3396"/>
                  </a:lnTo>
                  <a:lnTo>
                    <a:pt x="7278" y="3176"/>
                  </a:lnTo>
                  <a:lnTo>
                    <a:pt x="7254" y="2932"/>
                  </a:lnTo>
                  <a:lnTo>
                    <a:pt x="7181" y="2712"/>
                  </a:lnTo>
                  <a:lnTo>
                    <a:pt x="7132" y="2492"/>
                  </a:lnTo>
                  <a:lnTo>
                    <a:pt x="7034" y="2272"/>
                  </a:lnTo>
                  <a:lnTo>
                    <a:pt x="6839" y="1857"/>
                  </a:lnTo>
                  <a:lnTo>
                    <a:pt x="5325" y="3347"/>
                  </a:lnTo>
                  <a:lnTo>
                    <a:pt x="5349" y="3640"/>
                  </a:lnTo>
                  <a:lnTo>
                    <a:pt x="5349" y="3811"/>
                  </a:lnTo>
                  <a:lnTo>
                    <a:pt x="5325" y="3982"/>
                  </a:lnTo>
                  <a:lnTo>
                    <a:pt x="5276" y="4153"/>
                  </a:lnTo>
                  <a:lnTo>
                    <a:pt x="5227" y="4299"/>
                  </a:lnTo>
                  <a:lnTo>
                    <a:pt x="5154" y="4446"/>
                  </a:lnTo>
                  <a:lnTo>
                    <a:pt x="5080" y="4592"/>
                  </a:lnTo>
                  <a:lnTo>
                    <a:pt x="4983" y="4739"/>
                  </a:lnTo>
                  <a:lnTo>
                    <a:pt x="4860" y="4861"/>
                  </a:lnTo>
                  <a:lnTo>
                    <a:pt x="4738" y="4959"/>
                  </a:lnTo>
                  <a:lnTo>
                    <a:pt x="4616" y="5056"/>
                  </a:lnTo>
                  <a:lnTo>
                    <a:pt x="4470" y="5154"/>
                  </a:lnTo>
                  <a:lnTo>
                    <a:pt x="4323" y="5203"/>
                  </a:lnTo>
                  <a:lnTo>
                    <a:pt x="4177" y="5276"/>
                  </a:lnTo>
                  <a:lnTo>
                    <a:pt x="4006" y="5301"/>
                  </a:lnTo>
                  <a:lnTo>
                    <a:pt x="3835" y="5349"/>
                  </a:lnTo>
                  <a:lnTo>
                    <a:pt x="3493" y="5349"/>
                  </a:lnTo>
                  <a:lnTo>
                    <a:pt x="3322" y="5301"/>
                  </a:lnTo>
                  <a:lnTo>
                    <a:pt x="3151" y="5276"/>
                  </a:lnTo>
                  <a:lnTo>
                    <a:pt x="3004" y="5203"/>
                  </a:lnTo>
                  <a:lnTo>
                    <a:pt x="2858" y="5154"/>
                  </a:lnTo>
                  <a:lnTo>
                    <a:pt x="2711" y="5056"/>
                  </a:lnTo>
                  <a:lnTo>
                    <a:pt x="2589" y="4959"/>
                  </a:lnTo>
                  <a:lnTo>
                    <a:pt x="2467" y="4861"/>
                  </a:lnTo>
                  <a:lnTo>
                    <a:pt x="2345" y="4739"/>
                  </a:lnTo>
                  <a:lnTo>
                    <a:pt x="2247" y="4592"/>
                  </a:lnTo>
                  <a:lnTo>
                    <a:pt x="2174" y="4446"/>
                  </a:lnTo>
                  <a:lnTo>
                    <a:pt x="2101" y="4299"/>
                  </a:lnTo>
                  <a:lnTo>
                    <a:pt x="2027" y="4153"/>
                  </a:lnTo>
                  <a:lnTo>
                    <a:pt x="2003" y="3982"/>
                  </a:lnTo>
                  <a:lnTo>
                    <a:pt x="1979" y="3811"/>
                  </a:lnTo>
                  <a:lnTo>
                    <a:pt x="1954" y="3640"/>
                  </a:lnTo>
                  <a:lnTo>
                    <a:pt x="1979" y="3469"/>
                  </a:lnTo>
                  <a:lnTo>
                    <a:pt x="2003" y="3298"/>
                  </a:lnTo>
                  <a:lnTo>
                    <a:pt x="2027" y="3151"/>
                  </a:lnTo>
                  <a:lnTo>
                    <a:pt x="2101" y="2980"/>
                  </a:lnTo>
                  <a:lnTo>
                    <a:pt x="2174" y="2834"/>
                  </a:lnTo>
                  <a:lnTo>
                    <a:pt x="2247" y="2687"/>
                  </a:lnTo>
                  <a:lnTo>
                    <a:pt x="2345" y="2565"/>
                  </a:lnTo>
                  <a:lnTo>
                    <a:pt x="2467" y="2443"/>
                  </a:lnTo>
                  <a:lnTo>
                    <a:pt x="2589" y="2345"/>
                  </a:lnTo>
                  <a:lnTo>
                    <a:pt x="2711" y="2248"/>
                  </a:lnTo>
                  <a:lnTo>
                    <a:pt x="2858" y="2150"/>
                  </a:lnTo>
                  <a:lnTo>
                    <a:pt x="3004" y="2077"/>
                  </a:lnTo>
                  <a:lnTo>
                    <a:pt x="3151" y="2028"/>
                  </a:lnTo>
                  <a:lnTo>
                    <a:pt x="3322" y="1979"/>
                  </a:lnTo>
                  <a:lnTo>
                    <a:pt x="3493" y="1955"/>
                  </a:lnTo>
                  <a:lnTo>
                    <a:pt x="3664" y="1955"/>
                  </a:lnTo>
                  <a:lnTo>
                    <a:pt x="3957" y="1979"/>
                  </a:lnTo>
                  <a:lnTo>
                    <a:pt x="5447" y="465"/>
                  </a:lnTo>
                  <a:lnTo>
                    <a:pt x="5056" y="269"/>
                  </a:lnTo>
                  <a:lnTo>
                    <a:pt x="4836" y="196"/>
                  </a:lnTo>
                  <a:lnTo>
                    <a:pt x="4616" y="123"/>
                  </a:lnTo>
                  <a:lnTo>
                    <a:pt x="4372" y="74"/>
                  </a:lnTo>
                  <a:lnTo>
                    <a:pt x="4152" y="25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0" name="Google Shape;470;p39"/>
            <p:cNvSpPr/>
            <p:nvPr/>
          </p:nvSpPr>
          <p:spPr>
            <a:xfrm>
              <a:off x="5981175" y="2005125"/>
              <a:ext cx="75125" cy="70850"/>
            </a:xfrm>
            <a:custGeom>
              <a:rect b="b" l="l" r="r" t="t"/>
              <a:pathLst>
                <a:path extrusionOk="0" h="2834" w="3005">
                  <a:moveTo>
                    <a:pt x="1466" y="0"/>
                  </a:moveTo>
                  <a:lnTo>
                    <a:pt x="294" y="1173"/>
                  </a:lnTo>
                  <a:lnTo>
                    <a:pt x="172" y="1319"/>
                  </a:lnTo>
                  <a:lnTo>
                    <a:pt x="74" y="1490"/>
                  </a:lnTo>
                  <a:lnTo>
                    <a:pt x="25" y="1661"/>
                  </a:lnTo>
                  <a:lnTo>
                    <a:pt x="1" y="1857"/>
                  </a:lnTo>
                  <a:lnTo>
                    <a:pt x="25" y="2052"/>
                  </a:lnTo>
                  <a:lnTo>
                    <a:pt x="74" y="2223"/>
                  </a:lnTo>
                  <a:lnTo>
                    <a:pt x="172" y="2394"/>
                  </a:lnTo>
                  <a:lnTo>
                    <a:pt x="294" y="2540"/>
                  </a:lnTo>
                  <a:lnTo>
                    <a:pt x="440" y="2663"/>
                  </a:lnTo>
                  <a:lnTo>
                    <a:pt x="611" y="2760"/>
                  </a:lnTo>
                  <a:lnTo>
                    <a:pt x="807" y="2809"/>
                  </a:lnTo>
                  <a:lnTo>
                    <a:pt x="978" y="2833"/>
                  </a:lnTo>
                  <a:lnTo>
                    <a:pt x="1173" y="2809"/>
                  </a:lnTo>
                  <a:lnTo>
                    <a:pt x="1344" y="2760"/>
                  </a:lnTo>
                  <a:lnTo>
                    <a:pt x="1515" y="2663"/>
                  </a:lnTo>
                  <a:lnTo>
                    <a:pt x="1686" y="2540"/>
                  </a:lnTo>
                  <a:lnTo>
                    <a:pt x="2858" y="1368"/>
                  </a:lnTo>
                  <a:lnTo>
                    <a:pt x="3005" y="1197"/>
                  </a:lnTo>
                  <a:lnTo>
                    <a:pt x="2590" y="928"/>
                  </a:lnTo>
                  <a:lnTo>
                    <a:pt x="2199" y="635"/>
                  </a:lnTo>
                  <a:lnTo>
                    <a:pt x="1808" y="342"/>
                  </a:lnTo>
                  <a:lnTo>
                    <a:pt x="146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1" name="Google Shape;471;p39"/>
            <p:cNvSpPr/>
            <p:nvPr/>
          </p:nvSpPr>
          <p:spPr>
            <a:xfrm>
              <a:off x="6263875" y="2005125"/>
              <a:ext cx="74525" cy="70850"/>
            </a:xfrm>
            <a:custGeom>
              <a:rect b="b" l="l" r="r" t="t"/>
              <a:pathLst>
                <a:path extrusionOk="0" h="2834" w="2981">
                  <a:moveTo>
                    <a:pt x="1539" y="0"/>
                  </a:moveTo>
                  <a:lnTo>
                    <a:pt x="1173" y="342"/>
                  </a:lnTo>
                  <a:lnTo>
                    <a:pt x="807" y="635"/>
                  </a:lnTo>
                  <a:lnTo>
                    <a:pt x="416" y="928"/>
                  </a:lnTo>
                  <a:lnTo>
                    <a:pt x="1" y="1197"/>
                  </a:lnTo>
                  <a:lnTo>
                    <a:pt x="123" y="1368"/>
                  </a:lnTo>
                  <a:lnTo>
                    <a:pt x="1319" y="2540"/>
                  </a:lnTo>
                  <a:lnTo>
                    <a:pt x="1466" y="2663"/>
                  </a:lnTo>
                  <a:lnTo>
                    <a:pt x="1637" y="2760"/>
                  </a:lnTo>
                  <a:lnTo>
                    <a:pt x="1832" y="2809"/>
                  </a:lnTo>
                  <a:lnTo>
                    <a:pt x="2003" y="2833"/>
                  </a:lnTo>
                  <a:lnTo>
                    <a:pt x="2199" y="2809"/>
                  </a:lnTo>
                  <a:lnTo>
                    <a:pt x="2370" y="2760"/>
                  </a:lnTo>
                  <a:lnTo>
                    <a:pt x="2541" y="2663"/>
                  </a:lnTo>
                  <a:lnTo>
                    <a:pt x="2712" y="2540"/>
                  </a:lnTo>
                  <a:lnTo>
                    <a:pt x="2834" y="2394"/>
                  </a:lnTo>
                  <a:lnTo>
                    <a:pt x="2931" y="2223"/>
                  </a:lnTo>
                  <a:lnTo>
                    <a:pt x="2980" y="2052"/>
                  </a:lnTo>
                  <a:lnTo>
                    <a:pt x="2980" y="1857"/>
                  </a:lnTo>
                  <a:lnTo>
                    <a:pt x="2980" y="1661"/>
                  </a:lnTo>
                  <a:lnTo>
                    <a:pt x="2931" y="1490"/>
                  </a:lnTo>
                  <a:lnTo>
                    <a:pt x="2834" y="1319"/>
                  </a:lnTo>
                  <a:lnTo>
                    <a:pt x="2712" y="1173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9"/>
            <p:cNvSpPr/>
            <p:nvPr/>
          </p:nvSpPr>
          <p:spPr>
            <a:xfrm>
              <a:off x="6147875" y="1619250"/>
              <a:ext cx="251575" cy="255850"/>
            </a:xfrm>
            <a:custGeom>
              <a:rect b="b" l="l" r="r" t="t"/>
              <a:pathLst>
                <a:path extrusionOk="0" h="10234" w="10063">
                  <a:moveTo>
                    <a:pt x="7352" y="0"/>
                  </a:moveTo>
                  <a:lnTo>
                    <a:pt x="7254" y="24"/>
                  </a:lnTo>
                  <a:lnTo>
                    <a:pt x="7181" y="73"/>
                  </a:lnTo>
                  <a:lnTo>
                    <a:pt x="7083" y="147"/>
                  </a:lnTo>
                  <a:lnTo>
                    <a:pt x="5447" y="1758"/>
                  </a:lnTo>
                  <a:lnTo>
                    <a:pt x="5373" y="1856"/>
                  </a:lnTo>
                  <a:lnTo>
                    <a:pt x="5300" y="1978"/>
                  </a:lnTo>
                  <a:lnTo>
                    <a:pt x="5227" y="2125"/>
                  </a:lnTo>
                  <a:lnTo>
                    <a:pt x="5178" y="2247"/>
                  </a:lnTo>
                  <a:lnTo>
                    <a:pt x="5154" y="2393"/>
                  </a:lnTo>
                  <a:lnTo>
                    <a:pt x="5129" y="2540"/>
                  </a:lnTo>
                  <a:lnTo>
                    <a:pt x="5129" y="2687"/>
                  </a:lnTo>
                  <a:lnTo>
                    <a:pt x="5129" y="2809"/>
                  </a:lnTo>
                  <a:lnTo>
                    <a:pt x="5349" y="3981"/>
                  </a:lnTo>
                  <a:lnTo>
                    <a:pt x="5398" y="4152"/>
                  </a:lnTo>
                  <a:lnTo>
                    <a:pt x="147" y="9403"/>
                  </a:lnTo>
                  <a:lnTo>
                    <a:pt x="74" y="9476"/>
                  </a:lnTo>
                  <a:lnTo>
                    <a:pt x="25" y="9574"/>
                  </a:lnTo>
                  <a:lnTo>
                    <a:pt x="0" y="9672"/>
                  </a:lnTo>
                  <a:lnTo>
                    <a:pt x="0" y="9745"/>
                  </a:lnTo>
                  <a:lnTo>
                    <a:pt x="0" y="9843"/>
                  </a:lnTo>
                  <a:lnTo>
                    <a:pt x="25" y="9940"/>
                  </a:lnTo>
                  <a:lnTo>
                    <a:pt x="74" y="10013"/>
                  </a:lnTo>
                  <a:lnTo>
                    <a:pt x="147" y="10087"/>
                  </a:lnTo>
                  <a:lnTo>
                    <a:pt x="220" y="10160"/>
                  </a:lnTo>
                  <a:lnTo>
                    <a:pt x="293" y="10209"/>
                  </a:lnTo>
                  <a:lnTo>
                    <a:pt x="391" y="10233"/>
                  </a:lnTo>
                  <a:lnTo>
                    <a:pt x="586" y="10233"/>
                  </a:lnTo>
                  <a:lnTo>
                    <a:pt x="660" y="10209"/>
                  </a:lnTo>
                  <a:lnTo>
                    <a:pt x="757" y="10160"/>
                  </a:lnTo>
                  <a:lnTo>
                    <a:pt x="831" y="10087"/>
                  </a:lnTo>
                  <a:lnTo>
                    <a:pt x="6204" y="4738"/>
                  </a:lnTo>
                  <a:lnTo>
                    <a:pt x="7254" y="4909"/>
                  </a:lnTo>
                  <a:lnTo>
                    <a:pt x="7376" y="4933"/>
                  </a:lnTo>
                  <a:lnTo>
                    <a:pt x="7523" y="4933"/>
                  </a:lnTo>
                  <a:lnTo>
                    <a:pt x="7645" y="4909"/>
                  </a:lnTo>
                  <a:lnTo>
                    <a:pt x="7791" y="4860"/>
                  </a:lnTo>
                  <a:lnTo>
                    <a:pt x="7938" y="4811"/>
                  </a:lnTo>
                  <a:lnTo>
                    <a:pt x="8060" y="4763"/>
                  </a:lnTo>
                  <a:lnTo>
                    <a:pt x="8182" y="4689"/>
                  </a:lnTo>
                  <a:lnTo>
                    <a:pt x="8280" y="4592"/>
                  </a:lnTo>
                  <a:lnTo>
                    <a:pt x="9916" y="2955"/>
                  </a:lnTo>
                  <a:lnTo>
                    <a:pt x="9989" y="2882"/>
                  </a:lnTo>
                  <a:lnTo>
                    <a:pt x="10038" y="2784"/>
                  </a:lnTo>
                  <a:lnTo>
                    <a:pt x="10063" y="2711"/>
                  </a:lnTo>
                  <a:lnTo>
                    <a:pt x="10038" y="2613"/>
                  </a:lnTo>
                  <a:lnTo>
                    <a:pt x="10014" y="2564"/>
                  </a:lnTo>
                  <a:lnTo>
                    <a:pt x="9940" y="2491"/>
                  </a:lnTo>
                  <a:lnTo>
                    <a:pt x="9843" y="2442"/>
                  </a:lnTo>
                  <a:lnTo>
                    <a:pt x="9745" y="2418"/>
                  </a:lnTo>
                  <a:lnTo>
                    <a:pt x="8695" y="2223"/>
                  </a:lnTo>
                  <a:lnTo>
                    <a:pt x="9721" y="1197"/>
                  </a:lnTo>
                  <a:lnTo>
                    <a:pt x="9794" y="1123"/>
                  </a:lnTo>
                  <a:lnTo>
                    <a:pt x="9843" y="1026"/>
                  </a:lnTo>
                  <a:lnTo>
                    <a:pt x="9867" y="953"/>
                  </a:lnTo>
                  <a:lnTo>
                    <a:pt x="9867" y="855"/>
                  </a:lnTo>
                  <a:lnTo>
                    <a:pt x="9867" y="757"/>
                  </a:lnTo>
                  <a:lnTo>
                    <a:pt x="9843" y="659"/>
                  </a:lnTo>
                  <a:lnTo>
                    <a:pt x="9794" y="586"/>
                  </a:lnTo>
                  <a:lnTo>
                    <a:pt x="9721" y="513"/>
                  </a:lnTo>
                  <a:lnTo>
                    <a:pt x="9647" y="440"/>
                  </a:lnTo>
                  <a:lnTo>
                    <a:pt x="9574" y="391"/>
                  </a:lnTo>
                  <a:lnTo>
                    <a:pt x="9476" y="366"/>
                  </a:lnTo>
                  <a:lnTo>
                    <a:pt x="9281" y="366"/>
                  </a:lnTo>
                  <a:lnTo>
                    <a:pt x="9208" y="391"/>
                  </a:lnTo>
                  <a:lnTo>
                    <a:pt x="9110" y="440"/>
                  </a:lnTo>
                  <a:lnTo>
                    <a:pt x="9037" y="513"/>
                  </a:lnTo>
                  <a:lnTo>
                    <a:pt x="7889" y="1661"/>
                  </a:lnTo>
                  <a:lnTo>
                    <a:pt x="7840" y="1490"/>
                  </a:lnTo>
                  <a:lnTo>
                    <a:pt x="7620" y="318"/>
                  </a:lnTo>
                  <a:lnTo>
                    <a:pt x="7596" y="195"/>
                  </a:lnTo>
                  <a:lnTo>
                    <a:pt x="7547" y="98"/>
                  </a:lnTo>
                  <a:lnTo>
                    <a:pt x="7498" y="49"/>
                  </a:lnTo>
                  <a:lnTo>
                    <a:pt x="742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9"/>
          <p:cNvGrpSpPr/>
          <p:nvPr/>
        </p:nvGrpSpPr>
        <p:grpSpPr>
          <a:xfrm>
            <a:off x="5279215" y="1637713"/>
            <a:ext cx="371013" cy="338489"/>
            <a:chOff x="6625350" y="1613750"/>
            <a:chExt cx="480525" cy="438400"/>
          </a:xfrm>
        </p:grpSpPr>
        <p:sp>
          <p:nvSpPr>
            <p:cNvPr id="474" name="Google Shape;474;p39"/>
            <p:cNvSpPr/>
            <p:nvPr/>
          </p:nvSpPr>
          <p:spPr>
            <a:xfrm>
              <a:off x="6670525" y="1887275"/>
              <a:ext cx="117875" cy="164875"/>
            </a:xfrm>
            <a:custGeom>
              <a:rect b="b" l="l" r="r" t="t"/>
              <a:pathLst>
                <a:path extrusionOk="0" h="6595" w="4715">
                  <a:moveTo>
                    <a:pt x="0" y="1"/>
                  </a:moveTo>
                  <a:lnTo>
                    <a:pt x="538" y="6058"/>
                  </a:lnTo>
                  <a:lnTo>
                    <a:pt x="562" y="6180"/>
                  </a:lnTo>
                  <a:lnTo>
                    <a:pt x="587" y="6277"/>
                  </a:lnTo>
                  <a:lnTo>
                    <a:pt x="660" y="6351"/>
                  </a:lnTo>
                  <a:lnTo>
                    <a:pt x="733" y="6448"/>
                  </a:lnTo>
                  <a:lnTo>
                    <a:pt x="806" y="6497"/>
                  </a:lnTo>
                  <a:lnTo>
                    <a:pt x="904" y="6546"/>
                  </a:lnTo>
                  <a:lnTo>
                    <a:pt x="1002" y="6571"/>
                  </a:lnTo>
                  <a:lnTo>
                    <a:pt x="1124" y="6595"/>
                  </a:lnTo>
                  <a:lnTo>
                    <a:pt x="4128" y="6595"/>
                  </a:lnTo>
                  <a:lnTo>
                    <a:pt x="4274" y="6571"/>
                  </a:lnTo>
                  <a:lnTo>
                    <a:pt x="4397" y="6522"/>
                  </a:lnTo>
                  <a:lnTo>
                    <a:pt x="4494" y="6473"/>
                  </a:lnTo>
                  <a:lnTo>
                    <a:pt x="4592" y="6375"/>
                  </a:lnTo>
                  <a:lnTo>
                    <a:pt x="4665" y="6253"/>
                  </a:lnTo>
                  <a:lnTo>
                    <a:pt x="4714" y="6155"/>
                  </a:lnTo>
                  <a:lnTo>
                    <a:pt x="4714" y="6009"/>
                  </a:lnTo>
                  <a:lnTo>
                    <a:pt x="4714" y="5887"/>
                  </a:lnTo>
                  <a:lnTo>
                    <a:pt x="3713" y="123"/>
                  </a:lnTo>
                  <a:lnTo>
                    <a:pt x="2589" y="50"/>
                  </a:lnTo>
                  <a:lnTo>
                    <a:pt x="1637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9"/>
            <p:cNvSpPr/>
            <p:nvPr/>
          </p:nvSpPr>
          <p:spPr>
            <a:xfrm>
              <a:off x="7075950" y="1754175"/>
              <a:ext cx="29925" cy="99550"/>
            </a:xfrm>
            <a:custGeom>
              <a:rect b="b" l="l" r="r" t="t"/>
              <a:pathLst>
                <a:path extrusionOk="0" h="3982" w="1197">
                  <a:moveTo>
                    <a:pt x="0" y="1"/>
                  </a:moveTo>
                  <a:lnTo>
                    <a:pt x="0" y="3981"/>
                  </a:lnTo>
                  <a:lnTo>
                    <a:pt x="269" y="3811"/>
                  </a:lnTo>
                  <a:lnTo>
                    <a:pt x="489" y="3615"/>
                  </a:lnTo>
                  <a:lnTo>
                    <a:pt x="684" y="3420"/>
                  </a:lnTo>
                  <a:lnTo>
                    <a:pt x="855" y="3176"/>
                  </a:lnTo>
                  <a:lnTo>
                    <a:pt x="1002" y="2907"/>
                  </a:lnTo>
                  <a:lnTo>
                    <a:pt x="1099" y="2614"/>
                  </a:lnTo>
                  <a:lnTo>
                    <a:pt x="1173" y="2296"/>
                  </a:lnTo>
                  <a:lnTo>
                    <a:pt x="1197" y="1979"/>
                  </a:lnTo>
                  <a:lnTo>
                    <a:pt x="1173" y="1661"/>
                  </a:lnTo>
                  <a:lnTo>
                    <a:pt x="1099" y="1368"/>
                  </a:lnTo>
                  <a:lnTo>
                    <a:pt x="1002" y="1075"/>
                  </a:lnTo>
                  <a:lnTo>
                    <a:pt x="855" y="806"/>
                  </a:lnTo>
                  <a:lnTo>
                    <a:pt x="684" y="562"/>
                  </a:lnTo>
                  <a:lnTo>
                    <a:pt x="489" y="342"/>
                  </a:lnTo>
                  <a:lnTo>
                    <a:pt x="269" y="171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9"/>
            <p:cNvSpPr/>
            <p:nvPr/>
          </p:nvSpPr>
          <p:spPr>
            <a:xfrm>
              <a:off x="6625350" y="1729750"/>
              <a:ext cx="97700" cy="147175"/>
            </a:xfrm>
            <a:custGeom>
              <a:rect b="b" l="l" r="r" t="t"/>
              <a:pathLst>
                <a:path extrusionOk="0" h="5887" w="3908">
                  <a:moveTo>
                    <a:pt x="3908" y="1"/>
                  </a:moveTo>
                  <a:lnTo>
                    <a:pt x="2711" y="25"/>
                  </a:lnTo>
                  <a:lnTo>
                    <a:pt x="1759" y="25"/>
                  </a:lnTo>
                  <a:lnTo>
                    <a:pt x="1588" y="49"/>
                  </a:lnTo>
                  <a:lnTo>
                    <a:pt x="1417" y="74"/>
                  </a:lnTo>
                  <a:lnTo>
                    <a:pt x="1246" y="123"/>
                  </a:lnTo>
                  <a:lnTo>
                    <a:pt x="1099" y="172"/>
                  </a:lnTo>
                  <a:lnTo>
                    <a:pt x="953" y="245"/>
                  </a:lnTo>
                  <a:lnTo>
                    <a:pt x="806" y="343"/>
                  </a:lnTo>
                  <a:lnTo>
                    <a:pt x="660" y="440"/>
                  </a:lnTo>
                  <a:lnTo>
                    <a:pt x="537" y="562"/>
                  </a:lnTo>
                  <a:lnTo>
                    <a:pt x="415" y="684"/>
                  </a:lnTo>
                  <a:lnTo>
                    <a:pt x="318" y="831"/>
                  </a:lnTo>
                  <a:lnTo>
                    <a:pt x="220" y="978"/>
                  </a:lnTo>
                  <a:lnTo>
                    <a:pt x="147" y="1124"/>
                  </a:lnTo>
                  <a:lnTo>
                    <a:pt x="73" y="1295"/>
                  </a:lnTo>
                  <a:lnTo>
                    <a:pt x="49" y="1442"/>
                  </a:lnTo>
                  <a:lnTo>
                    <a:pt x="0" y="1613"/>
                  </a:lnTo>
                  <a:lnTo>
                    <a:pt x="0" y="1783"/>
                  </a:lnTo>
                  <a:lnTo>
                    <a:pt x="0" y="4128"/>
                  </a:lnTo>
                  <a:lnTo>
                    <a:pt x="0" y="4299"/>
                  </a:lnTo>
                  <a:lnTo>
                    <a:pt x="49" y="4446"/>
                  </a:lnTo>
                  <a:lnTo>
                    <a:pt x="73" y="4617"/>
                  </a:lnTo>
                  <a:lnTo>
                    <a:pt x="147" y="4763"/>
                  </a:lnTo>
                  <a:lnTo>
                    <a:pt x="220" y="4934"/>
                  </a:lnTo>
                  <a:lnTo>
                    <a:pt x="318" y="5081"/>
                  </a:lnTo>
                  <a:lnTo>
                    <a:pt x="415" y="5203"/>
                  </a:lnTo>
                  <a:lnTo>
                    <a:pt x="537" y="5325"/>
                  </a:lnTo>
                  <a:lnTo>
                    <a:pt x="660" y="5447"/>
                  </a:lnTo>
                  <a:lnTo>
                    <a:pt x="806" y="5545"/>
                  </a:lnTo>
                  <a:lnTo>
                    <a:pt x="953" y="5642"/>
                  </a:lnTo>
                  <a:lnTo>
                    <a:pt x="1099" y="5716"/>
                  </a:lnTo>
                  <a:lnTo>
                    <a:pt x="1246" y="5789"/>
                  </a:lnTo>
                  <a:lnTo>
                    <a:pt x="1417" y="5838"/>
                  </a:lnTo>
                  <a:lnTo>
                    <a:pt x="1588" y="5862"/>
                  </a:lnTo>
                  <a:lnTo>
                    <a:pt x="1759" y="5862"/>
                  </a:lnTo>
                  <a:lnTo>
                    <a:pt x="2711" y="5887"/>
                  </a:lnTo>
                  <a:lnTo>
                    <a:pt x="3908" y="5887"/>
                  </a:lnTo>
                  <a:lnTo>
                    <a:pt x="390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9"/>
            <p:cNvSpPr/>
            <p:nvPr/>
          </p:nvSpPr>
          <p:spPr>
            <a:xfrm>
              <a:off x="6736475" y="1638175"/>
              <a:ext cx="279650" cy="330325"/>
            </a:xfrm>
            <a:custGeom>
              <a:rect b="b" l="l" r="r" t="t"/>
              <a:pathLst>
                <a:path extrusionOk="0" h="13213" w="11186">
                  <a:moveTo>
                    <a:pt x="11186" y="0"/>
                  </a:moveTo>
                  <a:lnTo>
                    <a:pt x="10771" y="342"/>
                  </a:lnTo>
                  <a:lnTo>
                    <a:pt x="10380" y="635"/>
                  </a:lnTo>
                  <a:lnTo>
                    <a:pt x="9940" y="904"/>
                  </a:lnTo>
                  <a:lnTo>
                    <a:pt x="9525" y="1172"/>
                  </a:lnTo>
                  <a:lnTo>
                    <a:pt x="9110" y="1417"/>
                  </a:lnTo>
                  <a:lnTo>
                    <a:pt x="8695" y="1661"/>
                  </a:lnTo>
                  <a:lnTo>
                    <a:pt x="7840" y="2052"/>
                  </a:lnTo>
                  <a:lnTo>
                    <a:pt x="7034" y="2418"/>
                  </a:lnTo>
                  <a:lnTo>
                    <a:pt x="6228" y="2687"/>
                  </a:lnTo>
                  <a:lnTo>
                    <a:pt x="5471" y="2931"/>
                  </a:lnTo>
                  <a:lnTo>
                    <a:pt x="4763" y="3126"/>
                  </a:lnTo>
                  <a:lnTo>
                    <a:pt x="4225" y="3248"/>
                  </a:lnTo>
                  <a:lnTo>
                    <a:pt x="3664" y="3346"/>
                  </a:lnTo>
                  <a:lnTo>
                    <a:pt x="3077" y="3419"/>
                  </a:lnTo>
                  <a:lnTo>
                    <a:pt x="2467" y="3493"/>
                  </a:lnTo>
                  <a:lnTo>
                    <a:pt x="1221" y="3590"/>
                  </a:lnTo>
                  <a:lnTo>
                    <a:pt x="0" y="3664"/>
                  </a:lnTo>
                  <a:lnTo>
                    <a:pt x="0" y="9574"/>
                  </a:lnTo>
                  <a:lnTo>
                    <a:pt x="1221" y="9623"/>
                  </a:lnTo>
                  <a:lnTo>
                    <a:pt x="2467" y="9721"/>
                  </a:lnTo>
                  <a:lnTo>
                    <a:pt x="3077" y="9794"/>
                  </a:lnTo>
                  <a:lnTo>
                    <a:pt x="3664" y="9891"/>
                  </a:lnTo>
                  <a:lnTo>
                    <a:pt x="4225" y="9989"/>
                  </a:lnTo>
                  <a:lnTo>
                    <a:pt x="4763" y="10111"/>
                  </a:lnTo>
                  <a:lnTo>
                    <a:pt x="5471" y="10307"/>
                  </a:lnTo>
                  <a:lnTo>
                    <a:pt x="6228" y="10526"/>
                  </a:lnTo>
                  <a:lnTo>
                    <a:pt x="7034" y="10820"/>
                  </a:lnTo>
                  <a:lnTo>
                    <a:pt x="7840" y="11161"/>
                  </a:lnTo>
                  <a:lnTo>
                    <a:pt x="8695" y="11577"/>
                  </a:lnTo>
                  <a:lnTo>
                    <a:pt x="9110" y="11796"/>
                  </a:lnTo>
                  <a:lnTo>
                    <a:pt x="9525" y="12041"/>
                  </a:lnTo>
                  <a:lnTo>
                    <a:pt x="9940" y="12309"/>
                  </a:lnTo>
                  <a:lnTo>
                    <a:pt x="10380" y="12602"/>
                  </a:lnTo>
                  <a:lnTo>
                    <a:pt x="10771" y="12896"/>
                  </a:lnTo>
                  <a:lnTo>
                    <a:pt x="11186" y="13213"/>
                  </a:lnTo>
                  <a:lnTo>
                    <a:pt x="1118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9"/>
            <p:cNvSpPr/>
            <p:nvPr/>
          </p:nvSpPr>
          <p:spPr>
            <a:xfrm>
              <a:off x="7029550" y="1613750"/>
              <a:ext cx="34200" cy="379800"/>
            </a:xfrm>
            <a:custGeom>
              <a:rect b="b" l="l" r="r" t="t"/>
              <a:pathLst>
                <a:path extrusionOk="0" h="15192" w="1368">
                  <a:moveTo>
                    <a:pt x="684" y="0"/>
                  </a:moveTo>
                  <a:lnTo>
                    <a:pt x="562" y="25"/>
                  </a:lnTo>
                  <a:lnTo>
                    <a:pt x="464" y="98"/>
                  </a:lnTo>
                  <a:lnTo>
                    <a:pt x="366" y="171"/>
                  </a:lnTo>
                  <a:lnTo>
                    <a:pt x="0" y="513"/>
                  </a:lnTo>
                  <a:lnTo>
                    <a:pt x="0" y="14654"/>
                  </a:lnTo>
                  <a:lnTo>
                    <a:pt x="366" y="15020"/>
                  </a:lnTo>
                  <a:lnTo>
                    <a:pt x="464" y="15094"/>
                  </a:lnTo>
                  <a:lnTo>
                    <a:pt x="562" y="15143"/>
                  </a:lnTo>
                  <a:lnTo>
                    <a:pt x="684" y="15191"/>
                  </a:lnTo>
                  <a:lnTo>
                    <a:pt x="904" y="15191"/>
                  </a:lnTo>
                  <a:lnTo>
                    <a:pt x="1001" y="15143"/>
                  </a:lnTo>
                  <a:lnTo>
                    <a:pt x="1148" y="15045"/>
                  </a:lnTo>
                  <a:lnTo>
                    <a:pt x="1270" y="14923"/>
                  </a:lnTo>
                  <a:lnTo>
                    <a:pt x="1343" y="14776"/>
                  </a:lnTo>
                  <a:lnTo>
                    <a:pt x="1368" y="14605"/>
                  </a:lnTo>
                  <a:lnTo>
                    <a:pt x="1368" y="586"/>
                  </a:lnTo>
                  <a:lnTo>
                    <a:pt x="1343" y="415"/>
                  </a:lnTo>
                  <a:lnTo>
                    <a:pt x="1270" y="244"/>
                  </a:lnTo>
                  <a:lnTo>
                    <a:pt x="1148" y="122"/>
                  </a:lnTo>
                  <a:lnTo>
                    <a:pt x="1001" y="25"/>
                  </a:lnTo>
                  <a:lnTo>
                    <a:pt x="90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9" name="Google Shape;479;p39"/>
          <p:cNvGrpSpPr/>
          <p:nvPr/>
        </p:nvGrpSpPr>
        <p:grpSpPr>
          <a:xfrm>
            <a:off x="635671" y="2188336"/>
            <a:ext cx="280041" cy="300791"/>
            <a:chOff x="611175" y="2326900"/>
            <a:chExt cx="362700" cy="389575"/>
          </a:xfrm>
        </p:grpSpPr>
        <p:sp>
          <p:nvSpPr>
            <p:cNvPr id="480" name="Google Shape;480;p39"/>
            <p:cNvSpPr/>
            <p:nvPr/>
          </p:nvSpPr>
          <p:spPr>
            <a:xfrm>
              <a:off x="611175" y="2326900"/>
              <a:ext cx="362700" cy="389575"/>
            </a:xfrm>
            <a:custGeom>
              <a:rect b="b" l="l" r="r" t="t"/>
              <a:pathLst>
                <a:path extrusionOk="0" h="15583" w="14508">
                  <a:moveTo>
                    <a:pt x="9647" y="489"/>
                  </a:moveTo>
                  <a:lnTo>
                    <a:pt x="9769" y="513"/>
                  </a:lnTo>
                  <a:lnTo>
                    <a:pt x="9916" y="562"/>
                  </a:lnTo>
                  <a:lnTo>
                    <a:pt x="10014" y="660"/>
                  </a:lnTo>
                  <a:lnTo>
                    <a:pt x="10087" y="782"/>
                  </a:lnTo>
                  <a:lnTo>
                    <a:pt x="10111" y="928"/>
                  </a:lnTo>
                  <a:lnTo>
                    <a:pt x="10111" y="1075"/>
                  </a:lnTo>
                  <a:lnTo>
                    <a:pt x="10063" y="1197"/>
                  </a:lnTo>
                  <a:lnTo>
                    <a:pt x="9989" y="1319"/>
                  </a:lnTo>
                  <a:lnTo>
                    <a:pt x="9281" y="2003"/>
                  </a:lnTo>
                  <a:lnTo>
                    <a:pt x="9232" y="2076"/>
                  </a:lnTo>
                  <a:lnTo>
                    <a:pt x="9183" y="2174"/>
                  </a:lnTo>
                  <a:lnTo>
                    <a:pt x="9159" y="2247"/>
                  </a:lnTo>
                  <a:lnTo>
                    <a:pt x="9159" y="2345"/>
                  </a:lnTo>
                  <a:lnTo>
                    <a:pt x="9159" y="6497"/>
                  </a:lnTo>
                  <a:lnTo>
                    <a:pt x="9183" y="6643"/>
                  </a:lnTo>
                  <a:lnTo>
                    <a:pt x="9232" y="6790"/>
                  </a:lnTo>
                  <a:lnTo>
                    <a:pt x="10575" y="8671"/>
                  </a:lnTo>
                  <a:lnTo>
                    <a:pt x="3932" y="8671"/>
                  </a:lnTo>
                  <a:lnTo>
                    <a:pt x="5276" y="6790"/>
                  </a:lnTo>
                  <a:lnTo>
                    <a:pt x="5324" y="6643"/>
                  </a:lnTo>
                  <a:lnTo>
                    <a:pt x="5349" y="6497"/>
                  </a:lnTo>
                  <a:lnTo>
                    <a:pt x="5349" y="2345"/>
                  </a:lnTo>
                  <a:lnTo>
                    <a:pt x="5349" y="2247"/>
                  </a:lnTo>
                  <a:lnTo>
                    <a:pt x="5324" y="2174"/>
                  </a:lnTo>
                  <a:lnTo>
                    <a:pt x="5276" y="2076"/>
                  </a:lnTo>
                  <a:lnTo>
                    <a:pt x="5227" y="2003"/>
                  </a:lnTo>
                  <a:lnTo>
                    <a:pt x="4519" y="1319"/>
                  </a:lnTo>
                  <a:lnTo>
                    <a:pt x="4445" y="1197"/>
                  </a:lnTo>
                  <a:lnTo>
                    <a:pt x="4396" y="1075"/>
                  </a:lnTo>
                  <a:lnTo>
                    <a:pt x="4396" y="928"/>
                  </a:lnTo>
                  <a:lnTo>
                    <a:pt x="4421" y="782"/>
                  </a:lnTo>
                  <a:lnTo>
                    <a:pt x="4494" y="660"/>
                  </a:lnTo>
                  <a:lnTo>
                    <a:pt x="4592" y="562"/>
                  </a:lnTo>
                  <a:lnTo>
                    <a:pt x="4738" y="513"/>
                  </a:lnTo>
                  <a:lnTo>
                    <a:pt x="4860" y="489"/>
                  </a:lnTo>
                  <a:close/>
                  <a:moveTo>
                    <a:pt x="6717" y="9574"/>
                  </a:moveTo>
                  <a:lnTo>
                    <a:pt x="6912" y="9647"/>
                  </a:lnTo>
                  <a:lnTo>
                    <a:pt x="7083" y="9745"/>
                  </a:lnTo>
                  <a:lnTo>
                    <a:pt x="7254" y="9892"/>
                  </a:lnTo>
                  <a:lnTo>
                    <a:pt x="7376" y="10038"/>
                  </a:lnTo>
                  <a:lnTo>
                    <a:pt x="7474" y="10234"/>
                  </a:lnTo>
                  <a:lnTo>
                    <a:pt x="7547" y="10429"/>
                  </a:lnTo>
                  <a:lnTo>
                    <a:pt x="7571" y="10649"/>
                  </a:lnTo>
                  <a:lnTo>
                    <a:pt x="7547" y="10869"/>
                  </a:lnTo>
                  <a:lnTo>
                    <a:pt x="7474" y="11064"/>
                  </a:lnTo>
                  <a:lnTo>
                    <a:pt x="7376" y="11259"/>
                  </a:lnTo>
                  <a:lnTo>
                    <a:pt x="7254" y="11406"/>
                  </a:lnTo>
                  <a:lnTo>
                    <a:pt x="7083" y="11552"/>
                  </a:lnTo>
                  <a:lnTo>
                    <a:pt x="6912" y="11650"/>
                  </a:lnTo>
                  <a:lnTo>
                    <a:pt x="6717" y="11699"/>
                  </a:lnTo>
                  <a:lnTo>
                    <a:pt x="6497" y="11723"/>
                  </a:lnTo>
                  <a:lnTo>
                    <a:pt x="6277" y="11699"/>
                  </a:lnTo>
                  <a:lnTo>
                    <a:pt x="6057" y="11650"/>
                  </a:lnTo>
                  <a:lnTo>
                    <a:pt x="5886" y="11552"/>
                  </a:lnTo>
                  <a:lnTo>
                    <a:pt x="5715" y="11406"/>
                  </a:lnTo>
                  <a:lnTo>
                    <a:pt x="5593" y="11259"/>
                  </a:lnTo>
                  <a:lnTo>
                    <a:pt x="5495" y="11064"/>
                  </a:lnTo>
                  <a:lnTo>
                    <a:pt x="5422" y="10869"/>
                  </a:lnTo>
                  <a:lnTo>
                    <a:pt x="5398" y="10649"/>
                  </a:lnTo>
                  <a:lnTo>
                    <a:pt x="5422" y="10429"/>
                  </a:lnTo>
                  <a:lnTo>
                    <a:pt x="5495" y="10234"/>
                  </a:lnTo>
                  <a:lnTo>
                    <a:pt x="5593" y="10038"/>
                  </a:lnTo>
                  <a:lnTo>
                    <a:pt x="5715" y="9892"/>
                  </a:lnTo>
                  <a:lnTo>
                    <a:pt x="5886" y="9745"/>
                  </a:lnTo>
                  <a:lnTo>
                    <a:pt x="6057" y="9647"/>
                  </a:lnTo>
                  <a:lnTo>
                    <a:pt x="6277" y="9574"/>
                  </a:lnTo>
                  <a:close/>
                  <a:moveTo>
                    <a:pt x="8475" y="11894"/>
                  </a:moveTo>
                  <a:lnTo>
                    <a:pt x="8597" y="11919"/>
                  </a:lnTo>
                  <a:lnTo>
                    <a:pt x="8695" y="11943"/>
                  </a:lnTo>
                  <a:lnTo>
                    <a:pt x="8817" y="11992"/>
                  </a:lnTo>
                  <a:lnTo>
                    <a:pt x="8915" y="12065"/>
                  </a:lnTo>
                  <a:lnTo>
                    <a:pt x="8988" y="12163"/>
                  </a:lnTo>
                  <a:lnTo>
                    <a:pt x="9037" y="12285"/>
                  </a:lnTo>
                  <a:lnTo>
                    <a:pt x="9086" y="12383"/>
                  </a:lnTo>
                  <a:lnTo>
                    <a:pt x="9086" y="12529"/>
                  </a:lnTo>
                  <a:lnTo>
                    <a:pt x="9086" y="12652"/>
                  </a:lnTo>
                  <a:lnTo>
                    <a:pt x="9037" y="12749"/>
                  </a:lnTo>
                  <a:lnTo>
                    <a:pt x="8988" y="12871"/>
                  </a:lnTo>
                  <a:lnTo>
                    <a:pt x="8915" y="12969"/>
                  </a:lnTo>
                  <a:lnTo>
                    <a:pt x="8817" y="13042"/>
                  </a:lnTo>
                  <a:lnTo>
                    <a:pt x="8695" y="13091"/>
                  </a:lnTo>
                  <a:lnTo>
                    <a:pt x="8597" y="13140"/>
                  </a:lnTo>
                  <a:lnTo>
                    <a:pt x="8329" y="13140"/>
                  </a:lnTo>
                  <a:lnTo>
                    <a:pt x="8231" y="13091"/>
                  </a:lnTo>
                  <a:lnTo>
                    <a:pt x="8109" y="13042"/>
                  </a:lnTo>
                  <a:lnTo>
                    <a:pt x="8011" y="12969"/>
                  </a:lnTo>
                  <a:lnTo>
                    <a:pt x="7938" y="12871"/>
                  </a:lnTo>
                  <a:lnTo>
                    <a:pt x="7889" y="12749"/>
                  </a:lnTo>
                  <a:lnTo>
                    <a:pt x="7864" y="12652"/>
                  </a:lnTo>
                  <a:lnTo>
                    <a:pt x="7840" y="12529"/>
                  </a:lnTo>
                  <a:lnTo>
                    <a:pt x="7864" y="12383"/>
                  </a:lnTo>
                  <a:lnTo>
                    <a:pt x="7889" y="12285"/>
                  </a:lnTo>
                  <a:lnTo>
                    <a:pt x="7938" y="12163"/>
                  </a:lnTo>
                  <a:lnTo>
                    <a:pt x="8011" y="12065"/>
                  </a:lnTo>
                  <a:lnTo>
                    <a:pt x="8109" y="11992"/>
                  </a:lnTo>
                  <a:lnTo>
                    <a:pt x="8231" y="11943"/>
                  </a:lnTo>
                  <a:lnTo>
                    <a:pt x="8329" y="11919"/>
                  </a:lnTo>
                  <a:lnTo>
                    <a:pt x="8475" y="11894"/>
                  </a:lnTo>
                  <a:close/>
                  <a:moveTo>
                    <a:pt x="6741" y="13360"/>
                  </a:moveTo>
                  <a:lnTo>
                    <a:pt x="6814" y="13384"/>
                  </a:lnTo>
                  <a:lnTo>
                    <a:pt x="6912" y="13433"/>
                  </a:lnTo>
                  <a:lnTo>
                    <a:pt x="6985" y="13482"/>
                  </a:lnTo>
                  <a:lnTo>
                    <a:pt x="7034" y="13555"/>
                  </a:lnTo>
                  <a:lnTo>
                    <a:pt x="7083" y="13653"/>
                  </a:lnTo>
                  <a:lnTo>
                    <a:pt x="7107" y="13726"/>
                  </a:lnTo>
                  <a:lnTo>
                    <a:pt x="7107" y="13824"/>
                  </a:lnTo>
                  <a:lnTo>
                    <a:pt x="7107" y="13922"/>
                  </a:lnTo>
                  <a:lnTo>
                    <a:pt x="7083" y="14019"/>
                  </a:lnTo>
                  <a:lnTo>
                    <a:pt x="7034" y="14117"/>
                  </a:lnTo>
                  <a:lnTo>
                    <a:pt x="6985" y="14166"/>
                  </a:lnTo>
                  <a:lnTo>
                    <a:pt x="6912" y="14239"/>
                  </a:lnTo>
                  <a:lnTo>
                    <a:pt x="6814" y="14288"/>
                  </a:lnTo>
                  <a:lnTo>
                    <a:pt x="6741" y="14312"/>
                  </a:lnTo>
                  <a:lnTo>
                    <a:pt x="6546" y="14312"/>
                  </a:lnTo>
                  <a:lnTo>
                    <a:pt x="6448" y="14288"/>
                  </a:lnTo>
                  <a:lnTo>
                    <a:pt x="6375" y="14239"/>
                  </a:lnTo>
                  <a:lnTo>
                    <a:pt x="6301" y="14166"/>
                  </a:lnTo>
                  <a:lnTo>
                    <a:pt x="6228" y="14117"/>
                  </a:lnTo>
                  <a:lnTo>
                    <a:pt x="6179" y="14019"/>
                  </a:lnTo>
                  <a:lnTo>
                    <a:pt x="6155" y="13922"/>
                  </a:lnTo>
                  <a:lnTo>
                    <a:pt x="6155" y="13824"/>
                  </a:lnTo>
                  <a:lnTo>
                    <a:pt x="6155" y="13726"/>
                  </a:lnTo>
                  <a:lnTo>
                    <a:pt x="6179" y="13653"/>
                  </a:lnTo>
                  <a:lnTo>
                    <a:pt x="6228" y="13555"/>
                  </a:lnTo>
                  <a:lnTo>
                    <a:pt x="6301" y="13482"/>
                  </a:lnTo>
                  <a:lnTo>
                    <a:pt x="6375" y="13433"/>
                  </a:lnTo>
                  <a:lnTo>
                    <a:pt x="6448" y="13384"/>
                  </a:lnTo>
                  <a:lnTo>
                    <a:pt x="6546" y="13360"/>
                  </a:lnTo>
                  <a:close/>
                  <a:moveTo>
                    <a:pt x="4860" y="0"/>
                  </a:moveTo>
                  <a:lnTo>
                    <a:pt x="4714" y="25"/>
                  </a:lnTo>
                  <a:lnTo>
                    <a:pt x="4592" y="49"/>
                  </a:lnTo>
                  <a:lnTo>
                    <a:pt x="4445" y="98"/>
                  </a:lnTo>
                  <a:lnTo>
                    <a:pt x="4323" y="171"/>
                  </a:lnTo>
                  <a:lnTo>
                    <a:pt x="4225" y="245"/>
                  </a:lnTo>
                  <a:lnTo>
                    <a:pt x="4128" y="367"/>
                  </a:lnTo>
                  <a:lnTo>
                    <a:pt x="4030" y="464"/>
                  </a:lnTo>
                  <a:lnTo>
                    <a:pt x="3981" y="611"/>
                  </a:lnTo>
                  <a:lnTo>
                    <a:pt x="3932" y="733"/>
                  </a:lnTo>
                  <a:lnTo>
                    <a:pt x="3908" y="880"/>
                  </a:lnTo>
                  <a:lnTo>
                    <a:pt x="3908" y="1026"/>
                  </a:lnTo>
                  <a:lnTo>
                    <a:pt x="3908" y="1173"/>
                  </a:lnTo>
                  <a:lnTo>
                    <a:pt x="3957" y="1295"/>
                  </a:lnTo>
                  <a:lnTo>
                    <a:pt x="4006" y="1441"/>
                  </a:lnTo>
                  <a:lnTo>
                    <a:pt x="4079" y="1563"/>
                  </a:lnTo>
                  <a:lnTo>
                    <a:pt x="4177" y="1661"/>
                  </a:lnTo>
                  <a:lnTo>
                    <a:pt x="4860" y="2345"/>
                  </a:lnTo>
                  <a:lnTo>
                    <a:pt x="4860" y="6497"/>
                  </a:lnTo>
                  <a:lnTo>
                    <a:pt x="196" y="13067"/>
                  </a:lnTo>
                  <a:lnTo>
                    <a:pt x="122" y="13189"/>
                  </a:lnTo>
                  <a:lnTo>
                    <a:pt x="49" y="13311"/>
                  </a:lnTo>
                  <a:lnTo>
                    <a:pt x="25" y="13433"/>
                  </a:lnTo>
                  <a:lnTo>
                    <a:pt x="0" y="13555"/>
                  </a:lnTo>
                  <a:lnTo>
                    <a:pt x="0" y="13677"/>
                  </a:lnTo>
                  <a:lnTo>
                    <a:pt x="25" y="13824"/>
                  </a:lnTo>
                  <a:lnTo>
                    <a:pt x="49" y="13946"/>
                  </a:lnTo>
                  <a:lnTo>
                    <a:pt x="98" y="14068"/>
                  </a:lnTo>
                  <a:lnTo>
                    <a:pt x="586" y="15045"/>
                  </a:lnTo>
                  <a:lnTo>
                    <a:pt x="660" y="15167"/>
                  </a:lnTo>
                  <a:lnTo>
                    <a:pt x="757" y="15265"/>
                  </a:lnTo>
                  <a:lnTo>
                    <a:pt x="831" y="15362"/>
                  </a:lnTo>
                  <a:lnTo>
                    <a:pt x="953" y="15436"/>
                  </a:lnTo>
                  <a:lnTo>
                    <a:pt x="1075" y="15485"/>
                  </a:lnTo>
                  <a:lnTo>
                    <a:pt x="1197" y="15533"/>
                  </a:lnTo>
                  <a:lnTo>
                    <a:pt x="1319" y="15582"/>
                  </a:lnTo>
                  <a:lnTo>
                    <a:pt x="13189" y="15582"/>
                  </a:lnTo>
                  <a:lnTo>
                    <a:pt x="13311" y="15533"/>
                  </a:lnTo>
                  <a:lnTo>
                    <a:pt x="13433" y="15485"/>
                  </a:lnTo>
                  <a:lnTo>
                    <a:pt x="13555" y="15436"/>
                  </a:lnTo>
                  <a:lnTo>
                    <a:pt x="13677" y="15362"/>
                  </a:lnTo>
                  <a:lnTo>
                    <a:pt x="13750" y="15265"/>
                  </a:lnTo>
                  <a:lnTo>
                    <a:pt x="13848" y="15167"/>
                  </a:lnTo>
                  <a:lnTo>
                    <a:pt x="13921" y="15045"/>
                  </a:lnTo>
                  <a:lnTo>
                    <a:pt x="14410" y="14068"/>
                  </a:lnTo>
                  <a:lnTo>
                    <a:pt x="14459" y="13946"/>
                  </a:lnTo>
                  <a:lnTo>
                    <a:pt x="14483" y="13824"/>
                  </a:lnTo>
                  <a:lnTo>
                    <a:pt x="14508" y="13677"/>
                  </a:lnTo>
                  <a:lnTo>
                    <a:pt x="14508" y="13555"/>
                  </a:lnTo>
                  <a:lnTo>
                    <a:pt x="14483" y="13433"/>
                  </a:lnTo>
                  <a:lnTo>
                    <a:pt x="14459" y="13311"/>
                  </a:lnTo>
                  <a:lnTo>
                    <a:pt x="14385" y="13189"/>
                  </a:lnTo>
                  <a:lnTo>
                    <a:pt x="14312" y="13067"/>
                  </a:lnTo>
                  <a:lnTo>
                    <a:pt x="9647" y="6497"/>
                  </a:lnTo>
                  <a:lnTo>
                    <a:pt x="9647" y="2345"/>
                  </a:lnTo>
                  <a:lnTo>
                    <a:pt x="10331" y="1661"/>
                  </a:lnTo>
                  <a:lnTo>
                    <a:pt x="10429" y="1563"/>
                  </a:lnTo>
                  <a:lnTo>
                    <a:pt x="10502" y="1441"/>
                  </a:lnTo>
                  <a:lnTo>
                    <a:pt x="10551" y="1295"/>
                  </a:lnTo>
                  <a:lnTo>
                    <a:pt x="10600" y="1173"/>
                  </a:lnTo>
                  <a:lnTo>
                    <a:pt x="10600" y="1026"/>
                  </a:lnTo>
                  <a:lnTo>
                    <a:pt x="10600" y="880"/>
                  </a:lnTo>
                  <a:lnTo>
                    <a:pt x="10575" y="733"/>
                  </a:lnTo>
                  <a:lnTo>
                    <a:pt x="10527" y="611"/>
                  </a:lnTo>
                  <a:lnTo>
                    <a:pt x="10478" y="464"/>
                  </a:lnTo>
                  <a:lnTo>
                    <a:pt x="10380" y="367"/>
                  </a:lnTo>
                  <a:lnTo>
                    <a:pt x="10282" y="245"/>
                  </a:lnTo>
                  <a:lnTo>
                    <a:pt x="10185" y="171"/>
                  </a:lnTo>
                  <a:lnTo>
                    <a:pt x="10063" y="98"/>
                  </a:lnTo>
                  <a:lnTo>
                    <a:pt x="9916" y="49"/>
                  </a:lnTo>
                  <a:lnTo>
                    <a:pt x="9794" y="25"/>
                  </a:lnTo>
                  <a:lnTo>
                    <a:pt x="964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9"/>
            <p:cNvSpPr/>
            <p:nvPr/>
          </p:nvSpPr>
          <p:spPr>
            <a:xfrm>
              <a:off x="794950" y="2500900"/>
              <a:ext cx="24450" cy="23850"/>
            </a:xfrm>
            <a:custGeom>
              <a:rect b="b" l="l" r="r" t="t"/>
              <a:pathLst>
                <a:path extrusionOk="0" h="954" w="978">
                  <a:moveTo>
                    <a:pt x="391" y="1"/>
                  </a:moveTo>
                  <a:lnTo>
                    <a:pt x="294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98" y="196"/>
                  </a:lnTo>
                  <a:lnTo>
                    <a:pt x="49" y="294"/>
                  </a:lnTo>
                  <a:lnTo>
                    <a:pt x="25" y="367"/>
                  </a:lnTo>
                  <a:lnTo>
                    <a:pt x="1" y="465"/>
                  </a:lnTo>
                  <a:lnTo>
                    <a:pt x="25" y="563"/>
                  </a:lnTo>
                  <a:lnTo>
                    <a:pt x="49" y="660"/>
                  </a:lnTo>
                  <a:lnTo>
                    <a:pt x="98" y="734"/>
                  </a:lnTo>
                  <a:lnTo>
                    <a:pt x="147" y="807"/>
                  </a:lnTo>
                  <a:lnTo>
                    <a:pt x="220" y="880"/>
                  </a:lnTo>
                  <a:lnTo>
                    <a:pt x="294" y="905"/>
                  </a:lnTo>
                  <a:lnTo>
                    <a:pt x="391" y="953"/>
                  </a:lnTo>
                  <a:lnTo>
                    <a:pt x="587" y="953"/>
                  </a:lnTo>
                  <a:lnTo>
                    <a:pt x="684" y="905"/>
                  </a:lnTo>
                  <a:lnTo>
                    <a:pt x="758" y="880"/>
                  </a:lnTo>
                  <a:lnTo>
                    <a:pt x="831" y="807"/>
                  </a:lnTo>
                  <a:lnTo>
                    <a:pt x="880" y="734"/>
                  </a:lnTo>
                  <a:lnTo>
                    <a:pt x="929" y="660"/>
                  </a:lnTo>
                  <a:lnTo>
                    <a:pt x="953" y="563"/>
                  </a:lnTo>
                  <a:lnTo>
                    <a:pt x="978" y="465"/>
                  </a:lnTo>
                  <a:lnTo>
                    <a:pt x="953" y="367"/>
                  </a:lnTo>
                  <a:lnTo>
                    <a:pt x="929" y="294"/>
                  </a:lnTo>
                  <a:lnTo>
                    <a:pt x="880" y="196"/>
                  </a:lnTo>
                  <a:lnTo>
                    <a:pt x="831" y="123"/>
                  </a:lnTo>
                  <a:lnTo>
                    <a:pt x="758" y="74"/>
                  </a:lnTo>
                  <a:lnTo>
                    <a:pt x="684" y="25"/>
                  </a:lnTo>
                  <a:lnTo>
                    <a:pt x="58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2" name="Google Shape;482;p39"/>
            <p:cNvSpPr/>
            <p:nvPr/>
          </p:nvSpPr>
          <p:spPr>
            <a:xfrm>
              <a:off x="754650" y="2381250"/>
              <a:ext cx="75750" cy="14050"/>
            </a:xfrm>
            <a:custGeom>
              <a:rect b="b" l="l" r="r" t="t"/>
              <a:pathLst>
                <a:path extrusionOk="0" h="562" w="3030">
                  <a:moveTo>
                    <a:pt x="294" y="0"/>
                  </a:moveTo>
                  <a:lnTo>
                    <a:pt x="172" y="24"/>
                  </a:lnTo>
                  <a:lnTo>
                    <a:pt x="74" y="73"/>
                  </a:lnTo>
                  <a:lnTo>
                    <a:pt x="25" y="171"/>
                  </a:lnTo>
                  <a:lnTo>
                    <a:pt x="1" y="269"/>
                  </a:lnTo>
                  <a:lnTo>
                    <a:pt x="25" y="391"/>
                  </a:lnTo>
                  <a:lnTo>
                    <a:pt x="74" y="488"/>
                  </a:lnTo>
                  <a:lnTo>
                    <a:pt x="172" y="537"/>
                  </a:lnTo>
                  <a:lnTo>
                    <a:pt x="294" y="562"/>
                  </a:lnTo>
                  <a:lnTo>
                    <a:pt x="2736" y="562"/>
                  </a:lnTo>
                  <a:lnTo>
                    <a:pt x="2858" y="537"/>
                  </a:lnTo>
                  <a:lnTo>
                    <a:pt x="2956" y="488"/>
                  </a:lnTo>
                  <a:lnTo>
                    <a:pt x="3005" y="391"/>
                  </a:lnTo>
                  <a:lnTo>
                    <a:pt x="3029" y="269"/>
                  </a:lnTo>
                  <a:lnTo>
                    <a:pt x="3005" y="171"/>
                  </a:lnTo>
                  <a:lnTo>
                    <a:pt x="2956" y="73"/>
                  </a:lnTo>
                  <a:lnTo>
                    <a:pt x="2858" y="24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3" name="Google Shape;483;p39"/>
            <p:cNvSpPr/>
            <p:nvPr/>
          </p:nvSpPr>
          <p:spPr>
            <a:xfrm>
              <a:off x="765025" y="2453900"/>
              <a:ext cx="31175" cy="31150"/>
            </a:xfrm>
            <a:custGeom>
              <a:rect b="b" l="l" r="r" t="t"/>
              <a:pathLst>
                <a:path extrusionOk="0" h="1246" w="1247">
                  <a:moveTo>
                    <a:pt x="611" y="0"/>
                  </a:moveTo>
                  <a:lnTo>
                    <a:pt x="489" y="25"/>
                  </a:lnTo>
                  <a:lnTo>
                    <a:pt x="367" y="49"/>
                  </a:lnTo>
                  <a:lnTo>
                    <a:pt x="270" y="122"/>
                  </a:lnTo>
                  <a:lnTo>
                    <a:pt x="172" y="196"/>
                  </a:lnTo>
                  <a:lnTo>
                    <a:pt x="99" y="269"/>
                  </a:lnTo>
                  <a:lnTo>
                    <a:pt x="50" y="391"/>
                  </a:lnTo>
                  <a:lnTo>
                    <a:pt x="1" y="513"/>
                  </a:lnTo>
                  <a:lnTo>
                    <a:pt x="1" y="635"/>
                  </a:lnTo>
                  <a:lnTo>
                    <a:pt x="1" y="757"/>
                  </a:lnTo>
                  <a:lnTo>
                    <a:pt x="50" y="880"/>
                  </a:lnTo>
                  <a:lnTo>
                    <a:pt x="99" y="977"/>
                  </a:lnTo>
                  <a:lnTo>
                    <a:pt x="172" y="1075"/>
                  </a:lnTo>
                  <a:lnTo>
                    <a:pt x="270" y="1148"/>
                  </a:lnTo>
                  <a:lnTo>
                    <a:pt x="367" y="1197"/>
                  </a:lnTo>
                  <a:lnTo>
                    <a:pt x="489" y="1246"/>
                  </a:lnTo>
                  <a:lnTo>
                    <a:pt x="734" y="1246"/>
                  </a:lnTo>
                  <a:lnTo>
                    <a:pt x="856" y="1197"/>
                  </a:lnTo>
                  <a:lnTo>
                    <a:pt x="978" y="1148"/>
                  </a:lnTo>
                  <a:lnTo>
                    <a:pt x="1051" y="1075"/>
                  </a:lnTo>
                  <a:lnTo>
                    <a:pt x="1149" y="977"/>
                  </a:lnTo>
                  <a:lnTo>
                    <a:pt x="1198" y="880"/>
                  </a:lnTo>
                  <a:lnTo>
                    <a:pt x="1222" y="757"/>
                  </a:lnTo>
                  <a:lnTo>
                    <a:pt x="1246" y="635"/>
                  </a:lnTo>
                  <a:lnTo>
                    <a:pt x="1222" y="513"/>
                  </a:lnTo>
                  <a:lnTo>
                    <a:pt x="1198" y="391"/>
                  </a:lnTo>
                  <a:lnTo>
                    <a:pt x="1149" y="269"/>
                  </a:lnTo>
                  <a:lnTo>
                    <a:pt x="1051" y="196"/>
                  </a:lnTo>
                  <a:lnTo>
                    <a:pt x="978" y="122"/>
                  </a:lnTo>
                  <a:lnTo>
                    <a:pt x="856" y="49"/>
                  </a:lnTo>
                  <a:lnTo>
                    <a:pt x="734" y="25"/>
                  </a:lnTo>
                  <a:lnTo>
                    <a:pt x="61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4" name="Google Shape;484;p39"/>
          <p:cNvSpPr/>
          <p:nvPr/>
        </p:nvSpPr>
        <p:spPr>
          <a:xfrm>
            <a:off x="1148655" y="2191296"/>
            <a:ext cx="295135" cy="29513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308" y="10210"/>
                </a:moveTo>
                <a:lnTo>
                  <a:pt x="11406" y="10234"/>
                </a:lnTo>
                <a:lnTo>
                  <a:pt x="11479" y="10259"/>
                </a:lnTo>
                <a:lnTo>
                  <a:pt x="11577" y="10307"/>
                </a:lnTo>
                <a:lnTo>
                  <a:pt x="11650" y="10356"/>
                </a:lnTo>
                <a:lnTo>
                  <a:pt x="11699" y="10430"/>
                </a:lnTo>
                <a:lnTo>
                  <a:pt x="11748" y="10527"/>
                </a:lnTo>
                <a:lnTo>
                  <a:pt x="11772" y="10625"/>
                </a:lnTo>
                <a:lnTo>
                  <a:pt x="11797" y="10698"/>
                </a:lnTo>
                <a:lnTo>
                  <a:pt x="11772" y="10796"/>
                </a:lnTo>
                <a:lnTo>
                  <a:pt x="11748" y="10894"/>
                </a:lnTo>
                <a:lnTo>
                  <a:pt x="11699" y="10967"/>
                </a:lnTo>
                <a:lnTo>
                  <a:pt x="11650" y="11065"/>
                </a:lnTo>
                <a:lnTo>
                  <a:pt x="11235" y="11431"/>
                </a:lnTo>
                <a:lnTo>
                  <a:pt x="10795" y="11773"/>
                </a:lnTo>
                <a:lnTo>
                  <a:pt x="10307" y="12041"/>
                </a:lnTo>
                <a:lnTo>
                  <a:pt x="9819" y="12286"/>
                </a:lnTo>
                <a:lnTo>
                  <a:pt x="9281" y="12457"/>
                </a:lnTo>
                <a:lnTo>
                  <a:pt x="8768" y="12603"/>
                </a:lnTo>
                <a:lnTo>
                  <a:pt x="8207" y="12676"/>
                </a:lnTo>
                <a:lnTo>
                  <a:pt x="7645" y="12701"/>
                </a:lnTo>
                <a:lnTo>
                  <a:pt x="7083" y="12676"/>
                </a:lnTo>
                <a:lnTo>
                  <a:pt x="6521" y="12603"/>
                </a:lnTo>
                <a:lnTo>
                  <a:pt x="6009" y="12457"/>
                </a:lnTo>
                <a:lnTo>
                  <a:pt x="5471" y="12286"/>
                </a:lnTo>
                <a:lnTo>
                  <a:pt x="4983" y="12041"/>
                </a:lnTo>
                <a:lnTo>
                  <a:pt x="4494" y="11773"/>
                </a:lnTo>
                <a:lnTo>
                  <a:pt x="4055" y="11431"/>
                </a:lnTo>
                <a:lnTo>
                  <a:pt x="3640" y="11065"/>
                </a:lnTo>
                <a:lnTo>
                  <a:pt x="3591" y="10967"/>
                </a:lnTo>
                <a:lnTo>
                  <a:pt x="3542" y="10894"/>
                </a:lnTo>
                <a:lnTo>
                  <a:pt x="3517" y="10796"/>
                </a:lnTo>
                <a:lnTo>
                  <a:pt x="3493" y="10698"/>
                </a:lnTo>
                <a:lnTo>
                  <a:pt x="3517" y="10625"/>
                </a:lnTo>
                <a:lnTo>
                  <a:pt x="3542" y="10527"/>
                </a:lnTo>
                <a:lnTo>
                  <a:pt x="3591" y="10430"/>
                </a:lnTo>
                <a:lnTo>
                  <a:pt x="3640" y="10356"/>
                </a:lnTo>
                <a:lnTo>
                  <a:pt x="3713" y="10307"/>
                </a:lnTo>
                <a:lnTo>
                  <a:pt x="3811" y="10259"/>
                </a:lnTo>
                <a:lnTo>
                  <a:pt x="3884" y="10234"/>
                </a:lnTo>
                <a:lnTo>
                  <a:pt x="3981" y="10210"/>
                </a:lnTo>
                <a:lnTo>
                  <a:pt x="4079" y="10234"/>
                </a:lnTo>
                <a:lnTo>
                  <a:pt x="4177" y="10259"/>
                </a:lnTo>
                <a:lnTo>
                  <a:pt x="4250" y="10307"/>
                </a:lnTo>
                <a:lnTo>
                  <a:pt x="4323" y="10356"/>
                </a:lnTo>
                <a:lnTo>
                  <a:pt x="4690" y="10674"/>
                </a:lnTo>
                <a:lnTo>
                  <a:pt x="5056" y="10942"/>
                </a:lnTo>
                <a:lnTo>
                  <a:pt x="5447" y="11187"/>
                </a:lnTo>
                <a:lnTo>
                  <a:pt x="5862" y="11382"/>
                </a:lnTo>
                <a:lnTo>
                  <a:pt x="6277" y="11529"/>
                </a:lnTo>
                <a:lnTo>
                  <a:pt x="6717" y="11651"/>
                </a:lnTo>
                <a:lnTo>
                  <a:pt x="7181" y="11700"/>
                </a:lnTo>
                <a:lnTo>
                  <a:pt x="7645" y="11724"/>
                </a:lnTo>
                <a:lnTo>
                  <a:pt x="8109" y="11700"/>
                </a:lnTo>
                <a:lnTo>
                  <a:pt x="8573" y="11651"/>
                </a:lnTo>
                <a:lnTo>
                  <a:pt x="9013" y="11529"/>
                </a:lnTo>
                <a:lnTo>
                  <a:pt x="9428" y="11382"/>
                </a:lnTo>
                <a:lnTo>
                  <a:pt x="9843" y="11187"/>
                </a:lnTo>
                <a:lnTo>
                  <a:pt x="10234" y="10942"/>
                </a:lnTo>
                <a:lnTo>
                  <a:pt x="10600" y="10674"/>
                </a:lnTo>
                <a:lnTo>
                  <a:pt x="10966" y="10356"/>
                </a:lnTo>
                <a:lnTo>
                  <a:pt x="11040" y="10307"/>
                </a:lnTo>
                <a:lnTo>
                  <a:pt x="11113" y="10259"/>
                </a:lnTo>
                <a:lnTo>
                  <a:pt x="11211" y="10234"/>
                </a:lnTo>
                <a:lnTo>
                  <a:pt x="11308" y="10210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0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0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5" name="Google Shape;485;p39"/>
          <p:cNvSpPr/>
          <p:nvPr/>
        </p:nvSpPr>
        <p:spPr>
          <a:xfrm>
            <a:off x="1669149" y="2191296"/>
            <a:ext cx="295135" cy="29513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1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1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7645" y="10063"/>
                </a:moveTo>
                <a:lnTo>
                  <a:pt x="8207" y="10112"/>
                </a:lnTo>
                <a:lnTo>
                  <a:pt x="8768" y="10185"/>
                </a:lnTo>
                <a:lnTo>
                  <a:pt x="9281" y="10307"/>
                </a:lnTo>
                <a:lnTo>
                  <a:pt x="9819" y="10503"/>
                </a:lnTo>
                <a:lnTo>
                  <a:pt x="10307" y="10747"/>
                </a:lnTo>
                <a:lnTo>
                  <a:pt x="10796" y="11016"/>
                </a:lnTo>
                <a:lnTo>
                  <a:pt x="11235" y="11358"/>
                </a:lnTo>
                <a:lnTo>
                  <a:pt x="11650" y="11724"/>
                </a:lnTo>
                <a:lnTo>
                  <a:pt x="11699" y="11797"/>
                </a:lnTo>
                <a:lnTo>
                  <a:pt x="11748" y="11895"/>
                </a:lnTo>
                <a:lnTo>
                  <a:pt x="11772" y="11993"/>
                </a:lnTo>
                <a:lnTo>
                  <a:pt x="11797" y="12066"/>
                </a:lnTo>
                <a:lnTo>
                  <a:pt x="11772" y="12164"/>
                </a:lnTo>
                <a:lnTo>
                  <a:pt x="11748" y="12261"/>
                </a:lnTo>
                <a:lnTo>
                  <a:pt x="11699" y="12335"/>
                </a:lnTo>
                <a:lnTo>
                  <a:pt x="11650" y="12432"/>
                </a:lnTo>
                <a:lnTo>
                  <a:pt x="11577" y="12481"/>
                </a:lnTo>
                <a:lnTo>
                  <a:pt x="11479" y="12530"/>
                </a:lnTo>
                <a:lnTo>
                  <a:pt x="11406" y="12554"/>
                </a:lnTo>
                <a:lnTo>
                  <a:pt x="11211" y="12554"/>
                </a:lnTo>
                <a:lnTo>
                  <a:pt x="11113" y="12530"/>
                </a:lnTo>
                <a:lnTo>
                  <a:pt x="11040" y="12481"/>
                </a:lnTo>
                <a:lnTo>
                  <a:pt x="10966" y="12432"/>
                </a:lnTo>
                <a:lnTo>
                  <a:pt x="10600" y="12115"/>
                </a:lnTo>
                <a:lnTo>
                  <a:pt x="10234" y="11846"/>
                </a:lnTo>
                <a:lnTo>
                  <a:pt x="9843" y="11602"/>
                </a:lnTo>
                <a:lnTo>
                  <a:pt x="9428" y="11406"/>
                </a:lnTo>
                <a:lnTo>
                  <a:pt x="9013" y="11260"/>
                </a:lnTo>
                <a:lnTo>
                  <a:pt x="8573" y="11138"/>
                </a:lnTo>
                <a:lnTo>
                  <a:pt x="8109" y="11065"/>
                </a:lnTo>
                <a:lnTo>
                  <a:pt x="7645" y="11040"/>
                </a:lnTo>
                <a:lnTo>
                  <a:pt x="7181" y="11065"/>
                </a:lnTo>
                <a:lnTo>
                  <a:pt x="6717" y="11138"/>
                </a:lnTo>
                <a:lnTo>
                  <a:pt x="6277" y="11260"/>
                </a:lnTo>
                <a:lnTo>
                  <a:pt x="5862" y="11406"/>
                </a:lnTo>
                <a:lnTo>
                  <a:pt x="5447" y="11602"/>
                </a:lnTo>
                <a:lnTo>
                  <a:pt x="5056" y="11846"/>
                </a:lnTo>
                <a:lnTo>
                  <a:pt x="4690" y="12115"/>
                </a:lnTo>
                <a:lnTo>
                  <a:pt x="4323" y="12432"/>
                </a:lnTo>
                <a:lnTo>
                  <a:pt x="4250" y="12481"/>
                </a:lnTo>
                <a:lnTo>
                  <a:pt x="4177" y="12530"/>
                </a:lnTo>
                <a:lnTo>
                  <a:pt x="4079" y="12554"/>
                </a:lnTo>
                <a:lnTo>
                  <a:pt x="3884" y="12554"/>
                </a:lnTo>
                <a:lnTo>
                  <a:pt x="3811" y="12530"/>
                </a:lnTo>
                <a:lnTo>
                  <a:pt x="3713" y="12481"/>
                </a:lnTo>
                <a:lnTo>
                  <a:pt x="3640" y="12432"/>
                </a:lnTo>
                <a:lnTo>
                  <a:pt x="3591" y="12335"/>
                </a:lnTo>
                <a:lnTo>
                  <a:pt x="3542" y="12261"/>
                </a:lnTo>
                <a:lnTo>
                  <a:pt x="3517" y="12164"/>
                </a:lnTo>
                <a:lnTo>
                  <a:pt x="3493" y="12066"/>
                </a:lnTo>
                <a:lnTo>
                  <a:pt x="3517" y="11993"/>
                </a:lnTo>
                <a:lnTo>
                  <a:pt x="3542" y="11895"/>
                </a:lnTo>
                <a:lnTo>
                  <a:pt x="3591" y="11797"/>
                </a:lnTo>
                <a:lnTo>
                  <a:pt x="3640" y="11724"/>
                </a:lnTo>
                <a:lnTo>
                  <a:pt x="4055" y="11358"/>
                </a:lnTo>
                <a:lnTo>
                  <a:pt x="4494" y="11016"/>
                </a:lnTo>
                <a:lnTo>
                  <a:pt x="4983" y="10747"/>
                </a:lnTo>
                <a:lnTo>
                  <a:pt x="5471" y="10503"/>
                </a:lnTo>
                <a:lnTo>
                  <a:pt x="6009" y="10307"/>
                </a:lnTo>
                <a:lnTo>
                  <a:pt x="6521" y="10185"/>
                </a:lnTo>
                <a:lnTo>
                  <a:pt x="7083" y="10112"/>
                </a:lnTo>
                <a:lnTo>
                  <a:pt x="7645" y="1006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6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6" y="14533"/>
                </a:lnTo>
                <a:lnTo>
                  <a:pt x="11284" y="14362"/>
                </a:lnTo>
                <a:lnTo>
                  <a:pt x="11601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1" y="1100"/>
                </a:lnTo>
                <a:lnTo>
                  <a:pt x="11284" y="929"/>
                </a:lnTo>
                <a:lnTo>
                  <a:pt x="10966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6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6" name="Google Shape;486;p39"/>
          <p:cNvSpPr/>
          <p:nvPr/>
        </p:nvSpPr>
        <p:spPr>
          <a:xfrm>
            <a:off x="2189643" y="2191296"/>
            <a:ext cx="295135" cy="295135"/>
          </a:xfrm>
          <a:custGeom>
            <a:rect b="b" l="l" r="r" t="t"/>
            <a:pathLst>
              <a:path extrusionOk="0" h="15290" w="15290">
                <a:moveTo>
                  <a:pt x="4519" y="6815"/>
                </a:moveTo>
                <a:lnTo>
                  <a:pt x="4690" y="6839"/>
                </a:lnTo>
                <a:lnTo>
                  <a:pt x="4861" y="6888"/>
                </a:lnTo>
                <a:lnTo>
                  <a:pt x="5007" y="6986"/>
                </a:lnTo>
                <a:lnTo>
                  <a:pt x="5154" y="7084"/>
                </a:lnTo>
                <a:lnTo>
                  <a:pt x="5252" y="7230"/>
                </a:lnTo>
                <a:lnTo>
                  <a:pt x="5325" y="7401"/>
                </a:lnTo>
                <a:lnTo>
                  <a:pt x="5374" y="7572"/>
                </a:lnTo>
                <a:lnTo>
                  <a:pt x="5398" y="7767"/>
                </a:lnTo>
                <a:lnTo>
                  <a:pt x="5374" y="7963"/>
                </a:lnTo>
                <a:lnTo>
                  <a:pt x="5325" y="8134"/>
                </a:lnTo>
                <a:lnTo>
                  <a:pt x="5252" y="8305"/>
                </a:lnTo>
                <a:lnTo>
                  <a:pt x="5154" y="8451"/>
                </a:lnTo>
                <a:lnTo>
                  <a:pt x="5007" y="8549"/>
                </a:lnTo>
                <a:lnTo>
                  <a:pt x="4861" y="8647"/>
                </a:lnTo>
                <a:lnTo>
                  <a:pt x="4690" y="8696"/>
                </a:lnTo>
                <a:lnTo>
                  <a:pt x="4519" y="8720"/>
                </a:lnTo>
                <a:lnTo>
                  <a:pt x="4348" y="8696"/>
                </a:lnTo>
                <a:lnTo>
                  <a:pt x="4177" y="8647"/>
                </a:lnTo>
                <a:lnTo>
                  <a:pt x="4030" y="8549"/>
                </a:lnTo>
                <a:lnTo>
                  <a:pt x="3884" y="8451"/>
                </a:lnTo>
                <a:lnTo>
                  <a:pt x="3786" y="8305"/>
                </a:lnTo>
                <a:lnTo>
                  <a:pt x="3713" y="8134"/>
                </a:lnTo>
                <a:lnTo>
                  <a:pt x="3664" y="7963"/>
                </a:lnTo>
                <a:lnTo>
                  <a:pt x="3640" y="7767"/>
                </a:lnTo>
                <a:lnTo>
                  <a:pt x="3664" y="7572"/>
                </a:lnTo>
                <a:lnTo>
                  <a:pt x="3713" y="7401"/>
                </a:lnTo>
                <a:lnTo>
                  <a:pt x="3786" y="7230"/>
                </a:lnTo>
                <a:lnTo>
                  <a:pt x="3884" y="7084"/>
                </a:lnTo>
                <a:lnTo>
                  <a:pt x="4030" y="6986"/>
                </a:lnTo>
                <a:lnTo>
                  <a:pt x="4177" y="6888"/>
                </a:lnTo>
                <a:lnTo>
                  <a:pt x="4348" y="6839"/>
                </a:lnTo>
                <a:lnTo>
                  <a:pt x="4519" y="6815"/>
                </a:lnTo>
                <a:close/>
                <a:moveTo>
                  <a:pt x="10771" y="6815"/>
                </a:moveTo>
                <a:lnTo>
                  <a:pt x="10942" y="6839"/>
                </a:lnTo>
                <a:lnTo>
                  <a:pt x="11113" y="6888"/>
                </a:lnTo>
                <a:lnTo>
                  <a:pt x="11260" y="6986"/>
                </a:lnTo>
                <a:lnTo>
                  <a:pt x="11406" y="7084"/>
                </a:lnTo>
                <a:lnTo>
                  <a:pt x="11504" y="7230"/>
                </a:lnTo>
                <a:lnTo>
                  <a:pt x="11577" y="7401"/>
                </a:lnTo>
                <a:lnTo>
                  <a:pt x="11626" y="7572"/>
                </a:lnTo>
                <a:lnTo>
                  <a:pt x="11650" y="7767"/>
                </a:lnTo>
                <a:lnTo>
                  <a:pt x="11626" y="7963"/>
                </a:lnTo>
                <a:lnTo>
                  <a:pt x="11577" y="8134"/>
                </a:lnTo>
                <a:lnTo>
                  <a:pt x="11504" y="8305"/>
                </a:lnTo>
                <a:lnTo>
                  <a:pt x="11406" y="8451"/>
                </a:lnTo>
                <a:lnTo>
                  <a:pt x="11260" y="8549"/>
                </a:lnTo>
                <a:lnTo>
                  <a:pt x="11113" y="8647"/>
                </a:lnTo>
                <a:lnTo>
                  <a:pt x="10942" y="8696"/>
                </a:lnTo>
                <a:lnTo>
                  <a:pt x="10771" y="8720"/>
                </a:lnTo>
                <a:lnTo>
                  <a:pt x="10600" y="8696"/>
                </a:lnTo>
                <a:lnTo>
                  <a:pt x="10429" y="8647"/>
                </a:lnTo>
                <a:lnTo>
                  <a:pt x="10283" y="8549"/>
                </a:lnTo>
                <a:lnTo>
                  <a:pt x="10136" y="8451"/>
                </a:lnTo>
                <a:lnTo>
                  <a:pt x="10038" y="8305"/>
                </a:lnTo>
                <a:lnTo>
                  <a:pt x="9965" y="8134"/>
                </a:lnTo>
                <a:lnTo>
                  <a:pt x="9916" y="7963"/>
                </a:lnTo>
                <a:lnTo>
                  <a:pt x="9892" y="7767"/>
                </a:lnTo>
                <a:lnTo>
                  <a:pt x="9916" y="7572"/>
                </a:lnTo>
                <a:lnTo>
                  <a:pt x="9965" y="7401"/>
                </a:lnTo>
                <a:lnTo>
                  <a:pt x="10038" y="7230"/>
                </a:lnTo>
                <a:lnTo>
                  <a:pt x="10136" y="7084"/>
                </a:lnTo>
                <a:lnTo>
                  <a:pt x="10283" y="6986"/>
                </a:lnTo>
                <a:lnTo>
                  <a:pt x="10429" y="6888"/>
                </a:lnTo>
                <a:lnTo>
                  <a:pt x="10600" y="6839"/>
                </a:lnTo>
                <a:lnTo>
                  <a:pt x="10771" y="6815"/>
                </a:lnTo>
                <a:close/>
                <a:moveTo>
                  <a:pt x="11699" y="10503"/>
                </a:moveTo>
                <a:lnTo>
                  <a:pt x="11797" y="10527"/>
                </a:lnTo>
                <a:lnTo>
                  <a:pt x="11895" y="10576"/>
                </a:lnTo>
                <a:lnTo>
                  <a:pt x="11968" y="10625"/>
                </a:lnTo>
                <a:lnTo>
                  <a:pt x="12041" y="10674"/>
                </a:lnTo>
                <a:lnTo>
                  <a:pt x="12090" y="10771"/>
                </a:lnTo>
                <a:lnTo>
                  <a:pt x="12114" y="10845"/>
                </a:lnTo>
                <a:lnTo>
                  <a:pt x="12139" y="10942"/>
                </a:lnTo>
                <a:lnTo>
                  <a:pt x="12139" y="11040"/>
                </a:lnTo>
                <a:lnTo>
                  <a:pt x="12114" y="11138"/>
                </a:lnTo>
                <a:lnTo>
                  <a:pt x="12090" y="11236"/>
                </a:lnTo>
                <a:lnTo>
                  <a:pt x="12041" y="11309"/>
                </a:lnTo>
                <a:lnTo>
                  <a:pt x="11968" y="11382"/>
                </a:lnTo>
                <a:lnTo>
                  <a:pt x="11895" y="11431"/>
                </a:lnTo>
                <a:lnTo>
                  <a:pt x="11797" y="11455"/>
                </a:lnTo>
                <a:lnTo>
                  <a:pt x="7792" y="12701"/>
                </a:lnTo>
                <a:lnTo>
                  <a:pt x="7645" y="12725"/>
                </a:lnTo>
                <a:lnTo>
                  <a:pt x="7498" y="12701"/>
                </a:lnTo>
                <a:lnTo>
                  <a:pt x="7352" y="12628"/>
                </a:lnTo>
                <a:lnTo>
                  <a:pt x="7254" y="12530"/>
                </a:lnTo>
                <a:lnTo>
                  <a:pt x="7181" y="12383"/>
                </a:lnTo>
                <a:lnTo>
                  <a:pt x="7157" y="12286"/>
                </a:lnTo>
                <a:lnTo>
                  <a:pt x="7157" y="12188"/>
                </a:lnTo>
                <a:lnTo>
                  <a:pt x="7181" y="12090"/>
                </a:lnTo>
                <a:lnTo>
                  <a:pt x="7205" y="12017"/>
                </a:lnTo>
                <a:lnTo>
                  <a:pt x="7254" y="11919"/>
                </a:lnTo>
                <a:lnTo>
                  <a:pt x="7327" y="11871"/>
                </a:lnTo>
                <a:lnTo>
                  <a:pt x="7401" y="11797"/>
                </a:lnTo>
                <a:lnTo>
                  <a:pt x="7498" y="11773"/>
                </a:lnTo>
                <a:lnTo>
                  <a:pt x="11504" y="10527"/>
                </a:lnTo>
                <a:lnTo>
                  <a:pt x="11602" y="10503"/>
                </a:lnTo>
                <a:close/>
                <a:moveTo>
                  <a:pt x="7254" y="1"/>
                </a:moveTo>
                <a:lnTo>
                  <a:pt x="6863" y="50"/>
                </a:lnTo>
                <a:lnTo>
                  <a:pt x="6473" y="99"/>
                </a:lnTo>
                <a:lnTo>
                  <a:pt x="6106" y="147"/>
                </a:lnTo>
                <a:lnTo>
                  <a:pt x="5740" y="245"/>
                </a:lnTo>
                <a:lnTo>
                  <a:pt x="5374" y="343"/>
                </a:lnTo>
                <a:lnTo>
                  <a:pt x="5007" y="465"/>
                </a:lnTo>
                <a:lnTo>
                  <a:pt x="4665" y="611"/>
                </a:lnTo>
                <a:lnTo>
                  <a:pt x="4323" y="758"/>
                </a:lnTo>
                <a:lnTo>
                  <a:pt x="4006" y="929"/>
                </a:lnTo>
                <a:lnTo>
                  <a:pt x="3688" y="1100"/>
                </a:lnTo>
                <a:lnTo>
                  <a:pt x="3371" y="1295"/>
                </a:lnTo>
                <a:lnTo>
                  <a:pt x="3078" y="1515"/>
                </a:lnTo>
                <a:lnTo>
                  <a:pt x="2785" y="1735"/>
                </a:lnTo>
                <a:lnTo>
                  <a:pt x="2516" y="1979"/>
                </a:lnTo>
                <a:lnTo>
                  <a:pt x="2247" y="2248"/>
                </a:lnTo>
                <a:lnTo>
                  <a:pt x="1979" y="2516"/>
                </a:lnTo>
                <a:lnTo>
                  <a:pt x="1735" y="2785"/>
                </a:lnTo>
                <a:lnTo>
                  <a:pt x="1515" y="3078"/>
                </a:lnTo>
                <a:lnTo>
                  <a:pt x="1295" y="3371"/>
                </a:lnTo>
                <a:lnTo>
                  <a:pt x="1100" y="3689"/>
                </a:lnTo>
                <a:lnTo>
                  <a:pt x="929" y="4006"/>
                </a:lnTo>
                <a:lnTo>
                  <a:pt x="758" y="4324"/>
                </a:lnTo>
                <a:lnTo>
                  <a:pt x="611" y="4666"/>
                </a:lnTo>
                <a:lnTo>
                  <a:pt x="465" y="5008"/>
                </a:lnTo>
                <a:lnTo>
                  <a:pt x="342" y="5374"/>
                </a:lnTo>
                <a:lnTo>
                  <a:pt x="245" y="5740"/>
                </a:lnTo>
                <a:lnTo>
                  <a:pt x="147" y="6107"/>
                </a:lnTo>
                <a:lnTo>
                  <a:pt x="98" y="6473"/>
                </a:lnTo>
                <a:lnTo>
                  <a:pt x="49" y="6864"/>
                </a:lnTo>
                <a:lnTo>
                  <a:pt x="1" y="7255"/>
                </a:lnTo>
                <a:lnTo>
                  <a:pt x="1" y="7645"/>
                </a:lnTo>
                <a:lnTo>
                  <a:pt x="1" y="8036"/>
                </a:lnTo>
                <a:lnTo>
                  <a:pt x="49" y="8427"/>
                </a:lnTo>
                <a:lnTo>
                  <a:pt x="98" y="8818"/>
                </a:lnTo>
                <a:lnTo>
                  <a:pt x="147" y="9184"/>
                </a:lnTo>
                <a:lnTo>
                  <a:pt x="245" y="9550"/>
                </a:lnTo>
                <a:lnTo>
                  <a:pt x="342" y="9917"/>
                </a:lnTo>
                <a:lnTo>
                  <a:pt x="465" y="10283"/>
                </a:lnTo>
                <a:lnTo>
                  <a:pt x="611" y="10625"/>
                </a:lnTo>
                <a:lnTo>
                  <a:pt x="758" y="10967"/>
                </a:lnTo>
                <a:lnTo>
                  <a:pt x="929" y="11284"/>
                </a:lnTo>
                <a:lnTo>
                  <a:pt x="1100" y="11602"/>
                </a:lnTo>
                <a:lnTo>
                  <a:pt x="1295" y="11919"/>
                </a:lnTo>
                <a:lnTo>
                  <a:pt x="1515" y="12212"/>
                </a:lnTo>
                <a:lnTo>
                  <a:pt x="1735" y="12506"/>
                </a:lnTo>
                <a:lnTo>
                  <a:pt x="1979" y="12774"/>
                </a:lnTo>
                <a:lnTo>
                  <a:pt x="2247" y="13043"/>
                </a:lnTo>
                <a:lnTo>
                  <a:pt x="2516" y="13311"/>
                </a:lnTo>
                <a:lnTo>
                  <a:pt x="2785" y="13556"/>
                </a:lnTo>
                <a:lnTo>
                  <a:pt x="3078" y="13776"/>
                </a:lnTo>
                <a:lnTo>
                  <a:pt x="3371" y="13995"/>
                </a:lnTo>
                <a:lnTo>
                  <a:pt x="3688" y="14191"/>
                </a:lnTo>
                <a:lnTo>
                  <a:pt x="4006" y="14362"/>
                </a:lnTo>
                <a:lnTo>
                  <a:pt x="4323" y="14533"/>
                </a:lnTo>
                <a:lnTo>
                  <a:pt x="4665" y="14679"/>
                </a:lnTo>
                <a:lnTo>
                  <a:pt x="5007" y="14826"/>
                </a:lnTo>
                <a:lnTo>
                  <a:pt x="5374" y="14948"/>
                </a:lnTo>
                <a:lnTo>
                  <a:pt x="5740" y="15046"/>
                </a:lnTo>
                <a:lnTo>
                  <a:pt x="6106" y="15143"/>
                </a:lnTo>
                <a:lnTo>
                  <a:pt x="6473" y="15192"/>
                </a:lnTo>
                <a:lnTo>
                  <a:pt x="6863" y="15241"/>
                </a:lnTo>
                <a:lnTo>
                  <a:pt x="7254" y="15290"/>
                </a:lnTo>
                <a:lnTo>
                  <a:pt x="8036" y="15290"/>
                </a:lnTo>
                <a:lnTo>
                  <a:pt x="8427" y="15241"/>
                </a:lnTo>
                <a:lnTo>
                  <a:pt x="8817" y="15192"/>
                </a:lnTo>
                <a:lnTo>
                  <a:pt x="9184" y="15143"/>
                </a:lnTo>
                <a:lnTo>
                  <a:pt x="9550" y="15046"/>
                </a:lnTo>
                <a:lnTo>
                  <a:pt x="9916" y="14948"/>
                </a:lnTo>
                <a:lnTo>
                  <a:pt x="10283" y="14826"/>
                </a:lnTo>
                <a:lnTo>
                  <a:pt x="10625" y="14679"/>
                </a:lnTo>
                <a:lnTo>
                  <a:pt x="10967" y="14533"/>
                </a:lnTo>
                <a:lnTo>
                  <a:pt x="11284" y="14362"/>
                </a:lnTo>
                <a:lnTo>
                  <a:pt x="11602" y="14191"/>
                </a:lnTo>
                <a:lnTo>
                  <a:pt x="11919" y="13995"/>
                </a:lnTo>
                <a:lnTo>
                  <a:pt x="12212" y="13776"/>
                </a:lnTo>
                <a:lnTo>
                  <a:pt x="12505" y="13556"/>
                </a:lnTo>
                <a:lnTo>
                  <a:pt x="12774" y="13311"/>
                </a:lnTo>
                <a:lnTo>
                  <a:pt x="13042" y="13043"/>
                </a:lnTo>
                <a:lnTo>
                  <a:pt x="13311" y="12774"/>
                </a:lnTo>
                <a:lnTo>
                  <a:pt x="13555" y="12506"/>
                </a:lnTo>
                <a:lnTo>
                  <a:pt x="13775" y="12212"/>
                </a:lnTo>
                <a:lnTo>
                  <a:pt x="13995" y="11919"/>
                </a:lnTo>
                <a:lnTo>
                  <a:pt x="14190" y="11602"/>
                </a:lnTo>
                <a:lnTo>
                  <a:pt x="14361" y="11284"/>
                </a:lnTo>
                <a:lnTo>
                  <a:pt x="14532" y="10967"/>
                </a:lnTo>
                <a:lnTo>
                  <a:pt x="14679" y="10625"/>
                </a:lnTo>
                <a:lnTo>
                  <a:pt x="14825" y="10283"/>
                </a:lnTo>
                <a:lnTo>
                  <a:pt x="14947" y="9917"/>
                </a:lnTo>
                <a:lnTo>
                  <a:pt x="15045" y="9550"/>
                </a:lnTo>
                <a:lnTo>
                  <a:pt x="15143" y="9184"/>
                </a:lnTo>
                <a:lnTo>
                  <a:pt x="15192" y="8818"/>
                </a:lnTo>
                <a:lnTo>
                  <a:pt x="15241" y="8427"/>
                </a:lnTo>
                <a:lnTo>
                  <a:pt x="15289" y="8036"/>
                </a:lnTo>
                <a:lnTo>
                  <a:pt x="15289" y="7645"/>
                </a:lnTo>
                <a:lnTo>
                  <a:pt x="15289" y="7255"/>
                </a:lnTo>
                <a:lnTo>
                  <a:pt x="15241" y="6864"/>
                </a:lnTo>
                <a:lnTo>
                  <a:pt x="15192" y="6473"/>
                </a:lnTo>
                <a:lnTo>
                  <a:pt x="15143" y="6107"/>
                </a:lnTo>
                <a:lnTo>
                  <a:pt x="15045" y="5740"/>
                </a:lnTo>
                <a:lnTo>
                  <a:pt x="14947" y="5374"/>
                </a:lnTo>
                <a:lnTo>
                  <a:pt x="14825" y="5008"/>
                </a:lnTo>
                <a:lnTo>
                  <a:pt x="14679" y="4666"/>
                </a:lnTo>
                <a:lnTo>
                  <a:pt x="14532" y="4324"/>
                </a:lnTo>
                <a:lnTo>
                  <a:pt x="14361" y="4006"/>
                </a:lnTo>
                <a:lnTo>
                  <a:pt x="14190" y="3689"/>
                </a:lnTo>
                <a:lnTo>
                  <a:pt x="13995" y="3371"/>
                </a:lnTo>
                <a:lnTo>
                  <a:pt x="13775" y="3078"/>
                </a:lnTo>
                <a:lnTo>
                  <a:pt x="13555" y="2785"/>
                </a:lnTo>
                <a:lnTo>
                  <a:pt x="13311" y="2516"/>
                </a:lnTo>
                <a:lnTo>
                  <a:pt x="13042" y="2248"/>
                </a:lnTo>
                <a:lnTo>
                  <a:pt x="12774" y="1979"/>
                </a:lnTo>
                <a:lnTo>
                  <a:pt x="12505" y="1735"/>
                </a:lnTo>
                <a:lnTo>
                  <a:pt x="12212" y="1515"/>
                </a:lnTo>
                <a:lnTo>
                  <a:pt x="11919" y="1295"/>
                </a:lnTo>
                <a:lnTo>
                  <a:pt x="11602" y="1100"/>
                </a:lnTo>
                <a:lnTo>
                  <a:pt x="11284" y="929"/>
                </a:lnTo>
                <a:lnTo>
                  <a:pt x="10967" y="758"/>
                </a:lnTo>
                <a:lnTo>
                  <a:pt x="10625" y="611"/>
                </a:lnTo>
                <a:lnTo>
                  <a:pt x="10283" y="465"/>
                </a:lnTo>
                <a:lnTo>
                  <a:pt x="9916" y="343"/>
                </a:lnTo>
                <a:lnTo>
                  <a:pt x="9550" y="245"/>
                </a:lnTo>
                <a:lnTo>
                  <a:pt x="9184" y="147"/>
                </a:lnTo>
                <a:lnTo>
                  <a:pt x="8817" y="99"/>
                </a:lnTo>
                <a:lnTo>
                  <a:pt x="8427" y="50"/>
                </a:lnTo>
                <a:lnTo>
                  <a:pt x="8036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7" name="Google Shape;487;p39"/>
          <p:cNvGrpSpPr/>
          <p:nvPr/>
        </p:nvGrpSpPr>
        <p:grpSpPr>
          <a:xfrm>
            <a:off x="2778770" y="2140254"/>
            <a:ext cx="157470" cy="393192"/>
            <a:chOff x="3386850" y="2264625"/>
            <a:chExt cx="203950" cy="509250"/>
          </a:xfrm>
        </p:grpSpPr>
        <p:sp>
          <p:nvSpPr>
            <p:cNvPr id="488" name="Google Shape;488;p39"/>
            <p:cNvSpPr/>
            <p:nvPr/>
          </p:nvSpPr>
          <p:spPr>
            <a:xfrm>
              <a:off x="3386850" y="2370850"/>
              <a:ext cx="203950" cy="403025"/>
            </a:xfrm>
            <a:custGeom>
              <a:rect b="b" l="l" r="r" t="t"/>
              <a:pathLst>
                <a:path extrusionOk="0" h="16121" w="8158">
                  <a:moveTo>
                    <a:pt x="3249" y="1"/>
                  </a:moveTo>
                  <a:lnTo>
                    <a:pt x="3004" y="50"/>
                  </a:lnTo>
                  <a:lnTo>
                    <a:pt x="2785" y="99"/>
                  </a:lnTo>
                  <a:lnTo>
                    <a:pt x="2565" y="172"/>
                  </a:lnTo>
                  <a:lnTo>
                    <a:pt x="2369" y="269"/>
                  </a:lnTo>
                  <a:lnTo>
                    <a:pt x="2174" y="367"/>
                  </a:lnTo>
                  <a:lnTo>
                    <a:pt x="1979" y="465"/>
                  </a:lnTo>
                  <a:lnTo>
                    <a:pt x="1808" y="587"/>
                  </a:lnTo>
                  <a:lnTo>
                    <a:pt x="1637" y="734"/>
                  </a:lnTo>
                  <a:lnTo>
                    <a:pt x="1490" y="880"/>
                  </a:lnTo>
                  <a:lnTo>
                    <a:pt x="1344" y="1027"/>
                  </a:lnTo>
                  <a:lnTo>
                    <a:pt x="1075" y="1369"/>
                  </a:lnTo>
                  <a:lnTo>
                    <a:pt x="855" y="1784"/>
                  </a:lnTo>
                  <a:lnTo>
                    <a:pt x="660" y="2199"/>
                  </a:lnTo>
                  <a:lnTo>
                    <a:pt x="489" y="2687"/>
                  </a:lnTo>
                  <a:lnTo>
                    <a:pt x="342" y="3176"/>
                  </a:lnTo>
                  <a:lnTo>
                    <a:pt x="245" y="3738"/>
                  </a:lnTo>
                  <a:lnTo>
                    <a:pt x="147" y="4299"/>
                  </a:lnTo>
                  <a:lnTo>
                    <a:pt x="74" y="4910"/>
                  </a:lnTo>
                  <a:lnTo>
                    <a:pt x="49" y="5545"/>
                  </a:lnTo>
                  <a:lnTo>
                    <a:pt x="25" y="6204"/>
                  </a:lnTo>
                  <a:lnTo>
                    <a:pt x="0" y="6888"/>
                  </a:lnTo>
                  <a:lnTo>
                    <a:pt x="25" y="7035"/>
                  </a:lnTo>
                  <a:lnTo>
                    <a:pt x="49" y="7181"/>
                  </a:lnTo>
                  <a:lnTo>
                    <a:pt x="98" y="7328"/>
                  </a:lnTo>
                  <a:lnTo>
                    <a:pt x="171" y="7425"/>
                  </a:lnTo>
                  <a:lnTo>
                    <a:pt x="269" y="7523"/>
                  </a:lnTo>
                  <a:lnTo>
                    <a:pt x="391" y="7596"/>
                  </a:lnTo>
                  <a:lnTo>
                    <a:pt x="513" y="7645"/>
                  </a:lnTo>
                  <a:lnTo>
                    <a:pt x="660" y="7670"/>
                  </a:lnTo>
                  <a:lnTo>
                    <a:pt x="806" y="7645"/>
                  </a:lnTo>
                  <a:lnTo>
                    <a:pt x="928" y="7596"/>
                  </a:lnTo>
                  <a:lnTo>
                    <a:pt x="1051" y="7523"/>
                  </a:lnTo>
                  <a:lnTo>
                    <a:pt x="1148" y="7425"/>
                  </a:lnTo>
                  <a:lnTo>
                    <a:pt x="1222" y="7328"/>
                  </a:lnTo>
                  <a:lnTo>
                    <a:pt x="1270" y="7181"/>
                  </a:lnTo>
                  <a:lnTo>
                    <a:pt x="1295" y="7035"/>
                  </a:lnTo>
                  <a:lnTo>
                    <a:pt x="1319" y="6888"/>
                  </a:lnTo>
                  <a:lnTo>
                    <a:pt x="1344" y="6278"/>
                  </a:lnTo>
                  <a:lnTo>
                    <a:pt x="1417" y="5569"/>
                  </a:lnTo>
                  <a:lnTo>
                    <a:pt x="1515" y="4861"/>
                  </a:lnTo>
                  <a:lnTo>
                    <a:pt x="1637" y="4153"/>
                  </a:lnTo>
                  <a:lnTo>
                    <a:pt x="1759" y="3542"/>
                  </a:lnTo>
                  <a:lnTo>
                    <a:pt x="1881" y="3029"/>
                  </a:lnTo>
                  <a:lnTo>
                    <a:pt x="2003" y="2687"/>
                  </a:lnTo>
                  <a:lnTo>
                    <a:pt x="2052" y="2614"/>
                  </a:lnTo>
                  <a:lnTo>
                    <a:pt x="2101" y="2590"/>
                  </a:lnTo>
                  <a:lnTo>
                    <a:pt x="2101" y="2639"/>
                  </a:lnTo>
                  <a:lnTo>
                    <a:pt x="2125" y="2736"/>
                  </a:lnTo>
                  <a:lnTo>
                    <a:pt x="2125" y="3151"/>
                  </a:lnTo>
                  <a:lnTo>
                    <a:pt x="2076" y="4568"/>
                  </a:lnTo>
                  <a:lnTo>
                    <a:pt x="1954" y="6595"/>
                  </a:lnTo>
                  <a:lnTo>
                    <a:pt x="1832" y="8866"/>
                  </a:lnTo>
                  <a:lnTo>
                    <a:pt x="1539" y="13165"/>
                  </a:lnTo>
                  <a:lnTo>
                    <a:pt x="1392" y="15119"/>
                  </a:lnTo>
                  <a:lnTo>
                    <a:pt x="1392" y="15290"/>
                  </a:lnTo>
                  <a:lnTo>
                    <a:pt x="1417" y="15461"/>
                  </a:lnTo>
                  <a:lnTo>
                    <a:pt x="1466" y="15607"/>
                  </a:lnTo>
                  <a:lnTo>
                    <a:pt x="1563" y="15754"/>
                  </a:lnTo>
                  <a:lnTo>
                    <a:pt x="1661" y="15900"/>
                  </a:lnTo>
                  <a:lnTo>
                    <a:pt x="1783" y="15998"/>
                  </a:lnTo>
                  <a:lnTo>
                    <a:pt x="1930" y="16071"/>
                  </a:lnTo>
                  <a:lnTo>
                    <a:pt x="2101" y="16120"/>
                  </a:lnTo>
                  <a:lnTo>
                    <a:pt x="2394" y="16120"/>
                  </a:lnTo>
                  <a:lnTo>
                    <a:pt x="2516" y="16071"/>
                  </a:lnTo>
                  <a:lnTo>
                    <a:pt x="2662" y="15998"/>
                  </a:lnTo>
                  <a:lnTo>
                    <a:pt x="2785" y="15925"/>
                  </a:lnTo>
                  <a:lnTo>
                    <a:pt x="2882" y="15803"/>
                  </a:lnTo>
                  <a:lnTo>
                    <a:pt x="2956" y="15680"/>
                  </a:lnTo>
                  <a:lnTo>
                    <a:pt x="3029" y="15534"/>
                  </a:lnTo>
                  <a:lnTo>
                    <a:pt x="3053" y="15387"/>
                  </a:lnTo>
                  <a:lnTo>
                    <a:pt x="3713" y="8549"/>
                  </a:lnTo>
                  <a:lnTo>
                    <a:pt x="3737" y="8476"/>
                  </a:lnTo>
                  <a:lnTo>
                    <a:pt x="3786" y="8354"/>
                  </a:lnTo>
                  <a:lnTo>
                    <a:pt x="3835" y="8305"/>
                  </a:lnTo>
                  <a:lnTo>
                    <a:pt x="3884" y="8231"/>
                  </a:lnTo>
                  <a:lnTo>
                    <a:pt x="3981" y="8207"/>
                  </a:lnTo>
                  <a:lnTo>
                    <a:pt x="4079" y="8183"/>
                  </a:lnTo>
                  <a:lnTo>
                    <a:pt x="4177" y="8207"/>
                  </a:lnTo>
                  <a:lnTo>
                    <a:pt x="4274" y="8231"/>
                  </a:lnTo>
                  <a:lnTo>
                    <a:pt x="4323" y="8305"/>
                  </a:lnTo>
                  <a:lnTo>
                    <a:pt x="4372" y="8354"/>
                  </a:lnTo>
                  <a:lnTo>
                    <a:pt x="4421" y="8476"/>
                  </a:lnTo>
                  <a:lnTo>
                    <a:pt x="4445" y="8549"/>
                  </a:lnTo>
                  <a:lnTo>
                    <a:pt x="5105" y="15387"/>
                  </a:lnTo>
                  <a:lnTo>
                    <a:pt x="5129" y="15534"/>
                  </a:lnTo>
                  <a:lnTo>
                    <a:pt x="5202" y="15680"/>
                  </a:lnTo>
                  <a:lnTo>
                    <a:pt x="5276" y="15803"/>
                  </a:lnTo>
                  <a:lnTo>
                    <a:pt x="5373" y="15925"/>
                  </a:lnTo>
                  <a:lnTo>
                    <a:pt x="5496" y="15998"/>
                  </a:lnTo>
                  <a:lnTo>
                    <a:pt x="5642" y="16071"/>
                  </a:lnTo>
                  <a:lnTo>
                    <a:pt x="5764" y="16120"/>
                  </a:lnTo>
                  <a:lnTo>
                    <a:pt x="6057" y="16120"/>
                  </a:lnTo>
                  <a:lnTo>
                    <a:pt x="6228" y="16071"/>
                  </a:lnTo>
                  <a:lnTo>
                    <a:pt x="6375" y="15998"/>
                  </a:lnTo>
                  <a:lnTo>
                    <a:pt x="6497" y="15900"/>
                  </a:lnTo>
                  <a:lnTo>
                    <a:pt x="6595" y="15754"/>
                  </a:lnTo>
                  <a:lnTo>
                    <a:pt x="6692" y="15607"/>
                  </a:lnTo>
                  <a:lnTo>
                    <a:pt x="6741" y="15461"/>
                  </a:lnTo>
                  <a:lnTo>
                    <a:pt x="6766" y="15290"/>
                  </a:lnTo>
                  <a:lnTo>
                    <a:pt x="6766" y="15119"/>
                  </a:lnTo>
                  <a:lnTo>
                    <a:pt x="6619" y="13165"/>
                  </a:lnTo>
                  <a:lnTo>
                    <a:pt x="6350" y="8915"/>
                  </a:lnTo>
                  <a:lnTo>
                    <a:pt x="6204" y="6619"/>
                  </a:lnTo>
                  <a:lnTo>
                    <a:pt x="6106" y="4617"/>
                  </a:lnTo>
                  <a:lnTo>
                    <a:pt x="6057" y="3176"/>
                  </a:lnTo>
                  <a:lnTo>
                    <a:pt x="6057" y="2761"/>
                  </a:lnTo>
                  <a:lnTo>
                    <a:pt x="6057" y="2590"/>
                  </a:lnTo>
                  <a:lnTo>
                    <a:pt x="6106" y="2590"/>
                  </a:lnTo>
                  <a:lnTo>
                    <a:pt x="6155" y="2687"/>
                  </a:lnTo>
                  <a:lnTo>
                    <a:pt x="6253" y="3005"/>
                  </a:lnTo>
                  <a:lnTo>
                    <a:pt x="6399" y="3493"/>
                  </a:lnTo>
                  <a:lnTo>
                    <a:pt x="6521" y="4128"/>
                  </a:lnTo>
                  <a:lnTo>
                    <a:pt x="6643" y="4837"/>
                  </a:lnTo>
                  <a:lnTo>
                    <a:pt x="6741" y="5569"/>
                  </a:lnTo>
                  <a:lnTo>
                    <a:pt x="6814" y="6278"/>
                  </a:lnTo>
                  <a:lnTo>
                    <a:pt x="6839" y="6888"/>
                  </a:lnTo>
                  <a:lnTo>
                    <a:pt x="6863" y="7035"/>
                  </a:lnTo>
                  <a:lnTo>
                    <a:pt x="6888" y="7181"/>
                  </a:lnTo>
                  <a:lnTo>
                    <a:pt x="6936" y="7328"/>
                  </a:lnTo>
                  <a:lnTo>
                    <a:pt x="7010" y="7425"/>
                  </a:lnTo>
                  <a:lnTo>
                    <a:pt x="7107" y="7523"/>
                  </a:lnTo>
                  <a:lnTo>
                    <a:pt x="7230" y="7596"/>
                  </a:lnTo>
                  <a:lnTo>
                    <a:pt x="7352" y="7645"/>
                  </a:lnTo>
                  <a:lnTo>
                    <a:pt x="7498" y="7670"/>
                  </a:lnTo>
                  <a:lnTo>
                    <a:pt x="7645" y="7645"/>
                  </a:lnTo>
                  <a:lnTo>
                    <a:pt x="7767" y="7596"/>
                  </a:lnTo>
                  <a:lnTo>
                    <a:pt x="7889" y="7523"/>
                  </a:lnTo>
                  <a:lnTo>
                    <a:pt x="7987" y="7425"/>
                  </a:lnTo>
                  <a:lnTo>
                    <a:pt x="8060" y="7328"/>
                  </a:lnTo>
                  <a:lnTo>
                    <a:pt x="8109" y="7181"/>
                  </a:lnTo>
                  <a:lnTo>
                    <a:pt x="8133" y="7035"/>
                  </a:lnTo>
                  <a:lnTo>
                    <a:pt x="8158" y="6888"/>
                  </a:lnTo>
                  <a:lnTo>
                    <a:pt x="8133" y="5520"/>
                  </a:lnTo>
                  <a:lnTo>
                    <a:pt x="8109" y="4885"/>
                  </a:lnTo>
                  <a:lnTo>
                    <a:pt x="8060" y="4299"/>
                  </a:lnTo>
                  <a:lnTo>
                    <a:pt x="7987" y="3713"/>
                  </a:lnTo>
                  <a:lnTo>
                    <a:pt x="7889" y="3176"/>
                  </a:lnTo>
                  <a:lnTo>
                    <a:pt x="7767" y="2663"/>
                  </a:lnTo>
                  <a:lnTo>
                    <a:pt x="7620" y="2174"/>
                  </a:lnTo>
                  <a:lnTo>
                    <a:pt x="7425" y="1759"/>
                  </a:lnTo>
                  <a:lnTo>
                    <a:pt x="7205" y="1369"/>
                  </a:lnTo>
                  <a:lnTo>
                    <a:pt x="7083" y="1173"/>
                  </a:lnTo>
                  <a:lnTo>
                    <a:pt x="6936" y="1002"/>
                  </a:lnTo>
                  <a:lnTo>
                    <a:pt x="6790" y="856"/>
                  </a:lnTo>
                  <a:lnTo>
                    <a:pt x="6643" y="709"/>
                  </a:lnTo>
                  <a:lnTo>
                    <a:pt x="6472" y="563"/>
                  </a:lnTo>
                  <a:lnTo>
                    <a:pt x="6277" y="440"/>
                  </a:lnTo>
                  <a:lnTo>
                    <a:pt x="6082" y="343"/>
                  </a:lnTo>
                  <a:lnTo>
                    <a:pt x="5886" y="245"/>
                  </a:lnTo>
                  <a:lnTo>
                    <a:pt x="5666" y="172"/>
                  </a:lnTo>
                  <a:lnTo>
                    <a:pt x="5422" y="99"/>
                  </a:lnTo>
                  <a:lnTo>
                    <a:pt x="5178" y="50"/>
                  </a:lnTo>
                  <a:lnTo>
                    <a:pt x="4909" y="1"/>
                  </a:lnTo>
                  <a:lnTo>
                    <a:pt x="4714" y="74"/>
                  </a:lnTo>
                  <a:lnTo>
                    <a:pt x="4519" y="147"/>
                  </a:lnTo>
                  <a:lnTo>
                    <a:pt x="4299" y="196"/>
                  </a:lnTo>
                  <a:lnTo>
                    <a:pt x="3859" y="196"/>
                  </a:lnTo>
                  <a:lnTo>
                    <a:pt x="3664" y="147"/>
                  </a:lnTo>
                  <a:lnTo>
                    <a:pt x="3444" y="99"/>
                  </a:lnTo>
                  <a:lnTo>
                    <a:pt x="324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9" name="Google Shape;489;p39"/>
            <p:cNvSpPr/>
            <p:nvPr/>
          </p:nvSpPr>
          <p:spPr>
            <a:xfrm>
              <a:off x="3446075" y="2264625"/>
              <a:ext cx="85500" cy="94050"/>
            </a:xfrm>
            <a:custGeom>
              <a:rect b="b" l="l" r="r" t="t"/>
              <a:pathLst>
                <a:path extrusionOk="0" h="3762" w="3420">
                  <a:moveTo>
                    <a:pt x="1539" y="0"/>
                  </a:moveTo>
                  <a:lnTo>
                    <a:pt x="1368" y="25"/>
                  </a:lnTo>
                  <a:lnTo>
                    <a:pt x="1197" y="49"/>
                  </a:lnTo>
                  <a:lnTo>
                    <a:pt x="1051" y="122"/>
                  </a:lnTo>
                  <a:lnTo>
                    <a:pt x="904" y="171"/>
                  </a:lnTo>
                  <a:lnTo>
                    <a:pt x="757" y="269"/>
                  </a:lnTo>
                  <a:lnTo>
                    <a:pt x="611" y="342"/>
                  </a:lnTo>
                  <a:lnTo>
                    <a:pt x="489" y="464"/>
                  </a:lnTo>
                  <a:lnTo>
                    <a:pt x="391" y="586"/>
                  </a:lnTo>
                  <a:lnTo>
                    <a:pt x="293" y="708"/>
                  </a:lnTo>
                  <a:lnTo>
                    <a:pt x="196" y="855"/>
                  </a:lnTo>
                  <a:lnTo>
                    <a:pt x="122" y="1002"/>
                  </a:lnTo>
                  <a:lnTo>
                    <a:pt x="74" y="1148"/>
                  </a:lnTo>
                  <a:lnTo>
                    <a:pt x="25" y="1319"/>
                  </a:lnTo>
                  <a:lnTo>
                    <a:pt x="0" y="1514"/>
                  </a:lnTo>
                  <a:lnTo>
                    <a:pt x="0" y="1710"/>
                  </a:lnTo>
                  <a:lnTo>
                    <a:pt x="0" y="1905"/>
                  </a:lnTo>
                  <a:lnTo>
                    <a:pt x="25" y="2101"/>
                  </a:lnTo>
                  <a:lnTo>
                    <a:pt x="74" y="2272"/>
                  </a:lnTo>
                  <a:lnTo>
                    <a:pt x="122" y="2467"/>
                  </a:lnTo>
                  <a:lnTo>
                    <a:pt x="196" y="2638"/>
                  </a:lnTo>
                  <a:lnTo>
                    <a:pt x="293" y="2809"/>
                  </a:lnTo>
                  <a:lnTo>
                    <a:pt x="391" y="2980"/>
                  </a:lnTo>
                  <a:lnTo>
                    <a:pt x="489" y="3126"/>
                  </a:lnTo>
                  <a:lnTo>
                    <a:pt x="611" y="3273"/>
                  </a:lnTo>
                  <a:lnTo>
                    <a:pt x="757" y="3395"/>
                  </a:lnTo>
                  <a:lnTo>
                    <a:pt x="904" y="3493"/>
                  </a:lnTo>
                  <a:lnTo>
                    <a:pt x="1051" y="3590"/>
                  </a:lnTo>
                  <a:lnTo>
                    <a:pt x="1197" y="3664"/>
                  </a:lnTo>
                  <a:lnTo>
                    <a:pt x="1368" y="3713"/>
                  </a:lnTo>
                  <a:lnTo>
                    <a:pt x="1539" y="3761"/>
                  </a:lnTo>
                  <a:lnTo>
                    <a:pt x="1881" y="3761"/>
                  </a:lnTo>
                  <a:lnTo>
                    <a:pt x="2052" y="3713"/>
                  </a:lnTo>
                  <a:lnTo>
                    <a:pt x="2223" y="3664"/>
                  </a:lnTo>
                  <a:lnTo>
                    <a:pt x="2369" y="3590"/>
                  </a:lnTo>
                  <a:lnTo>
                    <a:pt x="2516" y="3493"/>
                  </a:lnTo>
                  <a:lnTo>
                    <a:pt x="2662" y="3395"/>
                  </a:lnTo>
                  <a:lnTo>
                    <a:pt x="2809" y="3273"/>
                  </a:lnTo>
                  <a:lnTo>
                    <a:pt x="2931" y="3126"/>
                  </a:lnTo>
                  <a:lnTo>
                    <a:pt x="3029" y="2980"/>
                  </a:lnTo>
                  <a:lnTo>
                    <a:pt x="3127" y="2809"/>
                  </a:lnTo>
                  <a:lnTo>
                    <a:pt x="3224" y="2638"/>
                  </a:lnTo>
                  <a:lnTo>
                    <a:pt x="3297" y="2467"/>
                  </a:lnTo>
                  <a:lnTo>
                    <a:pt x="3346" y="2272"/>
                  </a:lnTo>
                  <a:lnTo>
                    <a:pt x="3395" y="2101"/>
                  </a:lnTo>
                  <a:lnTo>
                    <a:pt x="3420" y="1905"/>
                  </a:lnTo>
                  <a:lnTo>
                    <a:pt x="3420" y="1710"/>
                  </a:lnTo>
                  <a:lnTo>
                    <a:pt x="3420" y="1514"/>
                  </a:lnTo>
                  <a:lnTo>
                    <a:pt x="3395" y="1319"/>
                  </a:lnTo>
                  <a:lnTo>
                    <a:pt x="3346" y="1148"/>
                  </a:lnTo>
                  <a:lnTo>
                    <a:pt x="3297" y="1002"/>
                  </a:lnTo>
                  <a:lnTo>
                    <a:pt x="3224" y="855"/>
                  </a:lnTo>
                  <a:lnTo>
                    <a:pt x="3127" y="708"/>
                  </a:lnTo>
                  <a:lnTo>
                    <a:pt x="3029" y="586"/>
                  </a:lnTo>
                  <a:lnTo>
                    <a:pt x="2931" y="464"/>
                  </a:lnTo>
                  <a:lnTo>
                    <a:pt x="2809" y="342"/>
                  </a:lnTo>
                  <a:lnTo>
                    <a:pt x="2662" y="269"/>
                  </a:lnTo>
                  <a:lnTo>
                    <a:pt x="2516" y="171"/>
                  </a:lnTo>
                  <a:lnTo>
                    <a:pt x="2369" y="122"/>
                  </a:lnTo>
                  <a:lnTo>
                    <a:pt x="2223" y="49"/>
                  </a:lnTo>
                  <a:lnTo>
                    <a:pt x="2052" y="25"/>
                  </a:lnTo>
                  <a:lnTo>
                    <a:pt x="188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0" name="Google Shape;490;p39"/>
          <p:cNvGrpSpPr/>
          <p:nvPr/>
        </p:nvGrpSpPr>
        <p:grpSpPr>
          <a:xfrm>
            <a:off x="3833825" y="2190228"/>
            <a:ext cx="129172" cy="293244"/>
            <a:chOff x="4753325" y="2329350"/>
            <a:chExt cx="167300" cy="379800"/>
          </a:xfrm>
        </p:grpSpPr>
        <p:sp>
          <p:nvSpPr>
            <p:cNvPr id="491" name="Google Shape;491;p39"/>
            <p:cNvSpPr/>
            <p:nvPr/>
          </p:nvSpPr>
          <p:spPr>
            <a:xfrm>
              <a:off x="4753325" y="2424600"/>
              <a:ext cx="167300" cy="284550"/>
            </a:xfrm>
            <a:custGeom>
              <a:rect b="b" l="l" r="r" t="t"/>
              <a:pathLst>
                <a:path extrusionOk="0" h="11382" w="6692">
                  <a:moveTo>
                    <a:pt x="4030" y="0"/>
                  </a:moveTo>
                  <a:lnTo>
                    <a:pt x="3883" y="73"/>
                  </a:lnTo>
                  <a:lnTo>
                    <a:pt x="3712" y="122"/>
                  </a:lnTo>
                  <a:lnTo>
                    <a:pt x="3517" y="171"/>
                  </a:lnTo>
                  <a:lnTo>
                    <a:pt x="3175" y="171"/>
                  </a:lnTo>
                  <a:lnTo>
                    <a:pt x="3004" y="147"/>
                  </a:lnTo>
                  <a:lnTo>
                    <a:pt x="2833" y="73"/>
                  </a:lnTo>
                  <a:lnTo>
                    <a:pt x="2662" y="24"/>
                  </a:lnTo>
                  <a:lnTo>
                    <a:pt x="2418" y="24"/>
                  </a:lnTo>
                  <a:lnTo>
                    <a:pt x="2174" y="98"/>
                  </a:lnTo>
                  <a:lnTo>
                    <a:pt x="1954" y="171"/>
                  </a:lnTo>
                  <a:lnTo>
                    <a:pt x="1710" y="318"/>
                  </a:lnTo>
                  <a:lnTo>
                    <a:pt x="1490" y="489"/>
                  </a:lnTo>
                  <a:lnTo>
                    <a:pt x="1246" y="684"/>
                  </a:lnTo>
                  <a:lnTo>
                    <a:pt x="1050" y="928"/>
                  </a:lnTo>
                  <a:lnTo>
                    <a:pt x="855" y="1197"/>
                  </a:lnTo>
                  <a:lnTo>
                    <a:pt x="660" y="1514"/>
                  </a:lnTo>
                  <a:lnTo>
                    <a:pt x="513" y="1856"/>
                  </a:lnTo>
                  <a:lnTo>
                    <a:pt x="366" y="2223"/>
                  </a:lnTo>
                  <a:lnTo>
                    <a:pt x="244" y="2638"/>
                  </a:lnTo>
                  <a:lnTo>
                    <a:pt x="122" y="3102"/>
                  </a:lnTo>
                  <a:lnTo>
                    <a:pt x="49" y="3590"/>
                  </a:lnTo>
                  <a:lnTo>
                    <a:pt x="0" y="4103"/>
                  </a:lnTo>
                  <a:lnTo>
                    <a:pt x="0" y="4665"/>
                  </a:lnTo>
                  <a:lnTo>
                    <a:pt x="0" y="4787"/>
                  </a:lnTo>
                  <a:lnTo>
                    <a:pt x="25" y="4909"/>
                  </a:lnTo>
                  <a:lnTo>
                    <a:pt x="73" y="5007"/>
                  </a:lnTo>
                  <a:lnTo>
                    <a:pt x="147" y="5104"/>
                  </a:lnTo>
                  <a:lnTo>
                    <a:pt x="220" y="5178"/>
                  </a:lnTo>
                  <a:lnTo>
                    <a:pt x="318" y="5251"/>
                  </a:lnTo>
                  <a:lnTo>
                    <a:pt x="415" y="5275"/>
                  </a:lnTo>
                  <a:lnTo>
                    <a:pt x="537" y="5300"/>
                  </a:lnTo>
                  <a:lnTo>
                    <a:pt x="660" y="5275"/>
                  </a:lnTo>
                  <a:lnTo>
                    <a:pt x="757" y="5251"/>
                  </a:lnTo>
                  <a:lnTo>
                    <a:pt x="855" y="5178"/>
                  </a:lnTo>
                  <a:lnTo>
                    <a:pt x="928" y="5104"/>
                  </a:lnTo>
                  <a:lnTo>
                    <a:pt x="1001" y="5007"/>
                  </a:lnTo>
                  <a:lnTo>
                    <a:pt x="1026" y="4909"/>
                  </a:lnTo>
                  <a:lnTo>
                    <a:pt x="1050" y="4787"/>
                  </a:lnTo>
                  <a:lnTo>
                    <a:pt x="1075" y="4665"/>
                  </a:lnTo>
                  <a:lnTo>
                    <a:pt x="1099" y="4201"/>
                  </a:lnTo>
                  <a:lnTo>
                    <a:pt x="1148" y="3737"/>
                  </a:lnTo>
                  <a:lnTo>
                    <a:pt x="1221" y="3322"/>
                  </a:lnTo>
                  <a:lnTo>
                    <a:pt x="1319" y="2931"/>
                  </a:lnTo>
                  <a:lnTo>
                    <a:pt x="1441" y="2589"/>
                  </a:lnTo>
                  <a:lnTo>
                    <a:pt x="1539" y="2345"/>
                  </a:lnTo>
                  <a:lnTo>
                    <a:pt x="1636" y="2174"/>
                  </a:lnTo>
                  <a:lnTo>
                    <a:pt x="1685" y="2149"/>
                  </a:lnTo>
                  <a:lnTo>
                    <a:pt x="1710" y="2149"/>
                  </a:lnTo>
                  <a:lnTo>
                    <a:pt x="1734" y="2247"/>
                  </a:lnTo>
                  <a:lnTo>
                    <a:pt x="1734" y="2516"/>
                  </a:lnTo>
                  <a:lnTo>
                    <a:pt x="1685" y="3493"/>
                  </a:lnTo>
                  <a:lnTo>
                    <a:pt x="1612" y="4836"/>
                  </a:lnTo>
                  <a:lnTo>
                    <a:pt x="1490" y="6374"/>
                  </a:lnTo>
                  <a:lnTo>
                    <a:pt x="1246" y="9256"/>
                  </a:lnTo>
                  <a:lnTo>
                    <a:pt x="1148" y="10551"/>
                  </a:lnTo>
                  <a:lnTo>
                    <a:pt x="1148" y="10697"/>
                  </a:lnTo>
                  <a:lnTo>
                    <a:pt x="1148" y="10844"/>
                  </a:lnTo>
                  <a:lnTo>
                    <a:pt x="1197" y="10966"/>
                  </a:lnTo>
                  <a:lnTo>
                    <a:pt x="1270" y="11088"/>
                  </a:lnTo>
                  <a:lnTo>
                    <a:pt x="1343" y="11186"/>
                  </a:lnTo>
                  <a:lnTo>
                    <a:pt x="1465" y="11284"/>
                  </a:lnTo>
                  <a:lnTo>
                    <a:pt x="1588" y="11357"/>
                  </a:lnTo>
                  <a:lnTo>
                    <a:pt x="1710" y="11381"/>
                  </a:lnTo>
                  <a:lnTo>
                    <a:pt x="1954" y="11381"/>
                  </a:lnTo>
                  <a:lnTo>
                    <a:pt x="2076" y="11357"/>
                  </a:lnTo>
                  <a:lnTo>
                    <a:pt x="2174" y="11284"/>
                  </a:lnTo>
                  <a:lnTo>
                    <a:pt x="2271" y="11210"/>
                  </a:lnTo>
                  <a:lnTo>
                    <a:pt x="2345" y="11137"/>
                  </a:lnTo>
                  <a:lnTo>
                    <a:pt x="2418" y="11039"/>
                  </a:lnTo>
                  <a:lnTo>
                    <a:pt x="2467" y="10917"/>
                  </a:lnTo>
                  <a:lnTo>
                    <a:pt x="2516" y="10795"/>
                  </a:lnTo>
                  <a:lnTo>
                    <a:pt x="3053" y="7034"/>
                  </a:lnTo>
                  <a:lnTo>
                    <a:pt x="3053" y="6985"/>
                  </a:lnTo>
                  <a:lnTo>
                    <a:pt x="3102" y="6887"/>
                  </a:lnTo>
                  <a:lnTo>
                    <a:pt x="3151" y="6839"/>
                  </a:lnTo>
                  <a:lnTo>
                    <a:pt x="3200" y="6790"/>
                  </a:lnTo>
                  <a:lnTo>
                    <a:pt x="3273" y="6765"/>
                  </a:lnTo>
                  <a:lnTo>
                    <a:pt x="3346" y="6741"/>
                  </a:lnTo>
                  <a:lnTo>
                    <a:pt x="3419" y="6765"/>
                  </a:lnTo>
                  <a:lnTo>
                    <a:pt x="3493" y="6790"/>
                  </a:lnTo>
                  <a:lnTo>
                    <a:pt x="3541" y="6839"/>
                  </a:lnTo>
                  <a:lnTo>
                    <a:pt x="3590" y="6887"/>
                  </a:lnTo>
                  <a:lnTo>
                    <a:pt x="3639" y="6985"/>
                  </a:lnTo>
                  <a:lnTo>
                    <a:pt x="3639" y="7034"/>
                  </a:lnTo>
                  <a:lnTo>
                    <a:pt x="4176" y="10795"/>
                  </a:lnTo>
                  <a:lnTo>
                    <a:pt x="4225" y="10917"/>
                  </a:lnTo>
                  <a:lnTo>
                    <a:pt x="4274" y="11039"/>
                  </a:lnTo>
                  <a:lnTo>
                    <a:pt x="4347" y="11137"/>
                  </a:lnTo>
                  <a:lnTo>
                    <a:pt x="4421" y="11210"/>
                  </a:lnTo>
                  <a:lnTo>
                    <a:pt x="4518" y="11284"/>
                  </a:lnTo>
                  <a:lnTo>
                    <a:pt x="4616" y="11357"/>
                  </a:lnTo>
                  <a:lnTo>
                    <a:pt x="4738" y="11381"/>
                  </a:lnTo>
                  <a:lnTo>
                    <a:pt x="4982" y="11381"/>
                  </a:lnTo>
                  <a:lnTo>
                    <a:pt x="5104" y="11357"/>
                  </a:lnTo>
                  <a:lnTo>
                    <a:pt x="5227" y="11284"/>
                  </a:lnTo>
                  <a:lnTo>
                    <a:pt x="5349" y="11186"/>
                  </a:lnTo>
                  <a:lnTo>
                    <a:pt x="5422" y="11088"/>
                  </a:lnTo>
                  <a:lnTo>
                    <a:pt x="5495" y="10966"/>
                  </a:lnTo>
                  <a:lnTo>
                    <a:pt x="5544" y="10844"/>
                  </a:lnTo>
                  <a:lnTo>
                    <a:pt x="5544" y="10697"/>
                  </a:lnTo>
                  <a:lnTo>
                    <a:pt x="5544" y="10551"/>
                  </a:lnTo>
                  <a:lnTo>
                    <a:pt x="5202" y="6399"/>
                  </a:lnTo>
                  <a:lnTo>
                    <a:pt x="5007" y="3517"/>
                  </a:lnTo>
                  <a:lnTo>
                    <a:pt x="4958" y="2540"/>
                  </a:lnTo>
                  <a:lnTo>
                    <a:pt x="4958" y="2247"/>
                  </a:lnTo>
                  <a:lnTo>
                    <a:pt x="4982" y="2149"/>
                  </a:lnTo>
                  <a:lnTo>
                    <a:pt x="5007" y="2149"/>
                  </a:lnTo>
                  <a:lnTo>
                    <a:pt x="5056" y="2174"/>
                  </a:lnTo>
                  <a:lnTo>
                    <a:pt x="5153" y="2320"/>
                  </a:lnTo>
                  <a:lnTo>
                    <a:pt x="5251" y="2564"/>
                  </a:lnTo>
                  <a:lnTo>
                    <a:pt x="5349" y="2906"/>
                  </a:lnTo>
                  <a:lnTo>
                    <a:pt x="5446" y="3297"/>
                  </a:lnTo>
                  <a:lnTo>
                    <a:pt x="5544" y="3737"/>
                  </a:lnTo>
                  <a:lnTo>
                    <a:pt x="5593" y="4201"/>
                  </a:lnTo>
                  <a:lnTo>
                    <a:pt x="5617" y="4665"/>
                  </a:lnTo>
                  <a:lnTo>
                    <a:pt x="5642" y="4787"/>
                  </a:lnTo>
                  <a:lnTo>
                    <a:pt x="5666" y="4909"/>
                  </a:lnTo>
                  <a:lnTo>
                    <a:pt x="5691" y="5007"/>
                  </a:lnTo>
                  <a:lnTo>
                    <a:pt x="5764" y="5104"/>
                  </a:lnTo>
                  <a:lnTo>
                    <a:pt x="5837" y="5178"/>
                  </a:lnTo>
                  <a:lnTo>
                    <a:pt x="5935" y="5251"/>
                  </a:lnTo>
                  <a:lnTo>
                    <a:pt x="6033" y="5275"/>
                  </a:lnTo>
                  <a:lnTo>
                    <a:pt x="6155" y="5300"/>
                  </a:lnTo>
                  <a:lnTo>
                    <a:pt x="6277" y="5275"/>
                  </a:lnTo>
                  <a:lnTo>
                    <a:pt x="6374" y="5251"/>
                  </a:lnTo>
                  <a:lnTo>
                    <a:pt x="6472" y="5178"/>
                  </a:lnTo>
                  <a:lnTo>
                    <a:pt x="6545" y="5104"/>
                  </a:lnTo>
                  <a:lnTo>
                    <a:pt x="6619" y="5007"/>
                  </a:lnTo>
                  <a:lnTo>
                    <a:pt x="6668" y="4909"/>
                  </a:lnTo>
                  <a:lnTo>
                    <a:pt x="6692" y="4787"/>
                  </a:lnTo>
                  <a:lnTo>
                    <a:pt x="6692" y="4665"/>
                  </a:lnTo>
                  <a:lnTo>
                    <a:pt x="6692" y="4103"/>
                  </a:lnTo>
                  <a:lnTo>
                    <a:pt x="6643" y="3566"/>
                  </a:lnTo>
                  <a:lnTo>
                    <a:pt x="6570" y="3077"/>
                  </a:lnTo>
                  <a:lnTo>
                    <a:pt x="6472" y="2638"/>
                  </a:lnTo>
                  <a:lnTo>
                    <a:pt x="6374" y="2223"/>
                  </a:lnTo>
                  <a:lnTo>
                    <a:pt x="6228" y="1832"/>
                  </a:lnTo>
                  <a:lnTo>
                    <a:pt x="6081" y="1490"/>
                  </a:lnTo>
                  <a:lnTo>
                    <a:pt x="5910" y="1172"/>
                  </a:lnTo>
                  <a:lnTo>
                    <a:pt x="5715" y="904"/>
                  </a:lnTo>
                  <a:lnTo>
                    <a:pt x="5520" y="659"/>
                  </a:lnTo>
                  <a:lnTo>
                    <a:pt x="5300" y="464"/>
                  </a:lnTo>
                  <a:lnTo>
                    <a:pt x="5056" y="293"/>
                  </a:lnTo>
                  <a:lnTo>
                    <a:pt x="4811" y="171"/>
                  </a:lnTo>
                  <a:lnTo>
                    <a:pt x="4567" y="73"/>
                  </a:lnTo>
                  <a:lnTo>
                    <a:pt x="4299" y="24"/>
                  </a:lnTo>
                  <a:lnTo>
                    <a:pt x="403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2" name="Google Shape;492;p39"/>
            <p:cNvSpPr/>
            <p:nvPr/>
          </p:nvSpPr>
          <p:spPr>
            <a:xfrm>
              <a:off x="4798500" y="2329350"/>
              <a:ext cx="76950" cy="84275"/>
            </a:xfrm>
            <a:custGeom>
              <a:rect b="b" l="l" r="r" t="t"/>
              <a:pathLst>
                <a:path extrusionOk="0" h="3371" w="3078">
                  <a:moveTo>
                    <a:pt x="1539" y="0"/>
                  </a:moveTo>
                  <a:lnTo>
                    <a:pt x="1222" y="24"/>
                  </a:lnTo>
                  <a:lnTo>
                    <a:pt x="953" y="98"/>
                  </a:lnTo>
                  <a:lnTo>
                    <a:pt x="684" y="220"/>
                  </a:lnTo>
                  <a:lnTo>
                    <a:pt x="464" y="415"/>
                  </a:lnTo>
                  <a:lnTo>
                    <a:pt x="367" y="513"/>
                  </a:lnTo>
                  <a:lnTo>
                    <a:pt x="269" y="635"/>
                  </a:lnTo>
                  <a:lnTo>
                    <a:pt x="196" y="757"/>
                  </a:lnTo>
                  <a:lnTo>
                    <a:pt x="123" y="879"/>
                  </a:lnTo>
                  <a:lnTo>
                    <a:pt x="74" y="1026"/>
                  </a:lnTo>
                  <a:lnTo>
                    <a:pt x="49" y="1172"/>
                  </a:lnTo>
                  <a:lnTo>
                    <a:pt x="25" y="1343"/>
                  </a:lnTo>
                  <a:lnTo>
                    <a:pt x="0" y="1514"/>
                  </a:lnTo>
                  <a:lnTo>
                    <a:pt x="25" y="1685"/>
                  </a:lnTo>
                  <a:lnTo>
                    <a:pt x="49" y="1856"/>
                  </a:lnTo>
                  <a:lnTo>
                    <a:pt x="123" y="2198"/>
                  </a:lnTo>
                  <a:lnTo>
                    <a:pt x="269" y="2516"/>
                  </a:lnTo>
                  <a:lnTo>
                    <a:pt x="464" y="2784"/>
                  </a:lnTo>
                  <a:lnTo>
                    <a:pt x="562" y="2906"/>
                  </a:lnTo>
                  <a:lnTo>
                    <a:pt x="684" y="3029"/>
                  </a:lnTo>
                  <a:lnTo>
                    <a:pt x="806" y="3126"/>
                  </a:lnTo>
                  <a:lnTo>
                    <a:pt x="953" y="3199"/>
                  </a:lnTo>
                  <a:lnTo>
                    <a:pt x="1075" y="3273"/>
                  </a:lnTo>
                  <a:lnTo>
                    <a:pt x="1222" y="3322"/>
                  </a:lnTo>
                  <a:lnTo>
                    <a:pt x="1393" y="3346"/>
                  </a:lnTo>
                  <a:lnTo>
                    <a:pt x="1539" y="3370"/>
                  </a:lnTo>
                  <a:lnTo>
                    <a:pt x="1686" y="3346"/>
                  </a:lnTo>
                  <a:lnTo>
                    <a:pt x="1857" y="3322"/>
                  </a:lnTo>
                  <a:lnTo>
                    <a:pt x="2003" y="3273"/>
                  </a:lnTo>
                  <a:lnTo>
                    <a:pt x="2125" y="3199"/>
                  </a:lnTo>
                  <a:lnTo>
                    <a:pt x="2272" y="3126"/>
                  </a:lnTo>
                  <a:lnTo>
                    <a:pt x="2394" y="3029"/>
                  </a:lnTo>
                  <a:lnTo>
                    <a:pt x="2516" y="2906"/>
                  </a:lnTo>
                  <a:lnTo>
                    <a:pt x="2614" y="2784"/>
                  </a:lnTo>
                  <a:lnTo>
                    <a:pt x="2809" y="2516"/>
                  </a:lnTo>
                  <a:lnTo>
                    <a:pt x="2956" y="2198"/>
                  </a:lnTo>
                  <a:lnTo>
                    <a:pt x="3029" y="1856"/>
                  </a:lnTo>
                  <a:lnTo>
                    <a:pt x="3053" y="1685"/>
                  </a:lnTo>
                  <a:lnTo>
                    <a:pt x="3078" y="1514"/>
                  </a:lnTo>
                  <a:lnTo>
                    <a:pt x="3053" y="1343"/>
                  </a:lnTo>
                  <a:lnTo>
                    <a:pt x="3029" y="1172"/>
                  </a:lnTo>
                  <a:lnTo>
                    <a:pt x="3004" y="1026"/>
                  </a:lnTo>
                  <a:lnTo>
                    <a:pt x="2956" y="879"/>
                  </a:lnTo>
                  <a:lnTo>
                    <a:pt x="2882" y="757"/>
                  </a:lnTo>
                  <a:lnTo>
                    <a:pt x="2809" y="635"/>
                  </a:lnTo>
                  <a:lnTo>
                    <a:pt x="2711" y="513"/>
                  </a:lnTo>
                  <a:lnTo>
                    <a:pt x="2614" y="415"/>
                  </a:lnTo>
                  <a:lnTo>
                    <a:pt x="2394" y="220"/>
                  </a:lnTo>
                  <a:lnTo>
                    <a:pt x="2125" y="98"/>
                  </a:lnTo>
                  <a:lnTo>
                    <a:pt x="1857" y="24"/>
                  </a:lnTo>
                  <a:lnTo>
                    <a:pt x="153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3" name="Google Shape;493;p39"/>
          <p:cNvGrpSpPr/>
          <p:nvPr/>
        </p:nvGrpSpPr>
        <p:grpSpPr>
          <a:xfrm>
            <a:off x="3310997" y="2142126"/>
            <a:ext cx="133921" cy="389428"/>
            <a:chOff x="4076175" y="2267050"/>
            <a:chExt cx="173450" cy="504375"/>
          </a:xfrm>
        </p:grpSpPr>
        <p:sp>
          <p:nvSpPr>
            <p:cNvPr id="494" name="Google Shape;494;p39"/>
            <p:cNvSpPr/>
            <p:nvPr/>
          </p:nvSpPr>
          <p:spPr>
            <a:xfrm>
              <a:off x="4122600" y="2267050"/>
              <a:ext cx="80600" cy="91625"/>
            </a:xfrm>
            <a:custGeom>
              <a:rect b="b" l="l" r="r" t="t"/>
              <a:pathLst>
                <a:path extrusionOk="0" h="3665" w="3224">
                  <a:moveTo>
                    <a:pt x="1441" y="1"/>
                  </a:moveTo>
                  <a:lnTo>
                    <a:pt x="1295" y="25"/>
                  </a:lnTo>
                  <a:lnTo>
                    <a:pt x="1124" y="74"/>
                  </a:lnTo>
                  <a:lnTo>
                    <a:pt x="977" y="123"/>
                  </a:lnTo>
                  <a:lnTo>
                    <a:pt x="855" y="172"/>
                  </a:lnTo>
                  <a:lnTo>
                    <a:pt x="708" y="245"/>
                  </a:lnTo>
                  <a:lnTo>
                    <a:pt x="586" y="343"/>
                  </a:lnTo>
                  <a:lnTo>
                    <a:pt x="464" y="441"/>
                  </a:lnTo>
                  <a:lnTo>
                    <a:pt x="366" y="563"/>
                  </a:lnTo>
                  <a:lnTo>
                    <a:pt x="269" y="685"/>
                  </a:lnTo>
                  <a:lnTo>
                    <a:pt x="195" y="831"/>
                  </a:lnTo>
                  <a:lnTo>
                    <a:pt x="122" y="978"/>
                  </a:lnTo>
                  <a:lnTo>
                    <a:pt x="73" y="1124"/>
                  </a:lnTo>
                  <a:lnTo>
                    <a:pt x="25" y="1295"/>
                  </a:lnTo>
                  <a:lnTo>
                    <a:pt x="0" y="1466"/>
                  </a:lnTo>
                  <a:lnTo>
                    <a:pt x="0" y="1662"/>
                  </a:lnTo>
                  <a:lnTo>
                    <a:pt x="0" y="1833"/>
                  </a:lnTo>
                  <a:lnTo>
                    <a:pt x="25" y="2028"/>
                  </a:lnTo>
                  <a:lnTo>
                    <a:pt x="73" y="2223"/>
                  </a:lnTo>
                  <a:lnTo>
                    <a:pt x="122" y="2394"/>
                  </a:lnTo>
                  <a:lnTo>
                    <a:pt x="195" y="2565"/>
                  </a:lnTo>
                  <a:lnTo>
                    <a:pt x="269" y="2736"/>
                  </a:lnTo>
                  <a:lnTo>
                    <a:pt x="366" y="2883"/>
                  </a:lnTo>
                  <a:lnTo>
                    <a:pt x="464" y="3029"/>
                  </a:lnTo>
                  <a:lnTo>
                    <a:pt x="586" y="3176"/>
                  </a:lnTo>
                  <a:lnTo>
                    <a:pt x="708" y="3298"/>
                  </a:lnTo>
                  <a:lnTo>
                    <a:pt x="855" y="3396"/>
                  </a:lnTo>
                  <a:lnTo>
                    <a:pt x="977" y="3493"/>
                  </a:lnTo>
                  <a:lnTo>
                    <a:pt x="1124" y="3567"/>
                  </a:lnTo>
                  <a:lnTo>
                    <a:pt x="1295" y="3616"/>
                  </a:lnTo>
                  <a:lnTo>
                    <a:pt x="1441" y="3640"/>
                  </a:lnTo>
                  <a:lnTo>
                    <a:pt x="1612" y="3664"/>
                  </a:lnTo>
                  <a:lnTo>
                    <a:pt x="1783" y="3640"/>
                  </a:lnTo>
                  <a:lnTo>
                    <a:pt x="1930" y="3616"/>
                  </a:lnTo>
                  <a:lnTo>
                    <a:pt x="2100" y="3567"/>
                  </a:lnTo>
                  <a:lnTo>
                    <a:pt x="2247" y="3493"/>
                  </a:lnTo>
                  <a:lnTo>
                    <a:pt x="2369" y="3396"/>
                  </a:lnTo>
                  <a:lnTo>
                    <a:pt x="2516" y="3298"/>
                  </a:lnTo>
                  <a:lnTo>
                    <a:pt x="2638" y="3176"/>
                  </a:lnTo>
                  <a:lnTo>
                    <a:pt x="2760" y="3029"/>
                  </a:lnTo>
                  <a:lnTo>
                    <a:pt x="2858" y="2883"/>
                  </a:lnTo>
                  <a:lnTo>
                    <a:pt x="2955" y="2736"/>
                  </a:lnTo>
                  <a:lnTo>
                    <a:pt x="3029" y="2565"/>
                  </a:lnTo>
                  <a:lnTo>
                    <a:pt x="3102" y="2394"/>
                  </a:lnTo>
                  <a:lnTo>
                    <a:pt x="3151" y="2223"/>
                  </a:lnTo>
                  <a:lnTo>
                    <a:pt x="3200" y="2028"/>
                  </a:lnTo>
                  <a:lnTo>
                    <a:pt x="3224" y="1833"/>
                  </a:lnTo>
                  <a:lnTo>
                    <a:pt x="3224" y="1662"/>
                  </a:lnTo>
                  <a:lnTo>
                    <a:pt x="3224" y="1466"/>
                  </a:lnTo>
                  <a:lnTo>
                    <a:pt x="3200" y="1295"/>
                  </a:lnTo>
                  <a:lnTo>
                    <a:pt x="3151" y="1124"/>
                  </a:lnTo>
                  <a:lnTo>
                    <a:pt x="3102" y="978"/>
                  </a:lnTo>
                  <a:lnTo>
                    <a:pt x="3029" y="831"/>
                  </a:lnTo>
                  <a:lnTo>
                    <a:pt x="2955" y="685"/>
                  </a:lnTo>
                  <a:lnTo>
                    <a:pt x="2858" y="563"/>
                  </a:lnTo>
                  <a:lnTo>
                    <a:pt x="2760" y="441"/>
                  </a:lnTo>
                  <a:lnTo>
                    <a:pt x="2638" y="343"/>
                  </a:lnTo>
                  <a:lnTo>
                    <a:pt x="2516" y="245"/>
                  </a:lnTo>
                  <a:lnTo>
                    <a:pt x="2369" y="172"/>
                  </a:lnTo>
                  <a:lnTo>
                    <a:pt x="2247" y="123"/>
                  </a:lnTo>
                  <a:lnTo>
                    <a:pt x="2100" y="74"/>
                  </a:lnTo>
                  <a:lnTo>
                    <a:pt x="1930" y="25"/>
                  </a:lnTo>
                  <a:lnTo>
                    <a:pt x="178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9"/>
            <p:cNvSpPr/>
            <p:nvPr/>
          </p:nvSpPr>
          <p:spPr>
            <a:xfrm>
              <a:off x="4076175" y="2370250"/>
              <a:ext cx="173450" cy="401175"/>
            </a:xfrm>
            <a:custGeom>
              <a:rect b="b" l="l" r="r" t="t"/>
              <a:pathLst>
                <a:path extrusionOk="0" h="16047" w="6938">
                  <a:moveTo>
                    <a:pt x="2736" y="0"/>
                  </a:moveTo>
                  <a:lnTo>
                    <a:pt x="2541" y="49"/>
                  </a:lnTo>
                  <a:lnTo>
                    <a:pt x="2346" y="123"/>
                  </a:lnTo>
                  <a:lnTo>
                    <a:pt x="2175" y="196"/>
                  </a:lnTo>
                  <a:lnTo>
                    <a:pt x="2028" y="293"/>
                  </a:lnTo>
                  <a:lnTo>
                    <a:pt x="1711" y="489"/>
                  </a:lnTo>
                  <a:lnTo>
                    <a:pt x="1442" y="758"/>
                  </a:lnTo>
                  <a:lnTo>
                    <a:pt x="1173" y="1075"/>
                  </a:lnTo>
                  <a:lnTo>
                    <a:pt x="953" y="1417"/>
                  </a:lnTo>
                  <a:lnTo>
                    <a:pt x="758" y="1808"/>
                  </a:lnTo>
                  <a:lnTo>
                    <a:pt x="587" y="2223"/>
                  </a:lnTo>
                  <a:lnTo>
                    <a:pt x="441" y="2711"/>
                  </a:lnTo>
                  <a:lnTo>
                    <a:pt x="318" y="3200"/>
                  </a:lnTo>
                  <a:lnTo>
                    <a:pt x="221" y="3737"/>
                  </a:lnTo>
                  <a:lnTo>
                    <a:pt x="147" y="4323"/>
                  </a:lnTo>
                  <a:lnTo>
                    <a:pt x="74" y="4909"/>
                  </a:lnTo>
                  <a:lnTo>
                    <a:pt x="25" y="5544"/>
                  </a:lnTo>
                  <a:lnTo>
                    <a:pt x="1" y="6204"/>
                  </a:lnTo>
                  <a:lnTo>
                    <a:pt x="1" y="6888"/>
                  </a:lnTo>
                  <a:lnTo>
                    <a:pt x="25" y="7034"/>
                  </a:lnTo>
                  <a:lnTo>
                    <a:pt x="50" y="7181"/>
                  </a:lnTo>
                  <a:lnTo>
                    <a:pt x="99" y="7327"/>
                  </a:lnTo>
                  <a:lnTo>
                    <a:pt x="172" y="7425"/>
                  </a:lnTo>
                  <a:lnTo>
                    <a:pt x="245" y="7523"/>
                  </a:lnTo>
                  <a:lnTo>
                    <a:pt x="318" y="7596"/>
                  </a:lnTo>
                  <a:lnTo>
                    <a:pt x="416" y="7645"/>
                  </a:lnTo>
                  <a:lnTo>
                    <a:pt x="636" y="7645"/>
                  </a:lnTo>
                  <a:lnTo>
                    <a:pt x="734" y="7596"/>
                  </a:lnTo>
                  <a:lnTo>
                    <a:pt x="807" y="7523"/>
                  </a:lnTo>
                  <a:lnTo>
                    <a:pt x="880" y="7425"/>
                  </a:lnTo>
                  <a:lnTo>
                    <a:pt x="929" y="7327"/>
                  </a:lnTo>
                  <a:lnTo>
                    <a:pt x="953" y="7181"/>
                  </a:lnTo>
                  <a:lnTo>
                    <a:pt x="978" y="6888"/>
                  </a:lnTo>
                  <a:lnTo>
                    <a:pt x="1002" y="6521"/>
                  </a:lnTo>
                  <a:lnTo>
                    <a:pt x="1027" y="6106"/>
                  </a:lnTo>
                  <a:lnTo>
                    <a:pt x="1149" y="5105"/>
                  </a:lnTo>
                  <a:lnTo>
                    <a:pt x="1295" y="4103"/>
                  </a:lnTo>
                  <a:lnTo>
                    <a:pt x="1369" y="3664"/>
                  </a:lnTo>
                  <a:lnTo>
                    <a:pt x="1466" y="3298"/>
                  </a:lnTo>
                  <a:lnTo>
                    <a:pt x="1417" y="3102"/>
                  </a:lnTo>
                  <a:lnTo>
                    <a:pt x="1393" y="2907"/>
                  </a:lnTo>
                  <a:lnTo>
                    <a:pt x="1393" y="2711"/>
                  </a:lnTo>
                  <a:lnTo>
                    <a:pt x="1417" y="2540"/>
                  </a:lnTo>
                  <a:lnTo>
                    <a:pt x="1442" y="2394"/>
                  </a:lnTo>
                  <a:lnTo>
                    <a:pt x="1515" y="2247"/>
                  </a:lnTo>
                  <a:lnTo>
                    <a:pt x="1588" y="2125"/>
                  </a:lnTo>
                  <a:lnTo>
                    <a:pt x="1662" y="2052"/>
                  </a:lnTo>
                  <a:lnTo>
                    <a:pt x="1588" y="2150"/>
                  </a:lnTo>
                  <a:lnTo>
                    <a:pt x="1540" y="2296"/>
                  </a:lnTo>
                  <a:lnTo>
                    <a:pt x="1491" y="2492"/>
                  </a:lnTo>
                  <a:lnTo>
                    <a:pt x="1491" y="2687"/>
                  </a:lnTo>
                  <a:lnTo>
                    <a:pt x="1515" y="2882"/>
                  </a:lnTo>
                  <a:lnTo>
                    <a:pt x="1564" y="3078"/>
                  </a:lnTo>
                  <a:lnTo>
                    <a:pt x="1613" y="3175"/>
                  </a:lnTo>
                  <a:lnTo>
                    <a:pt x="1686" y="3273"/>
                  </a:lnTo>
                  <a:lnTo>
                    <a:pt x="1759" y="3346"/>
                  </a:lnTo>
                  <a:lnTo>
                    <a:pt x="1857" y="3420"/>
                  </a:lnTo>
                  <a:lnTo>
                    <a:pt x="1906" y="3786"/>
                  </a:lnTo>
                  <a:lnTo>
                    <a:pt x="1930" y="3981"/>
                  </a:lnTo>
                  <a:lnTo>
                    <a:pt x="1955" y="4201"/>
                  </a:lnTo>
                  <a:lnTo>
                    <a:pt x="1930" y="4445"/>
                  </a:lnTo>
                  <a:lnTo>
                    <a:pt x="1906" y="4738"/>
                  </a:lnTo>
                  <a:lnTo>
                    <a:pt x="1833" y="5032"/>
                  </a:lnTo>
                  <a:lnTo>
                    <a:pt x="1711" y="5398"/>
                  </a:lnTo>
                  <a:lnTo>
                    <a:pt x="1515" y="5911"/>
                  </a:lnTo>
                  <a:lnTo>
                    <a:pt x="1369" y="6399"/>
                  </a:lnTo>
                  <a:lnTo>
                    <a:pt x="1271" y="6839"/>
                  </a:lnTo>
                  <a:lnTo>
                    <a:pt x="1222" y="7230"/>
                  </a:lnTo>
                  <a:lnTo>
                    <a:pt x="1173" y="7620"/>
                  </a:lnTo>
                  <a:lnTo>
                    <a:pt x="1173" y="8011"/>
                  </a:lnTo>
                  <a:lnTo>
                    <a:pt x="1198" y="8817"/>
                  </a:lnTo>
                  <a:lnTo>
                    <a:pt x="1247" y="9989"/>
                  </a:lnTo>
                  <a:lnTo>
                    <a:pt x="1295" y="11162"/>
                  </a:lnTo>
                  <a:lnTo>
                    <a:pt x="1320" y="13238"/>
                  </a:lnTo>
                  <a:lnTo>
                    <a:pt x="1344" y="14728"/>
                  </a:lnTo>
                  <a:lnTo>
                    <a:pt x="1344" y="15314"/>
                  </a:lnTo>
                  <a:lnTo>
                    <a:pt x="1369" y="15533"/>
                  </a:lnTo>
                  <a:lnTo>
                    <a:pt x="1417" y="15704"/>
                  </a:lnTo>
                  <a:lnTo>
                    <a:pt x="1491" y="15827"/>
                  </a:lnTo>
                  <a:lnTo>
                    <a:pt x="1588" y="15924"/>
                  </a:lnTo>
                  <a:lnTo>
                    <a:pt x="1662" y="15998"/>
                  </a:lnTo>
                  <a:lnTo>
                    <a:pt x="1735" y="16022"/>
                  </a:lnTo>
                  <a:lnTo>
                    <a:pt x="1833" y="16046"/>
                  </a:lnTo>
                  <a:lnTo>
                    <a:pt x="1955" y="16046"/>
                  </a:lnTo>
                  <a:lnTo>
                    <a:pt x="2077" y="15998"/>
                  </a:lnTo>
                  <a:lnTo>
                    <a:pt x="2175" y="15949"/>
                  </a:lnTo>
                  <a:lnTo>
                    <a:pt x="2248" y="15875"/>
                  </a:lnTo>
                  <a:lnTo>
                    <a:pt x="2321" y="15802"/>
                  </a:lnTo>
                  <a:lnTo>
                    <a:pt x="2394" y="15680"/>
                  </a:lnTo>
                  <a:lnTo>
                    <a:pt x="2419" y="15533"/>
                  </a:lnTo>
                  <a:lnTo>
                    <a:pt x="2468" y="15387"/>
                  </a:lnTo>
                  <a:lnTo>
                    <a:pt x="3152" y="8548"/>
                  </a:lnTo>
                  <a:lnTo>
                    <a:pt x="3152" y="8451"/>
                  </a:lnTo>
                  <a:lnTo>
                    <a:pt x="3200" y="8280"/>
                  </a:lnTo>
                  <a:lnTo>
                    <a:pt x="3249" y="8182"/>
                  </a:lnTo>
                  <a:lnTo>
                    <a:pt x="3298" y="8084"/>
                  </a:lnTo>
                  <a:lnTo>
                    <a:pt x="3371" y="8011"/>
                  </a:lnTo>
                  <a:lnTo>
                    <a:pt x="3469" y="7987"/>
                  </a:lnTo>
                  <a:lnTo>
                    <a:pt x="3567" y="8011"/>
                  </a:lnTo>
                  <a:lnTo>
                    <a:pt x="3640" y="8084"/>
                  </a:lnTo>
                  <a:lnTo>
                    <a:pt x="3689" y="8182"/>
                  </a:lnTo>
                  <a:lnTo>
                    <a:pt x="3738" y="8280"/>
                  </a:lnTo>
                  <a:lnTo>
                    <a:pt x="3787" y="8451"/>
                  </a:lnTo>
                  <a:lnTo>
                    <a:pt x="3787" y="8548"/>
                  </a:lnTo>
                  <a:lnTo>
                    <a:pt x="4470" y="15387"/>
                  </a:lnTo>
                  <a:lnTo>
                    <a:pt x="4519" y="15533"/>
                  </a:lnTo>
                  <a:lnTo>
                    <a:pt x="4544" y="15680"/>
                  </a:lnTo>
                  <a:lnTo>
                    <a:pt x="4617" y="15802"/>
                  </a:lnTo>
                  <a:lnTo>
                    <a:pt x="4690" y="15875"/>
                  </a:lnTo>
                  <a:lnTo>
                    <a:pt x="4763" y="15949"/>
                  </a:lnTo>
                  <a:lnTo>
                    <a:pt x="4861" y="15998"/>
                  </a:lnTo>
                  <a:lnTo>
                    <a:pt x="4983" y="16046"/>
                  </a:lnTo>
                  <a:lnTo>
                    <a:pt x="5105" y="16046"/>
                  </a:lnTo>
                  <a:lnTo>
                    <a:pt x="5203" y="16022"/>
                  </a:lnTo>
                  <a:lnTo>
                    <a:pt x="5276" y="15998"/>
                  </a:lnTo>
                  <a:lnTo>
                    <a:pt x="5350" y="15924"/>
                  </a:lnTo>
                  <a:lnTo>
                    <a:pt x="5447" y="15827"/>
                  </a:lnTo>
                  <a:lnTo>
                    <a:pt x="5521" y="15704"/>
                  </a:lnTo>
                  <a:lnTo>
                    <a:pt x="5569" y="15533"/>
                  </a:lnTo>
                  <a:lnTo>
                    <a:pt x="5594" y="15314"/>
                  </a:lnTo>
                  <a:lnTo>
                    <a:pt x="5594" y="14728"/>
                  </a:lnTo>
                  <a:lnTo>
                    <a:pt x="5618" y="13238"/>
                  </a:lnTo>
                  <a:lnTo>
                    <a:pt x="5643" y="11162"/>
                  </a:lnTo>
                  <a:lnTo>
                    <a:pt x="5692" y="9989"/>
                  </a:lnTo>
                  <a:lnTo>
                    <a:pt x="5740" y="8817"/>
                  </a:lnTo>
                  <a:lnTo>
                    <a:pt x="5765" y="8011"/>
                  </a:lnTo>
                  <a:lnTo>
                    <a:pt x="5765" y="7620"/>
                  </a:lnTo>
                  <a:lnTo>
                    <a:pt x="5716" y="7230"/>
                  </a:lnTo>
                  <a:lnTo>
                    <a:pt x="5667" y="6839"/>
                  </a:lnTo>
                  <a:lnTo>
                    <a:pt x="5569" y="6399"/>
                  </a:lnTo>
                  <a:lnTo>
                    <a:pt x="5423" y="5911"/>
                  </a:lnTo>
                  <a:lnTo>
                    <a:pt x="5227" y="5398"/>
                  </a:lnTo>
                  <a:lnTo>
                    <a:pt x="5105" y="5032"/>
                  </a:lnTo>
                  <a:lnTo>
                    <a:pt x="5032" y="4738"/>
                  </a:lnTo>
                  <a:lnTo>
                    <a:pt x="5008" y="4445"/>
                  </a:lnTo>
                  <a:lnTo>
                    <a:pt x="4983" y="4201"/>
                  </a:lnTo>
                  <a:lnTo>
                    <a:pt x="5008" y="3981"/>
                  </a:lnTo>
                  <a:lnTo>
                    <a:pt x="5032" y="3786"/>
                  </a:lnTo>
                  <a:lnTo>
                    <a:pt x="5081" y="3420"/>
                  </a:lnTo>
                  <a:lnTo>
                    <a:pt x="5179" y="3346"/>
                  </a:lnTo>
                  <a:lnTo>
                    <a:pt x="5252" y="3273"/>
                  </a:lnTo>
                  <a:lnTo>
                    <a:pt x="5325" y="3175"/>
                  </a:lnTo>
                  <a:lnTo>
                    <a:pt x="5374" y="3078"/>
                  </a:lnTo>
                  <a:lnTo>
                    <a:pt x="5423" y="2882"/>
                  </a:lnTo>
                  <a:lnTo>
                    <a:pt x="5447" y="2687"/>
                  </a:lnTo>
                  <a:lnTo>
                    <a:pt x="5447" y="2492"/>
                  </a:lnTo>
                  <a:lnTo>
                    <a:pt x="5398" y="2296"/>
                  </a:lnTo>
                  <a:lnTo>
                    <a:pt x="5350" y="2150"/>
                  </a:lnTo>
                  <a:lnTo>
                    <a:pt x="5276" y="2052"/>
                  </a:lnTo>
                  <a:lnTo>
                    <a:pt x="5350" y="2125"/>
                  </a:lnTo>
                  <a:lnTo>
                    <a:pt x="5423" y="2247"/>
                  </a:lnTo>
                  <a:lnTo>
                    <a:pt x="5496" y="2394"/>
                  </a:lnTo>
                  <a:lnTo>
                    <a:pt x="5521" y="2540"/>
                  </a:lnTo>
                  <a:lnTo>
                    <a:pt x="5545" y="2711"/>
                  </a:lnTo>
                  <a:lnTo>
                    <a:pt x="5545" y="2907"/>
                  </a:lnTo>
                  <a:lnTo>
                    <a:pt x="5521" y="3102"/>
                  </a:lnTo>
                  <a:lnTo>
                    <a:pt x="5472" y="3298"/>
                  </a:lnTo>
                  <a:lnTo>
                    <a:pt x="5569" y="3664"/>
                  </a:lnTo>
                  <a:lnTo>
                    <a:pt x="5643" y="4103"/>
                  </a:lnTo>
                  <a:lnTo>
                    <a:pt x="5789" y="5105"/>
                  </a:lnTo>
                  <a:lnTo>
                    <a:pt x="5911" y="6106"/>
                  </a:lnTo>
                  <a:lnTo>
                    <a:pt x="5936" y="6521"/>
                  </a:lnTo>
                  <a:lnTo>
                    <a:pt x="5960" y="6888"/>
                  </a:lnTo>
                  <a:lnTo>
                    <a:pt x="5985" y="7181"/>
                  </a:lnTo>
                  <a:lnTo>
                    <a:pt x="6009" y="7327"/>
                  </a:lnTo>
                  <a:lnTo>
                    <a:pt x="6058" y="7425"/>
                  </a:lnTo>
                  <a:lnTo>
                    <a:pt x="6131" y="7523"/>
                  </a:lnTo>
                  <a:lnTo>
                    <a:pt x="6204" y="7596"/>
                  </a:lnTo>
                  <a:lnTo>
                    <a:pt x="6302" y="7645"/>
                  </a:lnTo>
                  <a:lnTo>
                    <a:pt x="6522" y="7645"/>
                  </a:lnTo>
                  <a:lnTo>
                    <a:pt x="6620" y="7596"/>
                  </a:lnTo>
                  <a:lnTo>
                    <a:pt x="6693" y="7523"/>
                  </a:lnTo>
                  <a:lnTo>
                    <a:pt x="6766" y="7425"/>
                  </a:lnTo>
                  <a:lnTo>
                    <a:pt x="6839" y="7327"/>
                  </a:lnTo>
                  <a:lnTo>
                    <a:pt x="6888" y="7181"/>
                  </a:lnTo>
                  <a:lnTo>
                    <a:pt x="6913" y="7034"/>
                  </a:lnTo>
                  <a:lnTo>
                    <a:pt x="6937" y="6888"/>
                  </a:lnTo>
                  <a:lnTo>
                    <a:pt x="6937" y="6204"/>
                  </a:lnTo>
                  <a:lnTo>
                    <a:pt x="6913" y="5544"/>
                  </a:lnTo>
                  <a:lnTo>
                    <a:pt x="6864" y="4909"/>
                  </a:lnTo>
                  <a:lnTo>
                    <a:pt x="6791" y="4323"/>
                  </a:lnTo>
                  <a:lnTo>
                    <a:pt x="6717" y="3737"/>
                  </a:lnTo>
                  <a:lnTo>
                    <a:pt x="6620" y="3200"/>
                  </a:lnTo>
                  <a:lnTo>
                    <a:pt x="6497" y="2711"/>
                  </a:lnTo>
                  <a:lnTo>
                    <a:pt x="6351" y="2223"/>
                  </a:lnTo>
                  <a:lnTo>
                    <a:pt x="6180" y="1808"/>
                  </a:lnTo>
                  <a:lnTo>
                    <a:pt x="5985" y="1417"/>
                  </a:lnTo>
                  <a:lnTo>
                    <a:pt x="5765" y="1075"/>
                  </a:lnTo>
                  <a:lnTo>
                    <a:pt x="5496" y="758"/>
                  </a:lnTo>
                  <a:lnTo>
                    <a:pt x="5227" y="489"/>
                  </a:lnTo>
                  <a:lnTo>
                    <a:pt x="4910" y="293"/>
                  </a:lnTo>
                  <a:lnTo>
                    <a:pt x="4763" y="196"/>
                  </a:lnTo>
                  <a:lnTo>
                    <a:pt x="4592" y="123"/>
                  </a:lnTo>
                  <a:lnTo>
                    <a:pt x="4397" y="49"/>
                  </a:lnTo>
                  <a:lnTo>
                    <a:pt x="4202" y="0"/>
                  </a:lnTo>
                  <a:lnTo>
                    <a:pt x="4031" y="98"/>
                  </a:lnTo>
                  <a:lnTo>
                    <a:pt x="3860" y="147"/>
                  </a:lnTo>
                  <a:lnTo>
                    <a:pt x="3664" y="196"/>
                  </a:lnTo>
                  <a:lnTo>
                    <a:pt x="3469" y="220"/>
                  </a:lnTo>
                  <a:lnTo>
                    <a:pt x="3274" y="196"/>
                  </a:lnTo>
                  <a:lnTo>
                    <a:pt x="3078" y="147"/>
                  </a:lnTo>
                  <a:lnTo>
                    <a:pt x="2907" y="98"/>
                  </a:lnTo>
                  <a:lnTo>
                    <a:pt x="273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96" name="Google Shape;496;p39"/>
          <p:cNvSpPr/>
          <p:nvPr/>
        </p:nvSpPr>
        <p:spPr>
          <a:xfrm>
            <a:off x="4271620" y="2183285"/>
            <a:ext cx="295135" cy="311156"/>
          </a:xfrm>
          <a:custGeom>
            <a:rect b="b" l="l" r="r" t="t"/>
            <a:pathLst>
              <a:path extrusionOk="0" h="16120" w="15290">
                <a:moveTo>
                  <a:pt x="7645" y="1"/>
                </a:moveTo>
                <a:lnTo>
                  <a:pt x="7303" y="25"/>
                </a:lnTo>
                <a:lnTo>
                  <a:pt x="7010" y="98"/>
                </a:lnTo>
                <a:lnTo>
                  <a:pt x="6766" y="172"/>
                </a:lnTo>
                <a:lnTo>
                  <a:pt x="6546" y="294"/>
                </a:lnTo>
                <a:lnTo>
                  <a:pt x="6351" y="391"/>
                </a:lnTo>
                <a:lnTo>
                  <a:pt x="6204" y="538"/>
                </a:lnTo>
                <a:lnTo>
                  <a:pt x="6058" y="660"/>
                </a:lnTo>
                <a:lnTo>
                  <a:pt x="5960" y="782"/>
                </a:lnTo>
                <a:lnTo>
                  <a:pt x="5569" y="856"/>
                </a:lnTo>
                <a:lnTo>
                  <a:pt x="5203" y="978"/>
                </a:lnTo>
                <a:lnTo>
                  <a:pt x="4885" y="1149"/>
                </a:lnTo>
                <a:lnTo>
                  <a:pt x="4617" y="1320"/>
                </a:lnTo>
                <a:lnTo>
                  <a:pt x="4372" y="1539"/>
                </a:lnTo>
                <a:lnTo>
                  <a:pt x="4177" y="1759"/>
                </a:lnTo>
                <a:lnTo>
                  <a:pt x="4030" y="2028"/>
                </a:lnTo>
                <a:lnTo>
                  <a:pt x="3908" y="2296"/>
                </a:lnTo>
                <a:lnTo>
                  <a:pt x="3811" y="2565"/>
                </a:lnTo>
                <a:lnTo>
                  <a:pt x="3737" y="2834"/>
                </a:lnTo>
                <a:lnTo>
                  <a:pt x="3689" y="3127"/>
                </a:lnTo>
                <a:lnTo>
                  <a:pt x="3640" y="3420"/>
                </a:lnTo>
                <a:lnTo>
                  <a:pt x="3640" y="3713"/>
                </a:lnTo>
                <a:lnTo>
                  <a:pt x="3640" y="3982"/>
                </a:lnTo>
                <a:lnTo>
                  <a:pt x="3689" y="4495"/>
                </a:lnTo>
                <a:lnTo>
                  <a:pt x="3689" y="4519"/>
                </a:lnTo>
                <a:lnTo>
                  <a:pt x="3566" y="4568"/>
                </a:lnTo>
                <a:lnTo>
                  <a:pt x="3469" y="4666"/>
                </a:lnTo>
                <a:lnTo>
                  <a:pt x="3395" y="4812"/>
                </a:lnTo>
                <a:lnTo>
                  <a:pt x="3322" y="4983"/>
                </a:lnTo>
                <a:lnTo>
                  <a:pt x="3273" y="5178"/>
                </a:lnTo>
                <a:lnTo>
                  <a:pt x="3249" y="5398"/>
                </a:lnTo>
                <a:lnTo>
                  <a:pt x="3224" y="5642"/>
                </a:lnTo>
                <a:lnTo>
                  <a:pt x="3249" y="5887"/>
                </a:lnTo>
                <a:lnTo>
                  <a:pt x="3298" y="6155"/>
                </a:lnTo>
                <a:lnTo>
                  <a:pt x="3347" y="6400"/>
                </a:lnTo>
                <a:lnTo>
                  <a:pt x="3444" y="6619"/>
                </a:lnTo>
                <a:lnTo>
                  <a:pt x="3542" y="6790"/>
                </a:lnTo>
                <a:lnTo>
                  <a:pt x="3640" y="6961"/>
                </a:lnTo>
                <a:lnTo>
                  <a:pt x="3762" y="7059"/>
                </a:lnTo>
                <a:lnTo>
                  <a:pt x="3884" y="7132"/>
                </a:lnTo>
                <a:lnTo>
                  <a:pt x="4030" y="7132"/>
                </a:lnTo>
                <a:lnTo>
                  <a:pt x="4104" y="7108"/>
                </a:lnTo>
                <a:lnTo>
                  <a:pt x="4275" y="7523"/>
                </a:lnTo>
                <a:lnTo>
                  <a:pt x="4494" y="7889"/>
                </a:lnTo>
                <a:lnTo>
                  <a:pt x="4714" y="8256"/>
                </a:lnTo>
                <a:lnTo>
                  <a:pt x="4983" y="8598"/>
                </a:lnTo>
                <a:lnTo>
                  <a:pt x="5252" y="8891"/>
                </a:lnTo>
                <a:lnTo>
                  <a:pt x="5545" y="9159"/>
                </a:lnTo>
                <a:lnTo>
                  <a:pt x="5862" y="9404"/>
                </a:lnTo>
                <a:lnTo>
                  <a:pt x="6180" y="9623"/>
                </a:lnTo>
                <a:lnTo>
                  <a:pt x="6180" y="10698"/>
                </a:lnTo>
                <a:lnTo>
                  <a:pt x="5667" y="10747"/>
                </a:lnTo>
                <a:lnTo>
                  <a:pt x="5081" y="10845"/>
                </a:lnTo>
                <a:lnTo>
                  <a:pt x="4519" y="10967"/>
                </a:lnTo>
                <a:lnTo>
                  <a:pt x="3957" y="11089"/>
                </a:lnTo>
                <a:lnTo>
                  <a:pt x="3420" y="11260"/>
                </a:lnTo>
                <a:lnTo>
                  <a:pt x="2931" y="11455"/>
                </a:lnTo>
                <a:lnTo>
                  <a:pt x="2467" y="11675"/>
                </a:lnTo>
                <a:lnTo>
                  <a:pt x="2028" y="11919"/>
                </a:lnTo>
                <a:lnTo>
                  <a:pt x="1637" y="12188"/>
                </a:lnTo>
                <a:lnTo>
                  <a:pt x="1271" y="12456"/>
                </a:lnTo>
                <a:lnTo>
                  <a:pt x="953" y="12774"/>
                </a:lnTo>
                <a:lnTo>
                  <a:pt x="684" y="13116"/>
                </a:lnTo>
                <a:lnTo>
                  <a:pt x="440" y="13458"/>
                </a:lnTo>
                <a:lnTo>
                  <a:pt x="269" y="13849"/>
                </a:lnTo>
                <a:lnTo>
                  <a:pt x="123" y="14239"/>
                </a:lnTo>
                <a:lnTo>
                  <a:pt x="49" y="14679"/>
                </a:lnTo>
                <a:lnTo>
                  <a:pt x="1" y="15119"/>
                </a:lnTo>
                <a:lnTo>
                  <a:pt x="49" y="15167"/>
                </a:lnTo>
                <a:lnTo>
                  <a:pt x="245" y="15265"/>
                </a:lnTo>
                <a:lnTo>
                  <a:pt x="416" y="15338"/>
                </a:lnTo>
                <a:lnTo>
                  <a:pt x="636" y="15436"/>
                </a:lnTo>
                <a:lnTo>
                  <a:pt x="904" y="15534"/>
                </a:lnTo>
                <a:lnTo>
                  <a:pt x="1271" y="15607"/>
                </a:lnTo>
                <a:lnTo>
                  <a:pt x="1710" y="15705"/>
                </a:lnTo>
                <a:lnTo>
                  <a:pt x="2223" y="15802"/>
                </a:lnTo>
                <a:lnTo>
                  <a:pt x="2834" y="15876"/>
                </a:lnTo>
                <a:lnTo>
                  <a:pt x="3566" y="15973"/>
                </a:lnTo>
                <a:lnTo>
                  <a:pt x="4397" y="16022"/>
                </a:lnTo>
                <a:lnTo>
                  <a:pt x="5325" y="16071"/>
                </a:lnTo>
                <a:lnTo>
                  <a:pt x="6399" y="16096"/>
                </a:lnTo>
                <a:lnTo>
                  <a:pt x="7621" y="16120"/>
                </a:lnTo>
                <a:lnTo>
                  <a:pt x="8817" y="16096"/>
                </a:lnTo>
                <a:lnTo>
                  <a:pt x="9892" y="16071"/>
                </a:lnTo>
                <a:lnTo>
                  <a:pt x="10844" y="16022"/>
                </a:lnTo>
                <a:lnTo>
                  <a:pt x="11675" y="15973"/>
                </a:lnTo>
                <a:lnTo>
                  <a:pt x="12408" y="15876"/>
                </a:lnTo>
                <a:lnTo>
                  <a:pt x="13018" y="15802"/>
                </a:lnTo>
                <a:lnTo>
                  <a:pt x="13555" y="15705"/>
                </a:lnTo>
                <a:lnTo>
                  <a:pt x="13995" y="15607"/>
                </a:lnTo>
                <a:lnTo>
                  <a:pt x="14361" y="15534"/>
                </a:lnTo>
                <a:lnTo>
                  <a:pt x="14654" y="15436"/>
                </a:lnTo>
                <a:lnTo>
                  <a:pt x="14874" y="15338"/>
                </a:lnTo>
                <a:lnTo>
                  <a:pt x="15045" y="15265"/>
                </a:lnTo>
                <a:lnTo>
                  <a:pt x="15216" y="15167"/>
                </a:lnTo>
                <a:lnTo>
                  <a:pt x="15289" y="15119"/>
                </a:lnTo>
                <a:lnTo>
                  <a:pt x="15241" y="14655"/>
                </a:lnTo>
                <a:lnTo>
                  <a:pt x="15167" y="14215"/>
                </a:lnTo>
                <a:lnTo>
                  <a:pt x="15045" y="13800"/>
                </a:lnTo>
                <a:lnTo>
                  <a:pt x="14874" y="13409"/>
                </a:lnTo>
                <a:lnTo>
                  <a:pt x="14630" y="13043"/>
                </a:lnTo>
                <a:lnTo>
                  <a:pt x="14361" y="12701"/>
                </a:lnTo>
                <a:lnTo>
                  <a:pt x="14044" y="12408"/>
                </a:lnTo>
                <a:lnTo>
                  <a:pt x="13678" y="12115"/>
                </a:lnTo>
                <a:lnTo>
                  <a:pt x="13287" y="11846"/>
                </a:lnTo>
                <a:lnTo>
                  <a:pt x="12847" y="11626"/>
                </a:lnTo>
                <a:lnTo>
                  <a:pt x="12359" y="11406"/>
                </a:lnTo>
                <a:lnTo>
                  <a:pt x="11846" y="11235"/>
                </a:lnTo>
                <a:lnTo>
                  <a:pt x="11284" y="11064"/>
                </a:lnTo>
                <a:lnTo>
                  <a:pt x="10698" y="10942"/>
                </a:lnTo>
                <a:lnTo>
                  <a:pt x="10063" y="10820"/>
                </a:lnTo>
                <a:lnTo>
                  <a:pt x="9428" y="10747"/>
                </a:lnTo>
                <a:lnTo>
                  <a:pt x="9110" y="10722"/>
                </a:lnTo>
                <a:lnTo>
                  <a:pt x="9110" y="9623"/>
                </a:lnTo>
                <a:lnTo>
                  <a:pt x="9428" y="9404"/>
                </a:lnTo>
                <a:lnTo>
                  <a:pt x="9745" y="9159"/>
                </a:lnTo>
                <a:lnTo>
                  <a:pt x="10039" y="8891"/>
                </a:lnTo>
                <a:lnTo>
                  <a:pt x="10332" y="8598"/>
                </a:lnTo>
                <a:lnTo>
                  <a:pt x="10576" y="8256"/>
                </a:lnTo>
                <a:lnTo>
                  <a:pt x="10796" y="7889"/>
                </a:lnTo>
                <a:lnTo>
                  <a:pt x="11015" y="7523"/>
                </a:lnTo>
                <a:lnTo>
                  <a:pt x="11186" y="7108"/>
                </a:lnTo>
                <a:lnTo>
                  <a:pt x="11260" y="7132"/>
                </a:lnTo>
                <a:lnTo>
                  <a:pt x="11406" y="7132"/>
                </a:lnTo>
                <a:lnTo>
                  <a:pt x="11528" y="7059"/>
                </a:lnTo>
                <a:lnTo>
                  <a:pt x="11650" y="6961"/>
                </a:lnTo>
                <a:lnTo>
                  <a:pt x="11748" y="6790"/>
                </a:lnTo>
                <a:lnTo>
                  <a:pt x="11846" y="6619"/>
                </a:lnTo>
                <a:lnTo>
                  <a:pt x="11944" y="6400"/>
                </a:lnTo>
                <a:lnTo>
                  <a:pt x="11992" y="6155"/>
                </a:lnTo>
                <a:lnTo>
                  <a:pt x="12041" y="5887"/>
                </a:lnTo>
                <a:lnTo>
                  <a:pt x="12066" y="5642"/>
                </a:lnTo>
                <a:lnTo>
                  <a:pt x="12041" y="5398"/>
                </a:lnTo>
                <a:lnTo>
                  <a:pt x="12017" y="5203"/>
                </a:lnTo>
                <a:lnTo>
                  <a:pt x="11968" y="5007"/>
                </a:lnTo>
                <a:lnTo>
                  <a:pt x="11919" y="4836"/>
                </a:lnTo>
                <a:lnTo>
                  <a:pt x="11846" y="4690"/>
                </a:lnTo>
                <a:lnTo>
                  <a:pt x="11748" y="4592"/>
                </a:lnTo>
                <a:lnTo>
                  <a:pt x="11626" y="4519"/>
                </a:lnTo>
                <a:lnTo>
                  <a:pt x="11699" y="4153"/>
                </a:lnTo>
                <a:lnTo>
                  <a:pt x="11724" y="3811"/>
                </a:lnTo>
                <a:lnTo>
                  <a:pt x="11724" y="3493"/>
                </a:lnTo>
                <a:lnTo>
                  <a:pt x="11724" y="3200"/>
                </a:lnTo>
                <a:lnTo>
                  <a:pt x="11699" y="2907"/>
                </a:lnTo>
                <a:lnTo>
                  <a:pt x="11650" y="2638"/>
                </a:lnTo>
                <a:lnTo>
                  <a:pt x="11577" y="2394"/>
                </a:lnTo>
                <a:lnTo>
                  <a:pt x="11504" y="2150"/>
                </a:lnTo>
                <a:lnTo>
                  <a:pt x="11406" y="1930"/>
                </a:lnTo>
                <a:lnTo>
                  <a:pt x="11309" y="1710"/>
                </a:lnTo>
                <a:lnTo>
                  <a:pt x="11186" y="1515"/>
                </a:lnTo>
                <a:lnTo>
                  <a:pt x="11040" y="1344"/>
                </a:lnTo>
                <a:lnTo>
                  <a:pt x="10893" y="1173"/>
                </a:lnTo>
                <a:lnTo>
                  <a:pt x="10747" y="1026"/>
                </a:lnTo>
                <a:lnTo>
                  <a:pt x="10429" y="758"/>
                </a:lnTo>
                <a:lnTo>
                  <a:pt x="10063" y="562"/>
                </a:lnTo>
                <a:lnTo>
                  <a:pt x="9697" y="367"/>
                </a:lnTo>
                <a:lnTo>
                  <a:pt x="9330" y="245"/>
                </a:lnTo>
                <a:lnTo>
                  <a:pt x="8964" y="147"/>
                </a:lnTo>
                <a:lnTo>
                  <a:pt x="8598" y="74"/>
                </a:lnTo>
                <a:lnTo>
                  <a:pt x="8256" y="25"/>
                </a:lnTo>
                <a:lnTo>
                  <a:pt x="7938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97" name="Google Shape;497;p39"/>
          <p:cNvGrpSpPr/>
          <p:nvPr/>
        </p:nvGrpSpPr>
        <p:grpSpPr>
          <a:xfrm>
            <a:off x="4777138" y="2188800"/>
            <a:ext cx="324359" cy="299845"/>
            <a:chOff x="5975075" y="2327500"/>
            <a:chExt cx="420100" cy="388350"/>
          </a:xfrm>
        </p:grpSpPr>
        <p:sp>
          <p:nvSpPr>
            <p:cNvPr id="498" name="Google Shape;498;p39"/>
            <p:cNvSpPr/>
            <p:nvPr/>
          </p:nvSpPr>
          <p:spPr>
            <a:xfrm>
              <a:off x="5975075" y="2474650"/>
              <a:ext cx="98325" cy="220450"/>
            </a:xfrm>
            <a:custGeom>
              <a:rect b="b" l="l" r="r" t="t"/>
              <a:pathLst>
                <a:path extrusionOk="0" h="8818" w="3933">
                  <a:moveTo>
                    <a:pt x="2418" y="1002"/>
                  </a:moveTo>
                  <a:lnTo>
                    <a:pt x="2565" y="1027"/>
                  </a:lnTo>
                  <a:lnTo>
                    <a:pt x="2687" y="1075"/>
                  </a:lnTo>
                  <a:lnTo>
                    <a:pt x="2809" y="1124"/>
                  </a:lnTo>
                  <a:lnTo>
                    <a:pt x="2907" y="1222"/>
                  </a:lnTo>
                  <a:lnTo>
                    <a:pt x="3005" y="1320"/>
                  </a:lnTo>
                  <a:lnTo>
                    <a:pt x="3078" y="1442"/>
                  </a:lnTo>
                  <a:lnTo>
                    <a:pt x="3102" y="1564"/>
                  </a:lnTo>
                  <a:lnTo>
                    <a:pt x="3127" y="1710"/>
                  </a:lnTo>
                  <a:lnTo>
                    <a:pt x="3102" y="1857"/>
                  </a:lnTo>
                  <a:lnTo>
                    <a:pt x="3078" y="1979"/>
                  </a:lnTo>
                  <a:lnTo>
                    <a:pt x="3005" y="2101"/>
                  </a:lnTo>
                  <a:lnTo>
                    <a:pt x="2907" y="2223"/>
                  </a:lnTo>
                  <a:lnTo>
                    <a:pt x="2809" y="2297"/>
                  </a:lnTo>
                  <a:lnTo>
                    <a:pt x="2687" y="2370"/>
                  </a:lnTo>
                  <a:lnTo>
                    <a:pt x="2565" y="2394"/>
                  </a:lnTo>
                  <a:lnTo>
                    <a:pt x="2418" y="2419"/>
                  </a:lnTo>
                  <a:lnTo>
                    <a:pt x="2272" y="2394"/>
                  </a:lnTo>
                  <a:lnTo>
                    <a:pt x="2150" y="2370"/>
                  </a:lnTo>
                  <a:lnTo>
                    <a:pt x="2028" y="2297"/>
                  </a:lnTo>
                  <a:lnTo>
                    <a:pt x="1930" y="2223"/>
                  </a:lnTo>
                  <a:lnTo>
                    <a:pt x="1832" y="2101"/>
                  </a:lnTo>
                  <a:lnTo>
                    <a:pt x="1759" y="1979"/>
                  </a:lnTo>
                  <a:lnTo>
                    <a:pt x="1735" y="1857"/>
                  </a:lnTo>
                  <a:lnTo>
                    <a:pt x="1710" y="1710"/>
                  </a:lnTo>
                  <a:lnTo>
                    <a:pt x="1735" y="1564"/>
                  </a:lnTo>
                  <a:lnTo>
                    <a:pt x="1759" y="1442"/>
                  </a:lnTo>
                  <a:lnTo>
                    <a:pt x="1832" y="1320"/>
                  </a:lnTo>
                  <a:lnTo>
                    <a:pt x="1930" y="1222"/>
                  </a:lnTo>
                  <a:lnTo>
                    <a:pt x="2028" y="1124"/>
                  </a:lnTo>
                  <a:lnTo>
                    <a:pt x="2150" y="1075"/>
                  </a:lnTo>
                  <a:lnTo>
                    <a:pt x="2272" y="1027"/>
                  </a:lnTo>
                  <a:lnTo>
                    <a:pt x="2418" y="1002"/>
                  </a:lnTo>
                  <a:close/>
                  <a:moveTo>
                    <a:pt x="1" y="1"/>
                  </a:moveTo>
                  <a:lnTo>
                    <a:pt x="1" y="8817"/>
                  </a:lnTo>
                  <a:lnTo>
                    <a:pt x="3933" y="8817"/>
                  </a:lnTo>
                  <a:lnTo>
                    <a:pt x="393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9"/>
            <p:cNvSpPr/>
            <p:nvPr/>
          </p:nvSpPr>
          <p:spPr>
            <a:xfrm>
              <a:off x="6088025" y="2327500"/>
              <a:ext cx="307150" cy="388350"/>
            </a:xfrm>
            <a:custGeom>
              <a:rect b="b" l="l" r="r" t="t"/>
              <a:pathLst>
                <a:path extrusionOk="0" h="15534" w="12286">
                  <a:moveTo>
                    <a:pt x="6326" y="1"/>
                  </a:moveTo>
                  <a:lnTo>
                    <a:pt x="5960" y="25"/>
                  </a:lnTo>
                  <a:lnTo>
                    <a:pt x="5716" y="74"/>
                  </a:lnTo>
                  <a:lnTo>
                    <a:pt x="5520" y="147"/>
                  </a:lnTo>
                  <a:lnTo>
                    <a:pt x="5374" y="221"/>
                  </a:lnTo>
                  <a:lnTo>
                    <a:pt x="4983" y="1466"/>
                  </a:lnTo>
                  <a:lnTo>
                    <a:pt x="4788" y="2028"/>
                  </a:lnTo>
                  <a:lnTo>
                    <a:pt x="4592" y="2541"/>
                  </a:lnTo>
                  <a:lnTo>
                    <a:pt x="4397" y="3005"/>
                  </a:lnTo>
                  <a:lnTo>
                    <a:pt x="4202" y="3396"/>
                  </a:lnTo>
                  <a:lnTo>
                    <a:pt x="4031" y="3689"/>
                  </a:lnTo>
                  <a:lnTo>
                    <a:pt x="3884" y="3933"/>
                  </a:lnTo>
                  <a:lnTo>
                    <a:pt x="3664" y="4153"/>
                  </a:lnTo>
                  <a:lnTo>
                    <a:pt x="3322" y="4495"/>
                  </a:lnTo>
                  <a:lnTo>
                    <a:pt x="2516" y="5252"/>
                  </a:lnTo>
                  <a:lnTo>
                    <a:pt x="1442" y="6229"/>
                  </a:lnTo>
                  <a:lnTo>
                    <a:pt x="1" y="6229"/>
                  </a:lnTo>
                  <a:lnTo>
                    <a:pt x="1" y="13433"/>
                  </a:lnTo>
                  <a:lnTo>
                    <a:pt x="1515" y="13433"/>
                  </a:lnTo>
                  <a:lnTo>
                    <a:pt x="2004" y="13678"/>
                  </a:lnTo>
                  <a:lnTo>
                    <a:pt x="2687" y="13971"/>
                  </a:lnTo>
                  <a:lnTo>
                    <a:pt x="3567" y="14313"/>
                  </a:lnTo>
                  <a:lnTo>
                    <a:pt x="4544" y="14679"/>
                  </a:lnTo>
                  <a:lnTo>
                    <a:pt x="5594" y="14997"/>
                  </a:lnTo>
                  <a:lnTo>
                    <a:pt x="6131" y="15143"/>
                  </a:lnTo>
                  <a:lnTo>
                    <a:pt x="6668" y="15265"/>
                  </a:lnTo>
                  <a:lnTo>
                    <a:pt x="7181" y="15387"/>
                  </a:lnTo>
                  <a:lnTo>
                    <a:pt x="7694" y="15461"/>
                  </a:lnTo>
                  <a:lnTo>
                    <a:pt x="8158" y="15509"/>
                  </a:lnTo>
                  <a:lnTo>
                    <a:pt x="8622" y="15534"/>
                  </a:lnTo>
                  <a:lnTo>
                    <a:pt x="9404" y="15534"/>
                  </a:lnTo>
                  <a:lnTo>
                    <a:pt x="9819" y="15509"/>
                  </a:lnTo>
                  <a:lnTo>
                    <a:pt x="10210" y="15461"/>
                  </a:lnTo>
                  <a:lnTo>
                    <a:pt x="10552" y="15363"/>
                  </a:lnTo>
                  <a:lnTo>
                    <a:pt x="10723" y="15314"/>
                  </a:lnTo>
                  <a:lnTo>
                    <a:pt x="10845" y="15265"/>
                  </a:lnTo>
                  <a:lnTo>
                    <a:pt x="10967" y="15192"/>
                  </a:lnTo>
                  <a:lnTo>
                    <a:pt x="11064" y="15094"/>
                  </a:lnTo>
                  <a:lnTo>
                    <a:pt x="11113" y="14997"/>
                  </a:lnTo>
                  <a:lnTo>
                    <a:pt x="11162" y="14874"/>
                  </a:lnTo>
                  <a:lnTo>
                    <a:pt x="11235" y="14166"/>
                  </a:lnTo>
                  <a:lnTo>
                    <a:pt x="11211" y="13995"/>
                  </a:lnTo>
                  <a:lnTo>
                    <a:pt x="11162" y="13849"/>
                  </a:lnTo>
                  <a:lnTo>
                    <a:pt x="11064" y="13702"/>
                  </a:lnTo>
                  <a:lnTo>
                    <a:pt x="10918" y="13580"/>
                  </a:lnTo>
                  <a:lnTo>
                    <a:pt x="11040" y="13556"/>
                  </a:lnTo>
                  <a:lnTo>
                    <a:pt x="11162" y="13507"/>
                  </a:lnTo>
                  <a:lnTo>
                    <a:pt x="11284" y="13458"/>
                  </a:lnTo>
                  <a:lnTo>
                    <a:pt x="11382" y="13360"/>
                  </a:lnTo>
                  <a:lnTo>
                    <a:pt x="11455" y="13263"/>
                  </a:lnTo>
                  <a:lnTo>
                    <a:pt x="11528" y="13140"/>
                  </a:lnTo>
                  <a:lnTo>
                    <a:pt x="11577" y="12994"/>
                  </a:lnTo>
                  <a:lnTo>
                    <a:pt x="11602" y="12872"/>
                  </a:lnTo>
                  <a:lnTo>
                    <a:pt x="11675" y="11993"/>
                  </a:lnTo>
                  <a:lnTo>
                    <a:pt x="11675" y="11870"/>
                  </a:lnTo>
                  <a:lnTo>
                    <a:pt x="11675" y="11773"/>
                  </a:lnTo>
                  <a:lnTo>
                    <a:pt x="11651" y="11651"/>
                  </a:lnTo>
                  <a:lnTo>
                    <a:pt x="11602" y="11553"/>
                  </a:lnTo>
                  <a:lnTo>
                    <a:pt x="11480" y="11382"/>
                  </a:lnTo>
                  <a:lnTo>
                    <a:pt x="11406" y="11309"/>
                  </a:lnTo>
                  <a:lnTo>
                    <a:pt x="11333" y="11235"/>
                  </a:lnTo>
                  <a:lnTo>
                    <a:pt x="11455" y="11211"/>
                  </a:lnTo>
                  <a:lnTo>
                    <a:pt x="11553" y="11162"/>
                  </a:lnTo>
                  <a:lnTo>
                    <a:pt x="11651" y="11089"/>
                  </a:lnTo>
                  <a:lnTo>
                    <a:pt x="11748" y="10991"/>
                  </a:lnTo>
                  <a:lnTo>
                    <a:pt x="11822" y="10893"/>
                  </a:lnTo>
                  <a:lnTo>
                    <a:pt x="11870" y="10796"/>
                  </a:lnTo>
                  <a:lnTo>
                    <a:pt x="11919" y="10674"/>
                  </a:lnTo>
                  <a:lnTo>
                    <a:pt x="11944" y="10527"/>
                  </a:lnTo>
                  <a:lnTo>
                    <a:pt x="12017" y="9672"/>
                  </a:lnTo>
                  <a:lnTo>
                    <a:pt x="12017" y="9550"/>
                  </a:lnTo>
                  <a:lnTo>
                    <a:pt x="12017" y="9428"/>
                  </a:lnTo>
                  <a:lnTo>
                    <a:pt x="11993" y="9306"/>
                  </a:lnTo>
                  <a:lnTo>
                    <a:pt x="11944" y="9208"/>
                  </a:lnTo>
                  <a:lnTo>
                    <a:pt x="11895" y="9111"/>
                  </a:lnTo>
                  <a:lnTo>
                    <a:pt x="11822" y="9037"/>
                  </a:lnTo>
                  <a:lnTo>
                    <a:pt x="11748" y="8964"/>
                  </a:lnTo>
                  <a:lnTo>
                    <a:pt x="11651" y="8891"/>
                  </a:lnTo>
                  <a:lnTo>
                    <a:pt x="11748" y="8866"/>
                  </a:lnTo>
                  <a:lnTo>
                    <a:pt x="11846" y="8793"/>
                  </a:lnTo>
                  <a:lnTo>
                    <a:pt x="11944" y="8720"/>
                  </a:lnTo>
                  <a:lnTo>
                    <a:pt x="12017" y="8647"/>
                  </a:lnTo>
                  <a:lnTo>
                    <a:pt x="12090" y="8549"/>
                  </a:lnTo>
                  <a:lnTo>
                    <a:pt x="12139" y="8451"/>
                  </a:lnTo>
                  <a:lnTo>
                    <a:pt x="12163" y="8329"/>
                  </a:lnTo>
                  <a:lnTo>
                    <a:pt x="12188" y="8207"/>
                  </a:lnTo>
                  <a:lnTo>
                    <a:pt x="12286" y="7328"/>
                  </a:lnTo>
                  <a:lnTo>
                    <a:pt x="12261" y="7206"/>
                  </a:lnTo>
                  <a:lnTo>
                    <a:pt x="12237" y="7083"/>
                  </a:lnTo>
                  <a:lnTo>
                    <a:pt x="12188" y="6986"/>
                  </a:lnTo>
                  <a:lnTo>
                    <a:pt x="12139" y="6888"/>
                  </a:lnTo>
                  <a:lnTo>
                    <a:pt x="12066" y="6790"/>
                  </a:lnTo>
                  <a:lnTo>
                    <a:pt x="11968" y="6717"/>
                  </a:lnTo>
                  <a:lnTo>
                    <a:pt x="11748" y="6571"/>
                  </a:lnTo>
                  <a:lnTo>
                    <a:pt x="11504" y="6448"/>
                  </a:lnTo>
                  <a:lnTo>
                    <a:pt x="11211" y="6351"/>
                  </a:lnTo>
                  <a:lnTo>
                    <a:pt x="10893" y="6278"/>
                  </a:lnTo>
                  <a:lnTo>
                    <a:pt x="10576" y="6229"/>
                  </a:lnTo>
                  <a:lnTo>
                    <a:pt x="9892" y="6131"/>
                  </a:lnTo>
                  <a:lnTo>
                    <a:pt x="8842" y="6033"/>
                  </a:lnTo>
                  <a:lnTo>
                    <a:pt x="7596" y="5960"/>
                  </a:lnTo>
                  <a:lnTo>
                    <a:pt x="6326" y="5887"/>
                  </a:lnTo>
                  <a:lnTo>
                    <a:pt x="6497" y="5594"/>
                  </a:lnTo>
                  <a:lnTo>
                    <a:pt x="6644" y="5252"/>
                  </a:lnTo>
                  <a:lnTo>
                    <a:pt x="6790" y="4885"/>
                  </a:lnTo>
                  <a:lnTo>
                    <a:pt x="6888" y="4495"/>
                  </a:lnTo>
                  <a:lnTo>
                    <a:pt x="6986" y="4104"/>
                  </a:lnTo>
                  <a:lnTo>
                    <a:pt x="7083" y="3689"/>
                  </a:lnTo>
                  <a:lnTo>
                    <a:pt x="7181" y="2883"/>
                  </a:lnTo>
                  <a:lnTo>
                    <a:pt x="7254" y="2150"/>
                  </a:lnTo>
                  <a:lnTo>
                    <a:pt x="7303" y="1539"/>
                  </a:lnTo>
                  <a:lnTo>
                    <a:pt x="7303" y="978"/>
                  </a:lnTo>
                  <a:lnTo>
                    <a:pt x="7303" y="807"/>
                  </a:lnTo>
                  <a:lnTo>
                    <a:pt x="7230" y="611"/>
                  </a:lnTo>
                  <a:lnTo>
                    <a:pt x="7157" y="465"/>
                  </a:lnTo>
                  <a:lnTo>
                    <a:pt x="7035" y="318"/>
                  </a:lnTo>
                  <a:lnTo>
                    <a:pt x="6888" y="172"/>
                  </a:lnTo>
                  <a:lnTo>
                    <a:pt x="6717" y="98"/>
                  </a:lnTo>
                  <a:lnTo>
                    <a:pt x="6522" y="25"/>
                  </a:lnTo>
                  <a:lnTo>
                    <a:pt x="632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0" name="Google Shape;500;p39"/>
          <p:cNvGrpSpPr/>
          <p:nvPr/>
        </p:nvGrpSpPr>
        <p:grpSpPr>
          <a:xfrm>
            <a:off x="5360286" y="2179843"/>
            <a:ext cx="198970" cy="324359"/>
            <a:chOff x="6730350" y="2315900"/>
            <a:chExt cx="257700" cy="420100"/>
          </a:xfrm>
        </p:grpSpPr>
        <p:sp>
          <p:nvSpPr>
            <p:cNvPr id="501" name="Google Shape;501;p39"/>
            <p:cNvSpPr/>
            <p:nvPr/>
          </p:nvSpPr>
          <p:spPr>
            <a:xfrm>
              <a:off x="6807900" y="26712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2" name="Google Shape;502;p39"/>
            <p:cNvSpPr/>
            <p:nvPr/>
          </p:nvSpPr>
          <p:spPr>
            <a:xfrm>
              <a:off x="6807900" y="2636450"/>
              <a:ext cx="102600" cy="22625"/>
            </a:xfrm>
            <a:custGeom>
              <a:rect b="b" l="l" r="r" t="t"/>
              <a:pathLst>
                <a:path extrusionOk="0" h="905" w="4104">
                  <a:moveTo>
                    <a:pt x="1" y="1"/>
                  </a:moveTo>
                  <a:lnTo>
                    <a:pt x="1" y="905"/>
                  </a:lnTo>
                  <a:lnTo>
                    <a:pt x="4104" y="905"/>
                  </a:lnTo>
                  <a:lnTo>
                    <a:pt x="410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9"/>
            <p:cNvSpPr/>
            <p:nvPr/>
          </p:nvSpPr>
          <p:spPr>
            <a:xfrm>
              <a:off x="6807900" y="2706075"/>
              <a:ext cx="102600" cy="29925"/>
            </a:xfrm>
            <a:custGeom>
              <a:rect b="b" l="l" r="r" t="t"/>
              <a:pathLst>
                <a:path extrusionOk="0" h="1197" w="4104">
                  <a:moveTo>
                    <a:pt x="1" y="0"/>
                  </a:moveTo>
                  <a:lnTo>
                    <a:pt x="1" y="171"/>
                  </a:lnTo>
                  <a:lnTo>
                    <a:pt x="25" y="318"/>
                  </a:lnTo>
                  <a:lnTo>
                    <a:pt x="98" y="464"/>
                  </a:lnTo>
                  <a:lnTo>
                    <a:pt x="196" y="586"/>
                  </a:lnTo>
                  <a:lnTo>
                    <a:pt x="343" y="660"/>
                  </a:lnTo>
                  <a:lnTo>
                    <a:pt x="1881" y="1172"/>
                  </a:lnTo>
                  <a:lnTo>
                    <a:pt x="2052" y="1197"/>
                  </a:lnTo>
                  <a:lnTo>
                    <a:pt x="2223" y="1172"/>
                  </a:lnTo>
                  <a:lnTo>
                    <a:pt x="3762" y="660"/>
                  </a:lnTo>
                  <a:lnTo>
                    <a:pt x="3908" y="586"/>
                  </a:lnTo>
                  <a:lnTo>
                    <a:pt x="4006" y="464"/>
                  </a:lnTo>
                  <a:lnTo>
                    <a:pt x="4079" y="318"/>
                  </a:lnTo>
                  <a:lnTo>
                    <a:pt x="4104" y="171"/>
                  </a:lnTo>
                  <a:lnTo>
                    <a:pt x="410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9"/>
            <p:cNvSpPr/>
            <p:nvPr/>
          </p:nvSpPr>
          <p:spPr>
            <a:xfrm>
              <a:off x="6811575" y="2463675"/>
              <a:ext cx="95275" cy="160600"/>
            </a:xfrm>
            <a:custGeom>
              <a:rect b="b" l="l" r="r" t="t"/>
              <a:pathLst>
                <a:path extrusionOk="0" h="6424" w="3811">
                  <a:moveTo>
                    <a:pt x="1905" y="0"/>
                  </a:moveTo>
                  <a:lnTo>
                    <a:pt x="928" y="831"/>
                  </a:lnTo>
                  <a:lnTo>
                    <a:pt x="855" y="879"/>
                  </a:lnTo>
                  <a:lnTo>
                    <a:pt x="782" y="904"/>
                  </a:lnTo>
                  <a:lnTo>
                    <a:pt x="684" y="879"/>
                  </a:lnTo>
                  <a:lnTo>
                    <a:pt x="611" y="831"/>
                  </a:lnTo>
                  <a:lnTo>
                    <a:pt x="0" y="318"/>
                  </a:lnTo>
                  <a:lnTo>
                    <a:pt x="1319" y="6423"/>
                  </a:lnTo>
                  <a:lnTo>
                    <a:pt x="2491" y="6423"/>
                  </a:lnTo>
                  <a:lnTo>
                    <a:pt x="3810" y="318"/>
                  </a:lnTo>
                  <a:lnTo>
                    <a:pt x="3200" y="831"/>
                  </a:lnTo>
                  <a:lnTo>
                    <a:pt x="3126" y="879"/>
                  </a:lnTo>
                  <a:lnTo>
                    <a:pt x="3029" y="904"/>
                  </a:lnTo>
                  <a:lnTo>
                    <a:pt x="2955" y="879"/>
                  </a:lnTo>
                  <a:lnTo>
                    <a:pt x="2882" y="831"/>
                  </a:lnTo>
                  <a:lnTo>
                    <a:pt x="190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9"/>
            <p:cNvSpPr/>
            <p:nvPr/>
          </p:nvSpPr>
          <p:spPr>
            <a:xfrm>
              <a:off x="6730350" y="2315900"/>
              <a:ext cx="257700" cy="308375"/>
            </a:xfrm>
            <a:custGeom>
              <a:rect b="b" l="l" r="r" t="t"/>
              <a:pathLst>
                <a:path extrusionOk="0" h="12335" w="10308">
                  <a:moveTo>
                    <a:pt x="5154" y="1"/>
                  </a:moveTo>
                  <a:lnTo>
                    <a:pt x="4617" y="25"/>
                  </a:lnTo>
                  <a:lnTo>
                    <a:pt x="4128" y="98"/>
                  </a:lnTo>
                  <a:lnTo>
                    <a:pt x="3615" y="245"/>
                  </a:lnTo>
                  <a:lnTo>
                    <a:pt x="3151" y="416"/>
                  </a:lnTo>
                  <a:lnTo>
                    <a:pt x="2712" y="636"/>
                  </a:lnTo>
                  <a:lnTo>
                    <a:pt x="2272" y="880"/>
                  </a:lnTo>
                  <a:lnTo>
                    <a:pt x="1881" y="1173"/>
                  </a:lnTo>
                  <a:lnTo>
                    <a:pt x="1515" y="1515"/>
                  </a:lnTo>
                  <a:lnTo>
                    <a:pt x="1198" y="1881"/>
                  </a:lnTo>
                  <a:lnTo>
                    <a:pt x="880" y="2272"/>
                  </a:lnTo>
                  <a:lnTo>
                    <a:pt x="636" y="2687"/>
                  </a:lnTo>
                  <a:lnTo>
                    <a:pt x="416" y="3151"/>
                  </a:lnTo>
                  <a:lnTo>
                    <a:pt x="245" y="3615"/>
                  </a:lnTo>
                  <a:lnTo>
                    <a:pt x="123" y="4104"/>
                  </a:lnTo>
                  <a:lnTo>
                    <a:pt x="50" y="4617"/>
                  </a:lnTo>
                  <a:lnTo>
                    <a:pt x="1" y="5154"/>
                  </a:lnTo>
                  <a:lnTo>
                    <a:pt x="25" y="5423"/>
                  </a:lnTo>
                  <a:lnTo>
                    <a:pt x="50" y="5691"/>
                  </a:lnTo>
                  <a:lnTo>
                    <a:pt x="123" y="6204"/>
                  </a:lnTo>
                  <a:lnTo>
                    <a:pt x="245" y="6693"/>
                  </a:lnTo>
                  <a:lnTo>
                    <a:pt x="416" y="7132"/>
                  </a:lnTo>
                  <a:lnTo>
                    <a:pt x="636" y="7572"/>
                  </a:lnTo>
                  <a:lnTo>
                    <a:pt x="856" y="7963"/>
                  </a:lnTo>
                  <a:lnTo>
                    <a:pt x="1100" y="8353"/>
                  </a:lnTo>
                  <a:lnTo>
                    <a:pt x="1369" y="8744"/>
                  </a:lnTo>
                  <a:lnTo>
                    <a:pt x="1906" y="9526"/>
                  </a:lnTo>
                  <a:lnTo>
                    <a:pt x="2150" y="9941"/>
                  </a:lnTo>
                  <a:lnTo>
                    <a:pt x="2394" y="10356"/>
                  </a:lnTo>
                  <a:lnTo>
                    <a:pt x="2614" y="10796"/>
                  </a:lnTo>
                  <a:lnTo>
                    <a:pt x="2810" y="11284"/>
                  </a:lnTo>
                  <a:lnTo>
                    <a:pt x="2980" y="11797"/>
                  </a:lnTo>
                  <a:lnTo>
                    <a:pt x="3103" y="12334"/>
                  </a:lnTo>
                  <a:lnTo>
                    <a:pt x="4079" y="12334"/>
                  </a:lnTo>
                  <a:lnTo>
                    <a:pt x="3249" y="8500"/>
                  </a:lnTo>
                  <a:lnTo>
                    <a:pt x="2663" y="5642"/>
                  </a:lnTo>
                  <a:lnTo>
                    <a:pt x="2663" y="5520"/>
                  </a:lnTo>
                  <a:lnTo>
                    <a:pt x="2712" y="5423"/>
                  </a:lnTo>
                  <a:lnTo>
                    <a:pt x="2785" y="5374"/>
                  </a:lnTo>
                  <a:lnTo>
                    <a:pt x="2883" y="5349"/>
                  </a:lnTo>
                  <a:lnTo>
                    <a:pt x="2956" y="5349"/>
                  </a:lnTo>
                  <a:lnTo>
                    <a:pt x="3054" y="5398"/>
                  </a:lnTo>
                  <a:lnTo>
                    <a:pt x="4031" y="6253"/>
                  </a:lnTo>
                  <a:lnTo>
                    <a:pt x="4983" y="5398"/>
                  </a:lnTo>
                  <a:lnTo>
                    <a:pt x="5081" y="5349"/>
                  </a:lnTo>
                  <a:lnTo>
                    <a:pt x="5227" y="5349"/>
                  </a:lnTo>
                  <a:lnTo>
                    <a:pt x="5325" y="5398"/>
                  </a:lnTo>
                  <a:lnTo>
                    <a:pt x="6278" y="6253"/>
                  </a:lnTo>
                  <a:lnTo>
                    <a:pt x="7254" y="5398"/>
                  </a:lnTo>
                  <a:lnTo>
                    <a:pt x="7352" y="5349"/>
                  </a:lnTo>
                  <a:lnTo>
                    <a:pt x="7425" y="5349"/>
                  </a:lnTo>
                  <a:lnTo>
                    <a:pt x="7523" y="5374"/>
                  </a:lnTo>
                  <a:lnTo>
                    <a:pt x="7596" y="5423"/>
                  </a:lnTo>
                  <a:lnTo>
                    <a:pt x="7645" y="5520"/>
                  </a:lnTo>
                  <a:lnTo>
                    <a:pt x="7645" y="5642"/>
                  </a:lnTo>
                  <a:lnTo>
                    <a:pt x="7059" y="8500"/>
                  </a:lnTo>
                  <a:lnTo>
                    <a:pt x="6229" y="12334"/>
                  </a:lnTo>
                  <a:lnTo>
                    <a:pt x="7206" y="12334"/>
                  </a:lnTo>
                  <a:lnTo>
                    <a:pt x="7328" y="11797"/>
                  </a:lnTo>
                  <a:lnTo>
                    <a:pt x="7499" y="11284"/>
                  </a:lnTo>
                  <a:lnTo>
                    <a:pt x="7694" y="10796"/>
                  </a:lnTo>
                  <a:lnTo>
                    <a:pt x="7914" y="10356"/>
                  </a:lnTo>
                  <a:lnTo>
                    <a:pt x="8158" y="9941"/>
                  </a:lnTo>
                  <a:lnTo>
                    <a:pt x="8402" y="9526"/>
                  </a:lnTo>
                  <a:lnTo>
                    <a:pt x="8940" y="8744"/>
                  </a:lnTo>
                  <a:lnTo>
                    <a:pt x="9208" y="8353"/>
                  </a:lnTo>
                  <a:lnTo>
                    <a:pt x="9453" y="7963"/>
                  </a:lnTo>
                  <a:lnTo>
                    <a:pt x="9672" y="7572"/>
                  </a:lnTo>
                  <a:lnTo>
                    <a:pt x="9892" y="7132"/>
                  </a:lnTo>
                  <a:lnTo>
                    <a:pt x="10063" y="6693"/>
                  </a:lnTo>
                  <a:lnTo>
                    <a:pt x="10185" y="6204"/>
                  </a:lnTo>
                  <a:lnTo>
                    <a:pt x="10259" y="5691"/>
                  </a:lnTo>
                  <a:lnTo>
                    <a:pt x="10283" y="5423"/>
                  </a:lnTo>
                  <a:lnTo>
                    <a:pt x="10307" y="5154"/>
                  </a:lnTo>
                  <a:lnTo>
                    <a:pt x="10259" y="4617"/>
                  </a:lnTo>
                  <a:lnTo>
                    <a:pt x="10185" y="4104"/>
                  </a:lnTo>
                  <a:lnTo>
                    <a:pt x="10063" y="3615"/>
                  </a:lnTo>
                  <a:lnTo>
                    <a:pt x="9892" y="3151"/>
                  </a:lnTo>
                  <a:lnTo>
                    <a:pt x="9672" y="2687"/>
                  </a:lnTo>
                  <a:lnTo>
                    <a:pt x="9428" y="2272"/>
                  </a:lnTo>
                  <a:lnTo>
                    <a:pt x="9111" y="1881"/>
                  </a:lnTo>
                  <a:lnTo>
                    <a:pt x="8793" y="1515"/>
                  </a:lnTo>
                  <a:lnTo>
                    <a:pt x="8427" y="1173"/>
                  </a:lnTo>
                  <a:lnTo>
                    <a:pt x="8036" y="880"/>
                  </a:lnTo>
                  <a:lnTo>
                    <a:pt x="7596" y="636"/>
                  </a:lnTo>
                  <a:lnTo>
                    <a:pt x="7157" y="416"/>
                  </a:lnTo>
                  <a:lnTo>
                    <a:pt x="6693" y="245"/>
                  </a:lnTo>
                  <a:lnTo>
                    <a:pt x="6180" y="98"/>
                  </a:lnTo>
                  <a:lnTo>
                    <a:pt x="5691" y="25"/>
                  </a:lnTo>
                  <a:lnTo>
                    <a:pt x="515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6" name="Google Shape;506;p39"/>
          <p:cNvGrpSpPr/>
          <p:nvPr/>
        </p:nvGrpSpPr>
        <p:grpSpPr>
          <a:xfrm>
            <a:off x="725235" y="2675319"/>
            <a:ext cx="100913" cy="367732"/>
            <a:chOff x="727175" y="2957625"/>
            <a:chExt cx="130700" cy="476275"/>
          </a:xfrm>
        </p:grpSpPr>
        <p:sp>
          <p:nvSpPr>
            <p:cNvPr id="507" name="Google Shape;507;p39"/>
            <p:cNvSpPr/>
            <p:nvPr/>
          </p:nvSpPr>
          <p:spPr>
            <a:xfrm>
              <a:off x="727175" y="2957625"/>
              <a:ext cx="130700" cy="476275"/>
            </a:xfrm>
            <a:custGeom>
              <a:rect b="b" l="l" r="r" t="t"/>
              <a:pathLst>
                <a:path extrusionOk="0" h="19051" w="5228">
                  <a:moveTo>
                    <a:pt x="2614" y="489"/>
                  </a:moveTo>
                  <a:lnTo>
                    <a:pt x="2858" y="538"/>
                  </a:lnTo>
                  <a:lnTo>
                    <a:pt x="3102" y="611"/>
                  </a:lnTo>
                  <a:lnTo>
                    <a:pt x="3322" y="709"/>
                  </a:lnTo>
                  <a:lnTo>
                    <a:pt x="3493" y="880"/>
                  </a:lnTo>
                  <a:lnTo>
                    <a:pt x="3664" y="1051"/>
                  </a:lnTo>
                  <a:lnTo>
                    <a:pt x="3762" y="1270"/>
                  </a:lnTo>
                  <a:lnTo>
                    <a:pt x="3835" y="1490"/>
                  </a:lnTo>
                  <a:lnTo>
                    <a:pt x="3859" y="1759"/>
                  </a:lnTo>
                  <a:lnTo>
                    <a:pt x="3859" y="14483"/>
                  </a:lnTo>
                  <a:lnTo>
                    <a:pt x="3884" y="14581"/>
                  </a:lnTo>
                  <a:lnTo>
                    <a:pt x="3908" y="14679"/>
                  </a:lnTo>
                  <a:lnTo>
                    <a:pt x="3957" y="14776"/>
                  </a:lnTo>
                  <a:lnTo>
                    <a:pt x="4030" y="14850"/>
                  </a:lnTo>
                  <a:lnTo>
                    <a:pt x="4177" y="14996"/>
                  </a:lnTo>
                  <a:lnTo>
                    <a:pt x="4324" y="15167"/>
                  </a:lnTo>
                  <a:lnTo>
                    <a:pt x="4446" y="15363"/>
                  </a:lnTo>
                  <a:lnTo>
                    <a:pt x="4543" y="15558"/>
                  </a:lnTo>
                  <a:lnTo>
                    <a:pt x="4641" y="15778"/>
                  </a:lnTo>
                  <a:lnTo>
                    <a:pt x="4690" y="15973"/>
                  </a:lnTo>
                  <a:lnTo>
                    <a:pt x="4714" y="16193"/>
                  </a:lnTo>
                  <a:lnTo>
                    <a:pt x="4739" y="16437"/>
                  </a:lnTo>
                  <a:lnTo>
                    <a:pt x="4714" y="16633"/>
                  </a:lnTo>
                  <a:lnTo>
                    <a:pt x="4690" y="16852"/>
                  </a:lnTo>
                  <a:lnTo>
                    <a:pt x="4641" y="17048"/>
                  </a:lnTo>
                  <a:lnTo>
                    <a:pt x="4568" y="17243"/>
                  </a:lnTo>
                  <a:lnTo>
                    <a:pt x="4470" y="17438"/>
                  </a:lnTo>
                  <a:lnTo>
                    <a:pt x="4372" y="17609"/>
                  </a:lnTo>
                  <a:lnTo>
                    <a:pt x="4250" y="17780"/>
                  </a:lnTo>
                  <a:lnTo>
                    <a:pt x="4104" y="17927"/>
                  </a:lnTo>
                  <a:lnTo>
                    <a:pt x="3957" y="18073"/>
                  </a:lnTo>
                  <a:lnTo>
                    <a:pt x="3811" y="18196"/>
                  </a:lnTo>
                  <a:lnTo>
                    <a:pt x="3615" y="18293"/>
                  </a:lnTo>
                  <a:lnTo>
                    <a:pt x="3444" y="18391"/>
                  </a:lnTo>
                  <a:lnTo>
                    <a:pt x="3249" y="18464"/>
                  </a:lnTo>
                  <a:lnTo>
                    <a:pt x="3029" y="18513"/>
                  </a:lnTo>
                  <a:lnTo>
                    <a:pt x="2834" y="18538"/>
                  </a:lnTo>
                  <a:lnTo>
                    <a:pt x="2614" y="18562"/>
                  </a:lnTo>
                  <a:lnTo>
                    <a:pt x="2394" y="18538"/>
                  </a:lnTo>
                  <a:lnTo>
                    <a:pt x="2174" y="18513"/>
                  </a:lnTo>
                  <a:lnTo>
                    <a:pt x="1979" y="18464"/>
                  </a:lnTo>
                  <a:lnTo>
                    <a:pt x="1784" y="18391"/>
                  </a:lnTo>
                  <a:lnTo>
                    <a:pt x="1613" y="18293"/>
                  </a:lnTo>
                  <a:lnTo>
                    <a:pt x="1417" y="18196"/>
                  </a:lnTo>
                  <a:lnTo>
                    <a:pt x="1271" y="18073"/>
                  </a:lnTo>
                  <a:lnTo>
                    <a:pt x="1124" y="17927"/>
                  </a:lnTo>
                  <a:lnTo>
                    <a:pt x="978" y="17780"/>
                  </a:lnTo>
                  <a:lnTo>
                    <a:pt x="855" y="17609"/>
                  </a:lnTo>
                  <a:lnTo>
                    <a:pt x="758" y="17438"/>
                  </a:lnTo>
                  <a:lnTo>
                    <a:pt x="660" y="17243"/>
                  </a:lnTo>
                  <a:lnTo>
                    <a:pt x="587" y="17048"/>
                  </a:lnTo>
                  <a:lnTo>
                    <a:pt x="538" y="16852"/>
                  </a:lnTo>
                  <a:lnTo>
                    <a:pt x="514" y="16633"/>
                  </a:lnTo>
                  <a:lnTo>
                    <a:pt x="489" y="16437"/>
                  </a:lnTo>
                  <a:lnTo>
                    <a:pt x="514" y="16193"/>
                  </a:lnTo>
                  <a:lnTo>
                    <a:pt x="538" y="15973"/>
                  </a:lnTo>
                  <a:lnTo>
                    <a:pt x="587" y="15778"/>
                  </a:lnTo>
                  <a:lnTo>
                    <a:pt x="684" y="15558"/>
                  </a:lnTo>
                  <a:lnTo>
                    <a:pt x="782" y="15363"/>
                  </a:lnTo>
                  <a:lnTo>
                    <a:pt x="904" y="15167"/>
                  </a:lnTo>
                  <a:lnTo>
                    <a:pt x="1051" y="14996"/>
                  </a:lnTo>
                  <a:lnTo>
                    <a:pt x="1197" y="14850"/>
                  </a:lnTo>
                  <a:lnTo>
                    <a:pt x="1271" y="14776"/>
                  </a:lnTo>
                  <a:lnTo>
                    <a:pt x="1319" y="14679"/>
                  </a:lnTo>
                  <a:lnTo>
                    <a:pt x="1344" y="14581"/>
                  </a:lnTo>
                  <a:lnTo>
                    <a:pt x="1368" y="14483"/>
                  </a:lnTo>
                  <a:lnTo>
                    <a:pt x="1368" y="1759"/>
                  </a:lnTo>
                  <a:lnTo>
                    <a:pt x="1393" y="1490"/>
                  </a:lnTo>
                  <a:lnTo>
                    <a:pt x="1466" y="1270"/>
                  </a:lnTo>
                  <a:lnTo>
                    <a:pt x="1564" y="1051"/>
                  </a:lnTo>
                  <a:lnTo>
                    <a:pt x="1735" y="880"/>
                  </a:lnTo>
                  <a:lnTo>
                    <a:pt x="1906" y="709"/>
                  </a:lnTo>
                  <a:lnTo>
                    <a:pt x="2125" y="611"/>
                  </a:lnTo>
                  <a:lnTo>
                    <a:pt x="2370" y="538"/>
                  </a:lnTo>
                  <a:lnTo>
                    <a:pt x="2614" y="489"/>
                  </a:lnTo>
                  <a:close/>
                  <a:moveTo>
                    <a:pt x="2614" y="0"/>
                  </a:moveTo>
                  <a:lnTo>
                    <a:pt x="2443" y="25"/>
                  </a:lnTo>
                  <a:lnTo>
                    <a:pt x="2272" y="49"/>
                  </a:lnTo>
                  <a:lnTo>
                    <a:pt x="2101" y="98"/>
                  </a:lnTo>
                  <a:lnTo>
                    <a:pt x="1930" y="147"/>
                  </a:lnTo>
                  <a:lnTo>
                    <a:pt x="1784" y="220"/>
                  </a:lnTo>
                  <a:lnTo>
                    <a:pt x="1637" y="318"/>
                  </a:lnTo>
                  <a:lnTo>
                    <a:pt x="1515" y="416"/>
                  </a:lnTo>
                  <a:lnTo>
                    <a:pt x="1393" y="513"/>
                  </a:lnTo>
                  <a:lnTo>
                    <a:pt x="1271" y="635"/>
                  </a:lnTo>
                  <a:lnTo>
                    <a:pt x="1173" y="782"/>
                  </a:lnTo>
                  <a:lnTo>
                    <a:pt x="1075" y="928"/>
                  </a:lnTo>
                  <a:lnTo>
                    <a:pt x="1002" y="1075"/>
                  </a:lnTo>
                  <a:lnTo>
                    <a:pt x="953" y="1246"/>
                  </a:lnTo>
                  <a:lnTo>
                    <a:pt x="904" y="1393"/>
                  </a:lnTo>
                  <a:lnTo>
                    <a:pt x="880" y="1588"/>
                  </a:lnTo>
                  <a:lnTo>
                    <a:pt x="880" y="1759"/>
                  </a:lnTo>
                  <a:lnTo>
                    <a:pt x="880" y="14483"/>
                  </a:lnTo>
                  <a:lnTo>
                    <a:pt x="684" y="14679"/>
                  </a:lnTo>
                  <a:lnTo>
                    <a:pt x="514" y="14874"/>
                  </a:lnTo>
                  <a:lnTo>
                    <a:pt x="367" y="15094"/>
                  </a:lnTo>
                  <a:lnTo>
                    <a:pt x="245" y="15338"/>
                  </a:lnTo>
                  <a:lnTo>
                    <a:pt x="147" y="15607"/>
                  </a:lnTo>
                  <a:lnTo>
                    <a:pt x="74" y="15875"/>
                  </a:lnTo>
                  <a:lnTo>
                    <a:pt x="25" y="16144"/>
                  </a:lnTo>
                  <a:lnTo>
                    <a:pt x="1" y="16437"/>
                  </a:lnTo>
                  <a:lnTo>
                    <a:pt x="25" y="16681"/>
                  </a:lnTo>
                  <a:lnTo>
                    <a:pt x="49" y="16950"/>
                  </a:lnTo>
                  <a:lnTo>
                    <a:pt x="123" y="17194"/>
                  </a:lnTo>
                  <a:lnTo>
                    <a:pt x="196" y="17438"/>
                  </a:lnTo>
                  <a:lnTo>
                    <a:pt x="318" y="17683"/>
                  </a:lnTo>
                  <a:lnTo>
                    <a:pt x="440" y="17878"/>
                  </a:lnTo>
                  <a:lnTo>
                    <a:pt x="611" y="18098"/>
                  </a:lnTo>
                  <a:lnTo>
                    <a:pt x="758" y="18269"/>
                  </a:lnTo>
                  <a:lnTo>
                    <a:pt x="953" y="18440"/>
                  </a:lnTo>
                  <a:lnTo>
                    <a:pt x="1149" y="18586"/>
                  </a:lnTo>
                  <a:lnTo>
                    <a:pt x="1368" y="18733"/>
                  </a:lnTo>
                  <a:lnTo>
                    <a:pt x="1588" y="18831"/>
                  </a:lnTo>
                  <a:lnTo>
                    <a:pt x="1832" y="18928"/>
                  </a:lnTo>
                  <a:lnTo>
                    <a:pt x="2077" y="18977"/>
                  </a:lnTo>
                  <a:lnTo>
                    <a:pt x="2345" y="19026"/>
                  </a:lnTo>
                  <a:lnTo>
                    <a:pt x="2614" y="19050"/>
                  </a:lnTo>
                  <a:lnTo>
                    <a:pt x="2883" y="19026"/>
                  </a:lnTo>
                  <a:lnTo>
                    <a:pt x="3151" y="18977"/>
                  </a:lnTo>
                  <a:lnTo>
                    <a:pt x="3395" y="18928"/>
                  </a:lnTo>
                  <a:lnTo>
                    <a:pt x="3640" y="18831"/>
                  </a:lnTo>
                  <a:lnTo>
                    <a:pt x="3859" y="18733"/>
                  </a:lnTo>
                  <a:lnTo>
                    <a:pt x="4079" y="18586"/>
                  </a:lnTo>
                  <a:lnTo>
                    <a:pt x="4275" y="18440"/>
                  </a:lnTo>
                  <a:lnTo>
                    <a:pt x="4470" y="18269"/>
                  </a:lnTo>
                  <a:lnTo>
                    <a:pt x="4617" y="18098"/>
                  </a:lnTo>
                  <a:lnTo>
                    <a:pt x="4788" y="17878"/>
                  </a:lnTo>
                  <a:lnTo>
                    <a:pt x="4910" y="17683"/>
                  </a:lnTo>
                  <a:lnTo>
                    <a:pt x="5032" y="17438"/>
                  </a:lnTo>
                  <a:lnTo>
                    <a:pt x="5105" y="17194"/>
                  </a:lnTo>
                  <a:lnTo>
                    <a:pt x="5178" y="16950"/>
                  </a:lnTo>
                  <a:lnTo>
                    <a:pt x="5203" y="16681"/>
                  </a:lnTo>
                  <a:lnTo>
                    <a:pt x="5227" y="16437"/>
                  </a:lnTo>
                  <a:lnTo>
                    <a:pt x="5203" y="16144"/>
                  </a:lnTo>
                  <a:lnTo>
                    <a:pt x="5154" y="15875"/>
                  </a:lnTo>
                  <a:lnTo>
                    <a:pt x="5081" y="15607"/>
                  </a:lnTo>
                  <a:lnTo>
                    <a:pt x="4983" y="15338"/>
                  </a:lnTo>
                  <a:lnTo>
                    <a:pt x="4861" y="15094"/>
                  </a:lnTo>
                  <a:lnTo>
                    <a:pt x="4714" y="14874"/>
                  </a:lnTo>
                  <a:lnTo>
                    <a:pt x="4543" y="14679"/>
                  </a:lnTo>
                  <a:lnTo>
                    <a:pt x="4348" y="14483"/>
                  </a:lnTo>
                  <a:lnTo>
                    <a:pt x="4348" y="1759"/>
                  </a:lnTo>
                  <a:lnTo>
                    <a:pt x="4348" y="1588"/>
                  </a:lnTo>
                  <a:lnTo>
                    <a:pt x="4324" y="1393"/>
                  </a:lnTo>
                  <a:lnTo>
                    <a:pt x="4275" y="1246"/>
                  </a:lnTo>
                  <a:lnTo>
                    <a:pt x="4226" y="1075"/>
                  </a:lnTo>
                  <a:lnTo>
                    <a:pt x="4153" y="928"/>
                  </a:lnTo>
                  <a:lnTo>
                    <a:pt x="4055" y="782"/>
                  </a:lnTo>
                  <a:lnTo>
                    <a:pt x="3957" y="635"/>
                  </a:lnTo>
                  <a:lnTo>
                    <a:pt x="3835" y="513"/>
                  </a:lnTo>
                  <a:lnTo>
                    <a:pt x="3713" y="416"/>
                  </a:lnTo>
                  <a:lnTo>
                    <a:pt x="3591" y="318"/>
                  </a:lnTo>
                  <a:lnTo>
                    <a:pt x="3444" y="220"/>
                  </a:lnTo>
                  <a:lnTo>
                    <a:pt x="3298" y="147"/>
                  </a:lnTo>
                  <a:lnTo>
                    <a:pt x="3127" y="98"/>
                  </a:lnTo>
                  <a:lnTo>
                    <a:pt x="2956" y="49"/>
                  </a:lnTo>
                  <a:lnTo>
                    <a:pt x="2785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8" name="Google Shape;508;p39"/>
            <p:cNvSpPr/>
            <p:nvPr/>
          </p:nvSpPr>
          <p:spPr>
            <a:xfrm>
              <a:off x="751600" y="3090125"/>
              <a:ext cx="81850" cy="319350"/>
            </a:xfrm>
            <a:custGeom>
              <a:rect b="b" l="l" r="r" t="t"/>
              <a:pathLst>
                <a:path extrusionOk="0" h="12774" w="3274">
                  <a:moveTo>
                    <a:pt x="880" y="0"/>
                  </a:moveTo>
                  <a:lnTo>
                    <a:pt x="880" y="9183"/>
                  </a:lnTo>
                  <a:lnTo>
                    <a:pt x="855" y="9379"/>
                  </a:lnTo>
                  <a:lnTo>
                    <a:pt x="782" y="9574"/>
                  </a:lnTo>
                  <a:lnTo>
                    <a:pt x="684" y="9745"/>
                  </a:lnTo>
                  <a:lnTo>
                    <a:pt x="538" y="9916"/>
                  </a:lnTo>
                  <a:lnTo>
                    <a:pt x="416" y="10038"/>
                  </a:lnTo>
                  <a:lnTo>
                    <a:pt x="318" y="10160"/>
                  </a:lnTo>
                  <a:lnTo>
                    <a:pt x="220" y="10307"/>
                  </a:lnTo>
                  <a:lnTo>
                    <a:pt x="147" y="10453"/>
                  </a:lnTo>
                  <a:lnTo>
                    <a:pt x="74" y="10624"/>
                  </a:lnTo>
                  <a:lnTo>
                    <a:pt x="49" y="10795"/>
                  </a:lnTo>
                  <a:lnTo>
                    <a:pt x="1" y="10966"/>
                  </a:lnTo>
                  <a:lnTo>
                    <a:pt x="1" y="11137"/>
                  </a:lnTo>
                  <a:lnTo>
                    <a:pt x="1" y="11284"/>
                  </a:lnTo>
                  <a:lnTo>
                    <a:pt x="25" y="11455"/>
                  </a:lnTo>
                  <a:lnTo>
                    <a:pt x="74" y="11601"/>
                  </a:lnTo>
                  <a:lnTo>
                    <a:pt x="123" y="11772"/>
                  </a:lnTo>
                  <a:lnTo>
                    <a:pt x="196" y="11894"/>
                  </a:lnTo>
                  <a:lnTo>
                    <a:pt x="294" y="12041"/>
                  </a:lnTo>
                  <a:lnTo>
                    <a:pt x="367" y="12163"/>
                  </a:lnTo>
                  <a:lnTo>
                    <a:pt x="489" y="12285"/>
                  </a:lnTo>
                  <a:lnTo>
                    <a:pt x="587" y="12383"/>
                  </a:lnTo>
                  <a:lnTo>
                    <a:pt x="733" y="12480"/>
                  </a:lnTo>
                  <a:lnTo>
                    <a:pt x="855" y="12554"/>
                  </a:lnTo>
                  <a:lnTo>
                    <a:pt x="1002" y="12627"/>
                  </a:lnTo>
                  <a:lnTo>
                    <a:pt x="1148" y="12700"/>
                  </a:lnTo>
                  <a:lnTo>
                    <a:pt x="1319" y="12725"/>
                  </a:lnTo>
                  <a:lnTo>
                    <a:pt x="1466" y="12749"/>
                  </a:lnTo>
                  <a:lnTo>
                    <a:pt x="1637" y="12773"/>
                  </a:lnTo>
                  <a:lnTo>
                    <a:pt x="1808" y="12749"/>
                  </a:lnTo>
                  <a:lnTo>
                    <a:pt x="1954" y="12725"/>
                  </a:lnTo>
                  <a:lnTo>
                    <a:pt x="2125" y="12700"/>
                  </a:lnTo>
                  <a:lnTo>
                    <a:pt x="2272" y="12627"/>
                  </a:lnTo>
                  <a:lnTo>
                    <a:pt x="2418" y="12554"/>
                  </a:lnTo>
                  <a:lnTo>
                    <a:pt x="2541" y="12480"/>
                  </a:lnTo>
                  <a:lnTo>
                    <a:pt x="2687" y="12383"/>
                  </a:lnTo>
                  <a:lnTo>
                    <a:pt x="2785" y="12285"/>
                  </a:lnTo>
                  <a:lnTo>
                    <a:pt x="2907" y="12163"/>
                  </a:lnTo>
                  <a:lnTo>
                    <a:pt x="2980" y="12041"/>
                  </a:lnTo>
                  <a:lnTo>
                    <a:pt x="3078" y="11894"/>
                  </a:lnTo>
                  <a:lnTo>
                    <a:pt x="3151" y="11772"/>
                  </a:lnTo>
                  <a:lnTo>
                    <a:pt x="3200" y="11601"/>
                  </a:lnTo>
                  <a:lnTo>
                    <a:pt x="3249" y="11455"/>
                  </a:lnTo>
                  <a:lnTo>
                    <a:pt x="3273" y="11284"/>
                  </a:lnTo>
                  <a:lnTo>
                    <a:pt x="3273" y="11137"/>
                  </a:lnTo>
                  <a:lnTo>
                    <a:pt x="3273" y="10966"/>
                  </a:lnTo>
                  <a:lnTo>
                    <a:pt x="3224" y="10795"/>
                  </a:lnTo>
                  <a:lnTo>
                    <a:pt x="3200" y="10624"/>
                  </a:lnTo>
                  <a:lnTo>
                    <a:pt x="3127" y="10453"/>
                  </a:lnTo>
                  <a:lnTo>
                    <a:pt x="3053" y="10307"/>
                  </a:lnTo>
                  <a:lnTo>
                    <a:pt x="2956" y="10160"/>
                  </a:lnTo>
                  <a:lnTo>
                    <a:pt x="2858" y="10038"/>
                  </a:lnTo>
                  <a:lnTo>
                    <a:pt x="2736" y="9916"/>
                  </a:lnTo>
                  <a:lnTo>
                    <a:pt x="2589" y="9745"/>
                  </a:lnTo>
                  <a:lnTo>
                    <a:pt x="2492" y="9574"/>
                  </a:lnTo>
                  <a:lnTo>
                    <a:pt x="2418" y="9379"/>
                  </a:lnTo>
                  <a:lnTo>
                    <a:pt x="2394" y="9183"/>
                  </a:lnTo>
                  <a:lnTo>
                    <a:pt x="2394" y="8255"/>
                  </a:lnTo>
                  <a:lnTo>
                    <a:pt x="2052" y="8255"/>
                  </a:lnTo>
                  <a:lnTo>
                    <a:pt x="1954" y="8231"/>
                  </a:lnTo>
                  <a:lnTo>
                    <a:pt x="1881" y="8182"/>
                  </a:lnTo>
                  <a:lnTo>
                    <a:pt x="1832" y="8109"/>
                  </a:lnTo>
                  <a:lnTo>
                    <a:pt x="1808" y="8011"/>
                  </a:lnTo>
                  <a:lnTo>
                    <a:pt x="1832" y="7913"/>
                  </a:lnTo>
                  <a:lnTo>
                    <a:pt x="1881" y="7840"/>
                  </a:lnTo>
                  <a:lnTo>
                    <a:pt x="1954" y="7791"/>
                  </a:lnTo>
                  <a:lnTo>
                    <a:pt x="2052" y="7767"/>
                  </a:lnTo>
                  <a:lnTo>
                    <a:pt x="2394" y="7767"/>
                  </a:lnTo>
                  <a:lnTo>
                    <a:pt x="2394" y="6912"/>
                  </a:lnTo>
                  <a:lnTo>
                    <a:pt x="2052" y="6912"/>
                  </a:lnTo>
                  <a:lnTo>
                    <a:pt x="1954" y="6888"/>
                  </a:lnTo>
                  <a:lnTo>
                    <a:pt x="1881" y="6839"/>
                  </a:lnTo>
                  <a:lnTo>
                    <a:pt x="1832" y="6765"/>
                  </a:lnTo>
                  <a:lnTo>
                    <a:pt x="1808" y="6668"/>
                  </a:lnTo>
                  <a:lnTo>
                    <a:pt x="1832" y="6570"/>
                  </a:lnTo>
                  <a:lnTo>
                    <a:pt x="1881" y="6497"/>
                  </a:lnTo>
                  <a:lnTo>
                    <a:pt x="1954" y="6448"/>
                  </a:lnTo>
                  <a:lnTo>
                    <a:pt x="2052" y="6423"/>
                  </a:lnTo>
                  <a:lnTo>
                    <a:pt x="2394" y="6423"/>
                  </a:lnTo>
                  <a:lnTo>
                    <a:pt x="2394" y="5569"/>
                  </a:lnTo>
                  <a:lnTo>
                    <a:pt x="2052" y="5569"/>
                  </a:lnTo>
                  <a:lnTo>
                    <a:pt x="1954" y="5544"/>
                  </a:lnTo>
                  <a:lnTo>
                    <a:pt x="1881" y="5495"/>
                  </a:lnTo>
                  <a:lnTo>
                    <a:pt x="1832" y="5422"/>
                  </a:lnTo>
                  <a:lnTo>
                    <a:pt x="1808" y="5324"/>
                  </a:lnTo>
                  <a:lnTo>
                    <a:pt x="1832" y="5227"/>
                  </a:lnTo>
                  <a:lnTo>
                    <a:pt x="1881" y="5153"/>
                  </a:lnTo>
                  <a:lnTo>
                    <a:pt x="1954" y="5105"/>
                  </a:lnTo>
                  <a:lnTo>
                    <a:pt x="2052" y="5080"/>
                  </a:lnTo>
                  <a:lnTo>
                    <a:pt x="2394" y="5080"/>
                  </a:lnTo>
                  <a:lnTo>
                    <a:pt x="2394" y="4225"/>
                  </a:lnTo>
                  <a:lnTo>
                    <a:pt x="2052" y="4225"/>
                  </a:lnTo>
                  <a:lnTo>
                    <a:pt x="1954" y="4201"/>
                  </a:lnTo>
                  <a:lnTo>
                    <a:pt x="1881" y="4152"/>
                  </a:lnTo>
                  <a:lnTo>
                    <a:pt x="1832" y="4079"/>
                  </a:lnTo>
                  <a:lnTo>
                    <a:pt x="1808" y="3981"/>
                  </a:lnTo>
                  <a:lnTo>
                    <a:pt x="1832" y="3883"/>
                  </a:lnTo>
                  <a:lnTo>
                    <a:pt x="1881" y="3810"/>
                  </a:lnTo>
                  <a:lnTo>
                    <a:pt x="1954" y="3761"/>
                  </a:lnTo>
                  <a:lnTo>
                    <a:pt x="2052" y="3737"/>
                  </a:lnTo>
                  <a:lnTo>
                    <a:pt x="2394" y="3737"/>
                  </a:lnTo>
                  <a:lnTo>
                    <a:pt x="2394" y="2882"/>
                  </a:lnTo>
                  <a:lnTo>
                    <a:pt x="2052" y="2882"/>
                  </a:lnTo>
                  <a:lnTo>
                    <a:pt x="1954" y="2858"/>
                  </a:lnTo>
                  <a:lnTo>
                    <a:pt x="1881" y="2809"/>
                  </a:lnTo>
                  <a:lnTo>
                    <a:pt x="1832" y="2736"/>
                  </a:lnTo>
                  <a:lnTo>
                    <a:pt x="1808" y="2638"/>
                  </a:lnTo>
                  <a:lnTo>
                    <a:pt x="1832" y="2540"/>
                  </a:lnTo>
                  <a:lnTo>
                    <a:pt x="1881" y="2467"/>
                  </a:lnTo>
                  <a:lnTo>
                    <a:pt x="1954" y="2418"/>
                  </a:lnTo>
                  <a:lnTo>
                    <a:pt x="2052" y="2394"/>
                  </a:lnTo>
                  <a:lnTo>
                    <a:pt x="2394" y="2394"/>
                  </a:lnTo>
                  <a:lnTo>
                    <a:pt x="2394" y="1539"/>
                  </a:lnTo>
                  <a:lnTo>
                    <a:pt x="2052" y="1539"/>
                  </a:lnTo>
                  <a:lnTo>
                    <a:pt x="1954" y="1514"/>
                  </a:lnTo>
                  <a:lnTo>
                    <a:pt x="1881" y="1466"/>
                  </a:lnTo>
                  <a:lnTo>
                    <a:pt x="1832" y="1392"/>
                  </a:lnTo>
                  <a:lnTo>
                    <a:pt x="1808" y="1295"/>
                  </a:lnTo>
                  <a:lnTo>
                    <a:pt x="1832" y="1197"/>
                  </a:lnTo>
                  <a:lnTo>
                    <a:pt x="1881" y="1124"/>
                  </a:lnTo>
                  <a:lnTo>
                    <a:pt x="1954" y="1075"/>
                  </a:lnTo>
                  <a:lnTo>
                    <a:pt x="2052" y="1050"/>
                  </a:lnTo>
                  <a:lnTo>
                    <a:pt x="2394" y="1050"/>
                  </a:lnTo>
                  <a:lnTo>
                    <a:pt x="239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9" name="Google Shape;509;p39"/>
          <p:cNvSpPr/>
          <p:nvPr/>
        </p:nvSpPr>
        <p:spPr>
          <a:xfrm>
            <a:off x="1662083" y="2660886"/>
            <a:ext cx="309265" cy="396956"/>
          </a:xfrm>
          <a:custGeom>
            <a:rect b="b" l="l" r="r" t="t"/>
            <a:pathLst>
              <a:path extrusionOk="0" h="20565" w="16022">
                <a:moveTo>
                  <a:pt x="14434" y="1588"/>
                </a:moveTo>
                <a:lnTo>
                  <a:pt x="14434" y="17683"/>
                </a:lnTo>
                <a:lnTo>
                  <a:pt x="1588" y="17683"/>
                </a:lnTo>
                <a:lnTo>
                  <a:pt x="1588" y="1588"/>
                </a:lnTo>
                <a:close/>
                <a:moveTo>
                  <a:pt x="8011" y="18293"/>
                </a:moveTo>
                <a:lnTo>
                  <a:pt x="8182" y="18318"/>
                </a:lnTo>
                <a:lnTo>
                  <a:pt x="8328" y="18366"/>
                </a:lnTo>
                <a:lnTo>
                  <a:pt x="8475" y="18440"/>
                </a:lnTo>
                <a:lnTo>
                  <a:pt x="8597" y="18537"/>
                </a:lnTo>
                <a:lnTo>
                  <a:pt x="8695" y="18660"/>
                </a:lnTo>
                <a:lnTo>
                  <a:pt x="8768" y="18806"/>
                </a:lnTo>
                <a:lnTo>
                  <a:pt x="8817" y="18953"/>
                </a:lnTo>
                <a:lnTo>
                  <a:pt x="8841" y="19124"/>
                </a:lnTo>
                <a:lnTo>
                  <a:pt x="8817" y="19295"/>
                </a:lnTo>
                <a:lnTo>
                  <a:pt x="8768" y="19441"/>
                </a:lnTo>
                <a:lnTo>
                  <a:pt x="8695" y="19588"/>
                </a:lnTo>
                <a:lnTo>
                  <a:pt x="8597" y="19710"/>
                </a:lnTo>
                <a:lnTo>
                  <a:pt x="8475" y="19807"/>
                </a:lnTo>
                <a:lnTo>
                  <a:pt x="8328" y="19881"/>
                </a:lnTo>
                <a:lnTo>
                  <a:pt x="8182" y="19930"/>
                </a:lnTo>
                <a:lnTo>
                  <a:pt x="8011" y="19954"/>
                </a:lnTo>
                <a:lnTo>
                  <a:pt x="7840" y="19930"/>
                </a:lnTo>
                <a:lnTo>
                  <a:pt x="7693" y="19881"/>
                </a:lnTo>
                <a:lnTo>
                  <a:pt x="7547" y="19807"/>
                </a:lnTo>
                <a:lnTo>
                  <a:pt x="7425" y="19710"/>
                </a:lnTo>
                <a:lnTo>
                  <a:pt x="7327" y="19588"/>
                </a:lnTo>
                <a:lnTo>
                  <a:pt x="7254" y="19441"/>
                </a:lnTo>
                <a:lnTo>
                  <a:pt x="7205" y="19295"/>
                </a:lnTo>
                <a:lnTo>
                  <a:pt x="7181" y="19124"/>
                </a:lnTo>
                <a:lnTo>
                  <a:pt x="7205" y="18953"/>
                </a:lnTo>
                <a:lnTo>
                  <a:pt x="7254" y="18806"/>
                </a:lnTo>
                <a:lnTo>
                  <a:pt x="7327" y="18660"/>
                </a:lnTo>
                <a:lnTo>
                  <a:pt x="7425" y="18537"/>
                </a:lnTo>
                <a:lnTo>
                  <a:pt x="7547" y="18440"/>
                </a:lnTo>
                <a:lnTo>
                  <a:pt x="7693" y="18366"/>
                </a:lnTo>
                <a:lnTo>
                  <a:pt x="7840" y="18318"/>
                </a:lnTo>
                <a:lnTo>
                  <a:pt x="8011" y="18293"/>
                </a:lnTo>
                <a:close/>
                <a:moveTo>
                  <a:pt x="1270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7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7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70" y="20565"/>
                </a:lnTo>
                <a:lnTo>
                  <a:pt x="14752" y="20565"/>
                </a:lnTo>
                <a:lnTo>
                  <a:pt x="14996" y="20540"/>
                </a:lnTo>
                <a:lnTo>
                  <a:pt x="15240" y="20467"/>
                </a:lnTo>
                <a:lnTo>
                  <a:pt x="15460" y="20345"/>
                </a:lnTo>
                <a:lnTo>
                  <a:pt x="15655" y="20198"/>
                </a:lnTo>
                <a:lnTo>
                  <a:pt x="15802" y="20003"/>
                </a:lnTo>
                <a:lnTo>
                  <a:pt x="15924" y="19783"/>
                </a:lnTo>
                <a:lnTo>
                  <a:pt x="15997" y="19539"/>
                </a:lnTo>
                <a:lnTo>
                  <a:pt x="16022" y="19270"/>
                </a:lnTo>
                <a:lnTo>
                  <a:pt x="16022" y="1295"/>
                </a:lnTo>
                <a:lnTo>
                  <a:pt x="15997" y="1026"/>
                </a:lnTo>
                <a:lnTo>
                  <a:pt x="15924" y="782"/>
                </a:lnTo>
                <a:lnTo>
                  <a:pt x="15802" y="562"/>
                </a:lnTo>
                <a:lnTo>
                  <a:pt x="15655" y="367"/>
                </a:lnTo>
                <a:lnTo>
                  <a:pt x="15460" y="220"/>
                </a:lnTo>
                <a:lnTo>
                  <a:pt x="15240" y="98"/>
                </a:lnTo>
                <a:lnTo>
                  <a:pt x="14996" y="25"/>
                </a:lnTo>
                <a:lnTo>
                  <a:pt x="14752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0" name="Google Shape;510;p39"/>
          <p:cNvSpPr/>
          <p:nvPr/>
        </p:nvSpPr>
        <p:spPr>
          <a:xfrm>
            <a:off x="1181664" y="2660886"/>
            <a:ext cx="229121" cy="396956"/>
          </a:xfrm>
          <a:custGeom>
            <a:rect b="b" l="l" r="r" t="t"/>
            <a:pathLst>
              <a:path extrusionOk="0" h="20565" w="11870">
                <a:moveTo>
                  <a:pt x="6301" y="977"/>
                </a:moveTo>
                <a:lnTo>
                  <a:pt x="6423" y="1002"/>
                </a:lnTo>
                <a:lnTo>
                  <a:pt x="6497" y="1075"/>
                </a:lnTo>
                <a:lnTo>
                  <a:pt x="6570" y="1148"/>
                </a:lnTo>
                <a:lnTo>
                  <a:pt x="6594" y="1270"/>
                </a:lnTo>
                <a:lnTo>
                  <a:pt x="6570" y="1368"/>
                </a:lnTo>
                <a:lnTo>
                  <a:pt x="6497" y="1466"/>
                </a:lnTo>
                <a:lnTo>
                  <a:pt x="6423" y="1515"/>
                </a:lnTo>
                <a:lnTo>
                  <a:pt x="6301" y="1539"/>
                </a:lnTo>
                <a:lnTo>
                  <a:pt x="5569" y="1539"/>
                </a:lnTo>
                <a:lnTo>
                  <a:pt x="5446" y="1515"/>
                </a:lnTo>
                <a:lnTo>
                  <a:pt x="5373" y="1466"/>
                </a:lnTo>
                <a:lnTo>
                  <a:pt x="5300" y="1368"/>
                </a:lnTo>
                <a:lnTo>
                  <a:pt x="5276" y="1270"/>
                </a:lnTo>
                <a:lnTo>
                  <a:pt x="5300" y="1148"/>
                </a:lnTo>
                <a:lnTo>
                  <a:pt x="5373" y="1075"/>
                </a:lnTo>
                <a:lnTo>
                  <a:pt x="5446" y="1002"/>
                </a:lnTo>
                <a:lnTo>
                  <a:pt x="5569" y="977"/>
                </a:lnTo>
                <a:close/>
                <a:moveTo>
                  <a:pt x="10575" y="2565"/>
                </a:moveTo>
                <a:lnTo>
                  <a:pt x="10575" y="16706"/>
                </a:lnTo>
                <a:lnTo>
                  <a:pt x="1295" y="16706"/>
                </a:lnTo>
                <a:lnTo>
                  <a:pt x="1295" y="2565"/>
                </a:lnTo>
                <a:close/>
                <a:moveTo>
                  <a:pt x="5935" y="17780"/>
                </a:moveTo>
                <a:lnTo>
                  <a:pt x="6106" y="17805"/>
                </a:lnTo>
                <a:lnTo>
                  <a:pt x="6277" y="17854"/>
                </a:lnTo>
                <a:lnTo>
                  <a:pt x="6423" y="17927"/>
                </a:lnTo>
                <a:lnTo>
                  <a:pt x="6545" y="18025"/>
                </a:lnTo>
                <a:lnTo>
                  <a:pt x="6643" y="18147"/>
                </a:lnTo>
                <a:lnTo>
                  <a:pt x="6716" y="18293"/>
                </a:lnTo>
                <a:lnTo>
                  <a:pt x="6765" y="18464"/>
                </a:lnTo>
                <a:lnTo>
                  <a:pt x="6790" y="18635"/>
                </a:lnTo>
                <a:lnTo>
                  <a:pt x="6765" y="18806"/>
                </a:lnTo>
                <a:lnTo>
                  <a:pt x="6716" y="18977"/>
                </a:lnTo>
                <a:lnTo>
                  <a:pt x="6643" y="19124"/>
                </a:lnTo>
                <a:lnTo>
                  <a:pt x="6545" y="19246"/>
                </a:lnTo>
                <a:lnTo>
                  <a:pt x="6423" y="19343"/>
                </a:lnTo>
                <a:lnTo>
                  <a:pt x="6277" y="19417"/>
                </a:lnTo>
                <a:lnTo>
                  <a:pt x="6106" y="19465"/>
                </a:lnTo>
                <a:lnTo>
                  <a:pt x="5935" y="19490"/>
                </a:lnTo>
                <a:lnTo>
                  <a:pt x="5764" y="19465"/>
                </a:lnTo>
                <a:lnTo>
                  <a:pt x="5593" y="19417"/>
                </a:lnTo>
                <a:lnTo>
                  <a:pt x="5446" y="19343"/>
                </a:lnTo>
                <a:lnTo>
                  <a:pt x="5324" y="19246"/>
                </a:lnTo>
                <a:lnTo>
                  <a:pt x="5227" y="19124"/>
                </a:lnTo>
                <a:lnTo>
                  <a:pt x="5153" y="18977"/>
                </a:lnTo>
                <a:lnTo>
                  <a:pt x="5105" y="18806"/>
                </a:lnTo>
                <a:lnTo>
                  <a:pt x="5080" y="18635"/>
                </a:lnTo>
                <a:lnTo>
                  <a:pt x="5105" y="18464"/>
                </a:lnTo>
                <a:lnTo>
                  <a:pt x="5153" y="18293"/>
                </a:lnTo>
                <a:lnTo>
                  <a:pt x="5227" y="18147"/>
                </a:lnTo>
                <a:lnTo>
                  <a:pt x="5324" y="18025"/>
                </a:lnTo>
                <a:lnTo>
                  <a:pt x="5446" y="17927"/>
                </a:lnTo>
                <a:lnTo>
                  <a:pt x="5593" y="17854"/>
                </a:lnTo>
                <a:lnTo>
                  <a:pt x="5764" y="17805"/>
                </a:lnTo>
                <a:lnTo>
                  <a:pt x="5935" y="17780"/>
                </a:lnTo>
                <a:close/>
                <a:moveTo>
                  <a:pt x="1295" y="0"/>
                </a:moveTo>
                <a:lnTo>
                  <a:pt x="1026" y="25"/>
                </a:lnTo>
                <a:lnTo>
                  <a:pt x="782" y="98"/>
                </a:lnTo>
                <a:lnTo>
                  <a:pt x="562" y="220"/>
                </a:lnTo>
                <a:lnTo>
                  <a:pt x="366" y="367"/>
                </a:lnTo>
                <a:lnTo>
                  <a:pt x="220" y="562"/>
                </a:lnTo>
                <a:lnTo>
                  <a:pt x="98" y="782"/>
                </a:lnTo>
                <a:lnTo>
                  <a:pt x="25" y="1026"/>
                </a:lnTo>
                <a:lnTo>
                  <a:pt x="0" y="1295"/>
                </a:lnTo>
                <a:lnTo>
                  <a:pt x="0" y="19270"/>
                </a:lnTo>
                <a:lnTo>
                  <a:pt x="25" y="19539"/>
                </a:lnTo>
                <a:lnTo>
                  <a:pt x="98" y="19783"/>
                </a:lnTo>
                <a:lnTo>
                  <a:pt x="220" y="20003"/>
                </a:lnTo>
                <a:lnTo>
                  <a:pt x="366" y="20198"/>
                </a:lnTo>
                <a:lnTo>
                  <a:pt x="562" y="20345"/>
                </a:lnTo>
                <a:lnTo>
                  <a:pt x="782" y="20467"/>
                </a:lnTo>
                <a:lnTo>
                  <a:pt x="1026" y="20540"/>
                </a:lnTo>
                <a:lnTo>
                  <a:pt x="1295" y="20565"/>
                </a:lnTo>
                <a:lnTo>
                  <a:pt x="10575" y="20565"/>
                </a:lnTo>
                <a:lnTo>
                  <a:pt x="10844" y="20540"/>
                </a:lnTo>
                <a:lnTo>
                  <a:pt x="11088" y="20467"/>
                </a:lnTo>
                <a:lnTo>
                  <a:pt x="11308" y="20345"/>
                </a:lnTo>
                <a:lnTo>
                  <a:pt x="11503" y="20198"/>
                </a:lnTo>
                <a:lnTo>
                  <a:pt x="11650" y="20003"/>
                </a:lnTo>
                <a:lnTo>
                  <a:pt x="11772" y="19783"/>
                </a:lnTo>
                <a:lnTo>
                  <a:pt x="11845" y="19539"/>
                </a:lnTo>
                <a:lnTo>
                  <a:pt x="11870" y="19270"/>
                </a:lnTo>
                <a:lnTo>
                  <a:pt x="11870" y="1295"/>
                </a:lnTo>
                <a:lnTo>
                  <a:pt x="11845" y="1026"/>
                </a:lnTo>
                <a:lnTo>
                  <a:pt x="11772" y="782"/>
                </a:lnTo>
                <a:lnTo>
                  <a:pt x="11650" y="562"/>
                </a:lnTo>
                <a:lnTo>
                  <a:pt x="11503" y="367"/>
                </a:lnTo>
                <a:lnTo>
                  <a:pt x="11308" y="220"/>
                </a:lnTo>
                <a:lnTo>
                  <a:pt x="11088" y="98"/>
                </a:lnTo>
                <a:lnTo>
                  <a:pt x="10844" y="25"/>
                </a:lnTo>
                <a:lnTo>
                  <a:pt x="10575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1" name="Google Shape;511;p39"/>
          <p:cNvGrpSpPr/>
          <p:nvPr/>
        </p:nvGrpSpPr>
        <p:grpSpPr>
          <a:xfrm>
            <a:off x="2158368" y="2687094"/>
            <a:ext cx="357366" cy="344164"/>
            <a:chOff x="2583325" y="2972875"/>
            <a:chExt cx="462850" cy="445750"/>
          </a:xfrm>
        </p:grpSpPr>
        <p:sp>
          <p:nvSpPr>
            <p:cNvPr id="512" name="Google Shape;512;p39"/>
            <p:cNvSpPr/>
            <p:nvPr/>
          </p:nvSpPr>
          <p:spPr>
            <a:xfrm>
              <a:off x="2701775" y="3323350"/>
              <a:ext cx="225950" cy="95275"/>
            </a:xfrm>
            <a:custGeom>
              <a:rect b="b" l="l" r="r" t="t"/>
              <a:pathLst>
                <a:path extrusionOk="0" h="3811" w="9038">
                  <a:moveTo>
                    <a:pt x="2956" y="1"/>
                  </a:moveTo>
                  <a:lnTo>
                    <a:pt x="2956" y="2956"/>
                  </a:lnTo>
                  <a:lnTo>
                    <a:pt x="685" y="2956"/>
                  </a:lnTo>
                  <a:lnTo>
                    <a:pt x="514" y="3005"/>
                  </a:lnTo>
                  <a:lnTo>
                    <a:pt x="367" y="3103"/>
                  </a:lnTo>
                  <a:lnTo>
                    <a:pt x="245" y="3200"/>
                  </a:lnTo>
                  <a:lnTo>
                    <a:pt x="147" y="3322"/>
                  </a:lnTo>
                  <a:lnTo>
                    <a:pt x="50" y="3469"/>
                  </a:lnTo>
                  <a:lnTo>
                    <a:pt x="1" y="3640"/>
                  </a:lnTo>
                  <a:lnTo>
                    <a:pt x="1" y="3811"/>
                  </a:lnTo>
                  <a:lnTo>
                    <a:pt x="9037" y="3811"/>
                  </a:lnTo>
                  <a:lnTo>
                    <a:pt x="9037" y="3640"/>
                  </a:lnTo>
                  <a:lnTo>
                    <a:pt x="8988" y="3469"/>
                  </a:lnTo>
                  <a:lnTo>
                    <a:pt x="8891" y="3322"/>
                  </a:lnTo>
                  <a:lnTo>
                    <a:pt x="8793" y="3200"/>
                  </a:lnTo>
                  <a:lnTo>
                    <a:pt x="8671" y="3103"/>
                  </a:lnTo>
                  <a:lnTo>
                    <a:pt x="8524" y="3005"/>
                  </a:lnTo>
                  <a:lnTo>
                    <a:pt x="8353" y="2956"/>
                  </a:lnTo>
                  <a:lnTo>
                    <a:pt x="6082" y="2956"/>
                  </a:lnTo>
                  <a:lnTo>
                    <a:pt x="608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9"/>
            <p:cNvSpPr/>
            <p:nvPr/>
          </p:nvSpPr>
          <p:spPr>
            <a:xfrm>
              <a:off x="2583325" y="2972875"/>
              <a:ext cx="462850" cy="337075"/>
            </a:xfrm>
            <a:custGeom>
              <a:rect b="b" l="l" r="r" t="t"/>
              <a:pathLst>
                <a:path extrusionOk="0" h="13483" w="18514">
                  <a:moveTo>
                    <a:pt x="17048" y="1466"/>
                  </a:moveTo>
                  <a:lnTo>
                    <a:pt x="17048" y="12017"/>
                  </a:lnTo>
                  <a:lnTo>
                    <a:pt x="1466" y="12017"/>
                  </a:lnTo>
                  <a:lnTo>
                    <a:pt x="1466" y="1466"/>
                  </a:lnTo>
                  <a:close/>
                  <a:moveTo>
                    <a:pt x="391" y="1"/>
                  </a:moveTo>
                  <a:lnTo>
                    <a:pt x="318" y="50"/>
                  </a:lnTo>
                  <a:lnTo>
                    <a:pt x="220" y="74"/>
                  </a:lnTo>
                  <a:lnTo>
                    <a:pt x="147" y="148"/>
                  </a:lnTo>
                  <a:lnTo>
                    <a:pt x="98" y="221"/>
                  </a:lnTo>
                  <a:lnTo>
                    <a:pt x="49" y="294"/>
                  </a:lnTo>
                  <a:lnTo>
                    <a:pt x="25" y="392"/>
                  </a:lnTo>
                  <a:lnTo>
                    <a:pt x="1" y="489"/>
                  </a:lnTo>
                  <a:lnTo>
                    <a:pt x="1" y="12994"/>
                  </a:lnTo>
                  <a:lnTo>
                    <a:pt x="25" y="13092"/>
                  </a:lnTo>
                  <a:lnTo>
                    <a:pt x="49" y="13189"/>
                  </a:lnTo>
                  <a:lnTo>
                    <a:pt x="98" y="13263"/>
                  </a:lnTo>
                  <a:lnTo>
                    <a:pt x="147" y="13336"/>
                  </a:lnTo>
                  <a:lnTo>
                    <a:pt x="220" y="13409"/>
                  </a:lnTo>
                  <a:lnTo>
                    <a:pt x="318" y="13434"/>
                  </a:lnTo>
                  <a:lnTo>
                    <a:pt x="391" y="13483"/>
                  </a:lnTo>
                  <a:lnTo>
                    <a:pt x="18123" y="13483"/>
                  </a:lnTo>
                  <a:lnTo>
                    <a:pt x="18196" y="13434"/>
                  </a:lnTo>
                  <a:lnTo>
                    <a:pt x="18293" y="13409"/>
                  </a:lnTo>
                  <a:lnTo>
                    <a:pt x="18367" y="13336"/>
                  </a:lnTo>
                  <a:lnTo>
                    <a:pt x="18416" y="13263"/>
                  </a:lnTo>
                  <a:lnTo>
                    <a:pt x="18464" y="13189"/>
                  </a:lnTo>
                  <a:lnTo>
                    <a:pt x="18489" y="13092"/>
                  </a:lnTo>
                  <a:lnTo>
                    <a:pt x="18513" y="12994"/>
                  </a:lnTo>
                  <a:lnTo>
                    <a:pt x="18513" y="489"/>
                  </a:lnTo>
                  <a:lnTo>
                    <a:pt x="18489" y="392"/>
                  </a:lnTo>
                  <a:lnTo>
                    <a:pt x="18464" y="294"/>
                  </a:lnTo>
                  <a:lnTo>
                    <a:pt x="18416" y="221"/>
                  </a:lnTo>
                  <a:lnTo>
                    <a:pt x="18367" y="148"/>
                  </a:lnTo>
                  <a:lnTo>
                    <a:pt x="18293" y="74"/>
                  </a:lnTo>
                  <a:lnTo>
                    <a:pt x="18196" y="50"/>
                  </a:lnTo>
                  <a:lnTo>
                    <a:pt x="1812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4" name="Google Shape;514;p39"/>
          <p:cNvGrpSpPr/>
          <p:nvPr/>
        </p:nvGrpSpPr>
        <p:grpSpPr>
          <a:xfrm>
            <a:off x="2666564" y="2738496"/>
            <a:ext cx="381881" cy="241378"/>
            <a:chOff x="3241525" y="3039450"/>
            <a:chExt cx="494600" cy="312625"/>
          </a:xfrm>
        </p:grpSpPr>
        <p:sp>
          <p:nvSpPr>
            <p:cNvPr id="515" name="Google Shape;515;p39"/>
            <p:cNvSpPr/>
            <p:nvPr/>
          </p:nvSpPr>
          <p:spPr>
            <a:xfrm>
              <a:off x="3241525" y="3039450"/>
              <a:ext cx="494600" cy="312625"/>
            </a:xfrm>
            <a:custGeom>
              <a:rect b="b" l="l" r="r" t="t"/>
              <a:pathLst>
                <a:path extrusionOk="0" h="12505" w="19784">
                  <a:moveTo>
                    <a:pt x="9892" y="977"/>
                  </a:moveTo>
                  <a:lnTo>
                    <a:pt x="10356" y="1001"/>
                  </a:lnTo>
                  <a:lnTo>
                    <a:pt x="10796" y="1050"/>
                  </a:lnTo>
                  <a:lnTo>
                    <a:pt x="11235" y="1124"/>
                  </a:lnTo>
                  <a:lnTo>
                    <a:pt x="11675" y="1221"/>
                  </a:lnTo>
                  <a:lnTo>
                    <a:pt x="12090" y="1343"/>
                  </a:lnTo>
                  <a:lnTo>
                    <a:pt x="12505" y="1490"/>
                  </a:lnTo>
                  <a:lnTo>
                    <a:pt x="12920" y="1661"/>
                  </a:lnTo>
                  <a:lnTo>
                    <a:pt x="13311" y="1832"/>
                  </a:lnTo>
                  <a:lnTo>
                    <a:pt x="13702" y="2027"/>
                  </a:lnTo>
                  <a:lnTo>
                    <a:pt x="14068" y="2223"/>
                  </a:lnTo>
                  <a:lnTo>
                    <a:pt x="14752" y="2662"/>
                  </a:lnTo>
                  <a:lnTo>
                    <a:pt x="15412" y="3126"/>
                  </a:lnTo>
                  <a:lnTo>
                    <a:pt x="15973" y="3590"/>
                  </a:lnTo>
                  <a:lnTo>
                    <a:pt x="16462" y="4005"/>
                  </a:lnTo>
                  <a:lnTo>
                    <a:pt x="16901" y="4421"/>
                  </a:lnTo>
                  <a:lnTo>
                    <a:pt x="17292" y="4811"/>
                  </a:lnTo>
                  <a:lnTo>
                    <a:pt x="17634" y="5178"/>
                  </a:lnTo>
                  <a:lnTo>
                    <a:pt x="18196" y="5813"/>
                  </a:lnTo>
                  <a:lnTo>
                    <a:pt x="18562" y="6252"/>
                  </a:lnTo>
                  <a:lnTo>
                    <a:pt x="18196" y="6692"/>
                  </a:lnTo>
                  <a:lnTo>
                    <a:pt x="17634" y="7327"/>
                  </a:lnTo>
                  <a:lnTo>
                    <a:pt x="17292" y="7693"/>
                  </a:lnTo>
                  <a:lnTo>
                    <a:pt x="16901" y="8084"/>
                  </a:lnTo>
                  <a:lnTo>
                    <a:pt x="16462" y="8499"/>
                  </a:lnTo>
                  <a:lnTo>
                    <a:pt x="15973" y="8915"/>
                  </a:lnTo>
                  <a:lnTo>
                    <a:pt x="15412" y="9379"/>
                  </a:lnTo>
                  <a:lnTo>
                    <a:pt x="14752" y="9843"/>
                  </a:lnTo>
                  <a:lnTo>
                    <a:pt x="14068" y="10282"/>
                  </a:lnTo>
                  <a:lnTo>
                    <a:pt x="13702" y="10478"/>
                  </a:lnTo>
                  <a:lnTo>
                    <a:pt x="13311" y="10673"/>
                  </a:lnTo>
                  <a:lnTo>
                    <a:pt x="12920" y="10844"/>
                  </a:lnTo>
                  <a:lnTo>
                    <a:pt x="12505" y="11015"/>
                  </a:lnTo>
                  <a:lnTo>
                    <a:pt x="12090" y="11161"/>
                  </a:lnTo>
                  <a:lnTo>
                    <a:pt x="11675" y="11284"/>
                  </a:lnTo>
                  <a:lnTo>
                    <a:pt x="11235" y="11381"/>
                  </a:lnTo>
                  <a:lnTo>
                    <a:pt x="10796" y="11455"/>
                  </a:lnTo>
                  <a:lnTo>
                    <a:pt x="10356" y="11503"/>
                  </a:lnTo>
                  <a:lnTo>
                    <a:pt x="9892" y="11528"/>
                  </a:lnTo>
                  <a:lnTo>
                    <a:pt x="9477" y="11528"/>
                  </a:lnTo>
                  <a:lnTo>
                    <a:pt x="9086" y="11479"/>
                  </a:lnTo>
                  <a:lnTo>
                    <a:pt x="8695" y="11430"/>
                  </a:lnTo>
                  <a:lnTo>
                    <a:pt x="8304" y="11332"/>
                  </a:lnTo>
                  <a:lnTo>
                    <a:pt x="7914" y="11235"/>
                  </a:lnTo>
                  <a:lnTo>
                    <a:pt x="7523" y="11113"/>
                  </a:lnTo>
                  <a:lnTo>
                    <a:pt x="7157" y="10990"/>
                  </a:lnTo>
                  <a:lnTo>
                    <a:pt x="6790" y="10844"/>
                  </a:lnTo>
                  <a:lnTo>
                    <a:pt x="6448" y="10673"/>
                  </a:lnTo>
                  <a:lnTo>
                    <a:pt x="6082" y="10502"/>
                  </a:lnTo>
                  <a:lnTo>
                    <a:pt x="5423" y="10111"/>
                  </a:lnTo>
                  <a:lnTo>
                    <a:pt x="4788" y="9696"/>
                  </a:lnTo>
                  <a:lnTo>
                    <a:pt x="4201" y="9232"/>
                  </a:lnTo>
                  <a:lnTo>
                    <a:pt x="3640" y="8792"/>
                  </a:lnTo>
                  <a:lnTo>
                    <a:pt x="3127" y="8328"/>
                  </a:lnTo>
                  <a:lnTo>
                    <a:pt x="2663" y="7889"/>
                  </a:lnTo>
                  <a:lnTo>
                    <a:pt x="2272" y="7474"/>
                  </a:lnTo>
                  <a:lnTo>
                    <a:pt x="1613" y="6741"/>
                  </a:lnTo>
                  <a:lnTo>
                    <a:pt x="1222" y="6252"/>
                  </a:lnTo>
                  <a:lnTo>
                    <a:pt x="1613" y="5764"/>
                  </a:lnTo>
                  <a:lnTo>
                    <a:pt x="2272" y="5031"/>
                  </a:lnTo>
                  <a:lnTo>
                    <a:pt x="2663" y="4616"/>
                  </a:lnTo>
                  <a:lnTo>
                    <a:pt x="3127" y="4176"/>
                  </a:lnTo>
                  <a:lnTo>
                    <a:pt x="3640" y="3712"/>
                  </a:lnTo>
                  <a:lnTo>
                    <a:pt x="4201" y="3273"/>
                  </a:lnTo>
                  <a:lnTo>
                    <a:pt x="4788" y="2833"/>
                  </a:lnTo>
                  <a:lnTo>
                    <a:pt x="5423" y="2394"/>
                  </a:lnTo>
                  <a:lnTo>
                    <a:pt x="6082" y="2003"/>
                  </a:lnTo>
                  <a:lnTo>
                    <a:pt x="6448" y="1832"/>
                  </a:lnTo>
                  <a:lnTo>
                    <a:pt x="6790" y="1661"/>
                  </a:lnTo>
                  <a:lnTo>
                    <a:pt x="7157" y="1514"/>
                  </a:lnTo>
                  <a:lnTo>
                    <a:pt x="7523" y="1392"/>
                  </a:lnTo>
                  <a:lnTo>
                    <a:pt x="7914" y="1270"/>
                  </a:lnTo>
                  <a:lnTo>
                    <a:pt x="8304" y="1172"/>
                  </a:lnTo>
                  <a:lnTo>
                    <a:pt x="8695" y="1075"/>
                  </a:lnTo>
                  <a:lnTo>
                    <a:pt x="9086" y="1026"/>
                  </a:lnTo>
                  <a:lnTo>
                    <a:pt x="9477" y="977"/>
                  </a:lnTo>
                  <a:close/>
                  <a:moveTo>
                    <a:pt x="9892" y="0"/>
                  </a:moveTo>
                  <a:lnTo>
                    <a:pt x="9404" y="25"/>
                  </a:lnTo>
                  <a:lnTo>
                    <a:pt x="8915" y="73"/>
                  </a:lnTo>
                  <a:lnTo>
                    <a:pt x="8451" y="147"/>
                  </a:lnTo>
                  <a:lnTo>
                    <a:pt x="7963" y="244"/>
                  </a:lnTo>
                  <a:lnTo>
                    <a:pt x="7523" y="366"/>
                  </a:lnTo>
                  <a:lnTo>
                    <a:pt x="7059" y="513"/>
                  </a:lnTo>
                  <a:lnTo>
                    <a:pt x="6619" y="684"/>
                  </a:lnTo>
                  <a:lnTo>
                    <a:pt x="6204" y="879"/>
                  </a:lnTo>
                  <a:lnTo>
                    <a:pt x="5765" y="1075"/>
                  </a:lnTo>
                  <a:lnTo>
                    <a:pt x="5374" y="1295"/>
                  </a:lnTo>
                  <a:lnTo>
                    <a:pt x="4959" y="1539"/>
                  </a:lnTo>
                  <a:lnTo>
                    <a:pt x="4592" y="1783"/>
                  </a:lnTo>
                  <a:lnTo>
                    <a:pt x="3860" y="2296"/>
                  </a:lnTo>
                  <a:lnTo>
                    <a:pt x="3176" y="2833"/>
                  </a:lnTo>
                  <a:lnTo>
                    <a:pt x="2565" y="3370"/>
                  </a:lnTo>
                  <a:lnTo>
                    <a:pt x="2028" y="3883"/>
                  </a:lnTo>
                  <a:lnTo>
                    <a:pt x="1539" y="4372"/>
                  </a:lnTo>
                  <a:lnTo>
                    <a:pt x="1149" y="4836"/>
                  </a:lnTo>
                  <a:lnTo>
                    <a:pt x="562" y="5520"/>
                  </a:lnTo>
                  <a:lnTo>
                    <a:pt x="318" y="5837"/>
                  </a:lnTo>
                  <a:lnTo>
                    <a:pt x="1" y="6252"/>
                  </a:lnTo>
                  <a:lnTo>
                    <a:pt x="318" y="6668"/>
                  </a:lnTo>
                  <a:lnTo>
                    <a:pt x="562" y="6985"/>
                  </a:lnTo>
                  <a:lnTo>
                    <a:pt x="1149" y="7669"/>
                  </a:lnTo>
                  <a:lnTo>
                    <a:pt x="1539" y="8133"/>
                  </a:lnTo>
                  <a:lnTo>
                    <a:pt x="2028" y="8621"/>
                  </a:lnTo>
                  <a:lnTo>
                    <a:pt x="2565" y="9134"/>
                  </a:lnTo>
                  <a:lnTo>
                    <a:pt x="3176" y="9672"/>
                  </a:lnTo>
                  <a:lnTo>
                    <a:pt x="3860" y="10209"/>
                  </a:lnTo>
                  <a:lnTo>
                    <a:pt x="4592" y="10722"/>
                  </a:lnTo>
                  <a:lnTo>
                    <a:pt x="4959" y="10966"/>
                  </a:lnTo>
                  <a:lnTo>
                    <a:pt x="5374" y="11210"/>
                  </a:lnTo>
                  <a:lnTo>
                    <a:pt x="5765" y="11430"/>
                  </a:lnTo>
                  <a:lnTo>
                    <a:pt x="6204" y="11625"/>
                  </a:lnTo>
                  <a:lnTo>
                    <a:pt x="6619" y="11821"/>
                  </a:lnTo>
                  <a:lnTo>
                    <a:pt x="7059" y="11992"/>
                  </a:lnTo>
                  <a:lnTo>
                    <a:pt x="7523" y="12138"/>
                  </a:lnTo>
                  <a:lnTo>
                    <a:pt x="7963" y="12260"/>
                  </a:lnTo>
                  <a:lnTo>
                    <a:pt x="8451" y="12358"/>
                  </a:lnTo>
                  <a:lnTo>
                    <a:pt x="8915" y="12431"/>
                  </a:lnTo>
                  <a:lnTo>
                    <a:pt x="9404" y="12480"/>
                  </a:lnTo>
                  <a:lnTo>
                    <a:pt x="9892" y="12505"/>
                  </a:lnTo>
                  <a:lnTo>
                    <a:pt x="10380" y="12480"/>
                  </a:lnTo>
                  <a:lnTo>
                    <a:pt x="10869" y="12431"/>
                  </a:lnTo>
                  <a:lnTo>
                    <a:pt x="11333" y="12358"/>
                  </a:lnTo>
                  <a:lnTo>
                    <a:pt x="11821" y="12260"/>
                  </a:lnTo>
                  <a:lnTo>
                    <a:pt x="12261" y="12138"/>
                  </a:lnTo>
                  <a:lnTo>
                    <a:pt x="12725" y="11992"/>
                  </a:lnTo>
                  <a:lnTo>
                    <a:pt x="13165" y="11821"/>
                  </a:lnTo>
                  <a:lnTo>
                    <a:pt x="13580" y="11625"/>
                  </a:lnTo>
                  <a:lnTo>
                    <a:pt x="14019" y="11430"/>
                  </a:lnTo>
                  <a:lnTo>
                    <a:pt x="14410" y="11210"/>
                  </a:lnTo>
                  <a:lnTo>
                    <a:pt x="14825" y="10966"/>
                  </a:lnTo>
                  <a:lnTo>
                    <a:pt x="15192" y="10722"/>
                  </a:lnTo>
                  <a:lnTo>
                    <a:pt x="15924" y="10209"/>
                  </a:lnTo>
                  <a:lnTo>
                    <a:pt x="16608" y="9672"/>
                  </a:lnTo>
                  <a:lnTo>
                    <a:pt x="17219" y="9134"/>
                  </a:lnTo>
                  <a:lnTo>
                    <a:pt x="17756" y="8621"/>
                  </a:lnTo>
                  <a:lnTo>
                    <a:pt x="18245" y="8133"/>
                  </a:lnTo>
                  <a:lnTo>
                    <a:pt x="18635" y="7669"/>
                  </a:lnTo>
                  <a:lnTo>
                    <a:pt x="19222" y="6985"/>
                  </a:lnTo>
                  <a:lnTo>
                    <a:pt x="19466" y="6668"/>
                  </a:lnTo>
                  <a:lnTo>
                    <a:pt x="19783" y="6252"/>
                  </a:lnTo>
                  <a:lnTo>
                    <a:pt x="19466" y="5837"/>
                  </a:lnTo>
                  <a:lnTo>
                    <a:pt x="19222" y="5520"/>
                  </a:lnTo>
                  <a:lnTo>
                    <a:pt x="18635" y="4836"/>
                  </a:lnTo>
                  <a:lnTo>
                    <a:pt x="18245" y="4372"/>
                  </a:lnTo>
                  <a:lnTo>
                    <a:pt x="17756" y="3883"/>
                  </a:lnTo>
                  <a:lnTo>
                    <a:pt x="17219" y="3370"/>
                  </a:lnTo>
                  <a:lnTo>
                    <a:pt x="16608" y="2833"/>
                  </a:lnTo>
                  <a:lnTo>
                    <a:pt x="15924" y="2296"/>
                  </a:lnTo>
                  <a:lnTo>
                    <a:pt x="15192" y="1783"/>
                  </a:lnTo>
                  <a:lnTo>
                    <a:pt x="14825" y="1539"/>
                  </a:lnTo>
                  <a:lnTo>
                    <a:pt x="14410" y="1295"/>
                  </a:lnTo>
                  <a:lnTo>
                    <a:pt x="14019" y="1075"/>
                  </a:lnTo>
                  <a:lnTo>
                    <a:pt x="13580" y="879"/>
                  </a:lnTo>
                  <a:lnTo>
                    <a:pt x="13165" y="684"/>
                  </a:lnTo>
                  <a:lnTo>
                    <a:pt x="12725" y="513"/>
                  </a:lnTo>
                  <a:lnTo>
                    <a:pt x="12261" y="366"/>
                  </a:lnTo>
                  <a:lnTo>
                    <a:pt x="11821" y="244"/>
                  </a:lnTo>
                  <a:lnTo>
                    <a:pt x="11333" y="147"/>
                  </a:lnTo>
                  <a:lnTo>
                    <a:pt x="10869" y="73"/>
                  </a:lnTo>
                  <a:lnTo>
                    <a:pt x="10380" y="25"/>
                  </a:lnTo>
                  <a:lnTo>
                    <a:pt x="989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9"/>
            <p:cNvSpPr/>
            <p:nvPr/>
          </p:nvSpPr>
          <p:spPr>
            <a:xfrm>
              <a:off x="3384400" y="3091350"/>
              <a:ext cx="208850" cy="208825"/>
            </a:xfrm>
            <a:custGeom>
              <a:rect b="b" l="l" r="r" t="t"/>
              <a:pathLst>
                <a:path extrusionOk="0" h="8353" w="8354">
                  <a:moveTo>
                    <a:pt x="4177" y="0"/>
                  </a:moveTo>
                  <a:lnTo>
                    <a:pt x="3762" y="24"/>
                  </a:lnTo>
                  <a:lnTo>
                    <a:pt x="3347" y="73"/>
                  </a:lnTo>
                  <a:lnTo>
                    <a:pt x="2931" y="195"/>
                  </a:lnTo>
                  <a:lnTo>
                    <a:pt x="2541" y="318"/>
                  </a:lnTo>
                  <a:lnTo>
                    <a:pt x="2174" y="513"/>
                  </a:lnTo>
                  <a:lnTo>
                    <a:pt x="1832" y="708"/>
                  </a:lnTo>
                  <a:lnTo>
                    <a:pt x="1515" y="953"/>
                  </a:lnTo>
                  <a:lnTo>
                    <a:pt x="1222" y="1221"/>
                  </a:lnTo>
                  <a:lnTo>
                    <a:pt x="953" y="1514"/>
                  </a:lnTo>
                  <a:lnTo>
                    <a:pt x="709" y="1832"/>
                  </a:lnTo>
                  <a:lnTo>
                    <a:pt x="514" y="2174"/>
                  </a:lnTo>
                  <a:lnTo>
                    <a:pt x="318" y="2540"/>
                  </a:lnTo>
                  <a:lnTo>
                    <a:pt x="196" y="2931"/>
                  </a:lnTo>
                  <a:lnTo>
                    <a:pt x="74" y="3346"/>
                  </a:lnTo>
                  <a:lnTo>
                    <a:pt x="25" y="3761"/>
                  </a:lnTo>
                  <a:lnTo>
                    <a:pt x="1" y="4176"/>
                  </a:lnTo>
                  <a:lnTo>
                    <a:pt x="25" y="4592"/>
                  </a:lnTo>
                  <a:lnTo>
                    <a:pt x="74" y="5007"/>
                  </a:lnTo>
                  <a:lnTo>
                    <a:pt x="196" y="5422"/>
                  </a:lnTo>
                  <a:lnTo>
                    <a:pt x="318" y="5813"/>
                  </a:lnTo>
                  <a:lnTo>
                    <a:pt x="514" y="6179"/>
                  </a:lnTo>
                  <a:lnTo>
                    <a:pt x="709" y="6521"/>
                  </a:lnTo>
                  <a:lnTo>
                    <a:pt x="953" y="6839"/>
                  </a:lnTo>
                  <a:lnTo>
                    <a:pt x="1222" y="7132"/>
                  </a:lnTo>
                  <a:lnTo>
                    <a:pt x="1515" y="7400"/>
                  </a:lnTo>
                  <a:lnTo>
                    <a:pt x="1832" y="7644"/>
                  </a:lnTo>
                  <a:lnTo>
                    <a:pt x="2174" y="7840"/>
                  </a:lnTo>
                  <a:lnTo>
                    <a:pt x="2541" y="8035"/>
                  </a:lnTo>
                  <a:lnTo>
                    <a:pt x="2931" y="8157"/>
                  </a:lnTo>
                  <a:lnTo>
                    <a:pt x="3347" y="8279"/>
                  </a:lnTo>
                  <a:lnTo>
                    <a:pt x="3762" y="8328"/>
                  </a:lnTo>
                  <a:lnTo>
                    <a:pt x="4177" y="8353"/>
                  </a:lnTo>
                  <a:lnTo>
                    <a:pt x="4592" y="8328"/>
                  </a:lnTo>
                  <a:lnTo>
                    <a:pt x="5007" y="8279"/>
                  </a:lnTo>
                  <a:lnTo>
                    <a:pt x="5423" y="8157"/>
                  </a:lnTo>
                  <a:lnTo>
                    <a:pt x="5813" y="8035"/>
                  </a:lnTo>
                  <a:lnTo>
                    <a:pt x="6180" y="7840"/>
                  </a:lnTo>
                  <a:lnTo>
                    <a:pt x="6522" y="7644"/>
                  </a:lnTo>
                  <a:lnTo>
                    <a:pt x="6839" y="7400"/>
                  </a:lnTo>
                  <a:lnTo>
                    <a:pt x="7132" y="7132"/>
                  </a:lnTo>
                  <a:lnTo>
                    <a:pt x="7401" y="6839"/>
                  </a:lnTo>
                  <a:lnTo>
                    <a:pt x="7645" y="6521"/>
                  </a:lnTo>
                  <a:lnTo>
                    <a:pt x="7840" y="6179"/>
                  </a:lnTo>
                  <a:lnTo>
                    <a:pt x="8036" y="5813"/>
                  </a:lnTo>
                  <a:lnTo>
                    <a:pt x="8158" y="5422"/>
                  </a:lnTo>
                  <a:lnTo>
                    <a:pt x="8280" y="5007"/>
                  </a:lnTo>
                  <a:lnTo>
                    <a:pt x="8329" y="4592"/>
                  </a:lnTo>
                  <a:lnTo>
                    <a:pt x="8353" y="4176"/>
                  </a:lnTo>
                  <a:lnTo>
                    <a:pt x="8329" y="3737"/>
                  </a:lnTo>
                  <a:lnTo>
                    <a:pt x="8256" y="3297"/>
                  </a:lnTo>
                  <a:lnTo>
                    <a:pt x="8134" y="3517"/>
                  </a:lnTo>
                  <a:lnTo>
                    <a:pt x="8011" y="3688"/>
                  </a:lnTo>
                  <a:lnTo>
                    <a:pt x="7840" y="3859"/>
                  </a:lnTo>
                  <a:lnTo>
                    <a:pt x="7645" y="4005"/>
                  </a:lnTo>
                  <a:lnTo>
                    <a:pt x="7425" y="4128"/>
                  </a:lnTo>
                  <a:lnTo>
                    <a:pt x="7205" y="4201"/>
                  </a:lnTo>
                  <a:lnTo>
                    <a:pt x="6961" y="4250"/>
                  </a:lnTo>
                  <a:lnTo>
                    <a:pt x="6717" y="4274"/>
                  </a:lnTo>
                  <a:lnTo>
                    <a:pt x="6546" y="4274"/>
                  </a:lnTo>
                  <a:lnTo>
                    <a:pt x="6375" y="4250"/>
                  </a:lnTo>
                  <a:lnTo>
                    <a:pt x="6204" y="4201"/>
                  </a:lnTo>
                  <a:lnTo>
                    <a:pt x="6058" y="4152"/>
                  </a:lnTo>
                  <a:lnTo>
                    <a:pt x="5887" y="4079"/>
                  </a:lnTo>
                  <a:lnTo>
                    <a:pt x="5764" y="3981"/>
                  </a:lnTo>
                  <a:lnTo>
                    <a:pt x="5618" y="3883"/>
                  </a:lnTo>
                  <a:lnTo>
                    <a:pt x="5496" y="3786"/>
                  </a:lnTo>
                  <a:lnTo>
                    <a:pt x="5398" y="3664"/>
                  </a:lnTo>
                  <a:lnTo>
                    <a:pt x="5300" y="3517"/>
                  </a:lnTo>
                  <a:lnTo>
                    <a:pt x="5203" y="3395"/>
                  </a:lnTo>
                  <a:lnTo>
                    <a:pt x="5129" y="3224"/>
                  </a:lnTo>
                  <a:lnTo>
                    <a:pt x="5081" y="3077"/>
                  </a:lnTo>
                  <a:lnTo>
                    <a:pt x="5032" y="2906"/>
                  </a:lnTo>
                  <a:lnTo>
                    <a:pt x="5007" y="2735"/>
                  </a:lnTo>
                  <a:lnTo>
                    <a:pt x="5007" y="2564"/>
                  </a:lnTo>
                  <a:lnTo>
                    <a:pt x="5007" y="2394"/>
                  </a:lnTo>
                  <a:lnTo>
                    <a:pt x="5032" y="2223"/>
                  </a:lnTo>
                  <a:lnTo>
                    <a:pt x="5081" y="2052"/>
                  </a:lnTo>
                  <a:lnTo>
                    <a:pt x="5129" y="1905"/>
                  </a:lnTo>
                  <a:lnTo>
                    <a:pt x="5203" y="1759"/>
                  </a:lnTo>
                  <a:lnTo>
                    <a:pt x="5300" y="1612"/>
                  </a:lnTo>
                  <a:lnTo>
                    <a:pt x="5398" y="1490"/>
                  </a:lnTo>
                  <a:lnTo>
                    <a:pt x="5496" y="1368"/>
                  </a:lnTo>
                  <a:lnTo>
                    <a:pt x="5618" y="1246"/>
                  </a:lnTo>
                  <a:lnTo>
                    <a:pt x="5764" y="1148"/>
                  </a:lnTo>
                  <a:lnTo>
                    <a:pt x="5887" y="1075"/>
                  </a:lnTo>
                  <a:lnTo>
                    <a:pt x="6033" y="1001"/>
                  </a:lnTo>
                  <a:lnTo>
                    <a:pt x="6204" y="928"/>
                  </a:lnTo>
                  <a:lnTo>
                    <a:pt x="6375" y="879"/>
                  </a:lnTo>
                  <a:lnTo>
                    <a:pt x="6522" y="855"/>
                  </a:lnTo>
                  <a:lnTo>
                    <a:pt x="6717" y="855"/>
                  </a:lnTo>
                  <a:lnTo>
                    <a:pt x="6448" y="659"/>
                  </a:lnTo>
                  <a:lnTo>
                    <a:pt x="6155" y="489"/>
                  </a:lnTo>
                  <a:lnTo>
                    <a:pt x="5838" y="342"/>
                  </a:lnTo>
                  <a:lnTo>
                    <a:pt x="5545" y="220"/>
                  </a:lnTo>
                  <a:lnTo>
                    <a:pt x="5203" y="122"/>
                  </a:lnTo>
                  <a:lnTo>
                    <a:pt x="4885" y="49"/>
                  </a:lnTo>
                  <a:lnTo>
                    <a:pt x="4519" y="24"/>
                  </a:lnTo>
                  <a:lnTo>
                    <a:pt x="417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17" name="Google Shape;517;p39"/>
          <p:cNvSpPr/>
          <p:nvPr/>
        </p:nvSpPr>
        <p:spPr>
          <a:xfrm>
            <a:off x="3734621" y="2695305"/>
            <a:ext cx="328143" cy="328123"/>
          </a:xfrm>
          <a:custGeom>
            <a:rect b="b" l="l" r="r" t="t"/>
            <a:pathLst>
              <a:path extrusionOk="0" h="16999" w="17000">
                <a:moveTo>
                  <a:pt x="8769" y="5740"/>
                </a:moveTo>
                <a:lnTo>
                  <a:pt x="9037" y="5788"/>
                </a:lnTo>
                <a:lnTo>
                  <a:pt x="9282" y="5862"/>
                </a:lnTo>
                <a:lnTo>
                  <a:pt x="9550" y="5935"/>
                </a:lnTo>
                <a:lnTo>
                  <a:pt x="9794" y="6057"/>
                </a:lnTo>
                <a:lnTo>
                  <a:pt x="10014" y="6204"/>
                </a:lnTo>
                <a:lnTo>
                  <a:pt x="10234" y="6350"/>
                </a:lnTo>
                <a:lnTo>
                  <a:pt x="10454" y="6546"/>
                </a:lnTo>
                <a:lnTo>
                  <a:pt x="10649" y="6765"/>
                </a:lnTo>
                <a:lnTo>
                  <a:pt x="10796" y="6985"/>
                </a:lnTo>
                <a:lnTo>
                  <a:pt x="10942" y="7205"/>
                </a:lnTo>
                <a:lnTo>
                  <a:pt x="11064" y="7449"/>
                </a:lnTo>
                <a:lnTo>
                  <a:pt x="11138" y="7718"/>
                </a:lnTo>
                <a:lnTo>
                  <a:pt x="11211" y="7962"/>
                </a:lnTo>
                <a:lnTo>
                  <a:pt x="11260" y="8231"/>
                </a:lnTo>
                <a:lnTo>
                  <a:pt x="11260" y="8499"/>
                </a:lnTo>
                <a:lnTo>
                  <a:pt x="11260" y="8768"/>
                </a:lnTo>
                <a:lnTo>
                  <a:pt x="11211" y="9037"/>
                </a:lnTo>
                <a:lnTo>
                  <a:pt x="11138" y="9281"/>
                </a:lnTo>
                <a:lnTo>
                  <a:pt x="11064" y="9550"/>
                </a:lnTo>
                <a:lnTo>
                  <a:pt x="10942" y="9794"/>
                </a:lnTo>
                <a:lnTo>
                  <a:pt x="10796" y="10014"/>
                </a:lnTo>
                <a:lnTo>
                  <a:pt x="10649" y="10233"/>
                </a:lnTo>
                <a:lnTo>
                  <a:pt x="10454" y="10453"/>
                </a:lnTo>
                <a:lnTo>
                  <a:pt x="10234" y="10649"/>
                </a:lnTo>
                <a:lnTo>
                  <a:pt x="10014" y="10795"/>
                </a:lnTo>
                <a:lnTo>
                  <a:pt x="9794" y="10942"/>
                </a:lnTo>
                <a:lnTo>
                  <a:pt x="9550" y="11064"/>
                </a:lnTo>
                <a:lnTo>
                  <a:pt x="9282" y="11137"/>
                </a:lnTo>
                <a:lnTo>
                  <a:pt x="9037" y="11210"/>
                </a:lnTo>
                <a:lnTo>
                  <a:pt x="8769" y="11259"/>
                </a:lnTo>
                <a:lnTo>
                  <a:pt x="8231" y="11259"/>
                </a:lnTo>
                <a:lnTo>
                  <a:pt x="7963" y="11210"/>
                </a:lnTo>
                <a:lnTo>
                  <a:pt x="7719" y="11137"/>
                </a:lnTo>
                <a:lnTo>
                  <a:pt x="7450" y="11064"/>
                </a:lnTo>
                <a:lnTo>
                  <a:pt x="7206" y="10942"/>
                </a:lnTo>
                <a:lnTo>
                  <a:pt x="6986" y="10795"/>
                </a:lnTo>
                <a:lnTo>
                  <a:pt x="6766" y="10649"/>
                </a:lnTo>
                <a:lnTo>
                  <a:pt x="6546" y="10453"/>
                </a:lnTo>
                <a:lnTo>
                  <a:pt x="6351" y="10233"/>
                </a:lnTo>
                <a:lnTo>
                  <a:pt x="6204" y="10014"/>
                </a:lnTo>
                <a:lnTo>
                  <a:pt x="6058" y="9794"/>
                </a:lnTo>
                <a:lnTo>
                  <a:pt x="5936" y="9550"/>
                </a:lnTo>
                <a:lnTo>
                  <a:pt x="5862" y="9281"/>
                </a:lnTo>
                <a:lnTo>
                  <a:pt x="5789" y="9037"/>
                </a:lnTo>
                <a:lnTo>
                  <a:pt x="5740" y="8768"/>
                </a:lnTo>
                <a:lnTo>
                  <a:pt x="5740" y="8499"/>
                </a:lnTo>
                <a:lnTo>
                  <a:pt x="5740" y="8231"/>
                </a:lnTo>
                <a:lnTo>
                  <a:pt x="5789" y="7962"/>
                </a:lnTo>
                <a:lnTo>
                  <a:pt x="5862" y="7718"/>
                </a:lnTo>
                <a:lnTo>
                  <a:pt x="5936" y="7449"/>
                </a:lnTo>
                <a:lnTo>
                  <a:pt x="6058" y="7205"/>
                </a:lnTo>
                <a:lnTo>
                  <a:pt x="6204" y="6985"/>
                </a:lnTo>
                <a:lnTo>
                  <a:pt x="6351" y="6765"/>
                </a:lnTo>
                <a:lnTo>
                  <a:pt x="6546" y="6546"/>
                </a:lnTo>
                <a:lnTo>
                  <a:pt x="6766" y="6350"/>
                </a:lnTo>
                <a:lnTo>
                  <a:pt x="6986" y="6204"/>
                </a:lnTo>
                <a:lnTo>
                  <a:pt x="7206" y="6057"/>
                </a:lnTo>
                <a:lnTo>
                  <a:pt x="7450" y="5935"/>
                </a:lnTo>
                <a:lnTo>
                  <a:pt x="7719" y="5862"/>
                </a:lnTo>
                <a:lnTo>
                  <a:pt x="7963" y="5788"/>
                </a:lnTo>
                <a:lnTo>
                  <a:pt x="8231" y="5740"/>
                </a:lnTo>
                <a:close/>
                <a:moveTo>
                  <a:pt x="7914" y="0"/>
                </a:moveTo>
                <a:lnTo>
                  <a:pt x="7743" y="25"/>
                </a:lnTo>
                <a:lnTo>
                  <a:pt x="7596" y="73"/>
                </a:lnTo>
                <a:lnTo>
                  <a:pt x="7474" y="147"/>
                </a:lnTo>
                <a:lnTo>
                  <a:pt x="7328" y="244"/>
                </a:lnTo>
                <a:lnTo>
                  <a:pt x="7230" y="342"/>
                </a:lnTo>
                <a:lnTo>
                  <a:pt x="7132" y="489"/>
                </a:lnTo>
                <a:lnTo>
                  <a:pt x="7084" y="635"/>
                </a:lnTo>
                <a:lnTo>
                  <a:pt x="7035" y="782"/>
                </a:lnTo>
                <a:lnTo>
                  <a:pt x="6839" y="2540"/>
                </a:lnTo>
                <a:lnTo>
                  <a:pt x="6497" y="2638"/>
                </a:lnTo>
                <a:lnTo>
                  <a:pt x="6131" y="2784"/>
                </a:lnTo>
                <a:lnTo>
                  <a:pt x="5789" y="2931"/>
                </a:lnTo>
                <a:lnTo>
                  <a:pt x="5447" y="3102"/>
                </a:lnTo>
                <a:lnTo>
                  <a:pt x="4079" y="2027"/>
                </a:lnTo>
                <a:lnTo>
                  <a:pt x="3933" y="1930"/>
                </a:lnTo>
                <a:lnTo>
                  <a:pt x="3786" y="1881"/>
                </a:lnTo>
                <a:lnTo>
                  <a:pt x="3640" y="1832"/>
                </a:lnTo>
                <a:lnTo>
                  <a:pt x="3493" y="1832"/>
                </a:lnTo>
                <a:lnTo>
                  <a:pt x="3322" y="1856"/>
                </a:lnTo>
                <a:lnTo>
                  <a:pt x="3176" y="1905"/>
                </a:lnTo>
                <a:lnTo>
                  <a:pt x="3029" y="1978"/>
                </a:lnTo>
                <a:lnTo>
                  <a:pt x="2907" y="2076"/>
                </a:lnTo>
                <a:lnTo>
                  <a:pt x="2077" y="2907"/>
                </a:lnTo>
                <a:lnTo>
                  <a:pt x="1979" y="3029"/>
                </a:lnTo>
                <a:lnTo>
                  <a:pt x="1906" y="3175"/>
                </a:lnTo>
                <a:lnTo>
                  <a:pt x="1857" y="3322"/>
                </a:lnTo>
                <a:lnTo>
                  <a:pt x="1833" y="3493"/>
                </a:lnTo>
                <a:lnTo>
                  <a:pt x="1833" y="3639"/>
                </a:lnTo>
                <a:lnTo>
                  <a:pt x="1881" y="3786"/>
                </a:lnTo>
                <a:lnTo>
                  <a:pt x="1930" y="3932"/>
                </a:lnTo>
                <a:lnTo>
                  <a:pt x="2028" y="4079"/>
                </a:lnTo>
                <a:lnTo>
                  <a:pt x="3103" y="5447"/>
                </a:lnTo>
                <a:lnTo>
                  <a:pt x="2932" y="5788"/>
                </a:lnTo>
                <a:lnTo>
                  <a:pt x="2785" y="6130"/>
                </a:lnTo>
                <a:lnTo>
                  <a:pt x="2639" y="6497"/>
                </a:lnTo>
                <a:lnTo>
                  <a:pt x="2541" y="6839"/>
                </a:lnTo>
                <a:lnTo>
                  <a:pt x="782" y="7034"/>
                </a:lnTo>
                <a:lnTo>
                  <a:pt x="636" y="7083"/>
                </a:lnTo>
                <a:lnTo>
                  <a:pt x="489" y="7132"/>
                </a:lnTo>
                <a:lnTo>
                  <a:pt x="343" y="7229"/>
                </a:lnTo>
                <a:lnTo>
                  <a:pt x="245" y="7327"/>
                </a:lnTo>
                <a:lnTo>
                  <a:pt x="147" y="7474"/>
                </a:lnTo>
                <a:lnTo>
                  <a:pt x="74" y="7596"/>
                </a:lnTo>
                <a:lnTo>
                  <a:pt x="25" y="7742"/>
                </a:lnTo>
                <a:lnTo>
                  <a:pt x="1" y="7913"/>
                </a:lnTo>
                <a:lnTo>
                  <a:pt x="1" y="9086"/>
                </a:lnTo>
                <a:lnTo>
                  <a:pt x="25" y="9257"/>
                </a:lnTo>
                <a:lnTo>
                  <a:pt x="74" y="9403"/>
                </a:lnTo>
                <a:lnTo>
                  <a:pt x="147" y="9525"/>
                </a:lnTo>
                <a:lnTo>
                  <a:pt x="245" y="9672"/>
                </a:lnTo>
                <a:lnTo>
                  <a:pt x="343" y="9769"/>
                </a:lnTo>
                <a:lnTo>
                  <a:pt x="489" y="9867"/>
                </a:lnTo>
                <a:lnTo>
                  <a:pt x="636" y="9916"/>
                </a:lnTo>
                <a:lnTo>
                  <a:pt x="782" y="9965"/>
                </a:lnTo>
                <a:lnTo>
                  <a:pt x="2541" y="10160"/>
                </a:lnTo>
                <a:lnTo>
                  <a:pt x="2639" y="10502"/>
                </a:lnTo>
                <a:lnTo>
                  <a:pt x="2785" y="10868"/>
                </a:lnTo>
                <a:lnTo>
                  <a:pt x="2932" y="11210"/>
                </a:lnTo>
                <a:lnTo>
                  <a:pt x="3103" y="11552"/>
                </a:lnTo>
                <a:lnTo>
                  <a:pt x="2028" y="12920"/>
                </a:lnTo>
                <a:lnTo>
                  <a:pt x="1930" y="13067"/>
                </a:lnTo>
                <a:lnTo>
                  <a:pt x="1881" y="13213"/>
                </a:lnTo>
                <a:lnTo>
                  <a:pt x="1833" y="13360"/>
                </a:lnTo>
                <a:lnTo>
                  <a:pt x="1833" y="13506"/>
                </a:lnTo>
                <a:lnTo>
                  <a:pt x="1857" y="13677"/>
                </a:lnTo>
                <a:lnTo>
                  <a:pt x="1906" y="13824"/>
                </a:lnTo>
                <a:lnTo>
                  <a:pt x="1979" y="13970"/>
                </a:lnTo>
                <a:lnTo>
                  <a:pt x="2077" y="14092"/>
                </a:lnTo>
                <a:lnTo>
                  <a:pt x="2907" y="14923"/>
                </a:lnTo>
                <a:lnTo>
                  <a:pt x="3029" y="15020"/>
                </a:lnTo>
                <a:lnTo>
                  <a:pt x="3176" y="15094"/>
                </a:lnTo>
                <a:lnTo>
                  <a:pt x="3322" y="15142"/>
                </a:lnTo>
                <a:lnTo>
                  <a:pt x="3493" y="15167"/>
                </a:lnTo>
                <a:lnTo>
                  <a:pt x="3640" y="15167"/>
                </a:lnTo>
                <a:lnTo>
                  <a:pt x="3786" y="15118"/>
                </a:lnTo>
                <a:lnTo>
                  <a:pt x="3933" y="15069"/>
                </a:lnTo>
                <a:lnTo>
                  <a:pt x="4079" y="14996"/>
                </a:lnTo>
                <a:lnTo>
                  <a:pt x="5447" y="13897"/>
                </a:lnTo>
                <a:lnTo>
                  <a:pt x="5789" y="14068"/>
                </a:lnTo>
                <a:lnTo>
                  <a:pt x="6131" y="14214"/>
                </a:lnTo>
                <a:lnTo>
                  <a:pt x="6497" y="14361"/>
                </a:lnTo>
                <a:lnTo>
                  <a:pt x="6839" y="14459"/>
                </a:lnTo>
                <a:lnTo>
                  <a:pt x="7035" y="16217"/>
                </a:lnTo>
                <a:lnTo>
                  <a:pt x="7084" y="16364"/>
                </a:lnTo>
                <a:lnTo>
                  <a:pt x="7132" y="16510"/>
                </a:lnTo>
                <a:lnTo>
                  <a:pt x="7230" y="16657"/>
                </a:lnTo>
                <a:lnTo>
                  <a:pt x="7328" y="16754"/>
                </a:lnTo>
                <a:lnTo>
                  <a:pt x="7474" y="16852"/>
                </a:lnTo>
                <a:lnTo>
                  <a:pt x="7596" y="16925"/>
                </a:lnTo>
                <a:lnTo>
                  <a:pt x="7743" y="16974"/>
                </a:lnTo>
                <a:lnTo>
                  <a:pt x="7914" y="16999"/>
                </a:lnTo>
                <a:lnTo>
                  <a:pt x="9086" y="16999"/>
                </a:lnTo>
                <a:lnTo>
                  <a:pt x="9257" y="16974"/>
                </a:lnTo>
                <a:lnTo>
                  <a:pt x="9404" y="16925"/>
                </a:lnTo>
                <a:lnTo>
                  <a:pt x="9526" y="16852"/>
                </a:lnTo>
                <a:lnTo>
                  <a:pt x="9672" y="16754"/>
                </a:lnTo>
                <a:lnTo>
                  <a:pt x="9770" y="16657"/>
                </a:lnTo>
                <a:lnTo>
                  <a:pt x="9868" y="16510"/>
                </a:lnTo>
                <a:lnTo>
                  <a:pt x="9917" y="16364"/>
                </a:lnTo>
                <a:lnTo>
                  <a:pt x="9965" y="16217"/>
                </a:lnTo>
                <a:lnTo>
                  <a:pt x="10161" y="14459"/>
                </a:lnTo>
                <a:lnTo>
                  <a:pt x="10503" y="14361"/>
                </a:lnTo>
                <a:lnTo>
                  <a:pt x="10869" y="14214"/>
                </a:lnTo>
                <a:lnTo>
                  <a:pt x="11211" y="14068"/>
                </a:lnTo>
                <a:lnTo>
                  <a:pt x="11553" y="13897"/>
                </a:lnTo>
                <a:lnTo>
                  <a:pt x="12921" y="14996"/>
                </a:lnTo>
                <a:lnTo>
                  <a:pt x="13067" y="15069"/>
                </a:lnTo>
                <a:lnTo>
                  <a:pt x="13214" y="15118"/>
                </a:lnTo>
                <a:lnTo>
                  <a:pt x="13360" y="15167"/>
                </a:lnTo>
                <a:lnTo>
                  <a:pt x="13507" y="15167"/>
                </a:lnTo>
                <a:lnTo>
                  <a:pt x="13678" y="15142"/>
                </a:lnTo>
                <a:lnTo>
                  <a:pt x="13824" y="15094"/>
                </a:lnTo>
                <a:lnTo>
                  <a:pt x="13971" y="15020"/>
                </a:lnTo>
                <a:lnTo>
                  <a:pt x="14093" y="14923"/>
                </a:lnTo>
                <a:lnTo>
                  <a:pt x="14923" y="14092"/>
                </a:lnTo>
                <a:lnTo>
                  <a:pt x="15021" y="13970"/>
                </a:lnTo>
                <a:lnTo>
                  <a:pt x="15094" y="13824"/>
                </a:lnTo>
                <a:lnTo>
                  <a:pt x="15143" y="13677"/>
                </a:lnTo>
                <a:lnTo>
                  <a:pt x="15168" y="13506"/>
                </a:lnTo>
                <a:lnTo>
                  <a:pt x="15168" y="13360"/>
                </a:lnTo>
                <a:lnTo>
                  <a:pt x="15119" y="13213"/>
                </a:lnTo>
                <a:lnTo>
                  <a:pt x="15070" y="13067"/>
                </a:lnTo>
                <a:lnTo>
                  <a:pt x="14997" y="12920"/>
                </a:lnTo>
                <a:lnTo>
                  <a:pt x="13898" y="11552"/>
                </a:lnTo>
                <a:lnTo>
                  <a:pt x="14068" y="11210"/>
                </a:lnTo>
                <a:lnTo>
                  <a:pt x="14215" y="10868"/>
                </a:lnTo>
                <a:lnTo>
                  <a:pt x="14362" y="10502"/>
                </a:lnTo>
                <a:lnTo>
                  <a:pt x="14459" y="10160"/>
                </a:lnTo>
                <a:lnTo>
                  <a:pt x="16218" y="9965"/>
                </a:lnTo>
                <a:lnTo>
                  <a:pt x="16364" y="9916"/>
                </a:lnTo>
                <a:lnTo>
                  <a:pt x="16511" y="9867"/>
                </a:lnTo>
                <a:lnTo>
                  <a:pt x="16657" y="9769"/>
                </a:lnTo>
                <a:lnTo>
                  <a:pt x="16755" y="9672"/>
                </a:lnTo>
                <a:lnTo>
                  <a:pt x="16853" y="9525"/>
                </a:lnTo>
                <a:lnTo>
                  <a:pt x="16926" y="9403"/>
                </a:lnTo>
                <a:lnTo>
                  <a:pt x="16975" y="9257"/>
                </a:lnTo>
                <a:lnTo>
                  <a:pt x="16999" y="9086"/>
                </a:lnTo>
                <a:lnTo>
                  <a:pt x="16999" y="7913"/>
                </a:lnTo>
                <a:lnTo>
                  <a:pt x="16975" y="7742"/>
                </a:lnTo>
                <a:lnTo>
                  <a:pt x="16926" y="7596"/>
                </a:lnTo>
                <a:lnTo>
                  <a:pt x="16853" y="7474"/>
                </a:lnTo>
                <a:lnTo>
                  <a:pt x="16755" y="7327"/>
                </a:lnTo>
                <a:lnTo>
                  <a:pt x="16657" y="7229"/>
                </a:lnTo>
                <a:lnTo>
                  <a:pt x="16511" y="7132"/>
                </a:lnTo>
                <a:lnTo>
                  <a:pt x="16364" y="7083"/>
                </a:lnTo>
                <a:lnTo>
                  <a:pt x="16218" y="7034"/>
                </a:lnTo>
                <a:lnTo>
                  <a:pt x="14459" y="6839"/>
                </a:lnTo>
                <a:lnTo>
                  <a:pt x="14362" y="6497"/>
                </a:lnTo>
                <a:lnTo>
                  <a:pt x="14215" y="6130"/>
                </a:lnTo>
                <a:lnTo>
                  <a:pt x="14068" y="5788"/>
                </a:lnTo>
                <a:lnTo>
                  <a:pt x="13898" y="5447"/>
                </a:lnTo>
                <a:lnTo>
                  <a:pt x="14997" y="4079"/>
                </a:lnTo>
                <a:lnTo>
                  <a:pt x="15070" y="3932"/>
                </a:lnTo>
                <a:lnTo>
                  <a:pt x="15119" y="3786"/>
                </a:lnTo>
                <a:lnTo>
                  <a:pt x="15168" y="3639"/>
                </a:lnTo>
                <a:lnTo>
                  <a:pt x="15168" y="3493"/>
                </a:lnTo>
                <a:lnTo>
                  <a:pt x="15143" y="3322"/>
                </a:lnTo>
                <a:lnTo>
                  <a:pt x="15094" y="3175"/>
                </a:lnTo>
                <a:lnTo>
                  <a:pt x="15021" y="3029"/>
                </a:lnTo>
                <a:lnTo>
                  <a:pt x="14923" y="2907"/>
                </a:lnTo>
                <a:lnTo>
                  <a:pt x="14093" y="2076"/>
                </a:lnTo>
                <a:lnTo>
                  <a:pt x="13971" y="1978"/>
                </a:lnTo>
                <a:lnTo>
                  <a:pt x="13824" y="1905"/>
                </a:lnTo>
                <a:lnTo>
                  <a:pt x="13678" y="1856"/>
                </a:lnTo>
                <a:lnTo>
                  <a:pt x="13507" y="1832"/>
                </a:lnTo>
                <a:lnTo>
                  <a:pt x="13360" y="1832"/>
                </a:lnTo>
                <a:lnTo>
                  <a:pt x="13214" y="1881"/>
                </a:lnTo>
                <a:lnTo>
                  <a:pt x="13067" y="1930"/>
                </a:lnTo>
                <a:lnTo>
                  <a:pt x="12921" y="2027"/>
                </a:lnTo>
                <a:lnTo>
                  <a:pt x="11553" y="3102"/>
                </a:lnTo>
                <a:lnTo>
                  <a:pt x="11211" y="2931"/>
                </a:lnTo>
                <a:lnTo>
                  <a:pt x="10869" y="2784"/>
                </a:lnTo>
                <a:lnTo>
                  <a:pt x="10503" y="2638"/>
                </a:lnTo>
                <a:lnTo>
                  <a:pt x="10161" y="2540"/>
                </a:lnTo>
                <a:lnTo>
                  <a:pt x="9965" y="782"/>
                </a:lnTo>
                <a:lnTo>
                  <a:pt x="9917" y="635"/>
                </a:lnTo>
                <a:lnTo>
                  <a:pt x="9868" y="489"/>
                </a:lnTo>
                <a:lnTo>
                  <a:pt x="9770" y="342"/>
                </a:lnTo>
                <a:lnTo>
                  <a:pt x="9672" y="244"/>
                </a:lnTo>
                <a:lnTo>
                  <a:pt x="9526" y="147"/>
                </a:lnTo>
                <a:lnTo>
                  <a:pt x="9404" y="73"/>
                </a:lnTo>
                <a:lnTo>
                  <a:pt x="9257" y="25"/>
                </a:lnTo>
                <a:lnTo>
                  <a:pt x="9086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18" name="Google Shape;518;p39"/>
          <p:cNvGrpSpPr/>
          <p:nvPr/>
        </p:nvGrpSpPr>
        <p:grpSpPr>
          <a:xfrm>
            <a:off x="4221323" y="2713036"/>
            <a:ext cx="395084" cy="292298"/>
            <a:chOff x="5255200" y="3006475"/>
            <a:chExt cx="511700" cy="378575"/>
          </a:xfrm>
        </p:grpSpPr>
        <p:sp>
          <p:nvSpPr>
            <p:cNvPr id="519" name="Google Shape;519;p39"/>
            <p:cNvSpPr/>
            <p:nvPr/>
          </p:nvSpPr>
          <p:spPr>
            <a:xfrm>
              <a:off x="5255200" y="3006475"/>
              <a:ext cx="349900" cy="349875"/>
            </a:xfrm>
            <a:custGeom>
              <a:rect b="b" l="l" r="r" t="t"/>
              <a:pathLst>
                <a:path extrusionOk="0" h="13995" w="13996">
                  <a:moveTo>
                    <a:pt x="6986" y="4714"/>
                  </a:moveTo>
                  <a:lnTo>
                    <a:pt x="7206" y="4738"/>
                  </a:lnTo>
                  <a:lnTo>
                    <a:pt x="7425" y="4763"/>
                  </a:lnTo>
                  <a:lnTo>
                    <a:pt x="7645" y="4812"/>
                  </a:lnTo>
                  <a:lnTo>
                    <a:pt x="7841" y="4885"/>
                  </a:lnTo>
                  <a:lnTo>
                    <a:pt x="8060" y="4983"/>
                  </a:lnTo>
                  <a:lnTo>
                    <a:pt x="8256" y="5105"/>
                  </a:lnTo>
                  <a:lnTo>
                    <a:pt x="8427" y="5227"/>
                  </a:lnTo>
                  <a:lnTo>
                    <a:pt x="8598" y="5398"/>
                  </a:lnTo>
                  <a:lnTo>
                    <a:pt x="8769" y="5569"/>
                  </a:lnTo>
                  <a:lnTo>
                    <a:pt x="8891" y="5740"/>
                  </a:lnTo>
                  <a:lnTo>
                    <a:pt x="9013" y="5935"/>
                  </a:lnTo>
                  <a:lnTo>
                    <a:pt x="9111" y="6155"/>
                  </a:lnTo>
                  <a:lnTo>
                    <a:pt x="9184" y="6350"/>
                  </a:lnTo>
                  <a:lnTo>
                    <a:pt x="9233" y="6570"/>
                  </a:lnTo>
                  <a:lnTo>
                    <a:pt x="9257" y="6790"/>
                  </a:lnTo>
                  <a:lnTo>
                    <a:pt x="9257" y="7010"/>
                  </a:lnTo>
                  <a:lnTo>
                    <a:pt x="9257" y="7229"/>
                  </a:lnTo>
                  <a:lnTo>
                    <a:pt x="9233" y="7425"/>
                  </a:lnTo>
                  <a:lnTo>
                    <a:pt x="9184" y="7645"/>
                  </a:lnTo>
                  <a:lnTo>
                    <a:pt x="9111" y="7864"/>
                  </a:lnTo>
                  <a:lnTo>
                    <a:pt x="9013" y="8060"/>
                  </a:lnTo>
                  <a:lnTo>
                    <a:pt x="8891" y="8255"/>
                  </a:lnTo>
                  <a:lnTo>
                    <a:pt x="8769" y="8451"/>
                  </a:lnTo>
                  <a:lnTo>
                    <a:pt x="8598" y="8622"/>
                  </a:lnTo>
                  <a:lnTo>
                    <a:pt x="8427" y="8768"/>
                  </a:lnTo>
                  <a:lnTo>
                    <a:pt x="8256" y="8915"/>
                  </a:lnTo>
                  <a:lnTo>
                    <a:pt x="8060" y="9012"/>
                  </a:lnTo>
                  <a:lnTo>
                    <a:pt x="7841" y="9110"/>
                  </a:lnTo>
                  <a:lnTo>
                    <a:pt x="7645" y="9183"/>
                  </a:lnTo>
                  <a:lnTo>
                    <a:pt x="7425" y="9232"/>
                  </a:lnTo>
                  <a:lnTo>
                    <a:pt x="7206" y="9257"/>
                  </a:lnTo>
                  <a:lnTo>
                    <a:pt x="6986" y="9281"/>
                  </a:lnTo>
                  <a:lnTo>
                    <a:pt x="6766" y="9257"/>
                  </a:lnTo>
                  <a:lnTo>
                    <a:pt x="6546" y="9232"/>
                  </a:lnTo>
                  <a:lnTo>
                    <a:pt x="6351" y="9183"/>
                  </a:lnTo>
                  <a:lnTo>
                    <a:pt x="6131" y="9110"/>
                  </a:lnTo>
                  <a:lnTo>
                    <a:pt x="5936" y="9012"/>
                  </a:lnTo>
                  <a:lnTo>
                    <a:pt x="5740" y="8915"/>
                  </a:lnTo>
                  <a:lnTo>
                    <a:pt x="5545" y="8768"/>
                  </a:lnTo>
                  <a:lnTo>
                    <a:pt x="5374" y="8622"/>
                  </a:lnTo>
                  <a:lnTo>
                    <a:pt x="5227" y="8451"/>
                  </a:lnTo>
                  <a:lnTo>
                    <a:pt x="5081" y="8255"/>
                  </a:lnTo>
                  <a:lnTo>
                    <a:pt x="4983" y="8060"/>
                  </a:lnTo>
                  <a:lnTo>
                    <a:pt x="4885" y="7864"/>
                  </a:lnTo>
                  <a:lnTo>
                    <a:pt x="4812" y="7645"/>
                  </a:lnTo>
                  <a:lnTo>
                    <a:pt x="4763" y="7425"/>
                  </a:lnTo>
                  <a:lnTo>
                    <a:pt x="4714" y="7229"/>
                  </a:lnTo>
                  <a:lnTo>
                    <a:pt x="4714" y="7010"/>
                  </a:lnTo>
                  <a:lnTo>
                    <a:pt x="4714" y="6790"/>
                  </a:lnTo>
                  <a:lnTo>
                    <a:pt x="4763" y="6570"/>
                  </a:lnTo>
                  <a:lnTo>
                    <a:pt x="4812" y="6350"/>
                  </a:lnTo>
                  <a:lnTo>
                    <a:pt x="4885" y="6155"/>
                  </a:lnTo>
                  <a:lnTo>
                    <a:pt x="4983" y="5935"/>
                  </a:lnTo>
                  <a:lnTo>
                    <a:pt x="5081" y="5740"/>
                  </a:lnTo>
                  <a:lnTo>
                    <a:pt x="5227" y="5569"/>
                  </a:lnTo>
                  <a:lnTo>
                    <a:pt x="5374" y="5398"/>
                  </a:lnTo>
                  <a:lnTo>
                    <a:pt x="5545" y="5227"/>
                  </a:lnTo>
                  <a:lnTo>
                    <a:pt x="5740" y="5105"/>
                  </a:lnTo>
                  <a:lnTo>
                    <a:pt x="5936" y="4983"/>
                  </a:lnTo>
                  <a:lnTo>
                    <a:pt x="6131" y="4885"/>
                  </a:lnTo>
                  <a:lnTo>
                    <a:pt x="6351" y="4812"/>
                  </a:lnTo>
                  <a:lnTo>
                    <a:pt x="6546" y="4763"/>
                  </a:lnTo>
                  <a:lnTo>
                    <a:pt x="6766" y="4738"/>
                  </a:lnTo>
                  <a:lnTo>
                    <a:pt x="6986" y="4714"/>
                  </a:lnTo>
                  <a:close/>
                  <a:moveTo>
                    <a:pt x="6497" y="0"/>
                  </a:moveTo>
                  <a:lnTo>
                    <a:pt x="6375" y="25"/>
                  </a:lnTo>
                  <a:lnTo>
                    <a:pt x="6253" y="49"/>
                  </a:lnTo>
                  <a:lnTo>
                    <a:pt x="6131" y="122"/>
                  </a:lnTo>
                  <a:lnTo>
                    <a:pt x="6033" y="196"/>
                  </a:lnTo>
                  <a:lnTo>
                    <a:pt x="5936" y="293"/>
                  </a:lnTo>
                  <a:lnTo>
                    <a:pt x="5862" y="391"/>
                  </a:lnTo>
                  <a:lnTo>
                    <a:pt x="5813" y="513"/>
                  </a:lnTo>
                  <a:lnTo>
                    <a:pt x="5789" y="635"/>
                  </a:lnTo>
                  <a:lnTo>
                    <a:pt x="5618" y="2076"/>
                  </a:lnTo>
                  <a:lnTo>
                    <a:pt x="5325" y="2174"/>
                  </a:lnTo>
                  <a:lnTo>
                    <a:pt x="5032" y="2296"/>
                  </a:lnTo>
                  <a:lnTo>
                    <a:pt x="4763" y="2418"/>
                  </a:lnTo>
                  <a:lnTo>
                    <a:pt x="4495" y="2565"/>
                  </a:lnTo>
                  <a:lnTo>
                    <a:pt x="3347" y="1661"/>
                  </a:lnTo>
                  <a:lnTo>
                    <a:pt x="3225" y="1588"/>
                  </a:lnTo>
                  <a:lnTo>
                    <a:pt x="3103" y="1539"/>
                  </a:lnTo>
                  <a:lnTo>
                    <a:pt x="2980" y="1514"/>
                  </a:lnTo>
                  <a:lnTo>
                    <a:pt x="2736" y="1514"/>
                  </a:lnTo>
                  <a:lnTo>
                    <a:pt x="2590" y="1563"/>
                  </a:lnTo>
                  <a:lnTo>
                    <a:pt x="2492" y="1637"/>
                  </a:lnTo>
                  <a:lnTo>
                    <a:pt x="2394" y="1710"/>
                  </a:lnTo>
                  <a:lnTo>
                    <a:pt x="1710" y="2394"/>
                  </a:lnTo>
                  <a:lnTo>
                    <a:pt x="1613" y="2491"/>
                  </a:lnTo>
                  <a:lnTo>
                    <a:pt x="1564" y="2614"/>
                  </a:lnTo>
                  <a:lnTo>
                    <a:pt x="1515" y="2736"/>
                  </a:lnTo>
                  <a:lnTo>
                    <a:pt x="1491" y="2858"/>
                  </a:lnTo>
                  <a:lnTo>
                    <a:pt x="1491" y="3004"/>
                  </a:lnTo>
                  <a:lnTo>
                    <a:pt x="1515" y="3126"/>
                  </a:lnTo>
                  <a:lnTo>
                    <a:pt x="1564" y="3249"/>
                  </a:lnTo>
                  <a:lnTo>
                    <a:pt x="1637" y="3346"/>
                  </a:lnTo>
                  <a:lnTo>
                    <a:pt x="2541" y="4494"/>
                  </a:lnTo>
                  <a:lnTo>
                    <a:pt x="2394" y="4763"/>
                  </a:lnTo>
                  <a:lnTo>
                    <a:pt x="2272" y="5056"/>
                  </a:lnTo>
                  <a:lnTo>
                    <a:pt x="2174" y="5349"/>
                  </a:lnTo>
                  <a:lnTo>
                    <a:pt x="2077" y="5642"/>
                  </a:lnTo>
                  <a:lnTo>
                    <a:pt x="636" y="5789"/>
                  </a:lnTo>
                  <a:lnTo>
                    <a:pt x="514" y="5837"/>
                  </a:lnTo>
                  <a:lnTo>
                    <a:pt x="392" y="5886"/>
                  </a:lnTo>
                  <a:lnTo>
                    <a:pt x="269" y="5959"/>
                  </a:lnTo>
                  <a:lnTo>
                    <a:pt x="172" y="6033"/>
                  </a:lnTo>
                  <a:lnTo>
                    <a:pt x="99" y="6155"/>
                  </a:lnTo>
                  <a:lnTo>
                    <a:pt x="50" y="6253"/>
                  </a:lnTo>
                  <a:lnTo>
                    <a:pt x="1" y="6399"/>
                  </a:lnTo>
                  <a:lnTo>
                    <a:pt x="1" y="6521"/>
                  </a:lnTo>
                  <a:lnTo>
                    <a:pt x="1" y="7474"/>
                  </a:lnTo>
                  <a:lnTo>
                    <a:pt x="1" y="7620"/>
                  </a:lnTo>
                  <a:lnTo>
                    <a:pt x="50" y="7742"/>
                  </a:lnTo>
                  <a:lnTo>
                    <a:pt x="99" y="7864"/>
                  </a:lnTo>
                  <a:lnTo>
                    <a:pt x="172" y="7962"/>
                  </a:lnTo>
                  <a:lnTo>
                    <a:pt x="269" y="8060"/>
                  </a:lnTo>
                  <a:lnTo>
                    <a:pt x="392" y="8133"/>
                  </a:lnTo>
                  <a:lnTo>
                    <a:pt x="514" y="8182"/>
                  </a:lnTo>
                  <a:lnTo>
                    <a:pt x="636" y="8206"/>
                  </a:lnTo>
                  <a:lnTo>
                    <a:pt x="2077" y="8377"/>
                  </a:lnTo>
                  <a:lnTo>
                    <a:pt x="2174" y="8670"/>
                  </a:lnTo>
                  <a:lnTo>
                    <a:pt x="2272" y="8939"/>
                  </a:lnTo>
                  <a:lnTo>
                    <a:pt x="2394" y="9232"/>
                  </a:lnTo>
                  <a:lnTo>
                    <a:pt x="2541" y="9501"/>
                  </a:lnTo>
                  <a:lnTo>
                    <a:pt x="1637" y="10649"/>
                  </a:lnTo>
                  <a:lnTo>
                    <a:pt x="1564" y="10771"/>
                  </a:lnTo>
                  <a:lnTo>
                    <a:pt x="1515" y="10893"/>
                  </a:lnTo>
                  <a:lnTo>
                    <a:pt x="1491" y="11015"/>
                  </a:lnTo>
                  <a:lnTo>
                    <a:pt x="1491" y="11137"/>
                  </a:lnTo>
                  <a:lnTo>
                    <a:pt x="1515" y="11259"/>
                  </a:lnTo>
                  <a:lnTo>
                    <a:pt x="1564" y="11381"/>
                  </a:lnTo>
                  <a:lnTo>
                    <a:pt x="1613" y="11504"/>
                  </a:lnTo>
                  <a:lnTo>
                    <a:pt x="1710" y="11601"/>
                  </a:lnTo>
                  <a:lnTo>
                    <a:pt x="2394" y="12285"/>
                  </a:lnTo>
                  <a:lnTo>
                    <a:pt x="2492" y="12383"/>
                  </a:lnTo>
                  <a:lnTo>
                    <a:pt x="2590" y="12432"/>
                  </a:lnTo>
                  <a:lnTo>
                    <a:pt x="2736" y="12480"/>
                  </a:lnTo>
                  <a:lnTo>
                    <a:pt x="2858" y="12505"/>
                  </a:lnTo>
                  <a:lnTo>
                    <a:pt x="2980" y="12505"/>
                  </a:lnTo>
                  <a:lnTo>
                    <a:pt x="3103" y="12456"/>
                  </a:lnTo>
                  <a:lnTo>
                    <a:pt x="3225" y="12407"/>
                  </a:lnTo>
                  <a:lnTo>
                    <a:pt x="3347" y="12358"/>
                  </a:lnTo>
                  <a:lnTo>
                    <a:pt x="4495" y="11455"/>
                  </a:lnTo>
                  <a:lnTo>
                    <a:pt x="4763" y="11577"/>
                  </a:lnTo>
                  <a:lnTo>
                    <a:pt x="5032" y="11723"/>
                  </a:lnTo>
                  <a:lnTo>
                    <a:pt x="5325" y="11821"/>
                  </a:lnTo>
                  <a:lnTo>
                    <a:pt x="5618" y="11919"/>
                  </a:lnTo>
                  <a:lnTo>
                    <a:pt x="5789" y="13360"/>
                  </a:lnTo>
                  <a:lnTo>
                    <a:pt x="5813" y="13482"/>
                  </a:lnTo>
                  <a:lnTo>
                    <a:pt x="5862" y="13604"/>
                  </a:lnTo>
                  <a:lnTo>
                    <a:pt x="5936" y="13726"/>
                  </a:lnTo>
                  <a:lnTo>
                    <a:pt x="6033" y="13824"/>
                  </a:lnTo>
                  <a:lnTo>
                    <a:pt x="6131" y="13897"/>
                  </a:lnTo>
                  <a:lnTo>
                    <a:pt x="6253" y="13946"/>
                  </a:lnTo>
                  <a:lnTo>
                    <a:pt x="6375" y="13995"/>
                  </a:lnTo>
                  <a:lnTo>
                    <a:pt x="7596" y="13995"/>
                  </a:lnTo>
                  <a:lnTo>
                    <a:pt x="7743" y="13946"/>
                  </a:lnTo>
                  <a:lnTo>
                    <a:pt x="7841" y="13897"/>
                  </a:lnTo>
                  <a:lnTo>
                    <a:pt x="7963" y="13824"/>
                  </a:lnTo>
                  <a:lnTo>
                    <a:pt x="8036" y="13726"/>
                  </a:lnTo>
                  <a:lnTo>
                    <a:pt x="8109" y="13604"/>
                  </a:lnTo>
                  <a:lnTo>
                    <a:pt x="8158" y="13482"/>
                  </a:lnTo>
                  <a:lnTo>
                    <a:pt x="8183" y="13360"/>
                  </a:lnTo>
                  <a:lnTo>
                    <a:pt x="8353" y="11919"/>
                  </a:lnTo>
                  <a:lnTo>
                    <a:pt x="8647" y="11821"/>
                  </a:lnTo>
                  <a:lnTo>
                    <a:pt x="8940" y="11723"/>
                  </a:lnTo>
                  <a:lnTo>
                    <a:pt x="9233" y="11577"/>
                  </a:lnTo>
                  <a:lnTo>
                    <a:pt x="9501" y="11455"/>
                  </a:lnTo>
                  <a:lnTo>
                    <a:pt x="10649" y="12358"/>
                  </a:lnTo>
                  <a:lnTo>
                    <a:pt x="10747" y="12407"/>
                  </a:lnTo>
                  <a:lnTo>
                    <a:pt x="10869" y="12456"/>
                  </a:lnTo>
                  <a:lnTo>
                    <a:pt x="10991" y="12505"/>
                  </a:lnTo>
                  <a:lnTo>
                    <a:pt x="11138" y="12505"/>
                  </a:lnTo>
                  <a:lnTo>
                    <a:pt x="11260" y="12480"/>
                  </a:lnTo>
                  <a:lnTo>
                    <a:pt x="11382" y="12432"/>
                  </a:lnTo>
                  <a:lnTo>
                    <a:pt x="11504" y="12383"/>
                  </a:lnTo>
                  <a:lnTo>
                    <a:pt x="11602" y="12285"/>
                  </a:lnTo>
                  <a:lnTo>
                    <a:pt x="12286" y="11601"/>
                  </a:lnTo>
                  <a:lnTo>
                    <a:pt x="12359" y="11504"/>
                  </a:lnTo>
                  <a:lnTo>
                    <a:pt x="12432" y="11381"/>
                  </a:lnTo>
                  <a:lnTo>
                    <a:pt x="12457" y="11259"/>
                  </a:lnTo>
                  <a:lnTo>
                    <a:pt x="12481" y="11137"/>
                  </a:lnTo>
                  <a:lnTo>
                    <a:pt x="12481" y="11015"/>
                  </a:lnTo>
                  <a:lnTo>
                    <a:pt x="12457" y="10893"/>
                  </a:lnTo>
                  <a:lnTo>
                    <a:pt x="12408" y="10771"/>
                  </a:lnTo>
                  <a:lnTo>
                    <a:pt x="12334" y="10649"/>
                  </a:lnTo>
                  <a:lnTo>
                    <a:pt x="11431" y="9501"/>
                  </a:lnTo>
                  <a:lnTo>
                    <a:pt x="11577" y="9232"/>
                  </a:lnTo>
                  <a:lnTo>
                    <a:pt x="11699" y="8939"/>
                  </a:lnTo>
                  <a:lnTo>
                    <a:pt x="11822" y="8670"/>
                  </a:lnTo>
                  <a:lnTo>
                    <a:pt x="11895" y="8377"/>
                  </a:lnTo>
                  <a:lnTo>
                    <a:pt x="13360" y="8206"/>
                  </a:lnTo>
                  <a:lnTo>
                    <a:pt x="13482" y="8182"/>
                  </a:lnTo>
                  <a:lnTo>
                    <a:pt x="13604" y="8133"/>
                  </a:lnTo>
                  <a:lnTo>
                    <a:pt x="13702" y="8060"/>
                  </a:lnTo>
                  <a:lnTo>
                    <a:pt x="13800" y="7962"/>
                  </a:lnTo>
                  <a:lnTo>
                    <a:pt x="13873" y="7864"/>
                  </a:lnTo>
                  <a:lnTo>
                    <a:pt x="13946" y="7742"/>
                  </a:lnTo>
                  <a:lnTo>
                    <a:pt x="13971" y="7620"/>
                  </a:lnTo>
                  <a:lnTo>
                    <a:pt x="13995" y="7474"/>
                  </a:lnTo>
                  <a:lnTo>
                    <a:pt x="13995" y="6521"/>
                  </a:lnTo>
                  <a:lnTo>
                    <a:pt x="13971" y="6399"/>
                  </a:lnTo>
                  <a:lnTo>
                    <a:pt x="13946" y="6253"/>
                  </a:lnTo>
                  <a:lnTo>
                    <a:pt x="13873" y="6155"/>
                  </a:lnTo>
                  <a:lnTo>
                    <a:pt x="13800" y="6033"/>
                  </a:lnTo>
                  <a:lnTo>
                    <a:pt x="13702" y="5959"/>
                  </a:lnTo>
                  <a:lnTo>
                    <a:pt x="13604" y="5886"/>
                  </a:lnTo>
                  <a:lnTo>
                    <a:pt x="13482" y="5837"/>
                  </a:lnTo>
                  <a:lnTo>
                    <a:pt x="13360" y="5789"/>
                  </a:lnTo>
                  <a:lnTo>
                    <a:pt x="11895" y="5642"/>
                  </a:lnTo>
                  <a:lnTo>
                    <a:pt x="11822" y="5349"/>
                  </a:lnTo>
                  <a:lnTo>
                    <a:pt x="11699" y="5056"/>
                  </a:lnTo>
                  <a:lnTo>
                    <a:pt x="11577" y="4763"/>
                  </a:lnTo>
                  <a:lnTo>
                    <a:pt x="11431" y="4494"/>
                  </a:lnTo>
                  <a:lnTo>
                    <a:pt x="12334" y="3346"/>
                  </a:lnTo>
                  <a:lnTo>
                    <a:pt x="12408" y="3249"/>
                  </a:lnTo>
                  <a:lnTo>
                    <a:pt x="12457" y="3126"/>
                  </a:lnTo>
                  <a:lnTo>
                    <a:pt x="12481" y="3004"/>
                  </a:lnTo>
                  <a:lnTo>
                    <a:pt x="12481" y="2858"/>
                  </a:lnTo>
                  <a:lnTo>
                    <a:pt x="12457" y="2736"/>
                  </a:lnTo>
                  <a:lnTo>
                    <a:pt x="12432" y="2614"/>
                  </a:lnTo>
                  <a:lnTo>
                    <a:pt x="12359" y="2491"/>
                  </a:lnTo>
                  <a:lnTo>
                    <a:pt x="12286" y="2394"/>
                  </a:lnTo>
                  <a:lnTo>
                    <a:pt x="11602" y="1710"/>
                  </a:lnTo>
                  <a:lnTo>
                    <a:pt x="11504" y="1637"/>
                  </a:lnTo>
                  <a:lnTo>
                    <a:pt x="11382" y="1563"/>
                  </a:lnTo>
                  <a:lnTo>
                    <a:pt x="11260" y="1514"/>
                  </a:lnTo>
                  <a:lnTo>
                    <a:pt x="10991" y="1514"/>
                  </a:lnTo>
                  <a:lnTo>
                    <a:pt x="10869" y="1539"/>
                  </a:lnTo>
                  <a:lnTo>
                    <a:pt x="10747" y="1588"/>
                  </a:lnTo>
                  <a:lnTo>
                    <a:pt x="10649" y="1661"/>
                  </a:lnTo>
                  <a:lnTo>
                    <a:pt x="9501" y="2565"/>
                  </a:lnTo>
                  <a:lnTo>
                    <a:pt x="9233" y="2418"/>
                  </a:lnTo>
                  <a:lnTo>
                    <a:pt x="8940" y="2296"/>
                  </a:lnTo>
                  <a:lnTo>
                    <a:pt x="8647" y="2174"/>
                  </a:lnTo>
                  <a:lnTo>
                    <a:pt x="8353" y="2076"/>
                  </a:lnTo>
                  <a:lnTo>
                    <a:pt x="8183" y="635"/>
                  </a:lnTo>
                  <a:lnTo>
                    <a:pt x="8158" y="513"/>
                  </a:lnTo>
                  <a:lnTo>
                    <a:pt x="8109" y="391"/>
                  </a:lnTo>
                  <a:lnTo>
                    <a:pt x="8036" y="293"/>
                  </a:lnTo>
                  <a:lnTo>
                    <a:pt x="7963" y="196"/>
                  </a:lnTo>
                  <a:lnTo>
                    <a:pt x="7841" y="122"/>
                  </a:lnTo>
                  <a:lnTo>
                    <a:pt x="7743" y="49"/>
                  </a:lnTo>
                  <a:lnTo>
                    <a:pt x="7596" y="25"/>
                  </a:lnTo>
                  <a:lnTo>
                    <a:pt x="747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9"/>
            <p:cNvSpPr/>
            <p:nvPr/>
          </p:nvSpPr>
          <p:spPr>
            <a:xfrm>
              <a:off x="5567825" y="3185975"/>
              <a:ext cx="199075" cy="199075"/>
            </a:xfrm>
            <a:custGeom>
              <a:rect b="b" l="l" r="r" t="t"/>
              <a:pathLst>
                <a:path extrusionOk="0" h="7963" w="7963">
                  <a:moveTo>
                    <a:pt x="3933" y="2296"/>
                  </a:moveTo>
                  <a:lnTo>
                    <a:pt x="4103" y="2321"/>
                  </a:lnTo>
                  <a:lnTo>
                    <a:pt x="4274" y="2321"/>
                  </a:lnTo>
                  <a:lnTo>
                    <a:pt x="4421" y="2370"/>
                  </a:lnTo>
                  <a:lnTo>
                    <a:pt x="4592" y="2419"/>
                  </a:lnTo>
                  <a:lnTo>
                    <a:pt x="4738" y="2492"/>
                  </a:lnTo>
                  <a:lnTo>
                    <a:pt x="4885" y="2565"/>
                  </a:lnTo>
                  <a:lnTo>
                    <a:pt x="5032" y="2663"/>
                  </a:lnTo>
                  <a:lnTo>
                    <a:pt x="5154" y="2785"/>
                  </a:lnTo>
                  <a:lnTo>
                    <a:pt x="5276" y="2883"/>
                  </a:lnTo>
                  <a:lnTo>
                    <a:pt x="5373" y="3029"/>
                  </a:lnTo>
                  <a:lnTo>
                    <a:pt x="5447" y="3151"/>
                  </a:lnTo>
                  <a:lnTo>
                    <a:pt x="5520" y="3298"/>
                  </a:lnTo>
                  <a:lnTo>
                    <a:pt x="5593" y="3444"/>
                  </a:lnTo>
                  <a:lnTo>
                    <a:pt x="5618" y="3615"/>
                  </a:lnTo>
                  <a:lnTo>
                    <a:pt x="5642" y="3762"/>
                  </a:lnTo>
                  <a:lnTo>
                    <a:pt x="5667" y="3933"/>
                  </a:lnTo>
                  <a:lnTo>
                    <a:pt x="5667" y="4079"/>
                  </a:lnTo>
                  <a:lnTo>
                    <a:pt x="5642" y="4250"/>
                  </a:lnTo>
                  <a:lnTo>
                    <a:pt x="5618" y="4421"/>
                  </a:lnTo>
                  <a:lnTo>
                    <a:pt x="5569" y="4568"/>
                  </a:lnTo>
                  <a:lnTo>
                    <a:pt x="5496" y="4739"/>
                  </a:lnTo>
                  <a:lnTo>
                    <a:pt x="5398" y="4885"/>
                  </a:lnTo>
                  <a:lnTo>
                    <a:pt x="5300" y="5007"/>
                  </a:lnTo>
                  <a:lnTo>
                    <a:pt x="5203" y="5154"/>
                  </a:lnTo>
                  <a:lnTo>
                    <a:pt x="5080" y="5252"/>
                  </a:lnTo>
                  <a:lnTo>
                    <a:pt x="4958" y="5349"/>
                  </a:lnTo>
                  <a:lnTo>
                    <a:pt x="4812" y="5447"/>
                  </a:lnTo>
                  <a:lnTo>
                    <a:pt x="4665" y="5520"/>
                  </a:lnTo>
                  <a:lnTo>
                    <a:pt x="4519" y="5569"/>
                  </a:lnTo>
                  <a:lnTo>
                    <a:pt x="4372" y="5618"/>
                  </a:lnTo>
                  <a:lnTo>
                    <a:pt x="4201" y="5642"/>
                  </a:lnTo>
                  <a:lnTo>
                    <a:pt x="4055" y="5667"/>
                  </a:lnTo>
                  <a:lnTo>
                    <a:pt x="3884" y="5642"/>
                  </a:lnTo>
                  <a:lnTo>
                    <a:pt x="3713" y="5642"/>
                  </a:lnTo>
                  <a:lnTo>
                    <a:pt x="3566" y="5594"/>
                  </a:lnTo>
                  <a:lnTo>
                    <a:pt x="3395" y="5545"/>
                  </a:lnTo>
                  <a:lnTo>
                    <a:pt x="3249" y="5471"/>
                  </a:lnTo>
                  <a:lnTo>
                    <a:pt x="3102" y="5398"/>
                  </a:lnTo>
                  <a:lnTo>
                    <a:pt x="2956" y="5300"/>
                  </a:lnTo>
                  <a:lnTo>
                    <a:pt x="2833" y="5178"/>
                  </a:lnTo>
                  <a:lnTo>
                    <a:pt x="2711" y="5081"/>
                  </a:lnTo>
                  <a:lnTo>
                    <a:pt x="2614" y="4934"/>
                  </a:lnTo>
                  <a:lnTo>
                    <a:pt x="2540" y="4812"/>
                  </a:lnTo>
                  <a:lnTo>
                    <a:pt x="2467" y="4665"/>
                  </a:lnTo>
                  <a:lnTo>
                    <a:pt x="2394" y="4519"/>
                  </a:lnTo>
                  <a:lnTo>
                    <a:pt x="2369" y="4348"/>
                  </a:lnTo>
                  <a:lnTo>
                    <a:pt x="2321" y="4201"/>
                  </a:lnTo>
                  <a:lnTo>
                    <a:pt x="2321" y="4030"/>
                  </a:lnTo>
                  <a:lnTo>
                    <a:pt x="2321" y="3884"/>
                  </a:lnTo>
                  <a:lnTo>
                    <a:pt x="2345" y="3713"/>
                  </a:lnTo>
                  <a:lnTo>
                    <a:pt x="2369" y="3542"/>
                  </a:lnTo>
                  <a:lnTo>
                    <a:pt x="2418" y="3395"/>
                  </a:lnTo>
                  <a:lnTo>
                    <a:pt x="2492" y="3224"/>
                  </a:lnTo>
                  <a:lnTo>
                    <a:pt x="2589" y="3078"/>
                  </a:lnTo>
                  <a:lnTo>
                    <a:pt x="2687" y="2956"/>
                  </a:lnTo>
                  <a:lnTo>
                    <a:pt x="2785" y="2809"/>
                  </a:lnTo>
                  <a:lnTo>
                    <a:pt x="2907" y="2712"/>
                  </a:lnTo>
                  <a:lnTo>
                    <a:pt x="3029" y="2614"/>
                  </a:lnTo>
                  <a:lnTo>
                    <a:pt x="3175" y="2516"/>
                  </a:lnTo>
                  <a:lnTo>
                    <a:pt x="3322" y="2443"/>
                  </a:lnTo>
                  <a:lnTo>
                    <a:pt x="3468" y="2394"/>
                  </a:lnTo>
                  <a:lnTo>
                    <a:pt x="3615" y="2345"/>
                  </a:lnTo>
                  <a:lnTo>
                    <a:pt x="3786" y="2321"/>
                  </a:lnTo>
                  <a:lnTo>
                    <a:pt x="3933" y="2296"/>
                  </a:lnTo>
                  <a:close/>
                  <a:moveTo>
                    <a:pt x="3053" y="1"/>
                  </a:moveTo>
                  <a:lnTo>
                    <a:pt x="2980" y="25"/>
                  </a:lnTo>
                  <a:lnTo>
                    <a:pt x="2443" y="196"/>
                  </a:lnTo>
                  <a:lnTo>
                    <a:pt x="2369" y="220"/>
                  </a:lnTo>
                  <a:lnTo>
                    <a:pt x="2296" y="269"/>
                  </a:lnTo>
                  <a:lnTo>
                    <a:pt x="2198" y="391"/>
                  </a:lnTo>
                  <a:lnTo>
                    <a:pt x="2150" y="538"/>
                  </a:lnTo>
                  <a:lnTo>
                    <a:pt x="2150" y="611"/>
                  </a:lnTo>
                  <a:lnTo>
                    <a:pt x="2150" y="684"/>
                  </a:lnTo>
                  <a:lnTo>
                    <a:pt x="2394" y="1832"/>
                  </a:lnTo>
                  <a:lnTo>
                    <a:pt x="2223" y="1954"/>
                  </a:lnTo>
                  <a:lnTo>
                    <a:pt x="2076" y="2101"/>
                  </a:lnTo>
                  <a:lnTo>
                    <a:pt x="1002" y="1686"/>
                  </a:lnTo>
                  <a:lnTo>
                    <a:pt x="928" y="1686"/>
                  </a:lnTo>
                  <a:lnTo>
                    <a:pt x="831" y="1661"/>
                  </a:lnTo>
                  <a:lnTo>
                    <a:pt x="684" y="1710"/>
                  </a:lnTo>
                  <a:lnTo>
                    <a:pt x="562" y="1784"/>
                  </a:lnTo>
                  <a:lnTo>
                    <a:pt x="513" y="1832"/>
                  </a:lnTo>
                  <a:lnTo>
                    <a:pt x="464" y="1906"/>
                  </a:lnTo>
                  <a:lnTo>
                    <a:pt x="220" y="2394"/>
                  </a:lnTo>
                  <a:lnTo>
                    <a:pt x="196" y="2467"/>
                  </a:lnTo>
                  <a:lnTo>
                    <a:pt x="171" y="2541"/>
                  </a:lnTo>
                  <a:lnTo>
                    <a:pt x="196" y="2712"/>
                  </a:lnTo>
                  <a:lnTo>
                    <a:pt x="245" y="2834"/>
                  </a:lnTo>
                  <a:lnTo>
                    <a:pt x="293" y="2907"/>
                  </a:lnTo>
                  <a:lnTo>
                    <a:pt x="367" y="2956"/>
                  </a:lnTo>
                  <a:lnTo>
                    <a:pt x="1344" y="3591"/>
                  </a:lnTo>
                  <a:lnTo>
                    <a:pt x="1319" y="3786"/>
                  </a:lnTo>
                  <a:lnTo>
                    <a:pt x="1295" y="4006"/>
                  </a:lnTo>
                  <a:lnTo>
                    <a:pt x="245" y="4494"/>
                  </a:lnTo>
                  <a:lnTo>
                    <a:pt x="196" y="4519"/>
                  </a:lnTo>
                  <a:lnTo>
                    <a:pt x="123" y="4568"/>
                  </a:lnTo>
                  <a:lnTo>
                    <a:pt x="49" y="4714"/>
                  </a:lnTo>
                  <a:lnTo>
                    <a:pt x="0" y="4861"/>
                  </a:lnTo>
                  <a:lnTo>
                    <a:pt x="25" y="4934"/>
                  </a:lnTo>
                  <a:lnTo>
                    <a:pt x="25" y="5007"/>
                  </a:lnTo>
                  <a:lnTo>
                    <a:pt x="220" y="5545"/>
                  </a:lnTo>
                  <a:lnTo>
                    <a:pt x="245" y="5594"/>
                  </a:lnTo>
                  <a:lnTo>
                    <a:pt x="293" y="5667"/>
                  </a:lnTo>
                  <a:lnTo>
                    <a:pt x="391" y="5764"/>
                  </a:lnTo>
                  <a:lnTo>
                    <a:pt x="538" y="5813"/>
                  </a:lnTo>
                  <a:lnTo>
                    <a:pt x="684" y="5813"/>
                  </a:lnTo>
                  <a:lnTo>
                    <a:pt x="1832" y="5569"/>
                  </a:lnTo>
                  <a:lnTo>
                    <a:pt x="1954" y="5740"/>
                  </a:lnTo>
                  <a:lnTo>
                    <a:pt x="2101" y="5887"/>
                  </a:lnTo>
                  <a:lnTo>
                    <a:pt x="1710" y="6986"/>
                  </a:lnTo>
                  <a:lnTo>
                    <a:pt x="1686" y="7059"/>
                  </a:lnTo>
                  <a:lnTo>
                    <a:pt x="1686" y="7132"/>
                  </a:lnTo>
                  <a:lnTo>
                    <a:pt x="1710" y="7279"/>
                  </a:lnTo>
                  <a:lnTo>
                    <a:pt x="1783" y="7401"/>
                  </a:lnTo>
                  <a:lnTo>
                    <a:pt x="1857" y="7450"/>
                  </a:lnTo>
                  <a:lnTo>
                    <a:pt x="1905" y="7499"/>
                  </a:lnTo>
                  <a:lnTo>
                    <a:pt x="2418" y="7743"/>
                  </a:lnTo>
                  <a:lnTo>
                    <a:pt x="2492" y="7792"/>
                  </a:lnTo>
                  <a:lnTo>
                    <a:pt x="2711" y="7792"/>
                  </a:lnTo>
                  <a:lnTo>
                    <a:pt x="2858" y="7718"/>
                  </a:lnTo>
                  <a:lnTo>
                    <a:pt x="2907" y="7669"/>
                  </a:lnTo>
                  <a:lnTo>
                    <a:pt x="2956" y="7621"/>
                  </a:lnTo>
                  <a:lnTo>
                    <a:pt x="3591" y="6644"/>
                  </a:lnTo>
                  <a:lnTo>
                    <a:pt x="3810" y="6668"/>
                  </a:lnTo>
                  <a:lnTo>
                    <a:pt x="4006" y="6668"/>
                  </a:lnTo>
                  <a:lnTo>
                    <a:pt x="4494" y="7718"/>
                  </a:lnTo>
                  <a:lnTo>
                    <a:pt x="4543" y="7792"/>
                  </a:lnTo>
                  <a:lnTo>
                    <a:pt x="4592" y="7840"/>
                  </a:lnTo>
                  <a:lnTo>
                    <a:pt x="4714" y="7914"/>
                  </a:lnTo>
                  <a:lnTo>
                    <a:pt x="4861" y="7963"/>
                  </a:lnTo>
                  <a:lnTo>
                    <a:pt x="4934" y="7963"/>
                  </a:lnTo>
                  <a:lnTo>
                    <a:pt x="5007" y="7938"/>
                  </a:lnTo>
                  <a:lnTo>
                    <a:pt x="5544" y="7767"/>
                  </a:lnTo>
                  <a:lnTo>
                    <a:pt x="5618" y="7743"/>
                  </a:lnTo>
                  <a:lnTo>
                    <a:pt x="5667" y="7694"/>
                  </a:lnTo>
                  <a:lnTo>
                    <a:pt x="5764" y="7572"/>
                  </a:lnTo>
                  <a:lnTo>
                    <a:pt x="5838" y="7425"/>
                  </a:lnTo>
                  <a:lnTo>
                    <a:pt x="5838" y="7352"/>
                  </a:lnTo>
                  <a:lnTo>
                    <a:pt x="5838" y="7279"/>
                  </a:lnTo>
                  <a:lnTo>
                    <a:pt x="5593" y="6131"/>
                  </a:lnTo>
                  <a:lnTo>
                    <a:pt x="5740" y="6009"/>
                  </a:lnTo>
                  <a:lnTo>
                    <a:pt x="5911" y="5862"/>
                  </a:lnTo>
                  <a:lnTo>
                    <a:pt x="6985" y="6277"/>
                  </a:lnTo>
                  <a:lnTo>
                    <a:pt x="7059" y="6277"/>
                  </a:lnTo>
                  <a:lnTo>
                    <a:pt x="7132" y="6302"/>
                  </a:lnTo>
                  <a:lnTo>
                    <a:pt x="7278" y="6253"/>
                  </a:lnTo>
                  <a:lnTo>
                    <a:pt x="7425" y="6180"/>
                  </a:lnTo>
                  <a:lnTo>
                    <a:pt x="7474" y="6131"/>
                  </a:lnTo>
                  <a:lnTo>
                    <a:pt x="7523" y="6058"/>
                  </a:lnTo>
                  <a:lnTo>
                    <a:pt x="7767" y="5545"/>
                  </a:lnTo>
                  <a:lnTo>
                    <a:pt x="7791" y="5496"/>
                  </a:lnTo>
                  <a:lnTo>
                    <a:pt x="7816" y="5398"/>
                  </a:lnTo>
                  <a:lnTo>
                    <a:pt x="7791" y="5252"/>
                  </a:lnTo>
                  <a:lnTo>
                    <a:pt x="7718" y="5129"/>
                  </a:lnTo>
                  <a:lnTo>
                    <a:pt x="7669" y="5056"/>
                  </a:lnTo>
                  <a:lnTo>
                    <a:pt x="7620" y="5007"/>
                  </a:lnTo>
                  <a:lnTo>
                    <a:pt x="6643" y="4372"/>
                  </a:lnTo>
                  <a:lnTo>
                    <a:pt x="6668" y="4177"/>
                  </a:lnTo>
                  <a:lnTo>
                    <a:pt x="6668" y="3957"/>
                  </a:lnTo>
                  <a:lnTo>
                    <a:pt x="7718" y="3469"/>
                  </a:lnTo>
                  <a:lnTo>
                    <a:pt x="7791" y="3444"/>
                  </a:lnTo>
                  <a:lnTo>
                    <a:pt x="7865" y="3395"/>
                  </a:lnTo>
                  <a:lnTo>
                    <a:pt x="7938" y="3249"/>
                  </a:lnTo>
                  <a:lnTo>
                    <a:pt x="7962" y="3102"/>
                  </a:lnTo>
                  <a:lnTo>
                    <a:pt x="7962" y="3029"/>
                  </a:lnTo>
                  <a:lnTo>
                    <a:pt x="7962" y="2956"/>
                  </a:lnTo>
                  <a:lnTo>
                    <a:pt x="7767" y="2419"/>
                  </a:lnTo>
                  <a:lnTo>
                    <a:pt x="7743" y="2345"/>
                  </a:lnTo>
                  <a:lnTo>
                    <a:pt x="7694" y="2296"/>
                  </a:lnTo>
                  <a:lnTo>
                    <a:pt x="7572" y="2199"/>
                  </a:lnTo>
                  <a:lnTo>
                    <a:pt x="7449" y="2150"/>
                  </a:lnTo>
                  <a:lnTo>
                    <a:pt x="7278" y="2150"/>
                  </a:lnTo>
                  <a:lnTo>
                    <a:pt x="6155" y="2394"/>
                  </a:lnTo>
                  <a:lnTo>
                    <a:pt x="6033" y="2223"/>
                  </a:lnTo>
                  <a:lnTo>
                    <a:pt x="5886" y="2077"/>
                  </a:lnTo>
                  <a:lnTo>
                    <a:pt x="6277" y="978"/>
                  </a:lnTo>
                  <a:lnTo>
                    <a:pt x="6302" y="904"/>
                  </a:lnTo>
                  <a:lnTo>
                    <a:pt x="6302" y="831"/>
                  </a:lnTo>
                  <a:lnTo>
                    <a:pt x="6277" y="684"/>
                  </a:lnTo>
                  <a:lnTo>
                    <a:pt x="6179" y="562"/>
                  </a:lnTo>
                  <a:lnTo>
                    <a:pt x="6131" y="489"/>
                  </a:lnTo>
                  <a:lnTo>
                    <a:pt x="6082" y="465"/>
                  </a:lnTo>
                  <a:lnTo>
                    <a:pt x="5569" y="196"/>
                  </a:lnTo>
                  <a:lnTo>
                    <a:pt x="5496" y="172"/>
                  </a:lnTo>
                  <a:lnTo>
                    <a:pt x="5276" y="172"/>
                  </a:lnTo>
                  <a:lnTo>
                    <a:pt x="5129" y="245"/>
                  </a:lnTo>
                  <a:lnTo>
                    <a:pt x="5080" y="294"/>
                  </a:lnTo>
                  <a:lnTo>
                    <a:pt x="5032" y="343"/>
                  </a:lnTo>
                  <a:lnTo>
                    <a:pt x="4397" y="1319"/>
                  </a:lnTo>
                  <a:lnTo>
                    <a:pt x="4177" y="1295"/>
                  </a:lnTo>
                  <a:lnTo>
                    <a:pt x="3981" y="1295"/>
                  </a:lnTo>
                  <a:lnTo>
                    <a:pt x="3493" y="245"/>
                  </a:lnTo>
                  <a:lnTo>
                    <a:pt x="3444" y="172"/>
                  </a:lnTo>
                  <a:lnTo>
                    <a:pt x="3395" y="123"/>
                  </a:lnTo>
                  <a:lnTo>
                    <a:pt x="3273" y="49"/>
                  </a:lnTo>
                  <a:lnTo>
                    <a:pt x="3127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1" name="Google Shape;521;p39"/>
          <p:cNvGrpSpPr/>
          <p:nvPr/>
        </p:nvGrpSpPr>
        <p:grpSpPr>
          <a:xfrm>
            <a:off x="3218133" y="2696069"/>
            <a:ext cx="319649" cy="326232"/>
            <a:chOff x="3955900" y="2984500"/>
            <a:chExt cx="414000" cy="422525"/>
          </a:xfrm>
        </p:grpSpPr>
        <p:sp>
          <p:nvSpPr>
            <p:cNvPr id="522" name="Google Shape;522;p39"/>
            <p:cNvSpPr/>
            <p:nvPr/>
          </p:nvSpPr>
          <p:spPr>
            <a:xfrm>
              <a:off x="3955900" y="2984500"/>
              <a:ext cx="315700" cy="315675"/>
            </a:xfrm>
            <a:custGeom>
              <a:rect b="b" l="l" r="r" t="t"/>
              <a:pathLst>
                <a:path extrusionOk="0" h="12627" w="12628">
                  <a:moveTo>
                    <a:pt x="6302" y="977"/>
                  </a:moveTo>
                  <a:lnTo>
                    <a:pt x="6863" y="1026"/>
                  </a:lnTo>
                  <a:lnTo>
                    <a:pt x="7376" y="1099"/>
                  </a:lnTo>
                  <a:lnTo>
                    <a:pt x="7889" y="1221"/>
                  </a:lnTo>
                  <a:lnTo>
                    <a:pt x="8378" y="1417"/>
                  </a:lnTo>
                  <a:lnTo>
                    <a:pt x="8842" y="1636"/>
                  </a:lnTo>
                  <a:lnTo>
                    <a:pt x="9281" y="1905"/>
                  </a:lnTo>
                  <a:lnTo>
                    <a:pt x="9697" y="2198"/>
                  </a:lnTo>
                  <a:lnTo>
                    <a:pt x="10087" y="2540"/>
                  </a:lnTo>
                  <a:lnTo>
                    <a:pt x="10429" y="2931"/>
                  </a:lnTo>
                  <a:lnTo>
                    <a:pt x="10722" y="3346"/>
                  </a:lnTo>
                  <a:lnTo>
                    <a:pt x="10991" y="3786"/>
                  </a:lnTo>
                  <a:lnTo>
                    <a:pt x="11211" y="4250"/>
                  </a:lnTo>
                  <a:lnTo>
                    <a:pt x="11406" y="4738"/>
                  </a:lnTo>
                  <a:lnTo>
                    <a:pt x="11528" y="5251"/>
                  </a:lnTo>
                  <a:lnTo>
                    <a:pt x="11626" y="5764"/>
                  </a:lnTo>
                  <a:lnTo>
                    <a:pt x="11650" y="6326"/>
                  </a:lnTo>
                  <a:lnTo>
                    <a:pt x="11626" y="6863"/>
                  </a:lnTo>
                  <a:lnTo>
                    <a:pt x="11528" y="7400"/>
                  </a:lnTo>
                  <a:lnTo>
                    <a:pt x="11406" y="7913"/>
                  </a:lnTo>
                  <a:lnTo>
                    <a:pt x="11211" y="8402"/>
                  </a:lnTo>
                  <a:lnTo>
                    <a:pt x="10991" y="8866"/>
                  </a:lnTo>
                  <a:lnTo>
                    <a:pt x="10722" y="9305"/>
                  </a:lnTo>
                  <a:lnTo>
                    <a:pt x="10429" y="9696"/>
                  </a:lnTo>
                  <a:lnTo>
                    <a:pt x="10087" y="10087"/>
                  </a:lnTo>
                  <a:lnTo>
                    <a:pt x="9697" y="10429"/>
                  </a:lnTo>
                  <a:lnTo>
                    <a:pt x="9281" y="10746"/>
                  </a:lnTo>
                  <a:lnTo>
                    <a:pt x="8842" y="11015"/>
                  </a:lnTo>
                  <a:lnTo>
                    <a:pt x="8378" y="11235"/>
                  </a:lnTo>
                  <a:lnTo>
                    <a:pt x="7889" y="11406"/>
                  </a:lnTo>
                  <a:lnTo>
                    <a:pt x="7376" y="11552"/>
                  </a:lnTo>
                  <a:lnTo>
                    <a:pt x="6863" y="11625"/>
                  </a:lnTo>
                  <a:lnTo>
                    <a:pt x="6302" y="11650"/>
                  </a:lnTo>
                  <a:lnTo>
                    <a:pt x="5764" y="11625"/>
                  </a:lnTo>
                  <a:lnTo>
                    <a:pt x="5227" y="11552"/>
                  </a:lnTo>
                  <a:lnTo>
                    <a:pt x="4714" y="11406"/>
                  </a:lnTo>
                  <a:lnTo>
                    <a:pt x="4226" y="11235"/>
                  </a:lnTo>
                  <a:lnTo>
                    <a:pt x="3762" y="11015"/>
                  </a:lnTo>
                  <a:lnTo>
                    <a:pt x="3322" y="10746"/>
                  </a:lnTo>
                  <a:lnTo>
                    <a:pt x="2931" y="10429"/>
                  </a:lnTo>
                  <a:lnTo>
                    <a:pt x="2541" y="10087"/>
                  </a:lnTo>
                  <a:lnTo>
                    <a:pt x="2199" y="9696"/>
                  </a:lnTo>
                  <a:lnTo>
                    <a:pt x="1881" y="9305"/>
                  </a:lnTo>
                  <a:lnTo>
                    <a:pt x="1613" y="8866"/>
                  </a:lnTo>
                  <a:lnTo>
                    <a:pt x="1393" y="8402"/>
                  </a:lnTo>
                  <a:lnTo>
                    <a:pt x="1222" y="7913"/>
                  </a:lnTo>
                  <a:lnTo>
                    <a:pt x="1075" y="7400"/>
                  </a:lnTo>
                  <a:lnTo>
                    <a:pt x="1002" y="6863"/>
                  </a:lnTo>
                  <a:lnTo>
                    <a:pt x="978" y="6326"/>
                  </a:lnTo>
                  <a:lnTo>
                    <a:pt x="1002" y="5764"/>
                  </a:lnTo>
                  <a:lnTo>
                    <a:pt x="1075" y="5251"/>
                  </a:lnTo>
                  <a:lnTo>
                    <a:pt x="1222" y="4738"/>
                  </a:lnTo>
                  <a:lnTo>
                    <a:pt x="1393" y="4250"/>
                  </a:lnTo>
                  <a:lnTo>
                    <a:pt x="1613" y="3786"/>
                  </a:lnTo>
                  <a:lnTo>
                    <a:pt x="1881" y="3346"/>
                  </a:lnTo>
                  <a:lnTo>
                    <a:pt x="2199" y="2931"/>
                  </a:lnTo>
                  <a:lnTo>
                    <a:pt x="2541" y="2540"/>
                  </a:lnTo>
                  <a:lnTo>
                    <a:pt x="2931" y="2198"/>
                  </a:lnTo>
                  <a:lnTo>
                    <a:pt x="3322" y="1905"/>
                  </a:lnTo>
                  <a:lnTo>
                    <a:pt x="3762" y="1636"/>
                  </a:lnTo>
                  <a:lnTo>
                    <a:pt x="4226" y="1417"/>
                  </a:lnTo>
                  <a:lnTo>
                    <a:pt x="4714" y="1221"/>
                  </a:lnTo>
                  <a:lnTo>
                    <a:pt x="5227" y="1099"/>
                  </a:lnTo>
                  <a:lnTo>
                    <a:pt x="5764" y="1026"/>
                  </a:lnTo>
                  <a:lnTo>
                    <a:pt x="6302" y="977"/>
                  </a:lnTo>
                  <a:close/>
                  <a:moveTo>
                    <a:pt x="6302" y="0"/>
                  </a:moveTo>
                  <a:lnTo>
                    <a:pt x="5984" y="24"/>
                  </a:lnTo>
                  <a:lnTo>
                    <a:pt x="5667" y="49"/>
                  </a:lnTo>
                  <a:lnTo>
                    <a:pt x="5349" y="73"/>
                  </a:lnTo>
                  <a:lnTo>
                    <a:pt x="5032" y="147"/>
                  </a:lnTo>
                  <a:lnTo>
                    <a:pt x="4739" y="220"/>
                  </a:lnTo>
                  <a:lnTo>
                    <a:pt x="4446" y="293"/>
                  </a:lnTo>
                  <a:lnTo>
                    <a:pt x="4153" y="391"/>
                  </a:lnTo>
                  <a:lnTo>
                    <a:pt x="3859" y="513"/>
                  </a:lnTo>
                  <a:lnTo>
                    <a:pt x="3566" y="635"/>
                  </a:lnTo>
                  <a:lnTo>
                    <a:pt x="3298" y="782"/>
                  </a:lnTo>
                  <a:lnTo>
                    <a:pt x="3029" y="928"/>
                  </a:lnTo>
                  <a:lnTo>
                    <a:pt x="2785" y="1075"/>
                  </a:lnTo>
                  <a:lnTo>
                    <a:pt x="2296" y="1441"/>
                  </a:lnTo>
                  <a:lnTo>
                    <a:pt x="1857" y="1856"/>
                  </a:lnTo>
                  <a:lnTo>
                    <a:pt x="1442" y="2296"/>
                  </a:lnTo>
                  <a:lnTo>
                    <a:pt x="1075" y="2784"/>
                  </a:lnTo>
                  <a:lnTo>
                    <a:pt x="904" y="3053"/>
                  </a:lnTo>
                  <a:lnTo>
                    <a:pt x="758" y="3322"/>
                  </a:lnTo>
                  <a:lnTo>
                    <a:pt x="611" y="3590"/>
                  </a:lnTo>
                  <a:lnTo>
                    <a:pt x="489" y="3859"/>
                  </a:lnTo>
                  <a:lnTo>
                    <a:pt x="391" y="4152"/>
                  </a:lnTo>
                  <a:lnTo>
                    <a:pt x="294" y="4445"/>
                  </a:lnTo>
                  <a:lnTo>
                    <a:pt x="196" y="4738"/>
                  </a:lnTo>
                  <a:lnTo>
                    <a:pt x="123" y="5056"/>
                  </a:lnTo>
                  <a:lnTo>
                    <a:pt x="74" y="5349"/>
                  </a:lnTo>
                  <a:lnTo>
                    <a:pt x="25" y="5666"/>
                  </a:lnTo>
                  <a:lnTo>
                    <a:pt x="1" y="5984"/>
                  </a:lnTo>
                  <a:lnTo>
                    <a:pt x="1" y="6326"/>
                  </a:lnTo>
                  <a:lnTo>
                    <a:pt x="1" y="6643"/>
                  </a:lnTo>
                  <a:lnTo>
                    <a:pt x="25" y="6961"/>
                  </a:lnTo>
                  <a:lnTo>
                    <a:pt x="74" y="7278"/>
                  </a:lnTo>
                  <a:lnTo>
                    <a:pt x="123" y="7596"/>
                  </a:lnTo>
                  <a:lnTo>
                    <a:pt x="196" y="7889"/>
                  </a:lnTo>
                  <a:lnTo>
                    <a:pt x="294" y="8206"/>
                  </a:lnTo>
                  <a:lnTo>
                    <a:pt x="391" y="8499"/>
                  </a:lnTo>
                  <a:lnTo>
                    <a:pt x="489" y="8768"/>
                  </a:lnTo>
                  <a:lnTo>
                    <a:pt x="611" y="9061"/>
                  </a:lnTo>
                  <a:lnTo>
                    <a:pt x="758" y="9330"/>
                  </a:lnTo>
                  <a:lnTo>
                    <a:pt x="904" y="9598"/>
                  </a:lnTo>
                  <a:lnTo>
                    <a:pt x="1075" y="9843"/>
                  </a:lnTo>
                  <a:lnTo>
                    <a:pt x="1442" y="10331"/>
                  </a:lnTo>
                  <a:lnTo>
                    <a:pt x="1857" y="10771"/>
                  </a:lnTo>
                  <a:lnTo>
                    <a:pt x="2296" y="11186"/>
                  </a:lnTo>
                  <a:lnTo>
                    <a:pt x="2785" y="11552"/>
                  </a:lnTo>
                  <a:lnTo>
                    <a:pt x="3029" y="11723"/>
                  </a:lnTo>
                  <a:lnTo>
                    <a:pt x="3298" y="11870"/>
                  </a:lnTo>
                  <a:lnTo>
                    <a:pt x="3566" y="12016"/>
                  </a:lnTo>
                  <a:lnTo>
                    <a:pt x="3859" y="12138"/>
                  </a:lnTo>
                  <a:lnTo>
                    <a:pt x="4153" y="12236"/>
                  </a:lnTo>
                  <a:lnTo>
                    <a:pt x="4446" y="12334"/>
                  </a:lnTo>
                  <a:lnTo>
                    <a:pt x="4739" y="12431"/>
                  </a:lnTo>
                  <a:lnTo>
                    <a:pt x="5032" y="12505"/>
                  </a:lnTo>
                  <a:lnTo>
                    <a:pt x="5349" y="12553"/>
                  </a:lnTo>
                  <a:lnTo>
                    <a:pt x="5667" y="12602"/>
                  </a:lnTo>
                  <a:lnTo>
                    <a:pt x="5984" y="12627"/>
                  </a:lnTo>
                  <a:lnTo>
                    <a:pt x="6644" y="12627"/>
                  </a:lnTo>
                  <a:lnTo>
                    <a:pt x="6961" y="12602"/>
                  </a:lnTo>
                  <a:lnTo>
                    <a:pt x="7279" y="12553"/>
                  </a:lnTo>
                  <a:lnTo>
                    <a:pt x="7572" y="12505"/>
                  </a:lnTo>
                  <a:lnTo>
                    <a:pt x="7889" y="12431"/>
                  </a:lnTo>
                  <a:lnTo>
                    <a:pt x="8182" y="12334"/>
                  </a:lnTo>
                  <a:lnTo>
                    <a:pt x="8475" y="12236"/>
                  </a:lnTo>
                  <a:lnTo>
                    <a:pt x="8768" y="12138"/>
                  </a:lnTo>
                  <a:lnTo>
                    <a:pt x="9037" y="12016"/>
                  </a:lnTo>
                  <a:lnTo>
                    <a:pt x="9306" y="11870"/>
                  </a:lnTo>
                  <a:lnTo>
                    <a:pt x="9574" y="11723"/>
                  </a:lnTo>
                  <a:lnTo>
                    <a:pt x="9843" y="11552"/>
                  </a:lnTo>
                  <a:lnTo>
                    <a:pt x="10332" y="11186"/>
                  </a:lnTo>
                  <a:lnTo>
                    <a:pt x="10771" y="10771"/>
                  </a:lnTo>
                  <a:lnTo>
                    <a:pt x="11186" y="10331"/>
                  </a:lnTo>
                  <a:lnTo>
                    <a:pt x="11553" y="9843"/>
                  </a:lnTo>
                  <a:lnTo>
                    <a:pt x="11699" y="9598"/>
                  </a:lnTo>
                  <a:lnTo>
                    <a:pt x="11846" y="9330"/>
                  </a:lnTo>
                  <a:lnTo>
                    <a:pt x="11992" y="9061"/>
                  </a:lnTo>
                  <a:lnTo>
                    <a:pt x="12114" y="8768"/>
                  </a:lnTo>
                  <a:lnTo>
                    <a:pt x="12237" y="8499"/>
                  </a:lnTo>
                  <a:lnTo>
                    <a:pt x="12334" y="8206"/>
                  </a:lnTo>
                  <a:lnTo>
                    <a:pt x="12432" y="7889"/>
                  </a:lnTo>
                  <a:lnTo>
                    <a:pt x="12481" y="7596"/>
                  </a:lnTo>
                  <a:lnTo>
                    <a:pt x="12554" y="7278"/>
                  </a:lnTo>
                  <a:lnTo>
                    <a:pt x="12578" y="6961"/>
                  </a:lnTo>
                  <a:lnTo>
                    <a:pt x="12603" y="6643"/>
                  </a:lnTo>
                  <a:lnTo>
                    <a:pt x="12627" y="6326"/>
                  </a:lnTo>
                  <a:lnTo>
                    <a:pt x="12603" y="5984"/>
                  </a:lnTo>
                  <a:lnTo>
                    <a:pt x="12578" y="5666"/>
                  </a:lnTo>
                  <a:lnTo>
                    <a:pt x="12554" y="5349"/>
                  </a:lnTo>
                  <a:lnTo>
                    <a:pt x="12481" y="5056"/>
                  </a:lnTo>
                  <a:lnTo>
                    <a:pt x="12432" y="4738"/>
                  </a:lnTo>
                  <a:lnTo>
                    <a:pt x="12334" y="4445"/>
                  </a:lnTo>
                  <a:lnTo>
                    <a:pt x="12237" y="4152"/>
                  </a:lnTo>
                  <a:lnTo>
                    <a:pt x="12114" y="3859"/>
                  </a:lnTo>
                  <a:lnTo>
                    <a:pt x="11992" y="3590"/>
                  </a:lnTo>
                  <a:lnTo>
                    <a:pt x="11846" y="3322"/>
                  </a:lnTo>
                  <a:lnTo>
                    <a:pt x="11699" y="3053"/>
                  </a:lnTo>
                  <a:lnTo>
                    <a:pt x="11553" y="2784"/>
                  </a:lnTo>
                  <a:lnTo>
                    <a:pt x="11186" y="2296"/>
                  </a:lnTo>
                  <a:lnTo>
                    <a:pt x="10771" y="1856"/>
                  </a:lnTo>
                  <a:lnTo>
                    <a:pt x="10332" y="1441"/>
                  </a:lnTo>
                  <a:lnTo>
                    <a:pt x="9843" y="1075"/>
                  </a:lnTo>
                  <a:lnTo>
                    <a:pt x="9574" y="928"/>
                  </a:lnTo>
                  <a:lnTo>
                    <a:pt x="9306" y="782"/>
                  </a:lnTo>
                  <a:lnTo>
                    <a:pt x="9037" y="635"/>
                  </a:lnTo>
                  <a:lnTo>
                    <a:pt x="8768" y="513"/>
                  </a:lnTo>
                  <a:lnTo>
                    <a:pt x="8475" y="391"/>
                  </a:lnTo>
                  <a:lnTo>
                    <a:pt x="8182" y="293"/>
                  </a:lnTo>
                  <a:lnTo>
                    <a:pt x="7889" y="220"/>
                  </a:lnTo>
                  <a:lnTo>
                    <a:pt x="7572" y="147"/>
                  </a:lnTo>
                  <a:lnTo>
                    <a:pt x="7279" y="73"/>
                  </a:lnTo>
                  <a:lnTo>
                    <a:pt x="6961" y="49"/>
                  </a:lnTo>
                  <a:lnTo>
                    <a:pt x="6644" y="24"/>
                  </a:lnTo>
                  <a:lnTo>
                    <a:pt x="630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3" name="Google Shape;523;p39"/>
            <p:cNvSpPr/>
            <p:nvPr/>
          </p:nvSpPr>
          <p:spPr>
            <a:xfrm>
              <a:off x="3992525" y="3021125"/>
              <a:ext cx="242425" cy="242425"/>
            </a:xfrm>
            <a:custGeom>
              <a:rect b="b" l="l" r="r" t="t"/>
              <a:pathLst>
                <a:path extrusionOk="0" h="9697" w="9697">
                  <a:moveTo>
                    <a:pt x="4934" y="1466"/>
                  </a:moveTo>
                  <a:lnTo>
                    <a:pt x="5008" y="1490"/>
                  </a:lnTo>
                  <a:lnTo>
                    <a:pt x="5081" y="1539"/>
                  </a:lnTo>
                  <a:lnTo>
                    <a:pt x="5154" y="1588"/>
                  </a:lnTo>
                  <a:lnTo>
                    <a:pt x="5203" y="1637"/>
                  </a:lnTo>
                  <a:lnTo>
                    <a:pt x="5252" y="1734"/>
                  </a:lnTo>
                  <a:lnTo>
                    <a:pt x="5276" y="1808"/>
                  </a:lnTo>
                  <a:lnTo>
                    <a:pt x="5276" y="1905"/>
                  </a:lnTo>
                  <a:lnTo>
                    <a:pt x="5276" y="1979"/>
                  </a:lnTo>
                  <a:lnTo>
                    <a:pt x="5252" y="2076"/>
                  </a:lnTo>
                  <a:lnTo>
                    <a:pt x="5203" y="2150"/>
                  </a:lnTo>
                  <a:lnTo>
                    <a:pt x="5154" y="2198"/>
                  </a:lnTo>
                  <a:lnTo>
                    <a:pt x="5081" y="2247"/>
                  </a:lnTo>
                  <a:lnTo>
                    <a:pt x="5008" y="2296"/>
                  </a:lnTo>
                  <a:lnTo>
                    <a:pt x="4934" y="2321"/>
                  </a:lnTo>
                  <a:lnTo>
                    <a:pt x="4837" y="2345"/>
                  </a:lnTo>
                  <a:lnTo>
                    <a:pt x="4593" y="2345"/>
                  </a:lnTo>
                  <a:lnTo>
                    <a:pt x="4348" y="2394"/>
                  </a:lnTo>
                  <a:lnTo>
                    <a:pt x="4104" y="2443"/>
                  </a:lnTo>
                  <a:lnTo>
                    <a:pt x="3860" y="2540"/>
                  </a:lnTo>
                  <a:lnTo>
                    <a:pt x="3640" y="2638"/>
                  </a:lnTo>
                  <a:lnTo>
                    <a:pt x="3445" y="2760"/>
                  </a:lnTo>
                  <a:lnTo>
                    <a:pt x="3249" y="2907"/>
                  </a:lnTo>
                  <a:lnTo>
                    <a:pt x="3054" y="3078"/>
                  </a:lnTo>
                  <a:lnTo>
                    <a:pt x="2907" y="3249"/>
                  </a:lnTo>
                  <a:lnTo>
                    <a:pt x="2761" y="3444"/>
                  </a:lnTo>
                  <a:lnTo>
                    <a:pt x="2639" y="3664"/>
                  </a:lnTo>
                  <a:lnTo>
                    <a:pt x="2517" y="3884"/>
                  </a:lnTo>
                  <a:lnTo>
                    <a:pt x="2443" y="4103"/>
                  </a:lnTo>
                  <a:lnTo>
                    <a:pt x="2370" y="4348"/>
                  </a:lnTo>
                  <a:lnTo>
                    <a:pt x="2346" y="4592"/>
                  </a:lnTo>
                  <a:lnTo>
                    <a:pt x="2321" y="4861"/>
                  </a:lnTo>
                  <a:lnTo>
                    <a:pt x="2321" y="4934"/>
                  </a:lnTo>
                  <a:lnTo>
                    <a:pt x="2297" y="5032"/>
                  </a:lnTo>
                  <a:lnTo>
                    <a:pt x="2248" y="5105"/>
                  </a:lnTo>
                  <a:lnTo>
                    <a:pt x="2199" y="5154"/>
                  </a:lnTo>
                  <a:lnTo>
                    <a:pt x="2126" y="5227"/>
                  </a:lnTo>
                  <a:lnTo>
                    <a:pt x="2053" y="5251"/>
                  </a:lnTo>
                  <a:lnTo>
                    <a:pt x="1979" y="5276"/>
                  </a:lnTo>
                  <a:lnTo>
                    <a:pt x="1882" y="5300"/>
                  </a:lnTo>
                  <a:lnTo>
                    <a:pt x="1808" y="5276"/>
                  </a:lnTo>
                  <a:lnTo>
                    <a:pt x="1711" y="5251"/>
                  </a:lnTo>
                  <a:lnTo>
                    <a:pt x="1637" y="5227"/>
                  </a:lnTo>
                  <a:lnTo>
                    <a:pt x="1564" y="5154"/>
                  </a:lnTo>
                  <a:lnTo>
                    <a:pt x="1515" y="5105"/>
                  </a:lnTo>
                  <a:lnTo>
                    <a:pt x="1491" y="5032"/>
                  </a:lnTo>
                  <a:lnTo>
                    <a:pt x="1466" y="4934"/>
                  </a:lnTo>
                  <a:lnTo>
                    <a:pt x="1442" y="4861"/>
                  </a:lnTo>
                  <a:lnTo>
                    <a:pt x="1466" y="4494"/>
                  </a:lnTo>
                  <a:lnTo>
                    <a:pt x="1515" y="4177"/>
                  </a:lnTo>
                  <a:lnTo>
                    <a:pt x="1588" y="3835"/>
                  </a:lnTo>
                  <a:lnTo>
                    <a:pt x="1711" y="3542"/>
                  </a:lnTo>
                  <a:lnTo>
                    <a:pt x="1857" y="3224"/>
                  </a:lnTo>
                  <a:lnTo>
                    <a:pt x="2028" y="2956"/>
                  </a:lnTo>
                  <a:lnTo>
                    <a:pt x="2223" y="2687"/>
                  </a:lnTo>
                  <a:lnTo>
                    <a:pt x="2443" y="2443"/>
                  </a:lnTo>
                  <a:lnTo>
                    <a:pt x="2688" y="2223"/>
                  </a:lnTo>
                  <a:lnTo>
                    <a:pt x="2956" y="2028"/>
                  </a:lnTo>
                  <a:lnTo>
                    <a:pt x="3225" y="1857"/>
                  </a:lnTo>
                  <a:lnTo>
                    <a:pt x="3518" y="1710"/>
                  </a:lnTo>
                  <a:lnTo>
                    <a:pt x="3835" y="1612"/>
                  </a:lnTo>
                  <a:lnTo>
                    <a:pt x="4153" y="1515"/>
                  </a:lnTo>
                  <a:lnTo>
                    <a:pt x="4495" y="1466"/>
                  </a:lnTo>
                  <a:close/>
                  <a:moveTo>
                    <a:pt x="4837" y="0"/>
                  </a:moveTo>
                  <a:lnTo>
                    <a:pt x="4348" y="25"/>
                  </a:lnTo>
                  <a:lnTo>
                    <a:pt x="3860" y="98"/>
                  </a:lnTo>
                  <a:lnTo>
                    <a:pt x="3396" y="220"/>
                  </a:lnTo>
                  <a:lnTo>
                    <a:pt x="2956" y="391"/>
                  </a:lnTo>
                  <a:lnTo>
                    <a:pt x="2541" y="587"/>
                  </a:lnTo>
                  <a:lnTo>
                    <a:pt x="2150" y="831"/>
                  </a:lnTo>
                  <a:lnTo>
                    <a:pt x="1759" y="1124"/>
                  </a:lnTo>
                  <a:lnTo>
                    <a:pt x="1418" y="1441"/>
                  </a:lnTo>
                  <a:lnTo>
                    <a:pt x="1100" y="1783"/>
                  </a:lnTo>
                  <a:lnTo>
                    <a:pt x="831" y="2150"/>
                  </a:lnTo>
                  <a:lnTo>
                    <a:pt x="587" y="2540"/>
                  </a:lnTo>
                  <a:lnTo>
                    <a:pt x="392" y="2980"/>
                  </a:lnTo>
                  <a:lnTo>
                    <a:pt x="221" y="3420"/>
                  </a:lnTo>
                  <a:lnTo>
                    <a:pt x="99" y="3884"/>
                  </a:lnTo>
                  <a:lnTo>
                    <a:pt x="25" y="4348"/>
                  </a:lnTo>
                  <a:lnTo>
                    <a:pt x="1" y="4861"/>
                  </a:lnTo>
                  <a:lnTo>
                    <a:pt x="25" y="5349"/>
                  </a:lnTo>
                  <a:lnTo>
                    <a:pt x="99" y="5838"/>
                  </a:lnTo>
                  <a:lnTo>
                    <a:pt x="221" y="6302"/>
                  </a:lnTo>
                  <a:lnTo>
                    <a:pt x="392" y="6741"/>
                  </a:lnTo>
                  <a:lnTo>
                    <a:pt x="587" y="7156"/>
                  </a:lnTo>
                  <a:lnTo>
                    <a:pt x="831" y="7547"/>
                  </a:lnTo>
                  <a:lnTo>
                    <a:pt x="1100" y="7938"/>
                  </a:lnTo>
                  <a:lnTo>
                    <a:pt x="1418" y="8280"/>
                  </a:lnTo>
                  <a:lnTo>
                    <a:pt x="1759" y="8597"/>
                  </a:lnTo>
                  <a:lnTo>
                    <a:pt x="2150" y="8866"/>
                  </a:lnTo>
                  <a:lnTo>
                    <a:pt x="2541" y="9110"/>
                  </a:lnTo>
                  <a:lnTo>
                    <a:pt x="2956" y="9306"/>
                  </a:lnTo>
                  <a:lnTo>
                    <a:pt x="3396" y="9477"/>
                  </a:lnTo>
                  <a:lnTo>
                    <a:pt x="3860" y="9599"/>
                  </a:lnTo>
                  <a:lnTo>
                    <a:pt x="4348" y="9672"/>
                  </a:lnTo>
                  <a:lnTo>
                    <a:pt x="4837" y="9696"/>
                  </a:lnTo>
                  <a:lnTo>
                    <a:pt x="5350" y="9672"/>
                  </a:lnTo>
                  <a:lnTo>
                    <a:pt x="5814" y="9599"/>
                  </a:lnTo>
                  <a:lnTo>
                    <a:pt x="6278" y="9477"/>
                  </a:lnTo>
                  <a:lnTo>
                    <a:pt x="6717" y="9306"/>
                  </a:lnTo>
                  <a:lnTo>
                    <a:pt x="7157" y="9110"/>
                  </a:lnTo>
                  <a:lnTo>
                    <a:pt x="7548" y="8866"/>
                  </a:lnTo>
                  <a:lnTo>
                    <a:pt x="7914" y="8597"/>
                  </a:lnTo>
                  <a:lnTo>
                    <a:pt x="8256" y="8280"/>
                  </a:lnTo>
                  <a:lnTo>
                    <a:pt x="8573" y="7938"/>
                  </a:lnTo>
                  <a:lnTo>
                    <a:pt x="8867" y="7547"/>
                  </a:lnTo>
                  <a:lnTo>
                    <a:pt x="9111" y="7156"/>
                  </a:lnTo>
                  <a:lnTo>
                    <a:pt x="9306" y="6741"/>
                  </a:lnTo>
                  <a:lnTo>
                    <a:pt x="9477" y="6302"/>
                  </a:lnTo>
                  <a:lnTo>
                    <a:pt x="9599" y="5838"/>
                  </a:lnTo>
                  <a:lnTo>
                    <a:pt x="9673" y="5349"/>
                  </a:lnTo>
                  <a:lnTo>
                    <a:pt x="9697" y="4861"/>
                  </a:lnTo>
                  <a:lnTo>
                    <a:pt x="9673" y="4348"/>
                  </a:lnTo>
                  <a:lnTo>
                    <a:pt x="9599" y="3884"/>
                  </a:lnTo>
                  <a:lnTo>
                    <a:pt x="9477" y="3420"/>
                  </a:lnTo>
                  <a:lnTo>
                    <a:pt x="9306" y="2980"/>
                  </a:lnTo>
                  <a:lnTo>
                    <a:pt x="9111" y="2540"/>
                  </a:lnTo>
                  <a:lnTo>
                    <a:pt x="8867" y="2150"/>
                  </a:lnTo>
                  <a:lnTo>
                    <a:pt x="8573" y="1783"/>
                  </a:lnTo>
                  <a:lnTo>
                    <a:pt x="8256" y="1441"/>
                  </a:lnTo>
                  <a:lnTo>
                    <a:pt x="7914" y="1124"/>
                  </a:lnTo>
                  <a:lnTo>
                    <a:pt x="7548" y="831"/>
                  </a:lnTo>
                  <a:lnTo>
                    <a:pt x="7157" y="587"/>
                  </a:lnTo>
                  <a:lnTo>
                    <a:pt x="6717" y="391"/>
                  </a:lnTo>
                  <a:lnTo>
                    <a:pt x="6278" y="220"/>
                  </a:lnTo>
                  <a:lnTo>
                    <a:pt x="5814" y="98"/>
                  </a:lnTo>
                  <a:lnTo>
                    <a:pt x="5350" y="25"/>
                  </a:lnTo>
                  <a:lnTo>
                    <a:pt x="483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9"/>
            <p:cNvSpPr/>
            <p:nvPr/>
          </p:nvSpPr>
          <p:spPr>
            <a:xfrm>
              <a:off x="4215400" y="3253150"/>
              <a:ext cx="154500" cy="153875"/>
            </a:xfrm>
            <a:custGeom>
              <a:rect b="b" l="l" r="r" t="t"/>
              <a:pathLst>
                <a:path extrusionOk="0" h="6155" w="6180">
                  <a:moveTo>
                    <a:pt x="1075" y="0"/>
                  </a:moveTo>
                  <a:lnTo>
                    <a:pt x="831" y="269"/>
                  </a:lnTo>
                  <a:lnTo>
                    <a:pt x="562" y="537"/>
                  </a:lnTo>
                  <a:lnTo>
                    <a:pt x="293" y="782"/>
                  </a:lnTo>
                  <a:lnTo>
                    <a:pt x="0" y="1026"/>
                  </a:lnTo>
                  <a:lnTo>
                    <a:pt x="4983" y="6008"/>
                  </a:lnTo>
                  <a:lnTo>
                    <a:pt x="5056" y="6057"/>
                  </a:lnTo>
                  <a:lnTo>
                    <a:pt x="5129" y="6106"/>
                  </a:lnTo>
                  <a:lnTo>
                    <a:pt x="5227" y="6130"/>
                  </a:lnTo>
                  <a:lnTo>
                    <a:pt x="5325" y="6155"/>
                  </a:lnTo>
                  <a:lnTo>
                    <a:pt x="5422" y="6130"/>
                  </a:lnTo>
                  <a:lnTo>
                    <a:pt x="5496" y="6106"/>
                  </a:lnTo>
                  <a:lnTo>
                    <a:pt x="5593" y="6057"/>
                  </a:lnTo>
                  <a:lnTo>
                    <a:pt x="5667" y="6008"/>
                  </a:lnTo>
                  <a:lnTo>
                    <a:pt x="6033" y="5642"/>
                  </a:lnTo>
                  <a:lnTo>
                    <a:pt x="6106" y="5569"/>
                  </a:lnTo>
                  <a:lnTo>
                    <a:pt x="6155" y="5471"/>
                  </a:lnTo>
                  <a:lnTo>
                    <a:pt x="6179" y="5373"/>
                  </a:lnTo>
                  <a:lnTo>
                    <a:pt x="6179" y="5300"/>
                  </a:lnTo>
                  <a:lnTo>
                    <a:pt x="6179" y="5202"/>
                  </a:lnTo>
                  <a:lnTo>
                    <a:pt x="6155" y="5105"/>
                  </a:lnTo>
                  <a:lnTo>
                    <a:pt x="6106" y="5031"/>
                  </a:lnTo>
                  <a:lnTo>
                    <a:pt x="6033" y="4934"/>
                  </a:lnTo>
                  <a:lnTo>
                    <a:pt x="107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25" name="Google Shape;525;p39"/>
          <p:cNvSpPr/>
          <p:nvPr/>
        </p:nvSpPr>
        <p:spPr>
          <a:xfrm>
            <a:off x="598934" y="3239369"/>
            <a:ext cx="357347" cy="280986"/>
          </a:xfrm>
          <a:custGeom>
            <a:rect b="b" l="l" r="r" t="t"/>
            <a:pathLst>
              <a:path extrusionOk="0" h="14557" w="18513">
                <a:moveTo>
                  <a:pt x="9159" y="2125"/>
                </a:moveTo>
                <a:lnTo>
                  <a:pt x="9403" y="2150"/>
                </a:lnTo>
                <a:lnTo>
                  <a:pt x="9672" y="2198"/>
                </a:lnTo>
                <a:lnTo>
                  <a:pt x="9916" y="2272"/>
                </a:lnTo>
                <a:lnTo>
                  <a:pt x="10160" y="2345"/>
                </a:lnTo>
                <a:lnTo>
                  <a:pt x="10404" y="2443"/>
                </a:lnTo>
                <a:lnTo>
                  <a:pt x="10624" y="2565"/>
                </a:lnTo>
                <a:lnTo>
                  <a:pt x="10820" y="2687"/>
                </a:lnTo>
                <a:lnTo>
                  <a:pt x="10893" y="2760"/>
                </a:lnTo>
                <a:lnTo>
                  <a:pt x="10942" y="2858"/>
                </a:lnTo>
                <a:lnTo>
                  <a:pt x="10942" y="2956"/>
                </a:lnTo>
                <a:lnTo>
                  <a:pt x="10917" y="3078"/>
                </a:lnTo>
                <a:lnTo>
                  <a:pt x="10844" y="3151"/>
                </a:lnTo>
                <a:lnTo>
                  <a:pt x="10771" y="3200"/>
                </a:lnTo>
                <a:lnTo>
                  <a:pt x="10698" y="3224"/>
                </a:lnTo>
                <a:lnTo>
                  <a:pt x="10600" y="3175"/>
                </a:lnTo>
                <a:lnTo>
                  <a:pt x="10404" y="3053"/>
                </a:lnTo>
                <a:lnTo>
                  <a:pt x="10209" y="2956"/>
                </a:lnTo>
                <a:lnTo>
                  <a:pt x="10014" y="2882"/>
                </a:lnTo>
                <a:lnTo>
                  <a:pt x="9794" y="2809"/>
                </a:lnTo>
                <a:lnTo>
                  <a:pt x="9574" y="2760"/>
                </a:lnTo>
                <a:lnTo>
                  <a:pt x="9354" y="2711"/>
                </a:lnTo>
                <a:lnTo>
                  <a:pt x="9110" y="2687"/>
                </a:lnTo>
                <a:lnTo>
                  <a:pt x="8646" y="2687"/>
                </a:lnTo>
                <a:lnTo>
                  <a:pt x="8426" y="2711"/>
                </a:lnTo>
                <a:lnTo>
                  <a:pt x="8206" y="2760"/>
                </a:lnTo>
                <a:lnTo>
                  <a:pt x="7987" y="2809"/>
                </a:lnTo>
                <a:lnTo>
                  <a:pt x="7767" y="2882"/>
                </a:lnTo>
                <a:lnTo>
                  <a:pt x="7547" y="2956"/>
                </a:lnTo>
                <a:lnTo>
                  <a:pt x="7352" y="3053"/>
                </a:lnTo>
                <a:lnTo>
                  <a:pt x="7181" y="3175"/>
                </a:lnTo>
                <a:lnTo>
                  <a:pt x="7107" y="3200"/>
                </a:lnTo>
                <a:lnTo>
                  <a:pt x="7059" y="3224"/>
                </a:lnTo>
                <a:lnTo>
                  <a:pt x="7010" y="3200"/>
                </a:lnTo>
                <a:lnTo>
                  <a:pt x="6936" y="3175"/>
                </a:lnTo>
                <a:lnTo>
                  <a:pt x="6888" y="3127"/>
                </a:lnTo>
                <a:lnTo>
                  <a:pt x="6863" y="3078"/>
                </a:lnTo>
                <a:lnTo>
                  <a:pt x="6839" y="2956"/>
                </a:lnTo>
                <a:lnTo>
                  <a:pt x="6839" y="2858"/>
                </a:lnTo>
                <a:lnTo>
                  <a:pt x="6888" y="2760"/>
                </a:lnTo>
                <a:lnTo>
                  <a:pt x="6936" y="2687"/>
                </a:lnTo>
                <a:lnTo>
                  <a:pt x="7156" y="2565"/>
                </a:lnTo>
                <a:lnTo>
                  <a:pt x="7376" y="2443"/>
                </a:lnTo>
                <a:lnTo>
                  <a:pt x="7620" y="2345"/>
                </a:lnTo>
                <a:lnTo>
                  <a:pt x="7864" y="2272"/>
                </a:lnTo>
                <a:lnTo>
                  <a:pt x="8109" y="2198"/>
                </a:lnTo>
                <a:lnTo>
                  <a:pt x="8377" y="2150"/>
                </a:lnTo>
                <a:lnTo>
                  <a:pt x="8622" y="2125"/>
                </a:lnTo>
                <a:close/>
                <a:moveTo>
                  <a:pt x="3761" y="5373"/>
                </a:moveTo>
                <a:lnTo>
                  <a:pt x="3884" y="5398"/>
                </a:lnTo>
                <a:lnTo>
                  <a:pt x="4030" y="5447"/>
                </a:lnTo>
                <a:lnTo>
                  <a:pt x="4128" y="5496"/>
                </a:lnTo>
                <a:lnTo>
                  <a:pt x="4250" y="5569"/>
                </a:lnTo>
                <a:lnTo>
                  <a:pt x="4323" y="5691"/>
                </a:lnTo>
                <a:lnTo>
                  <a:pt x="4372" y="5789"/>
                </a:lnTo>
                <a:lnTo>
                  <a:pt x="4421" y="5911"/>
                </a:lnTo>
                <a:lnTo>
                  <a:pt x="4445" y="6057"/>
                </a:lnTo>
                <a:lnTo>
                  <a:pt x="4421" y="6204"/>
                </a:lnTo>
                <a:lnTo>
                  <a:pt x="4372" y="6326"/>
                </a:lnTo>
                <a:lnTo>
                  <a:pt x="4323" y="6448"/>
                </a:lnTo>
                <a:lnTo>
                  <a:pt x="4250" y="6546"/>
                </a:lnTo>
                <a:lnTo>
                  <a:pt x="4128" y="6619"/>
                </a:lnTo>
                <a:lnTo>
                  <a:pt x="4030" y="6692"/>
                </a:lnTo>
                <a:lnTo>
                  <a:pt x="3884" y="6717"/>
                </a:lnTo>
                <a:lnTo>
                  <a:pt x="3761" y="6741"/>
                </a:lnTo>
                <a:lnTo>
                  <a:pt x="3615" y="6717"/>
                </a:lnTo>
                <a:lnTo>
                  <a:pt x="3493" y="6692"/>
                </a:lnTo>
                <a:lnTo>
                  <a:pt x="3371" y="6619"/>
                </a:lnTo>
                <a:lnTo>
                  <a:pt x="3273" y="6546"/>
                </a:lnTo>
                <a:lnTo>
                  <a:pt x="3200" y="6448"/>
                </a:lnTo>
                <a:lnTo>
                  <a:pt x="3126" y="6326"/>
                </a:lnTo>
                <a:lnTo>
                  <a:pt x="3102" y="6204"/>
                </a:lnTo>
                <a:lnTo>
                  <a:pt x="3078" y="6057"/>
                </a:lnTo>
                <a:lnTo>
                  <a:pt x="3102" y="5911"/>
                </a:lnTo>
                <a:lnTo>
                  <a:pt x="3126" y="5789"/>
                </a:lnTo>
                <a:lnTo>
                  <a:pt x="3200" y="5691"/>
                </a:lnTo>
                <a:lnTo>
                  <a:pt x="3273" y="5569"/>
                </a:lnTo>
                <a:lnTo>
                  <a:pt x="3371" y="5496"/>
                </a:lnTo>
                <a:lnTo>
                  <a:pt x="3493" y="5447"/>
                </a:lnTo>
                <a:lnTo>
                  <a:pt x="3615" y="5398"/>
                </a:lnTo>
                <a:lnTo>
                  <a:pt x="3761" y="5373"/>
                </a:lnTo>
                <a:close/>
                <a:moveTo>
                  <a:pt x="17609" y="6741"/>
                </a:moveTo>
                <a:lnTo>
                  <a:pt x="17609" y="6790"/>
                </a:lnTo>
                <a:lnTo>
                  <a:pt x="17585" y="6888"/>
                </a:lnTo>
                <a:lnTo>
                  <a:pt x="17560" y="6937"/>
                </a:lnTo>
                <a:lnTo>
                  <a:pt x="17512" y="7010"/>
                </a:lnTo>
                <a:lnTo>
                  <a:pt x="17365" y="7132"/>
                </a:lnTo>
                <a:lnTo>
                  <a:pt x="17365" y="7132"/>
                </a:lnTo>
                <a:lnTo>
                  <a:pt x="17389" y="7010"/>
                </a:lnTo>
                <a:lnTo>
                  <a:pt x="17414" y="6863"/>
                </a:lnTo>
                <a:lnTo>
                  <a:pt x="17463" y="6790"/>
                </a:lnTo>
                <a:lnTo>
                  <a:pt x="17512" y="6766"/>
                </a:lnTo>
                <a:lnTo>
                  <a:pt x="17560" y="6741"/>
                </a:lnTo>
                <a:close/>
                <a:moveTo>
                  <a:pt x="4836" y="0"/>
                </a:moveTo>
                <a:lnTo>
                  <a:pt x="4738" y="196"/>
                </a:lnTo>
                <a:lnTo>
                  <a:pt x="4641" y="391"/>
                </a:lnTo>
                <a:lnTo>
                  <a:pt x="4543" y="684"/>
                </a:lnTo>
                <a:lnTo>
                  <a:pt x="4445" y="1002"/>
                </a:lnTo>
                <a:lnTo>
                  <a:pt x="4396" y="1393"/>
                </a:lnTo>
                <a:lnTo>
                  <a:pt x="4372" y="1783"/>
                </a:lnTo>
                <a:lnTo>
                  <a:pt x="4372" y="2003"/>
                </a:lnTo>
                <a:lnTo>
                  <a:pt x="4421" y="2223"/>
                </a:lnTo>
                <a:lnTo>
                  <a:pt x="4079" y="2443"/>
                </a:lnTo>
                <a:lnTo>
                  <a:pt x="3688" y="2736"/>
                </a:lnTo>
                <a:lnTo>
                  <a:pt x="3273" y="3151"/>
                </a:lnTo>
                <a:lnTo>
                  <a:pt x="2833" y="3615"/>
                </a:lnTo>
                <a:lnTo>
                  <a:pt x="2418" y="4128"/>
                </a:lnTo>
                <a:lnTo>
                  <a:pt x="2027" y="4665"/>
                </a:lnTo>
                <a:lnTo>
                  <a:pt x="1856" y="4958"/>
                </a:lnTo>
                <a:lnTo>
                  <a:pt x="1710" y="5251"/>
                </a:lnTo>
                <a:lnTo>
                  <a:pt x="1563" y="5544"/>
                </a:lnTo>
                <a:lnTo>
                  <a:pt x="1466" y="5813"/>
                </a:lnTo>
                <a:lnTo>
                  <a:pt x="562" y="5813"/>
                </a:lnTo>
                <a:lnTo>
                  <a:pt x="464" y="5838"/>
                </a:lnTo>
                <a:lnTo>
                  <a:pt x="342" y="5862"/>
                </a:lnTo>
                <a:lnTo>
                  <a:pt x="244" y="5911"/>
                </a:lnTo>
                <a:lnTo>
                  <a:pt x="171" y="5984"/>
                </a:lnTo>
                <a:lnTo>
                  <a:pt x="98" y="6057"/>
                </a:lnTo>
                <a:lnTo>
                  <a:pt x="49" y="6155"/>
                </a:lnTo>
                <a:lnTo>
                  <a:pt x="25" y="6277"/>
                </a:lnTo>
                <a:lnTo>
                  <a:pt x="0" y="6375"/>
                </a:lnTo>
                <a:lnTo>
                  <a:pt x="0" y="8622"/>
                </a:lnTo>
                <a:lnTo>
                  <a:pt x="25" y="8744"/>
                </a:lnTo>
                <a:lnTo>
                  <a:pt x="49" y="8842"/>
                </a:lnTo>
                <a:lnTo>
                  <a:pt x="98" y="8939"/>
                </a:lnTo>
                <a:lnTo>
                  <a:pt x="171" y="9013"/>
                </a:lnTo>
                <a:lnTo>
                  <a:pt x="244" y="9086"/>
                </a:lnTo>
                <a:lnTo>
                  <a:pt x="342" y="9135"/>
                </a:lnTo>
                <a:lnTo>
                  <a:pt x="464" y="9183"/>
                </a:lnTo>
                <a:lnTo>
                  <a:pt x="1514" y="9183"/>
                </a:lnTo>
                <a:lnTo>
                  <a:pt x="1588" y="9379"/>
                </a:lnTo>
                <a:lnTo>
                  <a:pt x="1685" y="9599"/>
                </a:lnTo>
                <a:lnTo>
                  <a:pt x="1930" y="10014"/>
                </a:lnTo>
                <a:lnTo>
                  <a:pt x="2223" y="10405"/>
                </a:lnTo>
                <a:lnTo>
                  <a:pt x="2589" y="10795"/>
                </a:lnTo>
                <a:lnTo>
                  <a:pt x="2980" y="11162"/>
                </a:lnTo>
                <a:lnTo>
                  <a:pt x="3419" y="11504"/>
                </a:lnTo>
                <a:lnTo>
                  <a:pt x="3908" y="11821"/>
                </a:lnTo>
                <a:lnTo>
                  <a:pt x="4421" y="12065"/>
                </a:lnTo>
                <a:lnTo>
                  <a:pt x="4421" y="14557"/>
                </a:lnTo>
                <a:lnTo>
                  <a:pt x="5105" y="14557"/>
                </a:lnTo>
                <a:lnTo>
                  <a:pt x="6326" y="12896"/>
                </a:lnTo>
                <a:lnTo>
                  <a:pt x="6936" y="13067"/>
                </a:lnTo>
                <a:lnTo>
                  <a:pt x="7571" y="13164"/>
                </a:lnTo>
                <a:lnTo>
                  <a:pt x="8231" y="13238"/>
                </a:lnTo>
                <a:lnTo>
                  <a:pt x="8890" y="13262"/>
                </a:lnTo>
                <a:lnTo>
                  <a:pt x="9550" y="13238"/>
                </a:lnTo>
                <a:lnTo>
                  <a:pt x="10209" y="13164"/>
                </a:lnTo>
                <a:lnTo>
                  <a:pt x="10844" y="13067"/>
                </a:lnTo>
                <a:lnTo>
                  <a:pt x="11455" y="12896"/>
                </a:lnTo>
                <a:lnTo>
                  <a:pt x="12627" y="14557"/>
                </a:lnTo>
                <a:lnTo>
                  <a:pt x="13384" y="14557"/>
                </a:lnTo>
                <a:lnTo>
                  <a:pt x="13384" y="12065"/>
                </a:lnTo>
                <a:lnTo>
                  <a:pt x="13726" y="11919"/>
                </a:lnTo>
                <a:lnTo>
                  <a:pt x="14044" y="11748"/>
                </a:lnTo>
                <a:lnTo>
                  <a:pt x="14337" y="11577"/>
                </a:lnTo>
                <a:lnTo>
                  <a:pt x="14630" y="11382"/>
                </a:lnTo>
                <a:lnTo>
                  <a:pt x="14898" y="11162"/>
                </a:lnTo>
                <a:lnTo>
                  <a:pt x="15143" y="10942"/>
                </a:lnTo>
                <a:lnTo>
                  <a:pt x="15387" y="10698"/>
                </a:lnTo>
                <a:lnTo>
                  <a:pt x="15607" y="10429"/>
                </a:lnTo>
                <a:lnTo>
                  <a:pt x="15778" y="10160"/>
                </a:lnTo>
                <a:lnTo>
                  <a:pt x="15949" y="9892"/>
                </a:lnTo>
                <a:lnTo>
                  <a:pt x="16119" y="9599"/>
                </a:lnTo>
                <a:lnTo>
                  <a:pt x="16242" y="9281"/>
                </a:lnTo>
                <a:lnTo>
                  <a:pt x="16364" y="8964"/>
                </a:lnTo>
                <a:lnTo>
                  <a:pt x="16437" y="8622"/>
                </a:lnTo>
                <a:lnTo>
                  <a:pt x="16510" y="8280"/>
                </a:lnTo>
                <a:lnTo>
                  <a:pt x="16559" y="7938"/>
                </a:lnTo>
                <a:lnTo>
                  <a:pt x="16974" y="7938"/>
                </a:lnTo>
                <a:lnTo>
                  <a:pt x="17096" y="7913"/>
                </a:lnTo>
                <a:lnTo>
                  <a:pt x="17316" y="8109"/>
                </a:lnTo>
                <a:lnTo>
                  <a:pt x="17536" y="8231"/>
                </a:lnTo>
                <a:lnTo>
                  <a:pt x="17780" y="8329"/>
                </a:lnTo>
                <a:lnTo>
                  <a:pt x="18024" y="8353"/>
                </a:lnTo>
                <a:lnTo>
                  <a:pt x="18171" y="8353"/>
                </a:lnTo>
                <a:lnTo>
                  <a:pt x="18318" y="8304"/>
                </a:lnTo>
                <a:lnTo>
                  <a:pt x="18415" y="8255"/>
                </a:lnTo>
                <a:lnTo>
                  <a:pt x="18464" y="8158"/>
                </a:lnTo>
                <a:lnTo>
                  <a:pt x="18513" y="8060"/>
                </a:lnTo>
                <a:lnTo>
                  <a:pt x="18488" y="7962"/>
                </a:lnTo>
                <a:lnTo>
                  <a:pt x="18440" y="7865"/>
                </a:lnTo>
                <a:lnTo>
                  <a:pt x="18342" y="7791"/>
                </a:lnTo>
                <a:lnTo>
                  <a:pt x="18244" y="7767"/>
                </a:lnTo>
                <a:lnTo>
                  <a:pt x="18147" y="7767"/>
                </a:lnTo>
                <a:lnTo>
                  <a:pt x="18024" y="7791"/>
                </a:lnTo>
                <a:lnTo>
                  <a:pt x="17902" y="7767"/>
                </a:lnTo>
                <a:lnTo>
                  <a:pt x="17756" y="7718"/>
                </a:lnTo>
                <a:lnTo>
                  <a:pt x="17634" y="7645"/>
                </a:lnTo>
                <a:lnTo>
                  <a:pt x="17780" y="7523"/>
                </a:lnTo>
                <a:lnTo>
                  <a:pt x="17927" y="7376"/>
                </a:lnTo>
                <a:lnTo>
                  <a:pt x="18049" y="7230"/>
                </a:lnTo>
                <a:lnTo>
                  <a:pt x="18122" y="7059"/>
                </a:lnTo>
                <a:lnTo>
                  <a:pt x="18171" y="6888"/>
                </a:lnTo>
                <a:lnTo>
                  <a:pt x="18171" y="6717"/>
                </a:lnTo>
                <a:lnTo>
                  <a:pt x="18147" y="6546"/>
                </a:lnTo>
                <a:lnTo>
                  <a:pt x="18073" y="6424"/>
                </a:lnTo>
                <a:lnTo>
                  <a:pt x="18000" y="6326"/>
                </a:lnTo>
                <a:lnTo>
                  <a:pt x="17902" y="6253"/>
                </a:lnTo>
                <a:lnTo>
                  <a:pt x="17805" y="6204"/>
                </a:lnTo>
                <a:lnTo>
                  <a:pt x="17683" y="6179"/>
                </a:lnTo>
                <a:lnTo>
                  <a:pt x="17560" y="6179"/>
                </a:lnTo>
                <a:lnTo>
                  <a:pt x="17438" y="6204"/>
                </a:lnTo>
                <a:lnTo>
                  <a:pt x="17341" y="6228"/>
                </a:lnTo>
                <a:lnTo>
                  <a:pt x="17243" y="6277"/>
                </a:lnTo>
                <a:lnTo>
                  <a:pt x="17145" y="6326"/>
                </a:lnTo>
                <a:lnTo>
                  <a:pt x="17048" y="6424"/>
                </a:lnTo>
                <a:lnTo>
                  <a:pt x="16974" y="6497"/>
                </a:lnTo>
                <a:lnTo>
                  <a:pt x="16925" y="6619"/>
                </a:lnTo>
                <a:lnTo>
                  <a:pt x="16852" y="6790"/>
                </a:lnTo>
                <a:lnTo>
                  <a:pt x="16803" y="6985"/>
                </a:lnTo>
                <a:lnTo>
                  <a:pt x="16803" y="7181"/>
                </a:lnTo>
                <a:lnTo>
                  <a:pt x="16828" y="7376"/>
                </a:lnTo>
                <a:lnTo>
                  <a:pt x="16706" y="7376"/>
                </a:lnTo>
                <a:lnTo>
                  <a:pt x="16584" y="7352"/>
                </a:lnTo>
                <a:lnTo>
                  <a:pt x="16559" y="7034"/>
                </a:lnTo>
                <a:lnTo>
                  <a:pt x="16535" y="6717"/>
                </a:lnTo>
                <a:lnTo>
                  <a:pt x="16486" y="6399"/>
                </a:lnTo>
                <a:lnTo>
                  <a:pt x="16413" y="6082"/>
                </a:lnTo>
                <a:lnTo>
                  <a:pt x="16315" y="5764"/>
                </a:lnTo>
                <a:lnTo>
                  <a:pt x="16217" y="5471"/>
                </a:lnTo>
                <a:lnTo>
                  <a:pt x="16095" y="5178"/>
                </a:lnTo>
                <a:lnTo>
                  <a:pt x="15949" y="4885"/>
                </a:lnTo>
                <a:lnTo>
                  <a:pt x="15802" y="4616"/>
                </a:lnTo>
                <a:lnTo>
                  <a:pt x="15631" y="4323"/>
                </a:lnTo>
                <a:lnTo>
                  <a:pt x="15436" y="4079"/>
                </a:lnTo>
                <a:lnTo>
                  <a:pt x="15240" y="3810"/>
                </a:lnTo>
                <a:lnTo>
                  <a:pt x="15020" y="3566"/>
                </a:lnTo>
                <a:lnTo>
                  <a:pt x="14801" y="3322"/>
                </a:lnTo>
                <a:lnTo>
                  <a:pt x="14556" y="3102"/>
                </a:lnTo>
                <a:lnTo>
                  <a:pt x="14312" y="2882"/>
                </a:lnTo>
                <a:lnTo>
                  <a:pt x="14044" y="2663"/>
                </a:lnTo>
                <a:lnTo>
                  <a:pt x="13750" y="2467"/>
                </a:lnTo>
                <a:lnTo>
                  <a:pt x="13457" y="2272"/>
                </a:lnTo>
                <a:lnTo>
                  <a:pt x="13164" y="2101"/>
                </a:lnTo>
                <a:lnTo>
                  <a:pt x="12847" y="1930"/>
                </a:lnTo>
                <a:lnTo>
                  <a:pt x="12529" y="1783"/>
                </a:lnTo>
                <a:lnTo>
                  <a:pt x="12212" y="1637"/>
                </a:lnTo>
                <a:lnTo>
                  <a:pt x="11870" y="1515"/>
                </a:lnTo>
                <a:lnTo>
                  <a:pt x="11528" y="1393"/>
                </a:lnTo>
                <a:lnTo>
                  <a:pt x="11162" y="1295"/>
                </a:lnTo>
                <a:lnTo>
                  <a:pt x="10795" y="1222"/>
                </a:lnTo>
                <a:lnTo>
                  <a:pt x="10429" y="1148"/>
                </a:lnTo>
                <a:lnTo>
                  <a:pt x="10063" y="1099"/>
                </a:lnTo>
                <a:lnTo>
                  <a:pt x="9672" y="1051"/>
                </a:lnTo>
                <a:lnTo>
                  <a:pt x="9281" y="1026"/>
                </a:lnTo>
                <a:lnTo>
                  <a:pt x="8353" y="1026"/>
                </a:lnTo>
                <a:lnTo>
                  <a:pt x="7816" y="1075"/>
                </a:lnTo>
                <a:lnTo>
                  <a:pt x="7278" y="1148"/>
                </a:lnTo>
                <a:lnTo>
                  <a:pt x="6765" y="1270"/>
                </a:lnTo>
                <a:lnTo>
                  <a:pt x="6619" y="1051"/>
                </a:lnTo>
                <a:lnTo>
                  <a:pt x="6472" y="880"/>
                </a:lnTo>
                <a:lnTo>
                  <a:pt x="6301" y="709"/>
                </a:lnTo>
                <a:lnTo>
                  <a:pt x="6155" y="562"/>
                </a:lnTo>
                <a:lnTo>
                  <a:pt x="5984" y="440"/>
                </a:lnTo>
                <a:lnTo>
                  <a:pt x="5837" y="342"/>
                </a:lnTo>
                <a:lnTo>
                  <a:pt x="5520" y="196"/>
                </a:lnTo>
                <a:lnTo>
                  <a:pt x="5251" y="98"/>
                </a:lnTo>
                <a:lnTo>
                  <a:pt x="5031" y="49"/>
                </a:lnTo>
                <a:lnTo>
                  <a:pt x="4836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26" name="Google Shape;526;p39"/>
          <p:cNvSpPr/>
          <p:nvPr/>
        </p:nvSpPr>
        <p:spPr>
          <a:xfrm>
            <a:off x="4815221" y="2680209"/>
            <a:ext cx="248925" cy="358312"/>
          </a:xfrm>
          <a:custGeom>
            <a:rect b="b" l="l" r="r" t="t"/>
            <a:pathLst>
              <a:path extrusionOk="0" h="18563" w="12896">
                <a:moveTo>
                  <a:pt x="6448" y="1564"/>
                </a:moveTo>
                <a:lnTo>
                  <a:pt x="6814" y="1588"/>
                </a:lnTo>
                <a:lnTo>
                  <a:pt x="7181" y="1637"/>
                </a:lnTo>
                <a:lnTo>
                  <a:pt x="7523" y="1735"/>
                </a:lnTo>
                <a:lnTo>
                  <a:pt x="7865" y="1857"/>
                </a:lnTo>
                <a:lnTo>
                  <a:pt x="8182" y="2003"/>
                </a:lnTo>
                <a:lnTo>
                  <a:pt x="8475" y="2199"/>
                </a:lnTo>
                <a:lnTo>
                  <a:pt x="8768" y="2394"/>
                </a:lnTo>
                <a:lnTo>
                  <a:pt x="9013" y="2638"/>
                </a:lnTo>
                <a:lnTo>
                  <a:pt x="9257" y="2883"/>
                </a:lnTo>
                <a:lnTo>
                  <a:pt x="9477" y="3176"/>
                </a:lnTo>
                <a:lnTo>
                  <a:pt x="9647" y="3469"/>
                </a:lnTo>
                <a:lnTo>
                  <a:pt x="9794" y="3786"/>
                </a:lnTo>
                <a:lnTo>
                  <a:pt x="9916" y="4128"/>
                </a:lnTo>
                <a:lnTo>
                  <a:pt x="10014" y="4470"/>
                </a:lnTo>
                <a:lnTo>
                  <a:pt x="10063" y="4836"/>
                </a:lnTo>
                <a:lnTo>
                  <a:pt x="10087" y="5203"/>
                </a:lnTo>
                <a:lnTo>
                  <a:pt x="10087" y="7547"/>
                </a:lnTo>
                <a:lnTo>
                  <a:pt x="2809" y="7547"/>
                </a:lnTo>
                <a:lnTo>
                  <a:pt x="2809" y="5203"/>
                </a:lnTo>
                <a:lnTo>
                  <a:pt x="2833" y="4836"/>
                </a:lnTo>
                <a:lnTo>
                  <a:pt x="2882" y="4470"/>
                </a:lnTo>
                <a:lnTo>
                  <a:pt x="2980" y="4128"/>
                </a:lnTo>
                <a:lnTo>
                  <a:pt x="3102" y="3786"/>
                </a:lnTo>
                <a:lnTo>
                  <a:pt x="3249" y="3469"/>
                </a:lnTo>
                <a:lnTo>
                  <a:pt x="3420" y="3176"/>
                </a:lnTo>
                <a:lnTo>
                  <a:pt x="3639" y="2883"/>
                </a:lnTo>
                <a:lnTo>
                  <a:pt x="3884" y="2638"/>
                </a:lnTo>
                <a:lnTo>
                  <a:pt x="4128" y="2394"/>
                </a:lnTo>
                <a:lnTo>
                  <a:pt x="4421" y="2199"/>
                </a:lnTo>
                <a:lnTo>
                  <a:pt x="4714" y="2003"/>
                </a:lnTo>
                <a:lnTo>
                  <a:pt x="5032" y="1857"/>
                </a:lnTo>
                <a:lnTo>
                  <a:pt x="5373" y="1735"/>
                </a:lnTo>
                <a:lnTo>
                  <a:pt x="5715" y="1637"/>
                </a:lnTo>
                <a:lnTo>
                  <a:pt x="6082" y="1588"/>
                </a:lnTo>
                <a:lnTo>
                  <a:pt x="6448" y="1564"/>
                </a:lnTo>
                <a:close/>
                <a:moveTo>
                  <a:pt x="6448" y="10991"/>
                </a:moveTo>
                <a:lnTo>
                  <a:pt x="6692" y="11015"/>
                </a:lnTo>
                <a:lnTo>
                  <a:pt x="6937" y="11089"/>
                </a:lnTo>
                <a:lnTo>
                  <a:pt x="7132" y="11211"/>
                </a:lnTo>
                <a:lnTo>
                  <a:pt x="7327" y="11357"/>
                </a:lnTo>
                <a:lnTo>
                  <a:pt x="7474" y="11528"/>
                </a:lnTo>
                <a:lnTo>
                  <a:pt x="7572" y="11748"/>
                </a:lnTo>
                <a:lnTo>
                  <a:pt x="7645" y="11968"/>
                </a:lnTo>
                <a:lnTo>
                  <a:pt x="7669" y="12212"/>
                </a:lnTo>
                <a:lnTo>
                  <a:pt x="7669" y="12383"/>
                </a:lnTo>
                <a:lnTo>
                  <a:pt x="7645" y="12530"/>
                </a:lnTo>
                <a:lnTo>
                  <a:pt x="7596" y="12701"/>
                </a:lnTo>
                <a:lnTo>
                  <a:pt x="7523" y="12823"/>
                </a:lnTo>
                <a:lnTo>
                  <a:pt x="7425" y="12969"/>
                </a:lnTo>
                <a:lnTo>
                  <a:pt x="7327" y="13067"/>
                </a:lnTo>
                <a:lnTo>
                  <a:pt x="7205" y="13189"/>
                </a:lnTo>
                <a:lnTo>
                  <a:pt x="7083" y="13262"/>
                </a:lnTo>
                <a:lnTo>
                  <a:pt x="7230" y="15094"/>
                </a:lnTo>
                <a:lnTo>
                  <a:pt x="5667" y="15094"/>
                </a:lnTo>
                <a:lnTo>
                  <a:pt x="5813" y="13262"/>
                </a:lnTo>
                <a:lnTo>
                  <a:pt x="5691" y="13189"/>
                </a:lnTo>
                <a:lnTo>
                  <a:pt x="5569" y="13067"/>
                </a:lnTo>
                <a:lnTo>
                  <a:pt x="5471" y="12969"/>
                </a:lnTo>
                <a:lnTo>
                  <a:pt x="5373" y="12823"/>
                </a:lnTo>
                <a:lnTo>
                  <a:pt x="5300" y="12701"/>
                </a:lnTo>
                <a:lnTo>
                  <a:pt x="5251" y="12530"/>
                </a:lnTo>
                <a:lnTo>
                  <a:pt x="5227" y="12383"/>
                </a:lnTo>
                <a:lnTo>
                  <a:pt x="5227" y="12212"/>
                </a:lnTo>
                <a:lnTo>
                  <a:pt x="5251" y="11968"/>
                </a:lnTo>
                <a:lnTo>
                  <a:pt x="5325" y="11748"/>
                </a:lnTo>
                <a:lnTo>
                  <a:pt x="5422" y="11528"/>
                </a:lnTo>
                <a:lnTo>
                  <a:pt x="5569" y="11357"/>
                </a:lnTo>
                <a:lnTo>
                  <a:pt x="5764" y="11211"/>
                </a:lnTo>
                <a:lnTo>
                  <a:pt x="5960" y="11089"/>
                </a:lnTo>
                <a:lnTo>
                  <a:pt x="6204" y="11015"/>
                </a:lnTo>
                <a:lnTo>
                  <a:pt x="6448" y="10991"/>
                </a:lnTo>
                <a:close/>
                <a:moveTo>
                  <a:pt x="6448" y="1"/>
                </a:moveTo>
                <a:lnTo>
                  <a:pt x="5911" y="25"/>
                </a:lnTo>
                <a:lnTo>
                  <a:pt x="5398" y="123"/>
                </a:lnTo>
                <a:lnTo>
                  <a:pt x="4909" y="245"/>
                </a:lnTo>
                <a:lnTo>
                  <a:pt x="4421" y="416"/>
                </a:lnTo>
                <a:lnTo>
                  <a:pt x="3981" y="636"/>
                </a:lnTo>
                <a:lnTo>
                  <a:pt x="3542" y="904"/>
                </a:lnTo>
                <a:lnTo>
                  <a:pt x="3151" y="1197"/>
                </a:lnTo>
                <a:lnTo>
                  <a:pt x="2760" y="1539"/>
                </a:lnTo>
                <a:lnTo>
                  <a:pt x="2443" y="1906"/>
                </a:lnTo>
                <a:lnTo>
                  <a:pt x="2125" y="2296"/>
                </a:lnTo>
                <a:lnTo>
                  <a:pt x="1881" y="2736"/>
                </a:lnTo>
                <a:lnTo>
                  <a:pt x="1661" y="3176"/>
                </a:lnTo>
                <a:lnTo>
                  <a:pt x="1466" y="3664"/>
                </a:lnTo>
                <a:lnTo>
                  <a:pt x="1344" y="4153"/>
                </a:lnTo>
                <a:lnTo>
                  <a:pt x="1270" y="4690"/>
                </a:lnTo>
                <a:lnTo>
                  <a:pt x="1246" y="5203"/>
                </a:lnTo>
                <a:lnTo>
                  <a:pt x="1246" y="7547"/>
                </a:lnTo>
                <a:lnTo>
                  <a:pt x="391" y="7547"/>
                </a:lnTo>
                <a:lnTo>
                  <a:pt x="293" y="7572"/>
                </a:lnTo>
                <a:lnTo>
                  <a:pt x="220" y="7621"/>
                </a:lnTo>
                <a:lnTo>
                  <a:pt x="147" y="7669"/>
                </a:lnTo>
                <a:lnTo>
                  <a:pt x="74" y="7743"/>
                </a:lnTo>
                <a:lnTo>
                  <a:pt x="49" y="7840"/>
                </a:lnTo>
                <a:lnTo>
                  <a:pt x="0" y="7914"/>
                </a:lnTo>
                <a:lnTo>
                  <a:pt x="0" y="8036"/>
                </a:lnTo>
                <a:lnTo>
                  <a:pt x="0" y="18074"/>
                </a:lnTo>
                <a:lnTo>
                  <a:pt x="0" y="18171"/>
                </a:lnTo>
                <a:lnTo>
                  <a:pt x="49" y="18269"/>
                </a:lnTo>
                <a:lnTo>
                  <a:pt x="74" y="18342"/>
                </a:lnTo>
                <a:lnTo>
                  <a:pt x="147" y="18416"/>
                </a:lnTo>
                <a:lnTo>
                  <a:pt x="220" y="18464"/>
                </a:lnTo>
                <a:lnTo>
                  <a:pt x="293" y="18513"/>
                </a:lnTo>
                <a:lnTo>
                  <a:pt x="391" y="18538"/>
                </a:lnTo>
                <a:lnTo>
                  <a:pt x="489" y="18562"/>
                </a:lnTo>
                <a:lnTo>
                  <a:pt x="12407" y="18562"/>
                </a:lnTo>
                <a:lnTo>
                  <a:pt x="12505" y="18538"/>
                </a:lnTo>
                <a:lnTo>
                  <a:pt x="12603" y="18513"/>
                </a:lnTo>
                <a:lnTo>
                  <a:pt x="12676" y="18464"/>
                </a:lnTo>
                <a:lnTo>
                  <a:pt x="12749" y="18416"/>
                </a:lnTo>
                <a:lnTo>
                  <a:pt x="12822" y="18342"/>
                </a:lnTo>
                <a:lnTo>
                  <a:pt x="12847" y="18269"/>
                </a:lnTo>
                <a:lnTo>
                  <a:pt x="12896" y="18171"/>
                </a:lnTo>
                <a:lnTo>
                  <a:pt x="12896" y="18074"/>
                </a:lnTo>
                <a:lnTo>
                  <a:pt x="12896" y="8036"/>
                </a:lnTo>
                <a:lnTo>
                  <a:pt x="12896" y="7914"/>
                </a:lnTo>
                <a:lnTo>
                  <a:pt x="12847" y="7840"/>
                </a:lnTo>
                <a:lnTo>
                  <a:pt x="12822" y="7743"/>
                </a:lnTo>
                <a:lnTo>
                  <a:pt x="12749" y="7669"/>
                </a:lnTo>
                <a:lnTo>
                  <a:pt x="12676" y="7621"/>
                </a:lnTo>
                <a:lnTo>
                  <a:pt x="12603" y="7572"/>
                </a:lnTo>
                <a:lnTo>
                  <a:pt x="12505" y="7547"/>
                </a:lnTo>
                <a:lnTo>
                  <a:pt x="11650" y="7547"/>
                </a:lnTo>
                <a:lnTo>
                  <a:pt x="11650" y="5203"/>
                </a:lnTo>
                <a:lnTo>
                  <a:pt x="11626" y="4690"/>
                </a:lnTo>
                <a:lnTo>
                  <a:pt x="11552" y="4153"/>
                </a:lnTo>
                <a:lnTo>
                  <a:pt x="11430" y="3664"/>
                </a:lnTo>
                <a:lnTo>
                  <a:pt x="11235" y="3176"/>
                </a:lnTo>
                <a:lnTo>
                  <a:pt x="11015" y="2736"/>
                </a:lnTo>
                <a:lnTo>
                  <a:pt x="10771" y="2296"/>
                </a:lnTo>
                <a:lnTo>
                  <a:pt x="10453" y="1906"/>
                </a:lnTo>
                <a:lnTo>
                  <a:pt x="10136" y="1539"/>
                </a:lnTo>
                <a:lnTo>
                  <a:pt x="9745" y="1197"/>
                </a:lnTo>
                <a:lnTo>
                  <a:pt x="9354" y="904"/>
                </a:lnTo>
                <a:lnTo>
                  <a:pt x="8939" y="636"/>
                </a:lnTo>
                <a:lnTo>
                  <a:pt x="8475" y="416"/>
                </a:lnTo>
                <a:lnTo>
                  <a:pt x="7987" y="245"/>
                </a:lnTo>
                <a:lnTo>
                  <a:pt x="7498" y="123"/>
                </a:lnTo>
                <a:lnTo>
                  <a:pt x="6985" y="25"/>
                </a:lnTo>
                <a:lnTo>
                  <a:pt x="6448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27" name="Google Shape;527;p39"/>
          <p:cNvGrpSpPr/>
          <p:nvPr/>
        </p:nvGrpSpPr>
        <p:grpSpPr>
          <a:xfrm>
            <a:off x="5337663" y="2691340"/>
            <a:ext cx="244215" cy="347001"/>
            <a:chOff x="6701050" y="2978375"/>
            <a:chExt cx="316300" cy="449425"/>
          </a:xfrm>
        </p:grpSpPr>
        <p:sp>
          <p:nvSpPr>
            <p:cNvPr id="528" name="Google Shape;528;p39"/>
            <p:cNvSpPr/>
            <p:nvPr/>
          </p:nvSpPr>
          <p:spPr>
            <a:xfrm>
              <a:off x="6701050" y="2978375"/>
              <a:ext cx="316300" cy="78175"/>
            </a:xfrm>
            <a:custGeom>
              <a:rect b="b" l="l" r="r" t="t"/>
              <a:pathLst>
                <a:path extrusionOk="0" h="3127" w="12652">
                  <a:moveTo>
                    <a:pt x="7840" y="782"/>
                  </a:moveTo>
                  <a:lnTo>
                    <a:pt x="7865" y="807"/>
                  </a:lnTo>
                  <a:lnTo>
                    <a:pt x="7889" y="831"/>
                  </a:lnTo>
                  <a:lnTo>
                    <a:pt x="7889" y="880"/>
                  </a:lnTo>
                  <a:lnTo>
                    <a:pt x="7889" y="1417"/>
                  </a:lnTo>
                  <a:lnTo>
                    <a:pt x="4763" y="1417"/>
                  </a:lnTo>
                  <a:lnTo>
                    <a:pt x="4763" y="880"/>
                  </a:lnTo>
                  <a:lnTo>
                    <a:pt x="4763" y="831"/>
                  </a:lnTo>
                  <a:lnTo>
                    <a:pt x="4787" y="807"/>
                  </a:lnTo>
                  <a:lnTo>
                    <a:pt x="4812" y="782"/>
                  </a:lnTo>
                  <a:close/>
                  <a:moveTo>
                    <a:pt x="4861" y="1"/>
                  </a:moveTo>
                  <a:lnTo>
                    <a:pt x="4690" y="25"/>
                  </a:lnTo>
                  <a:lnTo>
                    <a:pt x="4519" y="74"/>
                  </a:lnTo>
                  <a:lnTo>
                    <a:pt x="4372" y="147"/>
                  </a:lnTo>
                  <a:lnTo>
                    <a:pt x="4250" y="269"/>
                  </a:lnTo>
                  <a:lnTo>
                    <a:pt x="4128" y="392"/>
                  </a:lnTo>
                  <a:lnTo>
                    <a:pt x="4055" y="538"/>
                  </a:lnTo>
                  <a:lnTo>
                    <a:pt x="4006" y="709"/>
                  </a:lnTo>
                  <a:lnTo>
                    <a:pt x="3982" y="880"/>
                  </a:lnTo>
                  <a:lnTo>
                    <a:pt x="3982" y="1417"/>
                  </a:lnTo>
                  <a:lnTo>
                    <a:pt x="391" y="1417"/>
                  </a:lnTo>
                  <a:lnTo>
                    <a:pt x="294" y="1466"/>
                  </a:lnTo>
                  <a:lnTo>
                    <a:pt x="220" y="1491"/>
                  </a:lnTo>
                  <a:lnTo>
                    <a:pt x="147" y="1564"/>
                  </a:lnTo>
                  <a:lnTo>
                    <a:pt x="74" y="1637"/>
                  </a:lnTo>
                  <a:lnTo>
                    <a:pt x="49" y="1710"/>
                  </a:lnTo>
                  <a:lnTo>
                    <a:pt x="1" y="1808"/>
                  </a:lnTo>
                  <a:lnTo>
                    <a:pt x="1" y="1906"/>
                  </a:lnTo>
                  <a:lnTo>
                    <a:pt x="1" y="3127"/>
                  </a:lnTo>
                  <a:lnTo>
                    <a:pt x="12652" y="3127"/>
                  </a:lnTo>
                  <a:lnTo>
                    <a:pt x="12652" y="1906"/>
                  </a:lnTo>
                  <a:lnTo>
                    <a:pt x="12652" y="1808"/>
                  </a:lnTo>
                  <a:lnTo>
                    <a:pt x="12603" y="1710"/>
                  </a:lnTo>
                  <a:lnTo>
                    <a:pt x="12578" y="1637"/>
                  </a:lnTo>
                  <a:lnTo>
                    <a:pt x="12505" y="1564"/>
                  </a:lnTo>
                  <a:lnTo>
                    <a:pt x="12432" y="1491"/>
                  </a:lnTo>
                  <a:lnTo>
                    <a:pt x="12359" y="1466"/>
                  </a:lnTo>
                  <a:lnTo>
                    <a:pt x="12261" y="1417"/>
                  </a:lnTo>
                  <a:lnTo>
                    <a:pt x="8671" y="1417"/>
                  </a:lnTo>
                  <a:lnTo>
                    <a:pt x="8671" y="880"/>
                  </a:lnTo>
                  <a:lnTo>
                    <a:pt x="8646" y="709"/>
                  </a:lnTo>
                  <a:lnTo>
                    <a:pt x="8597" y="538"/>
                  </a:lnTo>
                  <a:lnTo>
                    <a:pt x="8524" y="392"/>
                  </a:lnTo>
                  <a:lnTo>
                    <a:pt x="8402" y="269"/>
                  </a:lnTo>
                  <a:lnTo>
                    <a:pt x="8280" y="147"/>
                  </a:lnTo>
                  <a:lnTo>
                    <a:pt x="8133" y="74"/>
                  </a:lnTo>
                  <a:lnTo>
                    <a:pt x="7962" y="25"/>
                  </a:lnTo>
                  <a:lnTo>
                    <a:pt x="779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9"/>
            <p:cNvSpPr/>
            <p:nvPr/>
          </p:nvSpPr>
          <p:spPr>
            <a:xfrm>
              <a:off x="6713875" y="3068750"/>
              <a:ext cx="290650" cy="359050"/>
            </a:xfrm>
            <a:custGeom>
              <a:rect b="b" l="l" r="r" t="t"/>
              <a:pathLst>
                <a:path extrusionOk="0" h="14362" w="11626">
                  <a:moveTo>
                    <a:pt x="2614" y="1686"/>
                  </a:moveTo>
                  <a:lnTo>
                    <a:pt x="2711" y="1710"/>
                  </a:lnTo>
                  <a:lnTo>
                    <a:pt x="2785" y="1759"/>
                  </a:lnTo>
                  <a:lnTo>
                    <a:pt x="2834" y="1857"/>
                  </a:lnTo>
                  <a:lnTo>
                    <a:pt x="2858" y="1930"/>
                  </a:lnTo>
                  <a:lnTo>
                    <a:pt x="2858" y="12432"/>
                  </a:lnTo>
                  <a:lnTo>
                    <a:pt x="2834" y="12529"/>
                  </a:lnTo>
                  <a:lnTo>
                    <a:pt x="2785" y="12603"/>
                  </a:lnTo>
                  <a:lnTo>
                    <a:pt x="2711" y="12652"/>
                  </a:lnTo>
                  <a:lnTo>
                    <a:pt x="2614" y="12676"/>
                  </a:lnTo>
                  <a:lnTo>
                    <a:pt x="2516" y="12652"/>
                  </a:lnTo>
                  <a:lnTo>
                    <a:pt x="2443" y="12603"/>
                  </a:lnTo>
                  <a:lnTo>
                    <a:pt x="2394" y="12529"/>
                  </a:lnTo>
                  <a:lnTo>
                    <a:pt x="2369" y="12432"/>
                  </a:lnTo>
                  <a:lnTo>
                    <a:pt x="2369" y="1930"/>
                  </a:lnTo>
                  <a:lnTo>
                    <a:pt x="2394" y="1857"/>
                  </a:lnTo>
                  <a:lnTo>
                    <a:pt x="2443" y="1759"/>
                  </a:lnTo>
                  <a:lnTo>
                    <a:pt x="2516" y="1710"/>
                  </a:lnTo>
                  <a:lnTo>
                    <a:pt x="2614" y="1686"/>
                  </a:lnTo>
                  <a:close/>
                  <a:moveTo>
                    <a:pt x="5813" y="1686"/>
                  </a:moveTo>
                  <a:lnTo>
                    <a:pt x="5911" y="1710"/>
                  </a:lnTo>
                  <a:lnTo>
                    <a:pt x="5984" y="1759"/>
                  </a:lnTo>
                  <a:lnTo>
                    <a:pt x="6033" y="1857"/>
                  </a:lnTo>
                  <a:lnTo>
                    <a:pt x="6057" y="1930"/>
                  </a:lnTo>
                  <a:lnTo>
                    <a:pt x="6057" y="12432"/>
                  </a:lnTo>
                  <a:lnTo>
                    <a:pt x="6033" y="12529"/>
                  </a:lnTo>
                  <a:lnTo>
                    <a:pt x="5984" y="12603"/>
                  </a:lnTo>
                  <a:lnTo>
                    <a:pt x="5911" y="12652"/>
                  </a:lnTo>
                  <a:lnTo>
                    <a:pt x="5813" y="12676"/>
                  </a:lnTo>
                  <a:lnTo>
                    <a:pt x="5715" y="12652"/>
                  </a:lnTo>
                  <a:lnTo>
                    <a:pt x="5642" y="12603"/>
                  </a:lnTo>
                  <a:lnTo>
                    <a:pt x="5593" y="12529"/>
                  </a:lnTo>
                  <a:lnTo>
                    <a:pt x="5569" y="12432"/>
                  </a:lnTo>
                  <a:lnTo>
                    <a:pt x="5569" y="1930"/>
                  </a:lnTo>
                  <a:lnTo>
                    <a:pt x="5593" y="1857"/>
                  </a:lnTo>
                  <a:lnTo>
                    <a:pt x="5642" y="1759"/>
                  </a:lnTo>
                  <a:lnTo>
                    <a:pt x="5715" y="1710"/>
                  </a:lnTo>
                  <a:lnTo>
                    <a:pt x="5813" y="1686"/>
                  </a:lnTo>
                  <a:close/>
                  <a:moveTo>
                    <a:pt x="9013" y="1686"/>
                  </a:moveTo>
                  <a:lnTo>
                    <a:pt x="9110" y="1710"/>
                  </a:lnTo>
                  <a:lnTo>
                    <a:pt x="9183" y="1759"/>
                  </a:lnTo>
                  <a:lnTo>
                    <a:pt x="9232" y="1857"/>
                  </a:lnTo>
                  <a:lnTo>
                    <a:pt x="9257" y="1930"/>
                  </a:lnTo>
                  <a:lnTo>
                    <a:pt x="9257" y="12432"/>
                  </a:lnTo>
                  <a:lnTo>
                    <a:pt x="9232" y="12529"/>
                  </a:lnTo>
                  <a:lnTo>
                    <a:pt x="9183" y="12603"/>
                  </a:lnTo>
                  <a:lnTo>
                    <a:pt x="9110" y="12652"/>
                  </a:lnTo>
                  <a:lnTo>
                    <a:pt x="9013" y="12676"/>
                  </a:lnTo>
                  <a:lnTo>
                    <a:pt x="8915" y="12652"/>
                  </a:lnTo>
                  <a:lnTo>
                    <a:pt x="8842" y="12603"/>
                  </a:lnTo>
                  <a:lnTo>
                    <a:pt x="8793" y="12529"/>
                  </a:lnTo>
                  <a:lnTo>
                    <a:pt x="8768" y="12432"/>
                  </a:lnTo>
                  <a:lnTo>
                    <a:pt x="8768" y="1930"/>
                  </a:lnTo>
                  <a:lnTo>
                    <a:pt x="8793" y="1857"/>
                  </a:lnTo>
                  <a:lnTo>
                    <a:pt x="8842" y="1759"/>
                  </a:lnTo>
                  <a:lnTo>
                    <a:pt x="8915" y="1710"/>
                  </a:lnTo>
                  <a:lnTo>
                    <a:pt x="9013" y="1686"/>
                  </a:lnTo>
                  <a:close/>
                  <a:moveTo>
                    <a:pt x="0" y="0"/>
                  </a:moveTo>
                  <a:lnTo>
                    <a:pt x="0" y="13873"/>
                  </a:lnTo>
                  <a:lnTo>
                    <a:pt x="0" y="13970"/>
                  </a:lnTo>
                  <a:lnTo>
                    <a:pt x="49" y="14068"/>
                  </a:lnTo>
                  <a:lnTo>
                    <a:pt x="74" y="14141"/>
                  </a:lnTo>
                  <a:lnTo>
                    <a:pt x="147" y="14215"/>
                  </a:lnTo>
                  <a:lnTo>
                    <a:pt x="220" y="14263"/>
                  </a:lnTo>
                  <a:lnTo>
                    <a:pt x="294" y="14312"/>
                  </a:lnTo>
                  <a:lnTo>
                    <a:pt x="391" y="14337"/>
                  </a:lnTo>
                  <a:lnTo>
                    <a:pt x="489" y="14361"/>
                  </a:lnTo>
                  <a:lnTo>
                    <a:pt x="11137" y="14361"/>
                  </a:lnTo>
                  <a:lnTo>
                    <a:pt x="11235" y="14337"/>
                  </a:lnTo>
                  <a:lnTo>
                    <a:pt x="11333" y="14312"/>
                  </a:lnTo>
                  <a:lnTo>
                    <a:pt x="11406" y="14263"/>
                  </a:lnTo>
                  <a:lnTo>
                    <a:pt x="11479" y="14215"/>
                  </a:lnTo>
                  <a:lnTo>
                    <a:pt x="11553" y="14141"/>
                  </a:lnTo>
                  <a:lnTo>
                    <a:pt x="11577" y="14068"/>
                  </a:lnTo>
                  <a:lnTo>
                    <a:pt x="11626" y="13970"/>
                  </a:lnTo>
                  <a:lnTo>
                    <a:pt x="11626" y="13873"/>
                  </a:lnTo>
                  <a:lnTo>
                    <a:pt x="1162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0" name="Google Shape;530;p39"/>
          <p:cNvGrpSpPr/>
          <p:nvPr/>
        </p:nvGrpSpPr>
        <p:grpSpPr>
          <a:xfrm>
            <a:off x="1122171" y="3262714"/>
            <a:ext cx="347947" cy="233850"/>
            <a:chOff x="1241275" y="3718400"/>
            <a:chExt cx="450650" cy="302875"/>
          </a:xfrm>
        </p:grpSpPr>
        <p:sp>
          <p:nvSpPr>
            <p:cNvPr id="531" name="Google Shape;531;p39"/>
            <p:cNvSpPr/>
            <p:nvPr/>
          </p:nvSpPr>
          <p:spPr>
            <a:xfrm>
              <a:off x="1241275" y="3718400"/>
              <a:ext cx="450650" cy="302875"/>
            </a:xfrm>
            <a:custGeom>
              <a:rect b="b" l="l" r="r" t="t"/>
              <a:pathLst>
                <a:path extrusionOk="0" h="12115" w="18026">
                  <a:moveTo>
                    <a:pt x="17048" y="977"/>
                  </a:moveTo>
                  <a:lnTo>
                    <a:pt x="17048" y="3127"/>
                  </a:lnTo>
                  <a:lnTo>
                    <a:pt x="978" y="3127"/>
                  </a:lnTo>
                  <a:lnTo>
                    <a:pt x="978" y="977"/>
                  </a:lnTo>
                  <a:close/>
                  <a:moveTo>
                    <a:pt x="17048" y="5447"/>
                  </a:moveTo>
                  <a:lnTo>
                    <a:pt x="17048" y="11137"/>
                  </a:lnTo>
                  <a:lnTo>
                    <a:pt x="978" y="11137"/>
                  </a:lnTo>
                  <a:lnTo>
                    <a:pt x="978" y="5447"/>
                  </a:lnTo>
                  <a:close/>
                  <a:moveTo>
                    <a:pt x="978" y="1"/>
                  </a:moveTo>
                  <a:lnTo>
                    <a:pt x="782" y="25"/>
                  </a:lnTo>
                  <a:lnTo>
                    <a:pt x="587" y="74"/>
                  </a:lnTo>
                  <a:lnTo>
                    <a:pt x="416" y="172"/>
                  </a:lnTo>
                  <a:lnTo>
                    <a:pt x="294" y="294"/>
                  </a:lnTo>
                  <a:lnTo>
                    <a:pt x="172" y="440"/>
                  </a:lnTo>
                  <a:lnTo>
                    <a:pt x="74" y="611"/>
                  </a:lnTo>
                  <a:lnTo>
                    <a:pt x="25" y="782"/>
                  </a:lnTo>
                  <a:lnTo>
                    <a:pt x="1" y="977"/>
                  </a:lnTo>
                  <a:lnTo>
                    <a:pt x="1" y="11137"/>
                  </a:lnTo>
                  <a:lnTo>
                    <a:pt x="25" y="11333"/>
                  </a:lnTo>
                  <a:lnTo>
                    <a:pt x="74" y="11504"/>
                  </a:lnTo>
                  <a:lnTo>
                    <a:pt x="172" y="11675"/>
                  </a:lnTo>
                  <a:lnTo>
                    <a:pt x="294" y="11821"/>
                  </a:lnTo>
                  <a:lnTo>
                    <a:pt x="416" y="11943"/>
                  </a:lnTo>
                  <a:lnTo>
                    <a:pt x="587" y="12041"/>
                  </a:lnTo>
                  <a:lnTo>
                    <a:pt x="782" y="12090"/>
                  </a:lnTo>
                  <a:lnTo>
                    <a:pt x="978" y="12114"/>
                  </a:lnTo>
                  <a:lnTo>
                    <a:pt x="17048" y="12114"/>
                  </a:lnTo>
                  <a:lnTo>
                    <a:pt x="17243" y="12090"/>
                  </a:lnTo>
                  <a:lnTo>
                    <a:pt x="17439" y="12041"/>
                  </a:lnTo>
                  <a:lnTo>
                    <a:pt x="17610" y="11943"/>
                  </a:lnTo>
                  <a:lnTo>
                    <a:pt x="17732" y="11821"/>
                  </a:lnTo>
                  <a:lnTo>
                    <a:pt x="17854" y="11675"/>
                  </a:lnTo>
                  <a:lnTo>
                    <a:pt x="17952" y="11504"/>
                  </a:lnTo>
                  <a:lnTo>
                    <a:pt x="18001" y="11333"/>
                  </a:lnTo>
                  <a:lnTo>
                    <a:pt x="18025" y="11137"/>
                  </a:lnTo>
                  <a:lnTo>
                    <a:pt x="18025" y="977"/>
                  </a:lnTo>
                  <a:lnTo>
                    <a:pt x="18001" y="782"/>
                  </a:lnTo>
                  <a:lnTo>
                    <a:pt x="17952" y="611"/>
                  </a:lnTo>
                  <a:lnTo>
                    <a:pt x="17854" y="440"/>
                  </a:lnTo>
                  <a:lnTo>
                    <a:pt x="17732" y="294"/>
                  </a:lnTo>
                  <a:lnTo>
                    <a:pt x="17610" y="172"/>
                  </a:lnTo>
                  <a:lnTo>
                    <a:pt x="17439" y="74"/>
                  </a:lnTo>
                  <a:lnTo>
                    <a:pt x="17243" y="25"/>
                  </a:lnTo>
                  <a:lnTo>
                    <a:pt x="1704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2" name="Google Shape;532;p39"/>
            <p:cNvSpPr/>
            <p:nvPr/>
          </p:nvSpPr>
          <p:spPr>
            <a:xfrm>
              <a:off x="1293175" y="3895475"/>
              <a:ext cx="174050" cy="12225"/>
            </a:xfrm>
            <a:custGeom>
              <a:rect b="b" l="l" r="r" t="t"/>
              <a:pathLst>
                <a:path extrusionOk="0" h="489" w="6962">
                  <a:moveTo>
                    <a:pt x="245" y="0"/>
                  </a:moveTo>
                  <a:lnTo>
                    <a:pt x="147" y="25"/>
                  </a:lnTo>
                  <a:lnTo>
                    <a:pt x="74" y="74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6717" y="489"/>
                  </a:lnTo>
                  <a:lnTo>
                    <a:pt x="6815" y="464"/>
                  </a:lnTo>
                  <a:lnTo>
                    <a:pt x="6888" y="415"/>
                  </a:lnTo>
                  <a:lnTo>
                    <a:pt x="6961" y="342"/>
                  </a:lnTo>
                  <a:lnTo>
                    <a:pt x="6961" y="244"/>
                  </a:lnTo>
                  <a:lnTo>
                    <a:pt x="6961" y="147"/>
                  </a:lnTo>
                  <a:lnTo>
                    <a:pt x="6888" y="74"/>
                  </a:lnTo>
                  <a:lnTo>
                    <a:pt x="6815" y="25"/>
                  </a:lnTo>
                  <a:lnTo>
                    <a:pt x="671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3" name="Google Shape;533;p39"/>
            <p:cNvSpPr/>
            <p:nvPr/>
          </p:nvSpPr>
          <p:spPr>
            <a:xfrm>
              <a:off x="1293175" y="3935775"/>
              <a:ext cx="122750" cy="12225"/>
            </a:xfrm>
            <a:custGeom>
              <a:rect b="b" l="l" r="r" t="t"/>
              <a:pathLst>
                <a:path extrusionOk="0" h="489" w="4910">
                  <a:moveTo>
                    <a:pt x="245" y="0"/>
                  </a:moveTo>
                  <a:lnTo>
                    <a:pt x="147" y="25"/>
                  </a:lnTo>
                  <a:lnTo>
                    <a:pt x="74" y="73"/>
                  </a:lnTo>
                  <a:lnTo>
                    <a:pt x="25" y="147"/>
                  </a:lnTo>
                  <a:lnTo>
                    <a:pt x="1" y="244"/>
                  </a:lnTo>
                  <a:lnTo>
                    <a:pt x="25" y="342"/>
                  </a:lnTo>
                  <a:lnTo>
                    <a:pt x="74" y="415"/>
                  </a:lnTo>
                  <a:lnTo>
                    <a:pt x="147" y="464"/>
                  </a:lnTo>
                  <a:lnTo>
                    <a:pt x="245" y="489"/>
                  </a:lnTo>
                  <a:lnTo>
                    <a:pt x="4666" y="489"/>
                  </a:lnTo>
                  <a:lnTo>
                    <a:pt x="4763" y="464"/>
                  </a:lnTo>
                  <a:lnTo>
                    <a:pt x="4837" y="415"/>
                  </a:lnTo>
                  <a:lnTo>
                    <a:pt x="4885" y="342"/>
                  </a:lnTo>
                  <a:lnTo>
                    <a:pt x="4910" y="244"/>
                  </a:lnTo>
                  <a:lnTo>
                    <a:pt x="4885" y="147"/>
                  </a:lnTo>
                  <a:lnTo>
                    <a:pt x="4837" y="73"/>
                  </a:lnTo>
                  <a:lnTo>
                    <a:pt x="4763" y="25"/>
                  </a:lnTo>
                  <a:lnTo>
                    <a:pt x="466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9"/>
            <p:cNvSpPr/>
            <p:nvPr/>
          </p:nvSpPr>
          <p:spPr>
            <a:xfrm>
              <a:off x="1570375" y="3901575"/>
              <a:ext cx="62300" cy="40325"/>
            </a:xfrm>
            <a:custGeom>
              <a:rect b="b" l="l" r="r" t="t"/>
              <a:pathLst>
                <a:path extrusionOk="0" h="1613" w="2492">
                  <a:moveTo>
                    <a:pt x="392" y="0"/>
                  </a:moveTo>
                  <a:lnTo>
                    <a:pt x="294" y="25"/>
                  </a:lnTo>
                  <a:lnTo>
                    <a:pt x="221" y="74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4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1124"/>
                  </a:lnTo>
                  <a:lnTo>
                    <a:pt x="25" y="1222"/>
                  </a:lnTo>
                  <a:lnTo>
                    <a:pt x="50" y="1319"/>
                  </a:lnTo>
                  <a:lnTo>
                    <a:pt x="99" y="1393"/>
                  </a:lnTo>
                  <a:lnTo>
                    <a:pt x="147" y="1466"/>
                  </a:lnTo>
                  <a:lnTo>
                    <a:pt x="221" y="1515"/>
                  </a:lnTo>
                  <a:lnTo>
                    <a:pt x="294" y="1564"/>
                  </a:lnTo>
                  <a:lnTo>
                    <a:pt x="392" y="1588"/>
                  </a:lnTo>
                  <a:lnTo>
                    <a:pt x="489" y="1612"/>
                  </a:lnTo>
                  <a:lnTo>
                    <a:pt x="2004" y="1612"/>
                  </a:lnTo>
                  <a:lnTo>
                    <a:pt x="2101" y="1588"/>
                  </a:lnTo>
                  <a:lnTo>
                    <a:pt x="2199" y="1564"/>
                  </a:lnTo>
                  <a:lnTo>
                    <a:pt x="2272" y="1515"/>
                  </a:lnTo>
                  <a:lnTo>
                    <a:pt x="2345" y="1466"/>
                  </a:lnTo>
                  <a:lnTo>
                    <a:pt x="2394" y="1393"/>
                  </a:lnTo>
                  <a:lnTo>
                    <a:pt x="2443" y="1319"/>
                  </a:lnTo>
                  <a:lnTo>
                    <a:pt x="2492" y="1222"/>
                  </a:lnTo>
                  <a:lnTo>
                    <a:pt x="2492" y="1124"/>
                  </a:lnTo>
                  <a:lnTo>
                    <a:pt x="2492" y="489"/>
                  </a:lnTo>
                  <a:lnTo>
                    <a:pt x="2492" y="391"/>
                  </a:lnTo>
                  <a:lnTo>
                    <a:pt x="2443" y="294"/>
                  </a:lnTo>
                  <a:lnTo>
                    <a:pt x="2394" y="220"/>
                  </a:lnTo>
                  <a:lnTo>
                    <a:pt x="2345" y="147"/>
                  </a:lnTo>
                  <a:lnTo>
                    <a:pt x="2272" y="74"/>
                  </a:lnTo>
                  <a:lnTo>
                    <a:pt x="2199" y="25"/>
                  </a:lnTo>
                  <a:lnTo>
                    <a:pt x="210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39"/>
          <p:cNvGrpSpPr/>
          <p:nvPr/>
        </p:nvGrpSpPr>
        <p:grpSpPr>
          <a:xfrm>
            <a:off x="1647354" y="3244801"/>
            <a:ext cx="338489" cy="270138"/>
            <a:chOff x="1921475" y="3695200"/>
            <a:chExt cx="438400" cy="349875"/>
          </a:xfrm>
        </p:grpSpPr>
        <p:sp>
          <p:nvSpPr>
            <p:cNvPr id="536" name="Google Shape;536;p39"/>
            <p:cNvSpPr/>
            <p:nvPr/>
          </p:nvSpPr>
          <p:spPr>
            <a:xfrm>
              <a:off x="2246900" y="3992550"/>
              <a:ext cx="52525" cy="52525"/>
            </a:xfrm>
            <a:custGeom>
              <a:rect b="b" l="l" r="r" t="t"/>
              <a:pathLst>
                <a:path extrusionOk="0" h="2101" w="2101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3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3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9"/>
            <p:cNvSpPr/>
            <p:nvPr/>
          </p:nvSpPr>
          <p:spPr>
            <a:xfrm>
              <a:off x="2033800" y="3992550"/>
              <a:ext cx="52550" cy="52525"/>
            </a:xfrm>
            <a:custGeom>
              <a:rect b="b" l="l" r="r" t="t"/>
              <a:pathLst>
                <a:path extrusionOk="0" h="2101" w="2102">
                  <a:moveTo>
                    <a:pt x="831" y="1"/>
                  </a:moveTo>
                  <a:lnTo>
                    <a:pt x="636" y="74"/>
                  </a:lnTo>
                  <a:lnTo>
                    <a:pt x="465" y="171"/>
                  </a:lnTo>
                  <a:lnTo>
                    <a:pt x="318" y="294"/>
                  </a:lnTo>
                  <a:lnTo>
                    <a:pt x="172" y="440"/>
                  </a:lnTo>
                  <a:lnTo>
                    <a:pt x="74" y="636"/>
                  </a:lnTo>
                  <a:lnTo>
                    <a:pt x="25" y="831"/>
                  </a:lnTo>
                  <a:lnTo>
                    <a:pt x="1" y="1051"/>
                  </a:lnTo>
                  <a:lnTo>
                    <a:pt x="25" y="1246"/>
                  </a:lnTo>
                  <a:lnTo>
                    <a:pt x="74" y="1441"/>
                  </a:lnTo>
                  <a:lnTo>
                    <a:pt x="172" y="1637"/>
                  </a:lnTo>
                  <a:lnTo>
                    <a:pt x="318" y="1783"/>
                  </a:lnTo>
                  <a:lnTo>
                    <a:pt x="465" y="1906"/>
                  </a:lnTo>
                  <a:lnTo>
                    <a:pt x="636" y="2003"/>
                  </a:lnTo>
                  <a:lnTo>
                    <a:pt x="831" y="2076"/>
                  </a:lnTo>
                  <a:lnTo>
                    <a:pt x="1051" y="2101"/>
                  </a:lnTo>
                  <a:lnTo>
                    <a:pt x="1271" y="2076"/>
                  </a:lnTo>
                  <a:lnTo>
                    <a:pt x="1466" y="2003"/>
                  </a:lnTo>
                  <a:lnTo>
                    <a:pt x="1637" y="1906"/>
                  </a:lnTo>
                  <a:lnTo>
                    <a:pt x="1784" y="1783"/>
                  </a:lnTo>
                  <a:lnTo>
                    <a:pt x="1930" y="1637"/>
                  </a:lnTo>
                  <a:lnTo>
                    <a:pt x="2028" y="1441"/>
                  </a:lnTo>
                  <a:lnTo>
                    <a:pt x="2077" y="1246"/>
                  </a:lnTo>
                  <a:lnTo>
                    <a:pt x="2101" y="1051"/>
                  </a:lnTo>
                  <a:lnTo>
                    <a:pt x="2077" y="831"/>
                  </a:lnTo>
                  <a:lnTo>
                    <a:pt x="2028" y="636"/>
                  </a:lnTo>
                  <a:lnTo>
                    <a:pt x="1930" y="440"/>
                  </a:lnTo>
                  <a:lnTo>
                    <a:pt x="1784" y="294"/>
                  </a:lnTo>
                  <a:lnTo>
                    <a:pt x="1637" y="171"/>
                  </a:lnTo>
                  <a:lnTo>
                    <a:pt x="1466" y="74"/>
                  </a:lnTo>
                  <a:lnTo>
                    <a:pt x="127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9"/>
            <p:cNvSpPr/>
            <p:nvPr/>
          </p:nvSpPr>
          <p:spPr>
            <a:xfrm>
              <a:off x="1921475" y="3695200"/>
              <a:ext cx="438400" cy="297975"/>
            </a:xfrm>
            <a:custGeom>
              <a:rect b="b" l="l" r="r" t="t"/>
              <a:pathLst>
                <a:path extrusionOk="0" h="11919" w="17536">
                  <a:moveTo>
                    <a:pt x="15729" y="3371"/>
                  </a:moveTo>
                  <a:lnTo>
                    <a:pt x="15826" y="3395"/>
                  </a:lnTo>
                  <a:lnTo>
                    <a:pt x="15899" y="3444"/>
                  </a:lnTo>
                  <a:lnTo>
                    <a:pt x="15948" y="3517"/>
                  </a:lnTo>
                  <a:lnTo>
                    <a:pt x="15973" y="3615"/>
                  </a:lnTo>
                  <a:lnTo>
                    <a:pt x="15948" y="3713"/>
                  </a:lnTo>
                  <a:lnTo>
                    <a:pt x="13994" y="8060"/>
                  </a:lnTo>
                  <a:lnTo>
                    <a:pt x="13946" y="8133"/>
                  </a:lnTo>
                  <a:lnTo>
                    <a:pt x="13897" y="8158"/>
                  </a:lnTo>
                  <a:lnTo>
                    <a:pt x="13848" y="8207"/>
                  </a:lnTo>
                  <a:lnTo>
                    <a:pt x="13775" y="8207"/>
                  </a:lnTo>
                  <a:lnTo>
                    <a:pt x="13677" y="8182"/>
                  </a:lnTo>
                  <a:lnTo>
                    <a:pt x="13604" y="8133"/>
                  </a:lnTo>
                  <a:lnTo>
                    <a:pt x="13555" y="8036"/>
                  </a:lnTo>
                  <a:lnTo>
                    <a:pt x="13530" y="7962"/>
                  </a:lnTo>
                  <a:lnTo>
                    <a:pt x="13555" y="7865"/>
                  </a:lnTo>
                  <a:lnTo>
                    <a:pt x="15509" y="3517"/>
                  </a:lnTo>
                  <a:lnTo>
                    <a:pt x="15558" y="3420"/>
                  </a:lnTo>
                  <a:lnTo>
                    <a:pt x="15631" y="3371"/>
                  </a:lnTo>
                  <a:close/>
                  <a:moveTo>
                    <a:pt x="13628" y="3273"/>
                  </a:moveTo>
                  <a:lnTo>
                    <a:pt x="13726" y="3298"/>
                  </a:lnTo>
                  <a:lnTo>
                    <a:pt x="13824" y="3322"/>
                  </a:lnTo>
                  <a:lnTo>
                    <a:pt x="13872" y="3395"/>
                  </a:lnTo>
                  <a:lnTo>
                    <a:pt x="13897" y="3493"/>
                  </a:lnTo>
                  <a:lnTo>
                    <a:pt x="13897" y="3591"/>
                  </a:lnTo>
                  <a:lnTo>
                    <a:pt x="12602" y="8158"/>
                  </a:lnTo>
                  <a:lnTo>
                    <a:pt x="12578" y="8231"/>
                  </a:lnTo>
                  <a:lnTo>
                    <a:pt x="12505" y="8304"/>
                  </a:lnTo>
                  <a:lnTo>
                    <a:pt x="12456" y="8329"/>
                  </a:lnTo>
                  <a:lnTo>
                    <a:pt x="12358" y="8353"/>
                  </a:lnTo>
                  <a:lnTo>
                    <a:pt x="12309" y="8329"/>
                  </a:lnTo>
                  <a:lnTo>
                    <a:pt x="12212" y="8304"/>
                  </a:lnTo>
                  <a:lnTo>
                    <a:pt x="12163" y="8231"/>
                  </a:lnTo>
                  <a:lnTo>
                    <a:pt x="12138" y="8133"/>
                  </a:lnTo>
                  <a:lnTo>
                    <a:pt x="12138" y="8036"/>
                  </a:lnTo>
                  <a:lnTo>
                    <a:pt x="13433" y="3469"/>
                  </a:lnTo>
                  <a:lnTo>
                    <a:pt x="13482" y="3371"/>
                  </a:lnTo>
                  <a:lnTo>
                    <a:pt x="13530" y="3298"/>
                  </a:lnTo>
                  <a:lnTo>
                    <a:pt x="13628" y="3273"/>
                  </a:lnTo>
                  <a:close/>
                  <a:moveTo>
                    <a:pt x="11625" y="3200"/>
                  </a:moveTo>
                  <a:lnTo>
                    <a:pt x="11723" y="3224"/>
                  </a:lnTo>
                  <a:lnTo>
                    <a:pt x="11796" y="3298"/>
                  </a:lnTo>
                  <a:lnTo>
                    <a:pt x="11821" y="3371"/>
                  </a:lnTo>
                  <a:lnTo>
                    <a:pt x="11845" y="3469"/>
                  </a:lnTo>
                  <a:lnTo>
                    <a:pt x="11210" y="8280"/>
                  </a:lnTo>
                  <a:lnTo>
                    <a:pt x="11186" y="8353"/>
                  </a:lnTo>
                  <a:lnTo>
                    <a:pt x="11137" y="8426"/>
                  </a:lnTo>
                  <a:lnTo>
                    <a:pt x="11064" y="8475"/>
                  </a:lnTo>
                  <a:lnTo>
                    <a:pt x="10966" y="8500"/>
                  </a:lnTo>
                  <a:lnTo>
                    <a:pt x="10942" y="8500"/>
                  </a:lnTo>
                  <a:lnTo>
                    <a:pt x="10844" y="8451"/>
                  </a:lnTo>
                  <a:lnTo>
                    <a:pt x="10771" y="8402"/>
                  </a:lnTo>
                  <a:lnTo>
                    <a:pt x="10722" y="8304"/>
                  </a:lnTo>
                  <a:lnTo>
                    <a:pt x="10722" y="8207"/>
                  </a:lnTo>
                  <a:lnTo>
                    <a:pt x="11357" y="3420"/>
                  </a:lnTo>
                  <a:lnTo>
                    <a:pt x="11381" y="3322"/>
                  </a:lnTo>
                  <a:lnTo>
                    <a:pt x="11454" y="3249"/>
                  </a:lnTo>
                  <a:lnTo>
                    <a:pt x="11528" y="3200"/>
                  </a:lnTo>
                  <a:close/>
                  <a:moveTo>
                    <a:pt x="9525" y="3102"/>
                  </a:moveTo>
                  <a:lnTo>
                    <a:pt x="9623" y="3127"/>
                  </a:lnTo>
                  <a:lnTo>
                    <a:pt x="9696" y="3175"/>
                  </a:lnTo>
                  <a:lnTo>
                    <a:pt x="9745" y="3249"/>
                  </a:lnTo>
                  <a:lnTo>
                    <a:pt x="9769" y="3346"/>
                  </a:lnTo>
                  <a:lnTo>
                    <a:pt x="9818" y="8378"/>
                  </a:lnTo>
                  <a:lnTo>
                    <a:pt x="9794" y="8475"/>
                  </a:lnTo>
                  <a:lnTo>
                    <a:pt x="9745" y="8573"/>
                  </a:lnTo>
                  <a:lnTo>
                    <a:pt x="9672" y="8622"/>
                  </a:lnTo>
                  <a:lnTo>
                    <a:pt x="9574" y="8646"/>
                  </a:lnTo>
                  <a:lnTo>
                    <a:pt x="9476" y="8622"/>
                  </a:lnTo>
                  <a:lnTo>
                    <a:pt x="9403" y="8573"/>
                  </a:lnTo>
                  <a:lnTo>
                    <a:pt x="9354" y="8475"/>
                  </a:lnTo>
                  <a:lnTo>
                    <a:pt x="9330" y="8402"/>
                  </a:lnTo>
                  <a:lnTo>
                    <a:pt x="9281" y="3346"/>
                  </a:lnTo>
                  <a:lnTo>
                    <a:pt x="9305" y="3273"/>
                  </a:lnTo>
                  <a:lnTo>
                    <a:pt x="9354" y="3175"/>
                  </a:lnTo>
                  <a:lnTo>
                    <a:pt x="9427" y="3127"/>
                  </a:lnTo>
                  <a:lnTo>
                    <a:pt x="9525" y="3102"/>
                  </a:lnTo>
                  <a:close/>
                  <a:moveTo>
                    <a:pt x="7522" y="3029"/>
                  </a:moveTo>
                  <a:lnTo>
                    <a:pt x="7620" y="3078"/>
                  </a:lnTo>
                  <a:lnTo>
                    <a:pt x="7669" y="3151"/>
                  </a:lnTo>
                  <a:lnTo>
                    <a:pt x="7693" y="3249"/>
                  </a:lnTo>
                  <a:lnTo>
                    <a:pt x="8402" y="8500"/>
                  </a:lnTo>
                  <a:lnTo>
                    <a:pt x="8402" y="8597"/>
                  </a:lnTo>
                  <a:lnTo>
                    <a:pt x="8353" y="8671"/>
                  </a:lnTo>
                  <a:lnTo>
                    <a:pt x="8279" y="8744"/>
                  </a:lnTo>
                  <a:lnTo>
                    <a:pt x="8206" y="8768"/>
                  </a:lnTo>
                  <a:lnTo>
                    <a:pt x="8084" y="8768"/>
                  </a:lnTo>
                  <a:lnTo>
                    <a:pt x="8011" y="8720"/>
                  </a:lnTo>
                  <a:lnTo>
                    <a:pt x="7962" y="8646"/>
                  </a:lnTo>
                  <a:lnTo>
                    <a:pt x="7913" y="8573"/>
                  </a:lnTo>
                  <a:lnTo>
                    <a:pt x="7229" y="3298"/>
                  </a:lnTo>
                  <a:lnTo>
                    <a:pt x="7229" y="3200"/>
                  </a:lnTo>
                  <a:lnTo>
                    <a:pt x="7278" y="3127"/>
                  </a:lnTo>
                  <a:lnTo>
                    <a:pt x="7327" y="3053"/>
                  </a:lnTo>
                  <a:lnTo>
                    <a:pt x="7425" y="3029"/>
                  </a:lnTo>
                  <a:close/>
                  <a:moveTo>
                    <a:pt x="5446" y="2956"/>
                  </a:moveTo>
                  <a:lnTo>
                    <a:pt x="5520" y="2980"/>
                  </a:lnTo>
                  <a:lnTo>
                    <a:pt x="5593" y="3053"/>
                  </a:lnTo>
                  <a:lnTo>
                    <a:pt x="5642" y="3127"/>
                  </a:lnTo>
                  <a:lnTo>
                    <a:pt x="7009" y="8622"/>
                  </a:lnTo>
                  <a:lnTo>
                    <a:pt x="7009" y="8720"/>
                  </a:lnTo>
                  <a:lnTo>
                    <a:pt x="6985" y="8793"/>
                  </a:lnTo>
                  <a:lnTo>
                    <a:pt x="6912" y="8866"/>
                  </a:lnTo>
                  <a:lnTo>
                    <a:pt x="6814" y="8915"/>
                  </a:lnTo>
                  <a:lnTo>
                    <a:pt x="6692" y="8915"/>
                  </a:lnTo>
                  <a:lnTo>
                    <a:pt x="6619" y="8866"/>
                  </a:lnTo>
                  <a:lnTo>
                    <a:pt x="6570" y="8817"/>
                  </a:lnTo>
                  <a:lnTo>
                    <a:pt x="6521" y="8744"/>
                  </a:lnTo>
                  <a:lnTo>
                    <a:pt x="5153" y="3249"/>
                  </a:lnTo>
                  <a:lnTo>
                    <a:pt x="5153" y="3151"/>
                  </a:lnTo>
                  <a:lnTo>
                    <a:pt x="5178" y="3053"/>
                  </a:lnTo>
                  <a:lnTo>
                    <a:pt x="5251" y="3005"/>
                  </a:lnTo>
                  <a:lnTo>
                    <a:pt x="5349" y="2956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220" y="74"/>
                  </a:lnTo>
                  <a:lnTo>
                    <a:pt x="147" y="123"/>
                  </a:lnTo>
                  <a:lnTo>
                    <a:pt x="73" y="196"/>
                  </a:lnTo>
                  <a:lnTo>
                    <a:pt x="25" y="294"/>
                  </a:lnTo>
                  <a:lnTo>
                    <a:pt x="0" y="367"/>
                  </a:lnTo>
                  <a:lnTo>
                    <a:pt x="0" y="489"/>
                  </a:lnTo>
                  <a:lnTo>
                    <a:pt x="0" y="587"/>
                  </a:lnTo>
                  <a:lnTo>
                    <a:pt x="25" y="660"/>
                  </a:lnTo>
                  <a:lnTo>
                    <a:pt x="73" y="758"/>
                  </a:lnTo>
                  <a:lnTo>
                    <a:pt x="147" y="831"/>
                  </a:lnTo>
                  <a:lnTo>
                    <a:pt x="220" y="880"/>
                  </a:lnTo>
                  <a:lnTo>
                    <a:pt x="293" y="929"/>
                  </a:lnTo>
                  <a:lnTo>
                    <a:pt x="391" y="953"/>
                  </a:lnTo>
                  <a:lnTo>
                    <a:pt x="489" y="977"/>
                  </a:lnTo>
                  <a:lnTo>
                    <a:pt x="3346" y="977"/>
                  </a:lnTo>
                  <a:lnTo>
                    <a:pt x="5300" y="9281"/>
                  </a:lnTo>
                  <a:lnTo>
                    <a:pt x="4518" y="11235"/>
                  </a:lnTo>
                  <a:lnTo>
                    <a:pt x="4494" y="11357"/>
                  </a:lnTo>
                  <a:lnTo>
                    <a:pt x="4494" y="11479"/>
                  </a:lnTo>
                  <a:lnTo>
                    <a:pt x="4518" y="11577"/>
                  </a:lnTo>
                  <a:lnTo>
                    <a:pt x="4567" y="11699"/>
                  </a:lnTo>
                  <a:lnTo>
                    <a:pt x="4592" y="11724"/>
                  </a:lnTo>
                  <a:lnTo>
                    <a:pt x="4811" y="11577"/>
                  </a:lnTo>
                  <a:lnTo>
                    <a:pt x="5031" y="11479"/>
                  </a:lnTo>
                  <a:lnTo>
                    <a:pt x="5275" y="11406"/>
                  </a:lnTo>
                  <a:lnTo>
                    <a:pt x="5715" y="11406"/>
                  </a:lnTo>
                  <a:lnTo>
                    <a:pt x="5886" y="11430"/>
                  </a:lnTo>
                  <a:lnTo>
                    <a:pt x="6033" y="11479"/>
                  </a:lnTo>
                  <a:lnTo>
                    <a:pt x="6179" y="11528"/>
                  </a:lnTo>
                  <a:lnTo>
                    <a:pt x="6326" y="11601"/>
                  </a:lnTo>
                  <a:lnTo>
                    <a:pt x="6448" y="11699"/>
                  </a:lnTo>
                  <a:lnTo>
                    <a:pt x="6570" y="11797"/>
                  </a:lnTo>
                  <a:lnTo>
                    <a:pt x="6692" y="11919"/>
                  </a:lnTo>
                  <a:lnTo>
                    <a:pt x="12920" y="11919"/>
                  </a:lnTo>
                  <a:lnTo>
                    <a:pt x="13042" y="11797"/>
                  </a:lnTo>
                  <a:lnTo>
                    <a:pt x="13164" y="11699"/>
                  </a:lnTo>
                  <a:lnTo>
                    <a:pt x="13286" y="11601"/>
                  </a:lnTo>
                  <a:lnTo>
                    <a:pt x="13433" y="11528"/>
                  </a:lnTo>
                  <a:lnTo>
                    <a:pt x="13579" y="11479"/>
                  </a:lnTo>
                  <a:lnTo>
                    <a:pt x="13726" y="11430"/>
                  </a:lnTo>
                  <a:lnTo>
                    <a:pt x="13897" y="11406"/>
                  </a:lnTo>
                  <a:lnTo>
                    <a:pt x="14312" y="11406"/>
                  </a:lnTo>
                  <a:lnTo>
                    <a:pt x="14556" y="11479"/>
                  </a:lnTo>
                  <a:lnTo>
                    <a:pt x="14776" y="11553"/>
                  </a:lnTo>
                  <a:lnTo>
                    <a:pt x="14971" y="11699"/>
                  </a:lnTo>
                  <a:lnTo>
                    <a:pt x="15020" y="11553"/>
                  </a:lnTo>
                  <a:lnTo>
                    <a:pt x="15045" y="11430"/>
                  </a:lnTo>
                  <a:lnTo>
                    <a:pt x="15045" y="11308"/>
                  </a:lnTo>
                  <a:lnTo>
                    <a:pt x="15020" y="11235"/>
                  </a:lnTo>
                  <a:lnTo>
                    <a:pt x="14971" y="11137"/>
                  </a:lnTo>
                  <a:lnTo>
                    <a:pt x="14898" y="11064"/>
                  </a:lnTo>
                  <a:lnTo>
                    <a:pt x="14825" y="11015"/>
                  </a:lnTo>
                  <a:lnTo>
                    <a:pt x="14752" y="10966"/>
                  </a:lnTo>
                  <a:lnTo>
                    <a:pt x="14654" y="10942"/>
                  </a:lnTo>
                  <a:lnTo>
                    <a:pt x="5691" y="10942"/>
                  </a:lnTo>
                  <a:lnTo>
                    <a:pt x="6106" y="9916"/>
                  </a:lnTo>
                  <a:lnTo>
                    <a:pt x="6252" y="9941"/>
                  </a:lnTo>
                  <a:lnTo>
                    <a:pt x="6423" y="9941"/>
                  </a:lnTo>
                  <a:lnTo>
                    <a:pt x="13848" y="9257"/>
                  </a:lnTo>
                  <a:lnTo>
                    <a:pt x="14019" y="9232"/>
                  </a:lnTo>
                  <a:lnTo>
                    <a:pt x="14190" y="9159"/>
                  </a:lnTo>
                  <a:lnTo>
                    <a:pt x="14336" y="9086"/>
                  </a:lnTo>
                  <a:lnTo>
                    <a:pt x="14507" y="8988"/>
                  </a:lnTo>
                  <a:lnTo>
                    <a:pt x="14654" y="8890"/>
                  </a:lnTo>
                  <a:lnTo>
                    <a:pt x="14776" y="8768"/>
                  </a:lnTo>
                  <a:lnTo>
                    <a:pt x="14874" y="8622"/>
                  </a:lnTo>
                  <a:lnTo>
                    <a:pt x="14971" y="8475"/>
                  </a:lnTo>
                  <a:lnTo>
                    <a:pt x="17463" y="3151"/>
                  </a:lnTo>
                  <a:lnTo>
                    <a:pt x="17511" y="3005"/>
                  </a:lnTo>
                  <a:lnTo>
                    <a:pt x="17536" y="2882"/>
                  </a:lnTo>
                  <a:lnTo>
                    <a:pt x="17511" y="2760"/>
                  </a:lnTo>
                  <a:lnTo>
                    <a:pt x="17487" y="2638"/>
                  </a:lnTo>
                  <a:lnTo>
                    <a:pt x="17414" y="2565"/>
                  </a:lnTo>
                  <a:lnTo>
                    <a:pt x="17292" y="2492"/>
                  </a:lnTo>
                  <a:lnTo>
                    <a:pt x="17169" y="2443"/>
                  </a:lnTo>
                  <a:lnTo>
                    <a:pt x="17023" y="2418"/>
                  </a:lnTo>
                  <a:lnTo>
                    <a:pt x="4592" y="2003"/>
                  </a:lnTo>
                  <a:lnTo>
                    <a:pt x="4225" y="367"/>
                  </a:lnTo>
                  <a:lnTo>
                    <a:pt x="4152" y="220"/>
                  </a:lnTo>
                  <a:lnTo>
                    <a:pt x="4054" y="98"/>
                  </a:lnTo>
                  <a:lnTo>
                    <a:pt x="3908" y="25"/>
                  </a:lnTo>
                  <a:lnTo>
                    <a:pt x="373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9" name="Google Shape;539;p39"/>
          <p:cNvGrpSpPr/>
          <p:nvPr/>
        </p:nvGrpSpPr>
        <p:grpSpPr>
          <a:xfrm>
            <a:off x="2171108" y="3240554"/>
            <a:ext cx="331887" cy="278168"/>
            <a:chOff x="2599825" y="3689700"/>
            <a:chExt cx="429850" cy="360275"/>
          </a:xfrm>
        </p:grpSpPr>
        <p:sp>
          <p:nvSpPr>
            <p:cNvPr id="540" name="Google Shape;540;p39"/>
            <p:cNvSpPr/>
            <p:nvPr/>
          </p:nvSpPr>
          <p:spPr>
            <a:xfrm>
              <a:off x="2599825" y="3689700"/>
              <a:ext cx="429850" cy="169150"/>
            </a:xfrm>
            <a:custGeom>
              <a:rect b="b" l="l" r="r" t="t"/>
              <a:pathLst>
                <a:path extrusionOk="0" h="6766" w="17194">
                  <a:moveTo>
                    <a:pt x="10160" y="978"/>
                  </a:moveTo>
                  <a:lnTo>
                    <a:pt x="10258" y="1002"/>
                  </a:lnTo>
                  <a:lnTo>
                    <a:pt x="10355" y="1026"/>
                  </a:lnTo>
                  <a:lnTo>
                    <a:pt x="10429" y="1075"/>
                  </a:lnTo>
                  <a:lnTo>
                    <a:pt x="10502" y="1124"/>
                  </a:lnTo>
                  <a:lnTo>
                    <a:pt x="10575" y="1197"/>
                  </a:lnTo>
                  <a:lnTo>
                    <a:pt x="10600" y="1295"/>
                  </a:lnTo>
                  <a:lnTo>
                    <a:pt x="10649" y="1368"/>
                  </a:lnTo>
                  <a:lnTo>
                    <a:pt x="10649" y="1466"/>
                  </a:lnTo>
                  <a:lnTo>
                    <a:pt x="10649" y="1881"/>
                  </a:lnTo>
                  <a:lnTo>
                    <a:pt x="6545" y="1881"/>
                  </a:lnTo>
                  <a:lnTo>
                    <a:pt x="6545" y="1466"/>
                  </a:lnTo>
                  <a:lnTo>
                    <a:pt x="6545" y="1368"/>
                  </a:lnTo>
                  <a:lnTo>
                    <a:pt x="6594" y="1295"/>
                  </a:lnTo>
                  <a:lnTo>
                    <a:pt x="6619" y="1197"/>
                  </a:lnTo>
                  <a:lnTo>
                    <a:pt x="6692" y="1124"/>
                  </a:lnTo>
                  <a:lnTo>
                    <a:pt x="6765" y="1075"/>
                  </a:lnTo>
                  <a:lnTo>
                    <a:pt x="6839" y="1026"/>
                  </a:lnTo>
                  <a:lnTo>
                    <a:pt x="6936" y="1002"/>
                  </a:lnTo>
                  <a:lnTo>
                    <a:pt x="7034" y="978"/>
                  </a:lnTo>
                  <a:close/>
                  <a:moveTo>
                    <a:pt x="7034" y="1"/>
                  </a:moveTo>
                  <a:lnTo>
                    <a:pt x="6887" y="25"/>
                  </a:lnTo>
                  <a:lnTo>
                    <a:pt x="6741" y="50"/>
                  </a:lnTo>
                  <a:lnTo>
                    <a:pt x="6472" y="123"/>
                  </a:lnTo>
                  <a:lnTo>
                    <a:pt x="6204" y="269"/>
                  </a:lnTo>
                  <a:lnTo>
                    <a:pt x="6008" y="440"/>
                  </a:lnTo>
                  <a:lnTo>
                    <a:pt x="5813" y="660"/>
                  </a:lnTo>
                  <a:lnTo>
                    <a:pt x="5691" y="904"/>
                  </a:lnTo>
                  <a:lnTo>
                    <a:pt x="5593" y="1173"/>
                  </a:lnTo>
                  <a:lnTo>
                    <a:pt x="5569" y="1320"/>
                  </a:lnTo>
                  <a:lnTo>
                    <a:pt x="5569" y="1466"/>
                  </a:lnTo>
                  <a:lnTo>
                    <a:pt x="5569" y="1881"/>
                  </a:lnTo>
                  <a:lnTo>
                    <a:pt x="391" y="1881"/>
                  </a:lnTo>
                  <a:lnTo>
                    <a:pt x="293" y="1906"/>
                  </a:lnTo>
                  <a:lnTo>
                    <a:pt x="220" y="1955"/>
                  </a:lnTo>
                  <a:lnTo>
                    <a:pt x="147" y="2028"/>
                  </a:lnTo>
                  <a:lnTo>
                    <a:pt x="73" y="2077"/>
                  </a:lnTo>
                  <a:lnTo>
                    <a:pt x="49" y="2174"/>
                  </a:lnTo>
                  <a:lnTo>
                    <a:pt x="0" y="2272"/>
                  </a:lnTo>
                  <a:lnTo>
                    <a:pt x="0" y="2370"/>
                  </a:lnTo>
                  <a:lnTo>
                    <a:pt x="0" y="5789"/>
                  </a:lnTo>
                  <a:lnTo>
                    <a:pt x="24" y="5984"/>
                  </a:lnTo>
                  <a:lnTo>
                    <a:pt x="73" y="6155"/>
                  </a:lnTo>
                  <a:lnTo>
                    <a:pt x="171" y="6326"/>
                  </a:lnTo>
                  <a:lnTo>
                    <a:pt x="293" y="6473"/>
                  </a:lnTo>
                  <a:lnTo>
                    <a:pt x="440" y="6595"/>
                  </a:lnTo>
                  <a:lnTo>
                    <a:pt x="586" y="6693"/>
                  </a:lnTo>
                  <a:lnTo>
                    <a:pt x="782" y="6741"/>
                  </a:lnTo>
                  <a:lnTo>
                    <a:pt x="977" y="6766"/>
                  </a:lnTo>
                  <a:lnTo>
                    <a:pt x="7742" y="6766"/>
                  </a:lnTo>
                  <a:lnTo>
                    <a:pt x="7742" y="6155"/>
                  </a:lnTo>
                  <a:lnTo>
                    <a:pt x="7767" y="6058"/>
                  </a:lnTo>
                  <a:lnTo>
                    <a:pt x="7791" y="5984"/>
                  </a:lnTo>
                  <a:lnTo>
                    <a:pt x="7840" y="5887"/>
                  </a:lnTo>
                  <a:lnTo>
                    <a:pt x="7889" y="5813"/>
                  </a:lnTo>
                  <a:lnTo>
                    <a:pt x="7962" y="5765"/>
                  </a:lnTo>
                  <a:lnTo>
                    <a:pt x="8060" y="5716"/>
                  </a:lnTo>
                  <a:lnTo>
                    <a:pt x="8133" y="5691"/>
                  </a:lnTo>
                  <a:lnTo>
                    <a:pt x="8231" y="5667"/>
                  </a:lnTo>
                  <a:lnTo>
                    <a:pt x="8963" y="5667"/>
                  </a:lnTo>
                  <a:lnTo>
                    <a:pt x="9061" y="5691"/>
                  </a:lnTo>
                  <a:lnTo>
                    <a:pt x="9134" y="5716"/>
                  </a:lnTo>
                  <a:lnTo>
                    <a:pt x="9232" y="5765"/>
                  </a:lnTo>
                  <a:lnTo>
                    <a:pt x="9305" y="5813"/>
                  </a:lnTo>
                  <a:lnTo>
                    <a:pt x="9354" y="5887"/>
                  </a:lnTo>
                  <a:lnTo>
                    <a:pt x="9403" y="5984"/>
                  </a:lnTo>
                  <a:lnTo>
                    <a:pt x="9427" y="6058"/>
                  </a:lnTo>
                  <a:lnTo>
                    <a:pt x="9452" y="6155"/>
                  </a:lnTo>
                  <a:lnTo>
                    <a:pt x="9452" y="6766"/>
                  </a:lnTo>
                  <a:lnTo>
                    <a:pt x="16217" y="6766"/>
                  </a:lnTo>
                  <a:lnTo>
                    <a:pt x="16412" y="6741"/>
                  </a:lnTo>
                  <a:lnTo>
                    <a:pt x="16608" y="6693"/>
                  </a:lnTo>
                  <a:lnTo>
                    <a:pt x="16754" y="6595"/>
                  </a:lnTo>
                  <a:lnTo>
                    <a:pt x="16901" y="6473"/>
                  </a:lnTo>
                  <a:lnTo>
                    <a:pt x="17023" y="6326"/>
                  </a:lnTo>
                  <a:lnTo>
                    <a:pt x="17121" y="6155"/>
                  </a:lnTo>
                  <a:lnTo>
                    <a:pt x="17169" y="5984"/>
                  </a:lnTo>
                  <a:lnTo>
                    <a:pt x="17194" y="5789"/>
                  </a:lnTo>
                  <a:lnTo>
                    <a:pt x="17194" y="2370"/>
                  </a:lnTo>
                  <a:lnTo>
                    <a:pt x="17194" y="2272"/>
                  </a:lnTo>
                  <a:lnTo>
                    <a:pt x="17145" y="2174"/>
                  </a:lnTo>
                  <a:lnTo>
                    <a:pt x="17121" y="2077"/>
                  </a:lnTo>
                  <a:lnTo>
                    <a:pt x="17047" y="2028"/>
                  </a:lnTo>
                  <a:lnTo>
                    <a:pt x="16974" y="1955"/>
                  </a:lnTo>
                  <a:lnTo>
                    <a:pt x="16901" y="1906"/>
                  </a:lnTo>
                  <a:lnTo>
                    <a:pt x="16803" y="1881"/>
                  </a:lnTo>
                  <a:lnTo>
                    <a:pt x="11625" y="1881"/>
                  </a:lnTo>
                  <a:lnTo>
                    <a:pt x="11625" y="1466"/>
                  </a:lnTo>
                  <a:lnTo>
                    <a:pt x="11625" y="1320"/>
                  </a:lnTo>
                  <a:lnTo>
                    <a:pt x="11601" y="1173"/>
                  </a:lnTo>
                  <a:lnTo>
                    <a:pt x="11503" y="904"/>
                  </a:lnTo>
                  <a:lnTo>
                    <a:pt x="11381" y="660"/>
                  </a:lnTo>
                  <a:lnTo>
                    <a:pt x="11186" y="440"/>
                  </a:lnTo>
                  <a:lnTo>
                    <a:pt x="10990" y="269"/>
                  </a:lnTo>
                  <a:lnTo>
                    <a:pt x="10722" y="123"/>
                  </a:lnTo>
                  <a:lnTo>
                    <a:pt x="10453" y="50"/>
                  </a:lnTo>
                  <a:lnTo>
                    <a:pt x="10307" y="25"/>
                  </a:lnTo>
                  <a:lnTo>
                    <a:pt x="1016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9"/>
            <p:cNvSpPr/>
            <p:nvPr/>
          </p:nvSpPr>
          <p:spPr>
            <a:xfrm>
              <a:off x="2599825" y="3861275"/>
              <a:ext cx="429850" cy="188700"/>
            </a:xfrm>
            <a:custGeom>
              <a:rect b="b" l="l" r="r" t="t"/>
              <a:pathLst>
                <a:path extrusionOk="0" h="7548" w="17194">
                  <a:moveTo>
                    <a:pt x="0" y="1"/>
                  </a:moveTo>
                  <a:lnTo>
                    <a:pt x="0" y="7059"/>
                  </a:lnTo>
                  <a:lnTo>
                    <a:pt x="0" y="7157"/>
                  </a:lnTo>
                  <a:lnTo>
                    <a:pt x="49" y="7230"/>
                  </a:lnTo>
                  <a:lnTo>
                    <a:pt x="73" y="7327"/>
                  </a:lnTo>
                  <a:lnTo>
                    <a:pt x="147" y="7401"/>
                  </a:lnTo>
                  <a:lnTo>
                    <a:pt x="220" y="7450"/>
                  </a:lnTo>
                  <a:lnTo>
                    <a:pt x="293" y="7498"/>
                  </a:lnTo>
                  <a:lnTo>
                    <a:pt x="391" y="7523"/>
                  </a:lnTo>
                  <a:lnTo>
                    <a:pt x="489" y="7547"/>
                  </a:lnTo>
                  <a:lnTo>
                    <a:pt x="16705" y="7547"/>
                  </a:lnTo>
                  <a:lnTo>
                    <a:pt x="16803" y="7523"/>
                  </a:lnTo>
                  <a:lnTo>
                    <a:pt x="16901" y="7498"/>
                  </a:lnTo>
                  <a:lnTo>
                    <a:pt x="16974" y="7450"/>
                  </a:lnTo>
                  <a:lnTo>
                    <a:pt x="17047" y="7401"/>
                  </a:lnTo>
                  <a:lnTo>
                    <a:pt x="17121" y="7327"/>
                  </a:lnTo>
                  <a:lnTo>
                    <a:pt x="17145" y="7230"/>
                  </a:lnTo>
                  <a:lnTo>
                    <a:pt x="17194" y="7157"/>
                  </a:lnTo>
                  <a:lnTo>
                    <a:pt x="17194" y="7059"/>
                  </a:lnTo>
                  <a:lnTo>
                    <a:pt x="17194" y="1"/>
                  </a:lnTo>
                  <a:lnTo>
                    <a:pt x="16974" y="172"/>
                  </a:lnTo>
                  <a:lnTo>
                    <a:pt x="16754" y="294"/>
                  </a:lnTo>
                  <a:lnTo>
                    <a:pt x="16486" y="367"/>
                  </a:lnTo>
                  <a:lnTo>
                    <a:pt x="16217" y="391"/>
                  </a:lnTo>
                  <a:lnTo>
                    <a:pt x="9452" y="391"/>
                  </a:lnTo>
                  <a:lnTo>
                    <a:pt x="9452" y="855"/>
                  </a:lnTo>
                  <a:lnTo>
                    <a:pt x="9427" y="953"/>
                  </a:lnTo>
                  <a:lnTo>
                    <a:pt x="9403" y="1051"/>
                  </a:lnTo>
                  <a:lnTo>
                    <a:pt x="9354" y="1148"/>
                  </a:lnTo>
                  <a:lnTo>
                    <a:pt x="9305" y="1197"/>
                  </a:lnTo>
                  <a:lnTo>
                    <a:pt x="9232" y="1271"/>
                  </a:lnTo>
                  <a:lnTo>
                    <a:pt x="9134" y="1319"/>
                  </a:lnTo>
                  <a:lnTo>
                    <a:pt x="9061" y="1344"/>
                  </a:lnTo>
                  <a:lnTo>
                    <a:pt x="8133" y="1344"/>
                  </a:lnTo>
                  <a:lnTo>
                    <a:pt x="8060" y="1319"/>
                  </a:lnTo>
                  <a:lnTo>
                    <a:pt x="7962" y="1271"/>
                  </a:lnTo>
                  <a:lnTo>
                    <a:pt x="7889" y="1197"/>
                  </a:lnTo>
                  <a:lnTo>
                    <a:pt x="7840" y="1148"/>
                  </a:lnTo>
                  <a:lnTo>
                    <a:pt x="7791" y="1051"/>
                  </a:lnTo>
                  <a:lnTo>
                    <a:pt x="7767" y="953"/>
                  </a:lnTo>
                  <a:lnTo>
                    <a:pt x="7742" y="855"/>
                  </a:lnTo>
                  <a:lnTo>
                    <a:pt x="7742" y="391"/>
                  </a:lnTo>
                  <a:lnTo>
                    <a:pt x="977" y="391"/>
                  </a:lnTo>
                  <a:lnTo>
                    <a:pt x="708" y="367"/>
                  </a:lnTo>
                  <a:lnTo>
                    <a:pt x="440" y="294"/>
                  </a:lnTo>
                  <a:lnTo>
                    <a:pt x="220" y="172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2" name="Google Shape;542;p39"/>
          <p:cNvGrpSpPr/>
          <p:nvPr/>
        </p:nvGrpSpPr>
        <p:grpSpPr>
          <a:xfrm>
            <a:off x="2707582" y="3211794"/>
            <a:ext cx="299845" cy="313048"/>
            <a:chOff x="3294650" y="3652450"/>
            <a:chExt cx="388350" cy="405450"/>
          </a:xfrm>
        </p:grpSpPr>
        <p:sp>
          <p:nvSpPr>
            <p:cNvPr id="543" name="Google Shape;543;p39"/>
            <p:cNvSpPr/>
            <p:nvPr/>
          </p:nvSpPr>
          <p:spPr>
            <a:xfrm>
              <a:off x="3294650" y="3681775"/>
              <a:ext cx="376150" cy="376125"/>
            </a:xfrm>
            <a:custGeom>
              <a:rect b="b" l="l" r="r" t="t"/>
              <a:pathLst>
                <a:path extrusionOk="0" h="15045" w="15046">
                  <a:moveTo>
                    <a:pt x="7132" y="0"/>
                  </a:moveTo>
                  <a:lnTo>
                    <a:pt x="6766" y="49"/>
                  </a:lnTo>
                  <a:lnTo>
                    <a:pt x="6375" y="98"/>
                  </a:lnTo>
                  <a:lnTo>
                    <a:pt x="6009" y="147"/>
                  </a:lnTo>
                  <a:lnTo>
                    <a:pt x="5642" y="244"/>
                  </a:lnTo>
                  <a:lnTo>
                    <a:pt x="5276" y="342"/>
                  </a:lnTo>
                  <a:lnTo>
                    <a:pt x="4934" y="464"/>
                  </a:lnTo>
                  <a:lnTo>
                    <a:pt x="4592" y="586"/>
                  </a:lnTo>
                  <a:lnTo>
                    <a:pt x="4250" y="733"/>
                  </a:lnTo>
                  <a:lnTo>
                    <a:pt x="3933" y="904"/>
                  </a:lnTo>
                  <a:lnTo>
                    <a:pt x="3615" y="1099"/>
                  </a:lnTo>
                  <a:lnTo>
                    <a:pt x="3322" y="1295"/>
                  </a:lnTo>
                  <a:lnTo>
                    <a:pt x="3029" y="1490"/>
                  </a:lnTo>
                  <a:lnTo>
                    <a:pt x="2736" y="1710"/>
                  </a:lnTo>
                  <a:lnTo>
                    <a:pt x="2467" y="1954"/>
                  </a:lnTo>
                  <a:lnTo>
                    <a:pt x="2199" y="2198"/>
                  </a:lnTo>
                  <a:lnTo>
                    <a:pt x="1954" y="2467"/>
                  </a:lnTo>
                  <a:lnTo>
                    <a:pt x="1710" y="2736"/>
                  </a:lnTo>
                  <a:lnTo>
                    <a:pt x="1490" y="3029"/>
                  </a:lnTo>
                  <a:lnTo>
                    <a:pt x="1295" y="3322"/>
                  </a:lnTo>
                  <a:lnTo>
                    <a:pt x="1100" y="3615"/>
                  </a:lnTo>
                  <a:lnTo>
                    <a:pt x="904" y="3932"/>
                  </a:lnTo>
                  <a:lnTo>
                    <a:pt x="733" y="4250"/>
                  </a:lnTo>
                  <a:lnTo>
                    <a:pt x="587" y="4592"/>
                  </a:lnTo>
                  <a:lnTo>
                    <a:pt x="465" y="4934"/>
                  </a:lnTo>
                  <a:lnTo>
                    <a:pt x="342" y="5276"/>
                  </a:lnTo>
                  <a:lnTo>
                    <a:pt x="245" y="5642"/>
                  </a:lnTo>
                  <a:lnTo>
                    <a:pt x="147" y="6008"/>
                  </a:lnTo>
                  <a:lnTo>
                    <a:pt x="98" y="6375"/>
                  </a:lnTo>
                  <a:lnTo>
                    <a:pt x="49" y="6765"/>
                  </a:lnTo>
                  <a:lnTo>
                    <a:pt x="0" y="7132"/>
                  </a:lnTo>
                  <a:lnTo>
                    <a:pt x="0" y="7522"/>
                  </a:lnTo>
                  <a:lnTo>
                    <a:pt x="0" y="7913"/>
                  </a:lnTo>
                  <a:lnTo>
                    <a:pt x="49" y="8280"/>
                  </a:lnTo>
                  <a:lnTo>
                    <a:pt x="98" y="8670"/>
                  </a:lnTo>
                  <a:lnTo>
                    <a:pt x="147" y="9037"/>
                  </a:lnTo>
                  <a:lnTo>
                    <a:pt x="245" y="9403"/>
                  </a:lnTo>
                  <a:lnTo>
                    <a:pt x="342" y="9769"/>
                  </a:lnTo>
                  <a:lnTo>
                    <a:pt x="465" y="10111"/>
                  </a:lnTo>
                  <a:lnTo>
                    <a:pt x="587" y="10453"/>
                  </a:lnTo>
                  <a:lnTo>
                    <a:pt x="733" y="10795"/>
                  </a:lnTo>
                  <a:lnTo>
                    <a:pt x="904" y="11113"/>
                  </a:lnTo>
                  <a:lnTo>
                    <a:pt x="1100" y="11430"/>
                  </a:lnTo>
                  <a:lnTo>
                    <a:pt x="1295" y="11723"/>
                  </a:lnTo>
                  <a:lnTo>
                    <a:pt x="1490" y="12016"/>
                  </a:lnTo>
                  <a:lnTo>
                    <a:pt x="1710" y="12309"/>
                  </a:lnTo>
                  <a:lnTo>
                    <a:pt x="1954" y="12578"/>
                  </a:lnTo>
                  <a:lnTo>
                    <a:pt x="2199" y="12847"/>
                  </a:lnTo>
                  <a:lnTo>
                    <a:pt x="2467" y="13091"/>
                  </a:lnTo>
                  <a:lnTo>
                    <a:pt x="2736" y="13335"/>
                  </a:lnTo>
                  <a:lnTo>
                    <a:pt x="3029" y="13555"/>
                  </a:lnTo>
                  <a:lnTo>
                    <a:pt x="3322" y="13750"/>
                  </a:lnTo>
                  <a:lnTo>
                    <a:pt x="3615" y="13946"/>
                  </a:lnTo>
                  <a:lnTo>
                    <a:pt x="3933" y="14141"/>
                  </a:lnTo>
                  <a:lnTo>
                    <a:pt x="4250" y="14312"/>
                  </a:lnTo>
                  <a:lnTo>
                    <a:pt x="4592" y="14459"/>
                  </a:lnTo>
                  <a:lnTo>
                    <a:pt x="4934" y="14581"/>
                  </a:lnTo>
                  <a:lnTo>
                    <a:pt x="5276" y="14703"/>
                  </a:lnTo>
                  <a:lnTo>
                    <a:pt x="5642" y="14801"/>
                  </a:lnTo>
                  <a:lnTo>
                    <a:pt x="6009" y="14898"/>
                  </a:lnTo>
                  <a:lnTo>
                    <a:pt x="6375" y="14947"/>
                  </a:lnTo>
                  <a:lnTo>
                    <a:pt x="6766" y="14996"/>
                  </a:lnTo>
                  <a:lnTo>
                    <a:pt x="7132" y="15045"/>
                  </a:lnTo>
                  <a:lnTo>
                    <a:pt x="7914" y="15045"/>
                  </a:lnTo>
                  <a:lnTo>
                    <a:pt x="8280" y="14996"/>
                  </a:lnTo>
                  <a:lnTo>
                    <a:pt x="8671" y="14947"/>
                  </a:lnTo>
                  <a:lnTo>
                    <a:pt x="9037" y="14898"/>
                  </a:lnTo>
                  <a:lnTo>
                    <a:pt x="9403" y="14801"/>
                  </a:lnTo>
                  <a:lnTo>
                    <a:pt x="9770" y="14703"/>
                  </a:lnTo>
                  <a:lnTo>
                    <a:pt x="10112" y="14581"/>
                  </a:lnTo>
                  <a:lnTo>
                    <a:pt x="10454" y="14459"/>
                  </a:lnTo>
                  <a:lnTo>
                    <a:pt x="10795" y="14312"/>
                  </a:lnTo>
                  <a:lnTo>
                    <a:pt x="11113" y="14141"/>
                  </a:lnTo>
                  <a:lnTo>
                    <a:pt x="11430" y="13946"/>
                  </a:lnTo>
                  <a:lnTo>
                    <a:pt x="11724" y="13750"/>
                  </a:lnTo>
                  <a:lnTo>
                    <a:pt x="12017" y="13555"/>
                  </a:lnTo>
                  <a:lnTo>
                    <a:pt x="12310" y="13335"/>
                  </a:lnTo>
                  <a:lnTo>
                    <a:pt x="12578" y="13091"/>
                  </a:lnTo>
                  <a:lnTo>
                    <a:pt x="12847" y="12847"/>
                  </a:lnTo>
                  <a:lnTo>
                    <a:pt x="13091" y="12578"/>
                  </a:lnTo>
                  <a:lnTo>
                    <a:pt x="13335" y="12309"/>
                  </a:lnTo>
                  <a:lnTo>
                    <a:pt x="13555" y="12016"/>
                  </a:lnTo>
                  <a:lnTo>
                    <a:pt x="13751" y="11723"/>
                  </a:lnTo>
                  <a:lnTo>
                    <a:pt x="13946" y="11430"/>
                  </a:lnTo>
                  <a:lnTo>
                    <a:pt x="14141" y="11113"/>
                  </a:lnTo>
                  <a:lnTo>
                    <a:pt x="14312" y="10795"/>
                  </a:lnTo>
                  <a:lnTo>
                    <a:pt x="14459" y="10453"/>
                  </a:lnTo>
                  <a:lnTo>
                    <a:pt x="14581" y="10111"/>
                  </a:lnTo>
                  <a:lnTo>
                    <a:pt x="14703" y="9769"/>
                  </a:lnTo>
                  <a:lnTo>
                    <a:pt x="14801" y="9403"/>
                  </a:lnTo>
                  <a:lnTo>
                    <a:pt x="14899" y="9037"/>
                  </a:lnTo>
                  <a:lnTo>
                    <a:pt x="14947" y="8670"/>
                  </a:lnTo>
                  <a:lnTo>
                    <a:pt x="14996" y="8280"/>
                  </a:lnTo>
                  <a:lnTo>
                    <a:pt x="15045" y="7913"/>
                  </a:lnTo>
                  <a:lnTo>
                    <a:pt x="15045" y="7522"/>
                  </a:lnTo>
                  <a:lnTo>
                    <a:pt x="7523" y="7522"/>
                  </a:lnTo>
                  <a:lnTo>
                    <a:pt x="752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4" name="Google Shape;544;p39"/>
            <p:cNvSpPr/>
            <p:nvPr/>
          </p:nvSpPr>
          <p:spPr>
            <a:xfrm>
              <a:off x="3494925" y="3760525"/>
              <a:ext cx="188075" cy="97100"/>
            </a:xfrm>
            <a:custGeom>
              <a:rect b="b" l="l" r="r" t="t"/>
              <a:pathLst>
                <a:path extrusionOk="0" h="3884" w="7523">
                  <a:moveTo>
                    <a:pt x="2491" y="2956"/>
                  </a:moveTo>
                  <a:lnTo>
                    <a:pt x="2491" y="3396"/>
                  </a:lnTo>
                  <a:lnTo>
                    <a:pt x="1759" y="3396"/>
                  </a:lnTo>
                  <a:lnTo>
                    <a:pt x="2491" y="2956"/>
                  </a:lnTo>
                  <a:close/>
                  <a:moveTo>
                    <a:pt x="3346" y="2443"/>
                  </a:moveTo>
                  <a:lnTo>
                    <a:pt x="3346" y="3396"/>
                  </a:lnTo>
                  <a:lnTo>
                    <a:pt x="2980" y="3396"/>
                  </a:lnTo>
                  <a:lnTo>
                    <a:pt x="2980" y="2663"/>
                  </a:lnTo>
                  <a:lnTo>
                    <a:pt x="3346" y="2443"/>
                  </a:lnTo>
                  <a:close/>
                  <a:moveTo>
                    <a:pt x="4201" y="1930"/>
                  </a:moveTo>
                  <a:lnTo>
                    <a:pt x="4201" y="3396"/>
                  </a:lnTo>
                  <a:lnTo>
                    <a:pt x="3835" y="3396"/>
                  </a:lnTo>
                  <a:lnTo>
                    <a:pt x="3835" y="2150"/>
                  </a:lnTo>
                  <a:lnTo>
                    <a:pt x="3835" y="2150"/>
                  </a:lnTo>
                  <a:lnTo>
                    <a:pt x="4201" y="1930"/>
                  </a:lnTo>
                  <a:close/>
                  <a:moveTo>
                    <a:pt x="5056" y="1393"/>
                  </a:moveTo>
                  <a:lnTo>
                    <a:pt x="5056" y="3396"/>
                  </a:lnTo>
                  <a:lnTo>
                    <a:pt x="4689" y="3396"/>
                  </a:lnTo>
                  <a:lnTo>
                    <a:pt x="4689" y="1637"/>
                  </a:lnTo>
                  <a:lnTo>
                    <a:pt x="5056" y="1393"/>
                  </a:lnTo>
                  <a:close/>
                  <a:moveTo>
                    <a:pt x="5911" y="885"/>
                  </a:moveTo>
                  <a:lnTo>
                    <a:pt x="5911" y="3396"/>
                  </a:lnTo>
                  <a:lnTo>
                    <a:pt x="5544" y="3396"/>
                  </a:lnTo>
                  <a:lnTo>
                    <a:pt x="5544" y="1100"/>
                  </a:lnTo>
                  <a:lnTo>
                    <a:pt x="5911" y="885"/>
                  </a:lnTo>
                  <a:close/>
                  <a:moveTo>
                    <a:pt x="6399" y="978"/>
                  </a:moveTo>
                  <a:lnTo>
                    <a:pt x="6619" y="1539"/>
                  </a:lnTo>
                  <a:lnTo>
                    <a:pt x="6790" y="2031"/>
                  </a:lnTo>
                  <a:lnTo>
                    <a:pt x="6790" y="3396"/>
                  </a:lnTo>
                  <a:lnTo>
                    <a:pt x="6399" y="3396"/>
                  </a:lnTo>
                  <a:lnTo>
                    <a:pt x="6399" y="978"/>
                  </a:lnTo>
                  <a:close/>
                  <a:moveTo>
                    <a:pt x="6448" y="1"/>
                  </a:moveTo>
                  <a:lnTo>
                    <a:pt x="0" y="3884"/>
                  </a:lnTo>
                  <a:lnTo>
                    <a:pt x="7523" y="3884"/>
                  </a:lnTo>
                  <a:lnTo>
                    <a:pt x="7498" y="3347"/>
                  </a:lnTo>
                  <a:lnTo>
                    <a:pt x="7449" y="2834"/>
                  </a:lnTo>
                  <a:lnTo>
                    <a:pt x="7352" y="2321"/>
                  </a:lnTo>
                  <a:lnTo>
                    <a:pt x="7229" y="1832"/>
                  </a:lnTo>
                  <a:lnTo>
                    <a:pt x="7083" y="1344"/>
                  </a:lnTo>
                  <a:lnTo>
                    <a:pt x="6912" y="880"/>
                  </a:lnTo>
                  <a:lnTo>
                    <a:pt x="6692" y="440"/>
                  </a:lnTo>
                  <a:lnTo>
                    <a:pt x="644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9"/>
            <p:cNvSpPr/>
            <p:nvPr/>
          </p:nvSpPr>
          <p:spPr>
            <a:xfrm>
              <a:off x="3494925" y="3652450"/>
              <a:ext cx="161200" cy="188100"/>
            </a:xfrm>
            <a:custGeom>
              <a:rect b="b" l="l" r="r" t="t"/>
              <a:pathLst>
                <a:path extrusionOk="0" h="7524" w="6448">
                  <a:moveTo>
                    <a:pt x="489" y="514"/>
                  </a:moveTo>
                  <a:lnTo>
                    <a:pt x="879" y="538"/>
                  </a:lnTo>
                  <a:lnTo>
                    <a:pt x="1270" y="611"/>
                  </a:lnTo>
                  <a:lnTo>
                    <a:pt x="1661" y="685"/>
                  </a:lnTo>
                  <a:lnTo>
                    <a:pt x="2052" y="782"/>
                  </a:lnTo>
                  <a:lnTo>
                    <a:pt x="2418" y="929"/>
                  </a:lnTo>
                  <a:lnTo>
                    <a:pt x="2809" y="1075"/>
                  </a:lnTo>
                  <a:lnTo>
                    <a:pt x="3151" y="1246"/>
                  </a:lnTo>
                  <a:lnTo>
                    <a:pt x="3517" y="1417"/>
                  </a:lnTo>
                  <a:lnTo>
                    <a:pt x="3835" y="1637"/>
                  </a:lnTo>
                  <a:lnTo>
                    <a:pt x="4152" y="1857"/>
                  </a:lnTo>
                  <a:lnTo>
                    <a:pt x="4445" y="2077"/>
                  </a:lnTo>
                  <a:lnTo>
                    <a:pt x="4738" y="2321"/>
                  </a:lnTo>
                  <a:lnTo>
                    <a:pt x="5031" y="2590"/>
                  </a:lnTo>
                  <a:lnTo>
                    <a:pt x="5276" y="2883"/>
                  </a:lnTo>
                  <a:lnTo>
                    <a:pt x="5520" y="3176"/>
                  </a:lnTo>
                  <a:lnTo>
                    <a:pt x="5764" y="3493"/>
                  </a:lnTo>
                  <a:lnTo>
                    <a:pt x="489" y="6668"/>
                  </a:lnTo>
                  <a:lnTo>
                    <a:pt x="489" y="514"/>
                  </a:lnTo>
                  <a:close/>
                  <a:moveTo>
                    <a:pt x="0" y="1"/>
                  </a:moveTo>
                  <a:lnTo>
                    <a:pt x="0" y="7523"/>
                  </a:lnTo>
                  <a:lnTo>
                    <a:pt x="6448" y="3640"/>
                  </a:lnTo>
                  <a:lnTo>
                    <a:pt x="6179" y="3249"/>
                  </a:lnTo>
                  <a:lnTo>
                    <a:pt x="5911" y="2858"/>
                  </a:lnTo>
                  <a:lnTo>
                    <a:pt x="5593" y="2492"/>
                  </a:lnTo>
                  <a:lnTo>
                    <a:pt x="5276" y="2150"/>
                  </a:lnTo>
                  <a:lnTo>
                    <a:pt x="4909" y="1833"/>
                  </a:lnTo>
                  <a:lnTo>
                    <a:pt x="4543" y="1540"/>
                  </a:lnTo>
                  <a:lnTo>
                    <a:pt x="4152" y="1246"/>
                  </a:lnTo>
                  <a:lnTo>
                    <a:pt x="3761" y="1002"/>
                  </a:lnTo>
                  <a:lnTo>
                    <a:pt x="3322" y="782"/>
                  </a:lnTo>
                  <a:lnTo>
                    <a:pt x="2882" y="587"/>
                  </a:lnTo>
                  <a:lnTo>
                    <a:pt x="2443" y="416"/>
                  </a:lnTo>
                  <a:lnTo>
                    <a:pt x="1978" y="270"/>
                  </a:lnTo>
                  <a:lnTo>
                    <a:pt x="1490" y="147"/>
                  </a:lnTo>
                  <a:lnTo>
                    <a:pt x="1002" y="74"/>
                  </a:lnTo>
                  <a:lnTo>
                    <a:pt x="513" y="25"/>
                  </a:lnTo>
                  <a:lnTo>
                    <a:pt x="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6" name="Google Shape;546;p39"/>
          <p:cNvGrpSpPr/>
          <p:nvPr/>
        </p:nvGrpSpPr>
        <p:grpSpPr>
          <a:xfrm>
            <a:off x="3203058" y="3251402"/>
            <a:ext cx="349800" cy="256472"/>
            <a:chOff x="3936375" y="3703750"/>
            <a:chExt cx="453050" cy="332175"/>
          </a:xfrm>
        </p:grpSpPr>
        <p:sp>
          <p:nvSpPr>
            <p:cNvPr id="547" name="Google Shape;547;p39"/>
            <p:cNvSpPr/>
            <p:nvPr/>
          </p:nvSpPr>
          <p:spPr>
            <a:xfrm>
              <a:off x="3936375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4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4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59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9"/>
            <p:cNvSpPr/>
            <p:nvPr/>
          </p:nvSpPr>
          <p:spPr>
            <a:xfrm>
              <a:off x="3988875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1" y="25"/>
                  </a:lnTo>
                  <a:lnTo>
                    <a:pt x="294" y="50"/>
                  </a:lnTo>
                  <a:lnTo>
                    <a:pt x="196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25" y="294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5325"/>
                  </a:lnTo>
                  <a:lnTo>
                    <a:pt x="3102" y="5325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53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882" y="98"/>
                  </a:lnTo>
                  <a:lnTo>
                    <a:pt x="2809" y="50"/>
                  </a:lnTo>
                  <a:lnTo>
                    <a:pt x="2711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9"/>
            <p:cNvSpPr/>
            <p:nvPr/>
          </p:nvSpPr>
          <p:spPr>
            <a:xfrm>
              <a:off x="4259350" y="3864325"/>
              <a:ext cx="77575" cy="133125"/>
            </a:xfrm>
            <a:custGeom>
              <a:rect b="b" l="l" r="r" t="t"/>
              <a:pathLst>
                <a:path extrusionOk="0" h="5325" w="3103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4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5325"/>
                  </a:lnTo>
                  <a:lnTo>
                    <a:pt x="3103" y="5325"/>
                  </a:lnTo>
                  <a:lnTo>
                    <a:pt x="3103" y="489"/>
                  </a:lnTo>
                  <a:lnTo>
                    <a:pt x="3103" y="391"/>
                  </a:lnTo>
                  <a:lnTo>
                    <a:pt x="3078" y="294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10" y="50"/>
                  </a:lnTo>
                  <a:lnTo>
                    <a:pt x="2712" y="25"/>
                  </a:lnTo>
                  <a:lnTo>
                    <a:pt x="261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0" name="Google Shape;550;p39"/>
            <p:cNvSpPr/>
            <p:nvPr/>
          </p:nvSpPr>
          <p:spPr>
            <a:xfrm>
              <a:off x="4078625" y="3717800"/>
              <a:ext cx="77575" cy="279650"/>
            </a:xfrm>
            <a:custGeom>
              <a:rect b="b" l="l" r="r" t="t"/>
              <a:pathLst>
                <a:path extrusionOk="0" h="11186" w="3103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1186"/>
                  </a:lnTo>
                  <a:lnTo>
                    <a:pt x="3102" y="11186"/>
                  </a:lnTo>
                  <a:lnTo>
                    <a:pt x="3102" y="489"/>
                  </a:lnTo>
                  <a:lnTo>
                    <a:pt x="3102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56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12" y="25"/>
                  </a:lnTo>
                  <a:lnTo>
                    <a:pt x="261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1" name="Google Shape;551;p39"/>
            <p:cNvSpPr/>
            <p:nvPr/>
          </p:nvSpPr>
          <p:spPr>
            <a:xfrm>
              <a:off x="4168375" y="3788625"/>
              <a:ext cx="78175" cy="208825"/>
            </a:xfrm>
            <a:custGeom>
              <a:rect b="b" l="l" r="r" t="t"/>
              <a:pathLst>
                <a:path extrusionOk="0" h="8353" w="3127">
                  <a:moveTo>
                    <a:pt x="489" y="0"/>
                  </a:moveTo>
                  <a:lnTo>
                    <a:pt x="392" y="25"/>
                  </a:lnTo>
                  <a:lnTo>
                    <a:pt x="318" y="49"/>
                  </a:lnTo>
                  <a:lnTo>
                    <a:pt x="221" y="98"/>
                  </a:lnTo>
                  <a:lnTo>
                    <a:pt x="147" y="147"/>
                  </a:lnTo>
                  <a:lnTo>
                    <a:pt x="99" y="220"/>
                  </a:lnTo>
                  <a:lnTo>
                    <a:pt x="50" y="293"/>
                  </a:lnTo>
                  <a:lnTo>
                    <a:pt x="25" y="391"/>
                  </a:lnTo>
                  <a:lnTo>
                    <a:pt x="1" y="489"/>
                  </a:lnTo>
                  <a:lnTo>
                    <a:pt x="1" y="8353"/>
                  </a:lnTo>
                  <a:lnTo>
                    <a:pt x="3127" y="8353"/>
                  </a:lnTo>
                  <a:lnTo>
                    <a:pt x="3127" y="489"/>
                  </a:lnTo>
                  <a:lnTo>
                    <a:pt x="3103" y="391"/>
                  </a:lnTo>
                  <a:lnTo>
                    <a:pt x="3078" y="293"/>
                  </a:lnTo>
                  <a:lnTo>
                    <a:pt x="3029" y="220"/>
                  </a:lnTo>
                  <a:lnTo>
                    <a:pt x="2980" y="147"/>
                  </a:lnTo>
                  <a:lnTo>
                    <a:pt x="2907" y="98"/>
                  </a:lnTo>
                  <a:lnTo>
                    <a:pt x="2809" y="49"/>
                  </a:lnTo>
                  <a:lnTo>
                    <a:pt x="2736" y="25"/>
                  </a:lnTo>
                  <a:lnTo>
                    <a:pt x="263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2" name="Google Shape;552;p39"/>
          <p:cNvGrpSpPr/>
          <p:nvPr/>
        </p:nvGrpSpPr>
        <p:grpSpPr>
          <a:xfrm>
            <a:off x="3723511" y="3251402"/>
            <a:ext cx="349800" cy="256472"/>
            <a:chOff x="4610450" y="3703750"/>
            <a:chExt cx="453050" cy="332175"/>
          </a:xfrm>
        </p:grpSpPr>
        <p:sp>
          <p:nvSpPr>
            <p:cNvPr id="553" name="Google Shape;553;p39"/>
            <p:cNvSpPr/>
            <p:nvPr/>
          </p:nvSpPr>
          <p:spPr>
            <a:xfrm>
              <a:off x="4610450" y="3703750"/>
              <a:ext cx="453050" cy="332175"/>
            </a:xfrm>
            <a:custGeom>
              <a:rect b="b" l="l" r="r" t="t"/>
              <a:pathLst>
                <a:path extrusionOk="0" h="13287" w="18122">
                  <a:moveTo>
                    <a:pt x="366" y="0"/>
                  </a:moveTo>
                  <a:lnTo>
                    <a:pt x="293" y="49"/>
                  </a:lnTo>
                  <a:lnTo>
                    <a:pt x="195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2798"/>
                  </a:lnTo>
                  <a:lnTo>
                    <a:pt x="0" y="12896"/>
                  </a:lnTo>
                  <a:lnTo>
                    <a:pt x="25" y="12993"/>
                  </a:lnTo>
                  <a:lnTo>
                    <a:pt x="73" y="13067"/>
                  </a:lnTo>
                  <a:lnTo>
                    <a:pt x="122" y="13140"/>
                  </a:lnTo>
                  <a:lnTo>
                    <a:pt x="195" y="13213"/>
                  </a:lnTo>
                  <a:lnTo>
                    <a:pt x="293" y="13238"/>
                  </a:lnTo>
                  <a:lnTo>
                    <a:pt x="366" y="13287"/>
                  </a:lnTo>
                  <a:lnTo>
                    <a:pt x="17756" y="13287"/>
                  </a:lnTo>
                  <a:lnTo>
                    <a:pt x="17829" y="13238"/>
                  </a:lnTo>
                  <a:lnTo>
                    <a:pt x="17927" y="13213"/>
                  </a:lnTo>
                  <a:lnTo>
                    <a:pt x="18000" y="13140"/>
                  </a:lnTo>
                  <a:lnTo>
                    <a:pt x="18049" y="13067"/>
                  </a:lnTo>
                  <a:lnTo>
                    <a:pt x="18098" y="12993"/>
                  </a:lnTo>
                  <a:lnTo>
                    <a:pt x="18122" y="12896"/>
                  </a:lnTo>
                  <a:lnTo>
                    <a:pt x="18122" y="12798"/>
                  </a:lnTo>
                  <a:lnTo>
                    <a:pt x="18122" y="12700"/>
                  </a:lnTo>
                  <a:lnTo>
                    <a:pt x="18098" y="12603"/>
                  </a:lnTo>
                  <a:lnTo>
                    <a:pt x="18049" y="12529"/>
                  </a:lnTo>
                  <a:lnTo>
                    <a:pt x="18000" y="12456"/>
                  </a:lnTo>
                  <a:lnTo>
                    <a:pt x="17927" y="12383"/>
                  </a:lnTo>
                  <a:lnTo>
                    <a:pt x="17829" y="12358"/>
                  </a:lnTo>
                  <a:lnTo>
                    <a:pt x="17756" y="12310"/>
                  </a:lnTo>
                  <a:lnTo>
                    <a:pt x="977" y="12310"/>
                  </a:lnTo>
                  <a:lnTo>
                    <a:pt x="977" y="489"/>
                  </a:lnTo>
                  <a:lnTo>
                    <a:pt x="953" y="391"/>
                  </a:lnTo>
                  <a:lnTo>
                    <a:pt x="928" y="293"/>
                  </a:lnTo>
                  <a:lnTo>
                    <a:pt x="879" y="220"/>
                  </a:lnTo>
                  <a:lnTo>
                    <a:pt x="830" y="147"/>
                  </a:lnTo>
                  <a:lnTo>
                    <a:pt x="757" y="74"/>
                  </a:lnTo>
                  <a:lnTo>
                    <a:pt x="660" y="49"/>
                  </a:lnTo>
                  <a:lnTo>
                    <a:pt x="586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4" name="Google Shape;554;p39"/>
            <p:cNvSpPr/>
            <p:nvPr/>
          </p:nvSpPr>
          <p:spPr>
            <a:xfrm>
              <a:off x="4642200" y="3730000"/>
              <a:ext cx="389550" cy="249150"/>
            </a:xfrm>
            <a:custGeom>
              <a:rect b="b" l="l" r="r" t="t"/>
              <a:pathLst>
                <a:path extrusionOk="0" h="9966" w="15582">
                  <a:moveTo>
                    <a:pt x="14752" y="1"/>
                  </a:moveTo>
                  <a:lnTo>
                    <a:pt x="14629" y="49"/>
                  </a:lnTo>
                  <a:lnTo>
                    <a:pt x="14507" y="98"/>
                  </a:lnTo>
                  <a:lnTo>
                    <a:pt x="14410" y="196"/>
                  </a:lnTo>
                  <a:lnTo>
                    <a:pt x="14336" y="294"/>
                  </a:lnTo>
                  <a:lnTo>
                    <a:pt x="14263" y="416"/>
                  </a:lnTo>
                  <a:lnTo>
                    <a:pt x="14239" y="538"/>
                  </a:lnTo>
                  <a:lnTo>
                    <a:pt x="14214" y="684"/>
                  </a:lnTo>
                  <a:lnTo>
                    <a:pt x="14239" y="831"/>
                  </a:lnTo>
                  <a:lnTo>
                    <a:pt x="14288" y="1002"/>
                  </a:lnTo>
                  <a:lnTo>
                    <a:pt x="11308" y="4372"/>
                  </a:lnTo>
                  <a:lnTo>
                    <a:pt x="11161" y="4323"/>
                  </a:lnTo>
                  <a:lnTo>
                    <a:pt x="11015" y="4299"/>
                  </a:lnTo>
                  <a:lnTo>
                    <a:pt x="10844" y="4323"/>
                  </a:lnTo>
                  <a:lnTo>
                    <a:pt x="10087" y="3005"/>
                  </a:lnTo>
                  <a:lnTo>
                    <a:pt x="10160" y="2907"/>
                  </a:lnTo>
                  <a:lnTo>
                    <a:pt x="10209" y="2809"/>
                  </a:lnTo>
                  <a:lnTo>
                    <a:pt x="10233" y="2687"/>
                  </a:lnTo>
                  <a:lnTo>
                    <a:pt x="10233" y="2565"/>
                  </a:lnTo>
                  <a:lnTo>
                    <a:pt x="10233" y="2418"/>
                  </a:lnTo>
                  <a:lnTo>
                    <a:pt x="10184" y="2296"/>
                  </a:lnTo>
                  <a:lnTo>
                    <a:pt x="10136" y="2174"/>
                  </a:lnTo>
                  <a:lnTo>
                    <a:pt x="10038" y="2077"/>
                  </a:lnTo>
                  <a:lnTo>
                    <a:pt x="9940" y="2003"/>
                  </a:lnTo>
                  <a:lnTo>
                    <a:pt x="9818" y="1930"/>
                  </a:lnTo>
                  <a:lnTo>
                    <a:pt x="9696" y="1906"/>
                  </a:lnTo>
                  <a:lnTo>
                    <a:pt x="9549" y="1881"/>
                  </a:lnTo>
                  <a:lnTo>
                    <a:pt x="9427" y="1906"/>
                  </a:lnTo>
                  <a:lnTo>
                    <a:pt x="9281" y="1930"/>
                  </a:lnTo>
                  <a:lnTo>
                    <a:pt x="9183" y="2003"/>
                  </a:lnTo>
                  <a:lnTo>
                    <a:pt x="9085" y="2077"/>
                  </a:lnTo>
                  <a:lnTo>
                    <a:pt x="8988" y="2174"/>
                  </a:lnTo>
                  <a:lnTo>
                    <a:pt x="8939" y="2296"/>
                  </a:lnTo>
                  <a:lnTo>
                    <a:pt x="8890" y="2418"/>
                  </a:lnTo>
                  <a:lnTo>
                    <a:pt x="8866" y="2565"/>
                  </a:lnTo>
                  <a:lnTo>
                    <a:pt x="8890" y="2663"/>
                  </a:lnTo>
                  <a:lnTo>
                    <a:pt x="8914" y="2785"/>
                  </a:lnTo>
                  <a:lnTo>
                    <a:pt x="8939" y="2883"/>
                  </a:lnTo>
                  <a:lnTo>
                    <a:pt x="8988" y="2956"/>
                  </a:lnTo>
                  <a:lnTo>
                    <a:pt x="6521" y="6668"/>
                  </a:lnTo>
                  <a:lnTo>
                    <a:pt x="6399" y="6644"/>
                  </a:lnTo>
                  <a:lnTo>
                    <a:pt x="6130" y="6644"/>
                  </a:lnTo>
                  <a:lnTo>
                    <a:pt x="5959" y="6717"/>
                  </a:lnTo>
                  <a:lnTo>
                    <a:pt x="4714" y="5398"/>
                  </a:lnTo>
                  <a:lnTo>
                    <a:pt x="4763" y="5252"/>
                  </a:lnTo>
                  <a:lnTo>
                    <a:pt x="4763" y="5105"/>
                  </a:lnTo>
                  <a:lnTo>
                    <a:pt x="4763" y="4958"/>
                  </a:lnTo>
                  <a:lnTo>
                    <a:pt x="4714" y="4836"/>
                  </a:lnTo>
                  <a:lnTo>
                    <a:pt x="4665" y="4714"/>
                  </a:lnTo>
                  <a:lnTo>
                    <a:pt x="4567" y="4617"/>
                  </a:lnTo>
                  <a:lnTo>
                    <a:pt x="4470" y="4543"/>
                  </a:lnTo>
                  <a:lnTo>
                    <a:pt x="4347" y="4470"/>
                  </a:lnTo>
                  <a:lnTo>
                    <a:pt x="4225" y="4446"/>
                  </a:lnTo>
                  <a:lnTo>
                    <a:pt x="4079" y="4421"/>
                  </a:lnTo>
                  <a:lnTo>
                    <a:pt x="3957" y="4446"/>
                  </a:lnTo>
                  <a:lnTo>
                    <a:pt x="3810" y="4470"/>
                  </a:lnTo>
                  <a:lnTo>
                    <a:pt x="3712" y="4543"/>
                  </a:lnTo>
                  <a:lnTo>
                    <a:pt x="3615" y="4617"/>
                  </a:lnTo>
                  <a:lnTo>
                    <a:pt x="3517" y="4714"/>
                  </a:lnTo>
                  <a:lnTo>
                    <a:pt x="3468" y="4836"/>
                  </a:lnTo>
                  <a:lnTo>
                    <a:pt x="3419" y="4958"/>
                  </a:lnTo>
                  <a:lnTo>
                    <a:pt x="3395" y="5105"/>
                  </a:lnTo>
                  <a:lnTo>
                    <a:pt x="3419" y="5276"/>
                  </a:lnTo>
                  <a:lnTo>
                    <a:pt x="3493" y="5447"/>
                  </a:lnTo>
                  <a:lnTo>
                    <a:pt x="49" y="9574"/>
                  </a:lnTo>
                  <a:lnTo>
                    <a:pt x="0" y="9648"/>
                  </a:lnTo>
                  <a:lnTo>
                    <a:pt x="0" y="9745"/>
                  </a:lnTo>
                  <a:lnTo>
                    <a:pt x="25" y="9843"/>
                  </a:lnTo>
                  <a:lnTo>
                    <a:pt x="98" y="9916"/>
                  </a:lnTo>
                  <a:lnTo>
                    <a:pt x="171" y="9965"/>
                  </a:lnTo>
                  <a:lnTo>
                    <a:pt x="244" y="9965"/>
                  </a:lnTo>
                  <a:lnTo>
                    <a:pt x="342" y="9941"/>
                  </a:lnTo>
                  <a:lnTo>
                    <a:pt x="440" y="9892"/>
                  </a:lnTo>
                  <a:lnTo>
                    <a:pt x="3859" y="5740"/>
                  </a:lnTo>
                  <a:lnTo>
                    <a:pt x="3981" y="5789"/>
                  </a:lnTo>
                  <a:lnTo>
                    <a:pt x="4079" y="5789"/>
                  </a:lnTo>
                  <a:lnTo>
                    <a:pt x="4225" y="5764"/>
                  </a:lnTo>
                  <a:lnTo>
                    <a:pt x="4347" y="5740"/>
                  </a:lnTo>
                  <a:lnTo>
                    <a:pt x="5642" y="7083"/>
                  </a:lnTo>
                  <a:lnTo>
                    <a:pt x="5617" y="7205"/>
                  </a:lnTo>
                  <a:lnTo>
                    <a:pt x="5617" y="7328"/>
                  </a:lnTo>
                  <a:lnTo>
                    <a:pt x="5617" y="7450"/>
                  </a:lnTo>
                  <a:lnTo>
                    <a:pt x="5666" y="7572"/>
                  </a:lnTo>
                  <a:lnTo>
                    <a:pt x="5740" y="7694"/>
                  </a:lnTo>
                  <a:lnTo>
                    <a:pt x="5813" y="7792"/>
                  </a:lnTo>
                  <a:lnTo>
                    <a:pt x="5910" y="7889"/>
                  </a:lnTo>
                  <a:lnTo>
                    <a:pt x="6033" y="7938"/>
                  </a:lnTo>
                  <a:lnTo>
                    <a:pt x="6155" y="7987"/>
                  </a:lnTo>
                  <a:lnTo>
                    <a:pt x="6301" y="8011"/>
                  </a:lnTo>
                  <a:lnTo>
                    <a:pt x="6448" y="7987"/>
                  </a:lnTo>
                  <a:lnTo>
                    <a:pt x="6570" y="7938"/>
                  </a:lnTo>
                  <a:lnTo>
                    <a:pt x="6692" y="7889"/>
                  </a:lnTo>
                  <a:lnTo>
                    <a:pt x="6790" y="7792"/>
                  </a:lnTo>
                  <a:lnTo>
                    <a:pt x="6863" y="7694"/>
                  </a:lnTo>
                  <a:lnTo>
                    <a:pt x="6936" y="7572"/>
                  </a:lnTo>
                  <a:lnTo>
                    <a:pt x="6961" y="7450"/>
                  </a:lnTo>
                  <a:lnTo>
                    <a:pt x="6985" y="7328"/>
                  </a:lnTo>
                  <a:lnTo>
                    <a:pt x="6961" y="7132"/>
                  </a:lnTo>
                  <a:lnTo>
                    <a:pt x="6887" y="6986"/>
                  </a:lnTo>
                  <a:lnTo>
                    <a:pt x="9403" y="3224"/>
                  </a:lnTo>
                  <a:lnTo>
                    <a:pt x="9549" y="3249"/>
                  </a:lnTo>
                  <a:lnTo>
                    <a:pt x="9647" y="3249"/>
                  </a:lnTo>
                  <a:lnTo>
                    <a:pt x="10429" y="4617"/>
                  </a:lnTo>
                  <a:lnTo>
                    <a:pt x="10355" y="4788"/>
                  </a:lnTo>
                  <a:lnTo>
                    <a:pt x="10331" y="4885"/>
                  </a:lnTo>
                  <a:lnTo>
                    <a:pt x="10331" y="4983"/>
                  </a:lnTo>
                  <a:lnTo>
                    <a:pt x="10331" y="5129"/>
                  </a:lnTo>
                  <a:lnTo>
                    <a:pt x="10380" y="5252"/>
                  </a:lnTo>
                  <a:lnTo>
                    <a:pt x="10429" y="5374"/>
                  </a:lnTo>
                  <a:lnTo>
                    <a:pt x="10526" y="5471"/>
                  </a:lnTo>
                  <a:lnTo>
                    <a:pt x="10624" y="5569"/>
                  </a:lnTo>
                  <a:lnTo>
                    <a:pt x="10746" y="5618"/>
                  </a:lnTo>
                  <a:lnTo>
                    <a:pt x="10868" y="5667"/>
                  </a:lnTo>
                  <a:lnTo>
                    <a:pt x="11137" y="5667"/>
                  </a:lnTo>
                  <a:lnTo>
                    <a:pt x="11284" y="5618"/>
                  </a:lnTo>
                  <a:lnTo>
                    <a:pt x="11381" y="5569"/>
                  </a:lnTo>
                  <a:lnTo>
                    <a:pt x="11479" y="5471"/>
                  </a:lnTo>
                  <a:lnTo>
                    <a:pt x="11577" y="5374"/>
                  </a:lnTo>
                  <a:lnTo>
                    <a:pt x="11625" y="5252"/>
                  </a:lnTo>
                  <a:lnTo>
                    <a:pt x="11674" y="5129"/>
                  </a:lnTo>
                  <a:lnTo>
                    <a:pt x="11699" y="4983"/>
                  </a:lnTo>
                  <a:lnTo>
                    <a:pt x="11674" y="4861"/>
                  </a:lnTo>
                  <a:lnTo>
                    <a:pt x="11650" y="4739"/>
                  </a:lnTo>
                  <a:lnTo>
                    <a:pt x="14654" y="1319"/>
                  </a:lnTo>
                  <a:lnTo>
                    <a:pt x="14776" y="1344"/>
                  </a:lnTo>
                  <a:lnTo>
                    <a:pt x="14898" y="1368"/>
                  </a:lnTo>
                  <a:lnTo>
                    <a:pt x="15045" y="1344"/>
                  </a:lnTo>
                  <a:lnTo>
                    <a:pt x="15167" y="1295"/>
                  </a:lnTo>
                  <a:lnTo>
                    <a:pt x="15289" y="1246"/>
                  </a:lnTo>
                  <a:lnTo>
                    <a:pt x="15387" y="1148"/>
                  </a:lnTo>
                  <a:lnTo>
                    <a:pt x="15460" y="1051"/>
                  </a:lnTo>
                  <a:lnTo>
                    <a:pt x="15533" y="953"/>
                  </a:lnTo>
                  <a:lnTo>
                    <a:pt x="15558" y="807"/>
                  </a:lnTo>
                  <a:lnTo>
                    <a:pt x="15582" y="684"/>
                  </a:lnTo>
                  <a:lnTo>
                    <a:pt x="15558" y="538"/>
                  </a:lnTo>
                  <a:lnTo>
                    <a:pt x="15533" y="416"/>
                  </a:lnTo>
                  <a:lnTo>
                    <a:pt x="15460" y="294"/>
                  </a:lnTo>
                  <a:lnTo>
                    <a:pt x="15387" y="196"/>
                  </a:lnTo>
                  <a:lnTo>
                    <a:pt x="15289" y="98"/>
                  </a:lnTo>
                  <a:lnTo>
                    <a:pt x="15167" y="49"/>
                  </a:lnTo>
                  <a:lnTo>
                    <a:pt x="15045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5" name="Google Shape;555;p39"/>
          <p:cNvGrpSpPr/>
          <p:nvPr/>
        </p:nvGrpSpPr>
        <p:grpSpPr>
          <a:xfrm>
            <a:off x="4256222" y="3225479"/>
            <a:ext cx="325286" cy="308319"/>
            <a:chOff x="5300400" y="3670175"/>
            <a:chExt cx="421300" cy="399325"/>
          </a:xfrm>
        </p:grpSpPr>
        <p:sp>
          <p:nvSpPr>
            <p:cNvPr id="556" name="Google Shape;556;p39"/>
            <p:cNvSpPr/>
            <p:nvPr/>
          </p:nvSpPr>
          <p:spPr>
            <a:xfrm>
              <a:off x="5300400" y="3708025"/>
              <a:ext cx="421300" cy="267450"/>
            </a:xfrm>
            <a:custGeom>
              <a:rect b="b" l="l" r="r" t="t"/>
              <a:pathLst>
                <a:path extrusionOk="0" h="10698" w="16852">
                  <a:moveTo>
                    <a:pt x="16364" y="489"/>
                  </a:moveTo>
                  <a:lnTo>
                    <a:pt x="16364" y="10209"/>
                  </a:lnTo>
                  <a:lnTo>
                    <a:pt x="489" y="10209"/>
                  </a:lnTo>
                  <a:lnTo>
                    <a:pt x="489" y="489"/>
                  </a:lnTo>
                  <a:close/>
                  <a:moveTo>
                    <a:pt x="391" y="0"/>
                  </a:moveTo>
                  <a:lnTo>
                    <a:pt x="293" y="25"/>
                  </a:lnTo>
                  <a:lnTo>
                    <a:pt x="196" y="74"/>
                  </a:lnTo>
                  <a:lnTo>
                    <a:pt x="122" y="147"/>
                  </a:lnTo>
                  <a:lnTo>
                    <a:pt x="73" y="220"/>
                  </a:lnTo>
                  <a:lnTo>
                    <a:pt x="25" y="293"/>
                  </a:lnTo>
                  <a:lnTo>
                    <a:pt x="0" y="391"/>
                  </a:lnTo>
                  <a:lnTo>
                    <a:pt x="0" y="489"/>
                  </a:lnTo>
                  <a:lnTo>
                    <a:pt x="0" y="10209"/>
                  </a:lnTo>
                  <a:lnTo>
                    <a:pt x="0" y="10307"/>
                  </a:lnTo>
                  <a:lnTo>
                    <a:pt x="25" y="10405"/>
                  </a:lnTo>
                  <a:lnTo>
                    <a:pt x="73" y="10478"/>
                  </a:lnTo>
                  <a:lnTo>
                    <a:pt x="122" y="10551"/>
                  </a:lnTo>
                  <a:lnTo>
                    <a:pt x="196" y="10600"/>
                  </a:lnTo>
                  <a:lnTo>
                    <a:pt x="293" y="10649"/>
                  </a:lnTo>
                  <a:lnTo>
                    <a:pt x="391" y="10673"/>
                  </a:lnTo>
                  <a:lnTo>
                    <a:pt x="489" y="10698"/>
                  </a:lnTo>
                  <a:lnTo>
                    <a:pt x="16364" y="10698"/>
                  </a:lnTo>
                  <a:lnTo>
                    <a:pt x="16461" y="10673"/>
                  </a:lnTo>
                  <a:lnTo>
                    <a:pt x="16559" y="10649"/>
                  </a:lnTo>
                  <a:lnTo>
                    <a:pt x="16657" y="10600"/>
                  </a:lnTo>
                  <a:lnTo>
                    <a:pt x="16730" y="10551"/>
                  </a:lnTo>
                  <a:lnTo>
                    <a:pt x="16779" y="10478"/>
                  </a:lnTo>
                  <a:lnTo>
                    <a:pt x="16828" y="10405"/>
                  </a:lnTo>
                  <a:lnTo>
                    <a:pt x="16852" y="10307"/>
                  </a:lnTo>
                  <a:lnTo>
                    <a:pt x="16852" y="10209"/>
                  </a:lnTo>
                  <a:lnTo>
                    <a:pt x="16852" y="489"/>
                  </a:lnTo>
                  <a:lnTo>
                    <a:pt x="16852" y="391"/>
                  </a:lnTo>
                  <a:lnTo>
                    <a:pt x="16828" y="293"/>
                  </a:lnTo>
                  <a:lnTo>
                    <a:pt x="16779" y="220"/>
                  </a:lnTo>
                  <a:lnTo>
                    <a:pt x="16730" y="147"/>
                  </a:lnTo>
                  <a:lnTo>
                    <a:pt x="16657" y="74"/>
                  </a:lnTo>
                  <a:lnTo>
                    <a:pt x="16559" y="25"/>
                  </a:lnTo>
                  <a:lnTo>
                    <a:pt x="1646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9"/>
            <p:cNvSpPr/>
            <p:nvPr/>
          </p:nvSpPr>
          <p:spPr>
            <a:xfrm>
              <a:off x="5498825" y="3670175"/>
              <a:ext cx="24450" cy="25650"/>
            </a:xfrm>
            <a:custGeom>
              <a:rect b="b" l="l" r="r" t="t"/>
              <a:pathLst>
                <a:path extrusionOk="0" h="1026" w="978">
                  <a:moveTo>
                    <a:pt x="489" y="0"/>
                  </a:moveTo>
                  <a:lnTo>
                    <a:pt x="391" y="25"/>
                  </a:lnTo>
                  <a:lnTo>
                    <a:pt x="294" y="49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318"/>
                  </a:lnTo>
                  <a:lnTo>
                    <a:pt x="1" y="391"/>
                  </a:lnTo>
                  <a:lnTo>
                    <a:pt x="1" y="489"/>
                  </a:lnTo>
                  <a:lnTo>
                    <a:pt x="1" y="1026"/>
                  </a:lnTo>
                  <a:lnTo>
                    <a:pt x="978" y="1026"/>
                  </a:lnTo>
                  <a:lnTo>
                    <a:pt x="978" y="489"/>
                  </a:lnTo>
                  <a:lnTo>
                    <a:pt x="978" y="391"/>
                  </a:lnTo>
                  <a:lnTo>
                    <a:pt x="929" y="318"/>
                  </a:lnTo>
                  <a:lnTo>
                    <a:pt x="904" y="220"/>
                  </a:lnTo>
                  <a:lnTo>
                    <a:pt x="831" y="147"/>
                  </a:lnTo>
                  <a:lnTo>
                    <a:pt x="758" y="98"/>
                  </a:lnTo>
                  <a:lnTo>
                    <a:pt x="684" y="49"/>
                  </a:lnTo>
                  <a:lnTo>
                    <a:pt x="587" y="25"/>
                  </a:lnTo>
                  <a:lnTo>
                    <a:pt x="48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8" name="Google Shape;558;p39"/>
            <p:cNvSpPr/>
            <p:nvPr/>
          </p:nvSpPr>
          <p:spPr>
            <a:xfrm>
              <a:off x="5366325" y="3987675"/>
              <a:ext cx="61100" cy="81825"/>
            </a:xfrm>
            <a:custGeom>
              <a:rect b="b" l="l" r="r" t="t"/>
              <a:pathLst>
                <a:path extrusionOk="0" h="3273" w="2444">
                  <a:moveTo>
                    <a:pt x="1344" y="0"/>
                  </a:moveTo>
                  <a:lnTo>
                    <a:pt x="50" y="2565"/>
                  </a:lnTo>
                  <a:lnTo>
                    <a:pt x="25" y="2638"/>
                  </a:lnTo>
                  <a:lnTo>
                    <a:pt x="1" y="2736"/>
                  </a:lnTo>
                  <a:lnTo>
                    <a:pt x="1" y="2833"/>
                  </a:lnTo>
                  <a:lnTo>
                    <a:pt x="25" y="2931"/>
                  </a:lnTo>
                  <a:lnTo>
                    <a:pt x="74" y="3004"/>
                  </a:lnTo>
                  <a:lnTo>
                    <a:pt x="123" y="3102"/>
                  </a:lnTo>
                  <a:lnTo>
                    <a:pt x="196" y="3151"/>
                  </a:lnTo>
                  <a:lnTo>
                    <a:pt x="269" y="3224"/>
                  </a:lnTo>
                  <a:lnTo>
                    <a:pt x="392" y="3248"/>
                  </a:lnTo>
                  <a:lnTo>
                    <a:pt x="489" y="3273"/>
                  </a:lnTo>
                  <a:lnTo>
                    <a:pt x="636" y="3248"/>
                  </a:lnTo>
                  <a:lnTo>
                    <a:pt x="758" y="3200"/>
                  </a:lnTo>
                  <a:lnTo>
                    <a:pt x="856" y="3102"/>
                  </a:lnTo>
                  <a:lnTo>
                    <a:pt x="929" y="3004"/>
                  </a:lnTo>
                  <a:lnTo>
                    <a:pt x="244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9" name="Google Shape;559;p39"/>
            <p:cNvSpPr/>
            <p:nvPr/>
          </p:nvSpPr>
          <p:spPr>
            <a:xfrm>
              <a:off x="5594700" y="3987675"/>
              <a:ext cx="61075" cy="81825"/>
            </a:xfrm>
            <a:custGeom>
              <a:rect b="b" l="l" r="r" t="t"/>
              <a:pathLst>
                <a:path extrusionOk="0" h="3273" w="2443">
                  <a:moveTo>
                    <a:pt x="0" y="0"/>
                  </a:moveTo>
                  <a:lnTo>
                    <a:pt x="1514" y="3004"/>
                  </a:lnTo>
                  <a:lnTo>
                    <a:pt x="1588" y="3102"/>
                  </a:lnTo>
                  <a:lnTo>
                    <a:pt x="1685" y="3200"/>
                  </a:lnTo>
                  <a:lnTo>
                    <a:pt x="1807" y="3248"/>
                  </a:lnTo>
                  <a:lnTo>
                    <a:pt x="1954" y="3273"/>
                  </a:lnTo>
                  <a:lnTo>
                    <a:pt x="2052" y="3248"/>
                  </a:lnTo>
                  <a:lnTo>
                    <a:pt x="2174" y="3224"/>
                  </a:lnTo>
                  <a:lnTo>
                    <a:pt x="2247" y="3151"/>
                  </a:lnTo>
                  <a:lnTo>
                    <a:pt x="2320" y="3102"/>
                  </a:lnTo>
                  <a:lnTo>
                    <a:pt x="2369" y="3004"/>
                  </a:lnTo>
                  <a:lnTo>
                    <a:pt x="2418" y="2931"/>
                  </a:lnTo>
                  <a:lnTo>
                    <a:pt x="2442" y="2833"/>
                  </a:lnTo>
                  <a:lnTo>
                    <a:pt x="2442" y="2736"/>
                  </a:lnTo>
                  <a:lnTo>
                    <a:pt x="2418" y="2638"/>
                  </a:lnTo>
                  <a:lnTo>
                    <a:pt x="2393" y="2565"/>
                  </a:lnTo>
                  <a:lnTo>
                    <a:pt x="109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0" name="Google Shape;560;p39"/>
            <p:cNvSpPr/>
            <p:nvPr/>
          </p:nvSpPr>
          <p:spPr>
            <a:xfrm>
              <a:off x="5324825" y="3732450"/>
              <a:ext cx="372475" cy="218600"/>
            </a:xfrm>
            <a:custGeom>
              <a:rect b="b" l="l" r="r" t="t"/>
              <a:pathLst>
                <a:path extrusionOk="0" h="8744" w="14899">
                  <a:moveTo>
                    <a:pt x="12578" y="1319"/>
                  </a:moveTo>
                  <a:lnTo>
                    <a:pt x="12676" y="1344"/>
                  </a:lnTo>
                  <a:lnTo>
                    <a:pt x="12749" y="1392"/>
                  </a:lnTo>
                  <a:lnTo>
                    <a:pt x="12822" y="1441"/>
                  </a:lnTo>
                  <a:lnTo>
                    <a:pt x="12895" y="1515"/>
                  </a:lnTo>
                  <a:lnTo>
                    <a:pt x="12920" y="1612"/>
                  </a:lnTo>
                  <a:lnTo>
                    <a:pt x="12969" y="1710"/>
                  </a:lnTo>
                  <a:lnTo>
                    <a:pt x="12969" y="1808"/>
                  </a:lnTo>
                  <a:lnTo>
                    <a:pt x="12969" y="4079"/>
                  </a:lnTo>
                  <a:lnTo>
                    <a:pt x="12969" y="4177"/>
                  </a:lnTo>
                  <a:lnTo>
                    <a:pt x="12920" y="4274"/>
                  </a:lnTo>
                  <a:lnTo>
                    <a:pt x="12895" y="4348"/>
                  </a:lnTo>
                  <a:lnTo>
                    <a:pt x="12822" y="4421"/>
                  </a:lnTo>
                  <a:lnTo>
                    <a:pt x="12749" y="4470"/>
                  </a:lnTo>
                  <a:lnTo>
                    <a:pt x="12676" y="4519"/>
                  </a:lnTo>
                  <a:lnTo>
                    <a:pt x="12578" y="4543"/>
                  </a:lnTo>
                  <a:lnTo>
                    <a:pt x="12480" y="4567"/>
                  </a:lnTo>
                  <a:lnTo>
                    <a:pt x="12383" y="4543"/>
                  </a:lnTo>
                  <a:lnTo>
                    <a:pt x="12285" y="4519"/>
                  </a:lnTo>
                  <a:lnTo>
                    <a:pt x="12212" y="4470"/>
                  </a:lnTo>
                  <a:lnTo>
                    <a:pt x="12138" y="4421"/>
                  </a:lnTo>
                  <a:lnTo>
                    <a:pt x="12065" y="4348"/>
                  </a:lnTo>
                  <a:lnTo>
                    <a:pt x="12041" y="4274"/>
                  </a:lnTo>
                  <a:lnTo>
                    <a:pt x="11992" y="4177"/>
                  </a:lnTo>
                  <a:lnTo>
                    <a:pt x="11992" y="4079"/>
                  </a:lnTo>
                  <a:lnTo>
                    <a:pt x="11992" y="3004"/>
                  </a:lnTo>
                  <a:lnTo>
                    <a:pt x="7986" y="7010"/>
                  </a:lnTo>
                  <a:lnTo>
                    <a:pt x="7913" y="7059"/>
                  </a:lnTo>
                  <a:lnTo>
                    <a:pt x="7815" y="7107"/>
                  </a:lnTo>
                  <a:lnTo>
                    <a:pt x="7742" y="7132"/>
                  </a:lnTo>
                  <a:lnTo>
                    <a:pt x="7644" y="7156"/>
                  </a:lnTo>
                  <a:lnTo>
                    <a:pt x="7547" y="7132"/>
                  </a:lnTo>
                  <a:lnTo>
                    <a:pt x="7449" y="7107"/>
                  </a:lnTo>
                  <a:lnTo>
                    <a:pt x="7376" y="7059"/>
                  </a:lnTo>
                  <a:lnTo>
                    <a:pt x="7303" y="7010"/>
                  </a:lnTo>
                  <a:lnTo>
                    <a:pt x="5349" y="5056"/>
                  </a:lnTo>
                  <a:lnTo>
                    <a:pt x="2760" y="7620"/>
                  </a:lnTo>
                  <a:lnTo>
                    <a:pt x="2687" y="7694"/>
                  </a:lnTo>
                  <a:lnTo>
                    <a:pt x="2613" y="7742"/>
                  </a:lnTo>
                  <a:lnTo>
                    <a:pt x="2516" y="7767"/>
                  </a:lnTo>
                  <a:lnTo>
                    <a:pt x="2320" y="7767"/>
                  </a:lnTo>
                  <a:lnTo>
                    <a:pt x="2247" y="7742"/>
                  </a:lnTo>
                  <a:lnTo>
                    <a:pt x="2149" y="7694"/>
                  </a:lnTo>
                  <a:lnTo>
                    <a:pt x="2076" y="7620"/>
                  </a:lnTo>
                  <a:lnTo>
                    <a:pt x="2003" y="7547"/>
                  </a:lnTo>
                  <a:lnTo>
                    <a:pt x="1978" y="7474"/>
                  </a:lnTo>
                  <a:lnTo>
                    <a:pt x="1929" y="7376"/>
                  </a:lnTo>
                  <a:lnTo>
                    <a:pt x="1929" y="7278"/>
                  </a:lnTo>
                  <a:lnTo>
                    <a:pt x="1929" y="7205"/>
                  </a:lnTo>
                  <a:lnTo>
                    <a:pt x="1978" y="7107"/>
                  </a:lnTo>
                  <a:lnTo>
                    <a:pt x="2003" y="7010"/>
                  </a:lnTo>
                  <a:lnTo>
                    <a:pt x="2076" y="6936"/>
                  </a:lnTo>
                  <a:lnTo>
                    <a:pt x="5007" y="4006"/>
                  </a:lnTo>
                  <a:lnTo>
                    <a:pt x="5080" y="3957"/>
                  </a:lnTo>
                  <a:lnTo>
                    <a:pt x="5153" y="3908"/>
                  </a:lnTo>
                  <a:lnTo>
                    <a:pt x="5251" y="3884"/>
                  </a:lnTo>
                  <a:lnTo>
                    <a:pt x="5446" y="3884"/>
                  </a:lnTo>
                  <a:lnTo>
                    <a:pt x="5520" y="3908"/>
                  </a:lnTo>
                  <a:lnTo>
                    <a:pt x="5617" y="3957"/>
                  </a:lnTo>
                  <a:lnTo>
                    <a:pt x="5691" y="4006"/>
                  </a:lnTo>
                  <a:lnTo>
                    <a:pt x="7644" y="5960"/>
                  </a:lnTo>
                  <a:lnTo>
                    <a:pt x="11332" y="2296"/>
                  </a:lnTo>
                  <a:lnTo>
                    <a:pt x="10209" y="2296"/>
                  </a:lnTo>
                  <a:lnTo>
                    <a:pt x="10111" y="2272"/>
                  </a:lnTo>
                  <a:lnTo>
                    <a:pt x="10013" y="2247"/>
                  </a:lnTo>
                  <a:lnTo>
                    <a:pt x="9916" y="2198"/>
                  </a:lnTo>
                  <a:lnTo>
                    <a:pt x="9843" y="2150"/>
                  </a:lnTo>
                  <a:lnTo>
                    <a:pt x="9794" y="2076"/>
                  </a:lnTo>
                  <a:lnTo>
                    <a:pt x="9745" y="1979"/>
                  </a:lnTo>
                  <a:lnTo>
                    <a:pt x="9720" y="1905"/>
                  </a:lnTo>
                  <a:lnTo>
                    <a:pt x="9720" y="1808"/>
                  </a:lnTo>
                  <a:lnTo>
                    <a:pt x="9720" y="1710"/>
                  </a:lnTo>
                  <a:lnTo>
                    <a:pt x="9745" y="1612"/>
                  </a:lnTo>
                  <a:lnTo>
                    <a:pt x="9794" y="1515"/>
                  </a:lnTo>
                  <a:lnTo>
                    <a:pt x="9843" y="1441"/>
                  </a:lnTo>
                  <a:lnTo>
                    <a:pt x="9916" y="1392"/>
                  </a:lnTo>
                  <a:lnTo>
                    <a:pt x="10013" y="1344"/>
                  </a:lnTo>
                  <a:lnTo>
                    <a:pt x="10111" y="1319"/>
                  </a:lnTo>
                  <a:close/>
                  <a:moveTo>
                    <a:pt x="0" y="0"/>
                  </a:moveTo>
                  <a:lnTo>
                    <a:pt x="0" y="8744"/>
                  </a:lnTo>
                  <a:lnTo>
                    <a:pt x="14898" y="8744"/>
                  </a:lnTo>
                  <a:lnTo>
                    <a:pt x="1489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61" name="Google Shape;561;p39"/>
          <p:cNvSpPr/>
          <p:nvPr/>
        </p:nvSpPr>
        <p:spPr>
          <a:xfrm>
            <a:off x="4758641" y="3198831"/>
            <a:ext cx="362076" cy="362057"/>
          </a:xfrm>
          <a:custGeom>
            <a:rect b="b" l="l" r="r" t="t"/>
            <a:pathLst>
              <a:path extrusionOk="0" h="18757" w="18758">
                <a:moveTo>
                  <a:pt x="10039" y="2467"/>
                </a:moveTo>
                <a:lnTo>
                  <a:pt x="10380" y="2491"/>
                </a:lnTo>
                <a:lnTo>
                  <a:pt x="10674" y="2516"/>
                </a:lnTo>
                <a:lnTo>
                  <a:pt x="10869" y="2540"/>
                </a:lnTo>
                <a:lnTo>
                  <a:pt x="10967" y="2564"/>
                </a:lnTo>
                <a:lnTo>
                  <a:pt x="10991" y="2589"/>
                </a:lnTo>
                <a:lnTo>
                  <a:pt x="10967" y="2638"/>
                </a:lnTo>
                <a:lnTo>
                  <a:pt x="10893" y="2784"/>
                </a:lnTo>
                <a:lnTo>
                  <a:pt x="10771" y="2955"/>
                </a:lnTo>
                <a:lnTo>
                  <a:pt x="10600" y="3151"/>
                </a:lnTo>
                <a:lnTo>
                  <a:pt x="10405" y="3322"/>
                </a:lnTo>
                <a:lnTo>
                  <a:pt x="10209" y="3468"/>
                </a:lnTo>
                <a:lnTo>
                  <a:pt x="10039" y="3590"/>
                </a:lnTo>
                <a:lnTo>
                  <a:pt x="9941" y="3615"/>
                </a:lnTo>
                <a:lnTo>
                  <a:pt x="9843" y="3639"/>
                </a:lnTo>
                <a:lnTo>
                  <a:pt x="9745" y="3663"/>
                </a:lnTo>
                <a:lnTo>
                  <a:pt x="9648" y="3737"/>
                </a:lnTo>
                <a:lnTo>
                  <a:pt x="9550" y="3810"/>
                </a:lnTo>
                <a:lnTo>
                  <a:pt x="9452" y="3883"/>
                </a:lnTo>
                <a:lnTo>
                  <a:pt x="9355" y="3957"/>
                </a:lnTo>
                <a:lnTo>
                  <a:pt x="9257" y="3981"/>
                </a:lnTo>
                <a:lnTo>
                  <a:pt x="9159" y="4005"/>
                </a:lnTo>
                <a:lnTo>
                  <a:pt x="9086" y="4005"/>
                </a:lnTo>
                <a:lnTo>
                  <a:pt x="8988" y="4054"/>
                </a:lnTo>
                <a:lnTo>
                  <a:pt x="8866" y="4128"/>
                </a:lnTo>
                <a:lnTo>
                  <a:pt x="8793" y="4201"/>
                </a:lnTo>
                <a:lnTo>
                  <a:pt x="8695" y="4274"/>
                </a:lnTo>
                <a:lnTo>
                  <a:pt x="8598" y="4323"/>
                </a:lnTo>
                <a:lnTo>
                  <a:pt x="8500" y="4372"/>
                </a:lnTo>
                <a:lnTo>
                  <a:pt x="8304" y="4372"/>
                </a:lnTo>
                <a:lnTo>
                  <a:pt x="8207" y="4323"/>
                </a:lnTo>
                <a:lnTo>
                  <a:pt x="8109" y="4274"/>
                </a:lnTo>
                <a:lnTo>
                  <a:pt x="8036" y="4201"/>
                </a:lnTo>
                <a:lnTo>
                  <a:pt x="7963" y="4103"/>
                </a:lnTo>
                <a:lnTo>
                  <a:pt x="7938" y="4005"/>
                </a:lnTo>
                <a:lnTo>
                  <a:pt x="7963" y="3908"/>
                </a:lnTo>
                <a:lnTo>
                  <a:pt x="8036" y="3810"/>
                </a:lnTo>
                <a:lnTo>
                  <a:pt x="8109" y="3712"/>
                </a:lnTo>
                <a:lnTo>
                  <a:pt x="8158" y="3615"/>
                </a:lnTo>
                <a:lnTo>
                  <a:pt x="8207" y="3517"/>
                </a:lnTo>
                <a:lnTo>
                  <a:pt x="8207" y="3419"/>
                </a:lnTo>
                <a:lnTo>
                  <a:pt x="8182" y="3273"/>
                </a:lnTo>
                <a:lnTo>
                  <a:pt x="8158" y="3199"/>
                </a:lnTo>
                <a:lnTo>
                  <a:pt x="8109" y="3151"/>
                </a:lnTo>
                <a:lnTo>
                  <a:pt x="8060" y="3102"/>
                </a:lnTo>
                <a:lnTo>
                  <a:pt x="7987" y="3077"/>
                </a:lnTo>
                <a:lnTo>
                  <a:pt x="7840" y="3053"/>
                </a:lnTo>
                <a:lnTo>
                  <a:pt x="7669" y="3028"/>
                </a:lnTo>
                <a:lnTo>
                  <a:pt x="7596" y="2980"/>
                </a:lnTo>
                <a:lnTo>
                  <a:pt x="7547" y="2955"/>
                </a:lnTo>
                <a:lnTo>
                  <a:pt x="7523" y="2906"/>
                </a:lnTo>
                <a:lnTo>
                  <a:pt x="7547" y="2833"/>
                </a:lnTo>
                <a:lnTo>
                  <a:pt x="7572" y="2760"/>
                </a:lnTo>
                <a:lnTo>
                  <a:pt x="7645" y="2662"/>
                </a:lnTo>
                <a:lnTo>
                  <a:pt x="7694" y="2638"/>
                </a:lnTo>
                <a:lnTo>
                  <a:pt x="7792" y="2589"/>
                </a:lnTo>
                <a:lnTo>
                  <a:pt x="8036" y="2540"/>
                </a:lnTo>
                <a:lnTo>
                  <a:pt x="8329" y="2491"/>
                </a:lnTo>
                <a:lnTo>
                  <a:pt x="8671" y="2467"/>
                </a:lnTo>
                <a:close/>
                <a:moveTo>
                  <a:pt x="11455" y="4763"/>
                </a:moveTo>
                <a:lnTo>
                  <a:pt x="11528" y="4787"/>
                </a:lnTo>
                <a:lnTo>
                  <a:pt x="11577" y="4811"/>
                </a:lnTo>
                <a:lnTo>
                  <a:pt x="11626" y="4885"/>
                </a:lnTo>
                <a:lnTo>
                  <a:pt x="11650" y="4958"/>
                </a:lnTo>
                <a:lnTo>
                  <a:pt x="11626" y="5031"/>
                </a:lnTo>
                <a:lnTo>
                  <a:pt x="11577" y="5153"/>
                </a:lnTo>
                <a:lnTo>
                  <a:pt x="11528" y="5251"/>
                </a:lnTo>
                <a:lnTo>
                  <a:pt x="11455" y="5324"/>
                </a:lnTo>
                <a:lnTo>
                  <a:pt x="11357" y="5398"/>
                </a:lnTo>
                <a:lnTo>
                  <a:pt x="11260" y="5471"/>
                </a:lnTo>
                <a:lnTo>
                  <a:pt x="11162" y="5520"/>
                </a:lnTo>
                <a:lnTo>
                  <a:pt x="10991" y="5520"/>
                </a:lnTo>
                <a:lnTo>
                  <a:pt x="10942" y="5471"/>
                </a:lnTo>
                <a:lnTo>
                  <a:pt x="10893" y="5398"/>
                </a:lnTo>
                <a:lnTo>
                  <a:pt x="10869" y="5324"/>
                </a:lnTo>
                <a:lnTo>
                  <a:pt x="10893" y="5251"/>
                </a:lnTo>
                <a:lnTo>
                  <a:pt x="10942" y="5153"/>
                </a:lnTo>
                <a:lnTo>
                  <a:pt x="10991" y="5031"/>
                </a:lnTo>
                <a:lnTo>
                  <a:pt x="11064" y="4958"/>
                </a:lnTo>
                <a:lnTo>
                  <a:pt x="11162" y="4885"/>
                </a:lnTo>
                <a:lnTo>
                  <a:pt x="11260" y="4811"/>
                </a:lnTo>
                <a:lnTo>
                  <a:pt x="11357" y="4787"/>
                </a:lnTo>
                <a:lnTo>
                  <a:pt x="11455" y="4763"/>
                </a:lnTo>
                <a:close/>
                <a:moveTo>
                  <a:pt x="16437" y="12260"/>
                </a:moveTo>
                <a:lnTo>
                  <a:pt x="16511" y="12285"/>
                </a:lnTo>
                <a:lnTo>
                  <a:pt x="16535" y="12334"/>
                </a:lnTo>
                <a:lnTo>
                  <a:pt x="16559" y="12407"/>
                </a:lnTo>
                <a:lnTo>
                  <a:pt x="16584" y="12578"/>
                </a:lnTo>
                <a:lnTo>
                  <a:pt x="16584" y="12651"/>
                </a:lnTo>
                <a:lnTo>
                  <a:pt x="16535" y="12749"/>
                </a:lnTo>
                <a:lnTo>
                  <a:pt x="16486" y="12871"/>
                </a:lnTo>
                <a:lnTo>
                  <a:pt x="16413" y="12944"/>
                </a:lnTo>
                <a:lnTo>
                  <a:pt x="16340" y="13042"/>
                </a:lnTo>
                <a:lnTo>
                  <a:pt x="16266" y="13140"/>
                </a:lnTo>
                <a:lnTo>
                  <a:pt x="16218" y="13237"/>
                </a:lnTo>
                <a:lnTo>
                  <a:pt x="16218" y="13335"/>
                </a:lnTo>
                <a:lnTo>
                  <a:pt x="16193" y="13482"/>
                </a:lnTo>
                <a:lnTo>
                  <a:pt x="16144" y="13555"/>
                </a:lnTo>
                <a:lnTo>
                  <a:pt x="16120" y="13628"/>
                </a:lnTo>
                <a:lnTo>
                  <a:pt x="16071" y="13653"/>
                </a:lnTo>
                <a:lnTo>
                  <a:pt x="15973" y="13653"/>
                </a:lnTo>
                <a:lnTo>
                  <a:pt x="15924" y="13628"/>
                </a:lnTo>
                <a:lnTo>
                  <a:pt x="15900" y="13555"/>
                </a:lnTo>
                <a:lnTo>
                  <a:pt x="15851" y="13433"/>
                </a:lnTo>
                <a:lnTo>
                  <a:pt x="15851" y="13286"/>
                </a:lnTo>
                <a:lnTo>
                  <a:pt x="15827" y="13140"/>
                </a:lnTo>
                <a:lnTo>
                  <a:pt x="15851" y="12969"/>
                </a:lnTo>
                <a:lnTo>
                  <a:pt x="15924" y="12798"/>
                </a:lnTo>
                <a:lnTo>
                  <a:pt x="15998" y="12627"/>
                </a:lnTo>
                <a:lnTo>
                  <a:pt x="16120" y="12480"/>
                </a:lnTo>
                <a:lnTo>
                  <a:pt x="16242" y="12383"/>
                </a:lnTo>
                <a:lnTo>
                  <a:pt x="16340" y="12309"/>
                </a:lnTo>
                <a:lnTo>
                  <a:pt x="16437" y="12260"/>
                </a:lnTo>
                <a:close/>
                <a:moveTo>
                  <a:pt x="13922" y="3615"/>
                </a:moveTo>
                <a:lnTo>
                  <a:pt x="14239" y="3639"/>
                </a:lnTo>
                <a:lnTo>
                  <a:pt x="14483" y="3639"/>
                </a:lnTo>
                <a:lnTo>
                  <a:pt x="14679" y="3688"/>
                </a:lnTo>
                <a:lnTo>
                  <a:pt x="14777" y="3712"/>
                </a:lnTo>
                <a:lnTo>
                  <a:pt x="14825" y="3737"/>
                </a:lnTo>
                <a:lnTo>
                  <a:pt x="14874" y="3761"/>
                </a:lnTo>
                <a:lnTo>
                  <a:pt x="14923" y="3737"/>
                </a:lnTo>
                <a:lnTo>
                  <a:pt x="14972" y="3712"/>
                </a:lnTo>
                <a:lnTo>
                  <a:pt x="15045" y="3688"/>
                </a:lnTo>
                <a:lnTo>
                  <a:pt x="15143" y="3663"/>
                </a:lnTo>
                <a:lnTo>
                  <a:pt x="15485" y="3639"/>
                </a:lnTo>
                <a:lnTo>
                  <a:pt x="15900" y="4103"/>
                </a:lnTo>
                <a:lnTo>
                  <a:pt x="16291" y="4616"/>
                </a:lnTo>
                <a:lnTo>
                  <a:pt x="16633" y="5153"/>
                </a:lnTo>
                <a:lnTo>
                  <a:pt x="16926" y="5715"/>
                </a:lnTo>
                <a:lnTo>
                  <a:pt x="17194" y="6301"/>
                </a:lnTo>
                <a:lnTo>
                  <a:pt x="17390" y="6912"/>
                </a:lnTo>
                <a:lnTo>
                  <a:pt x="17561" y="7547"/>
                </a:lnTo>
                <a:lnTo>
                  <a:pt x="17683" y="8182"/>
                </a:lnTo>
                <a:lnTo>
                  <a:pt x="17414" y="8157"/>
                </a:lnTo>
                <a:lnTo>
                  <a:pt x="17317" y="8133"/>
                </a:lnTo>
                <a:lnTo>
                  <a:pt x="17268" y="8084"/>
                </a:lnTo>
                <a:lnTo>
                  <a:pt x="17219" y="8060"/>
                </a:lnTo>
                <a:lnTo>
                  <a:pt x="17146" y="8035"/>
                </a:lnTo>
                <a:lnTo>
                  <a:pt x="16975" y="8011"/>
                </a:lnTo>
                <a:lnTo>
                  <a:pt x="16877" y="7986"/>
                </a:lnTo>
                <a:lnTo>
                  <a:pt x="16779" y="7938"/>
                </a:lnTo>
                <a:lnTo>
                  <a:pt x="16682" y="7889"/>
                </a:lnTo>
                <a:lnTo>
                  <a:pt x="16584" y="7815"/>
                </a:lnTo>
                <a:lnTo>
                  <a:pt x="16511" y="7742"/>
                </a:lnTo>
                <a:lnTo>
                  <a:pt x="16437" y="7693"/>
                </a:lnTo>
                <a:lnTo>
                  <a:pt x="16364" y="7693"/>
                </a:lnTo>
                <a:lnTo>
                  <a:pt x="16315" y="7718"/>
                </a:lnTo>
                <a:lnTo>
                  <a:pt x="16291" y="7767"/>
                </a:lnTo>
                <a:lnTo>
                  <a:pt x="16291" y="7840"/>
                </a:lnTo>
                <a:lnTo>
                  <a:pt x="16340" y="7913"/>
                </a:lnTo>
                <a:lnTo>
                  <a:pt x="16413" y="8011"/>
                </a:lnTo>
                <a:lnTo>
                  <a:pt x="16486" y="8084"/>
                </a:lnTo>
                <a:lnTo>
                  <a:pt x="16584" y="8133"/>
                </a:lnTo>
                <a:lnTo>
                  <a:pt x="16706" y="8182"/>
                </a:lnTo>
                <a:lnTo>
                  <a:pt x="16779" y="8182"/>
                </a:lnTo>
                <a:lnTo>
                  <a:pt x="16877" y="8206"/>
                </a:lnTo>
                <a:lnTo>
                  <a:pt x="16975" y="8255"/>
                </a:lnTo>
                <a:lnTo>
                  <a:pt x="17072" y="8304"/>
                </a:lnTo>
                <a:lnTo>
                  <a:pt x="17170" y="8377"/>
                </a:lnTo>
                <a:lnTo>
                  <a:pt x="17194" y="8426"/>
                </a:lnTo>
                <a:lnTo>
                  <a:pt x="17219" y="8475"/>
                </a:lnTo>
                <a:lnTo>
                  <a:pt x="17194" y="8621"/>
                </a:lnTo>
                <a:lnTo>
                  <a:pt x="17097" y="8792"/>
                </a:lnTo>
                <a:lnTo>
                  <a:pt x="16975" y="8963"/>
                </a:lnTo>
                <a:lnTo>
                  <a:pt x="16804" y="9110"/>
                </a:lnTo>
                <a:lnTo>
                  <a:pt x="16657" y="9232"/>
                </a:lnTo>
                <a:lnTo>
                  <a:pt x="16511" y="9305"/>
                </a:lnTo>
                <a:lnTo>
                  <a:pt x="16413" y="9330"/>
                </a:lnTo>
                <a:lnTo>
                  <a:pt x="16242" y="9354"/>
                </a:lnTo>
                <a:lnTo>
                  <a:pt x="16169" y="9378"/>
                </a:lnTo>
                <a:lnTo>
                  <a:pt x="16120" y="9427"/>
                </a:lnTo>
                <a:lnTo>
                  <a:pt x="16071" y="9452"/>
                </a:lnTo>
                <a:lnTo>
                  <a:pt x="16022" y="9476"/>
                </a:lnTo>
                <a:lnTo>
                  <a:pt x="15973" y="9452"/>
                </a:lnTo>
                <a:lnTo>
                  <a:pt x="15924" y="9427"/>
                </a:lnTo>
                <a:lnTo>
                  <a:pt x="15900" y="9378"/>
                </a:lnTo>
                <a:lnTo>
                  <a:pt x="15851" y="9305"/>
                </a:lnTo>
                <a:lnTo>
                  <a:pt x="15827" y="9134"/>
                </a:lnTo>
                <a:lnTo>
                  <a:pt x="15802" y="9037"/>
                </a:lnTo>
                <a:lnTo>
                  <a:pt x="15729" y="8890"/>
                </a:lnTo>
                <a:lnTo>
                  <a:pt x="15607" y="8743"/>
                </a:lnTo>
                <a:lnTo>
                  <a:pt x="15460" y="8573"/>
                </a:lnTo>
                <a:lnTo>
                  <a:pt x="15314" y="8402"/>
                </a:lnTo>
                <a:lnTo>
                  <a:pt x="15192" y="8255"/>
                </a:lnTo>
                <a:lnTo>
                  <a:pt x="15094" y="8108"/>
                </a:lnTo>
                <a:lnTo>
                  <a:pt x="15070" y="8011"/>
                </a:lnTo>
                <a:lnTo>
                  <a:pt x="15070" y="7938"/>
                </a:lnTo>
                <a:lnTo>
                  <a:pt x="15045" y="7889"/>
                </a:lnTo>
                <a:lnTo>
                  <a:pt x="15021" y="7889"/>
                </a:lnTo>
                <a:lnTo>
                  <a:pt x="14972" y="7913"/>
                </a:lnTo>
                <a:lnTo>
                  <a:pt x="14948" y="7962"/>
                </a:lnTo>
                <a:lnTo>
                  <a:pt x="14899" y="8035"/>
                </a:lnTo>
                <a:lnTo>
                  <a:pt x="14874" y="8182"/>
                </a:lnTo>
                <a:lnTo>
                  <a:pt x="14899" y="8279"/>
                </a:lnTo>
                <a:lnTo>
                  <a:pt x="14972" y="8402"/>
                </a:lnTo>
                <a:lnTo>
                  <a:pt x="15045" y="8548"/>
                </a:lnTo>
                <a:lnTo>
                  <a:pt x="15167" y="8670"/>
                </a:lnTo>
                <a:lnTo>
                  <a:pt x="15265" y="8792"/>
                </a:lnTo>
                <a:lnTo>
                  <a:pt x="15363" y="8914"/>
                </a:lnTo>
                <a:lnTo>
                  <a:pt x="15436" y="9037"/>
                </a:lnTo>
                <a:lnTo>
                  <a:pt x="15460" y="9134"/>
                </a:lnTo>
                <a:lnTo>
                  <a:pt x="15460" y="9232"/>
                </a:lnTo>
                <a:lnTo>
                  <a:pt x="15509" y="9330"/>
                </a:lnTo>
                <a:lnTo>
                  <a:pt x="15558" y="9427"/>
                </a:lnTo>
                <a:lnTo>
                  <a:pt x="15631" y="9525"/>
                </a:lnTo>
                <a:lnTo>
                  <a:pt x="15753" y="9598"/>
                </a:lnTo>
                <a:lnTo>
                  <a:pt x="15900" y="9647"/>
                </a:lnTo>
                <a:lnTo>
                  <a:pt x="16047" y="9696"/>
                </a:lnTo>
                <a:lnTo>
                  <a:pt x="16218" y="9720"/>
                </a:lnTo>
                <a:lnTo>
                  <a:pt x="16364" y="9720"/>
                </a:lnTo>
                <a:lnTo>
                  <a:pt x="16486" y="9769"/>
                </a:lnTo>
                <a:lnTo>
                  <a:pt x="16559" y="9818"/>
                </a:lnTo>
                <a:lnTo>
                  <a:pt x="16584" y="9867"/>
                </a:lnTo>
                <a:lnTo>
                  <a:pt x="16584" y="9916"/>
                </a:lnTo>
                <a:lnTo>
                  <a:pt x="16559" y="10013"/>
                </a:lnTo>
                <a:lnTo>
                  <a:pt x="16437" y="10209"/>
                </a:lnTo>
                <a:lnTo>
                  <a:pt x="16242" y="10429"/>
                </a:lnTo>
                <a:lnTo>
                  <a:pt x="16022" y="10673"/>
                </a:lnTo>
                <a:lnTo>
                  <a:pt x="15802" y="10917"/>
                </a:lnTo>
                <a:lnTo>
                  <a:pt x="15631" y="11186"/>
                </a:lnTo>
                <a:lnTo>
                  <a:pt x="15485" y="11430"/>
                </a:lnTo>
                <a:lnTo>
                  <a:pt x="15460" y="11528"/>
                </a:lnTo>
                <a:lnTo>
                  <a:pt x="15460" y="11625"/>
                </a:lnTo>
                <a:lnTo>
                  <a:pt x="15460" y="11772"/>
                </a:lnTo>
                <a:lnTo>
                  <a:pt x="15485" y="11918"/>
                </a:lnTo>
                <a:lnTo>
                  <a:pt x="15509" y="12016"/>
                </a:lnTo>
                <a:lnTo>
                  <a:pt x="15558" y="12089"/>
                </a:lnTo>
                <a:lnTo>
                  <a:pt x="15583" y="12138"/>
                </a:lnTo>
                <a:lnTo>
                  <a:pt x="15607" y="12212"/>
                </a:lnTo>
                <a:lnTo>
                  <a:pt x="15631" y="12383"/>
                </a:lnTo>
                <a:lnTo>
                  <a:pt x="15607" y="12480"/>
                </a:lnTo>
                <a:lnTo>
                  <a:pt x="15509" y="12651"/>
                </a:lnTo>
                <a:lnTo>
                  <a:pt x="15363" y="12847"/>
                </a:lnTo>
                <a:lnTo>
                  <a:pt x="15167" y="13042"/>
                </a:lnTo>
                <a:lnTo>
                  <a:pt x="14972" y="13237"/>
                </a:lnTo>
                <a:lnTo>
                  <a:pt x="14825" y="13433"/>
                </a:lnTo>
                <a:lnTo>
                  <a:pt x="14728" y="13604"/>
                </a:lnTo>
                <a:lnTo>
                  <a:pt x="14679" y="13701"/>
                </a:lnTo>
                <a:lnTo>
                  <a:pt x="14654" y="13823"/>
                </a:lnTo>
                <a:lnTo>
                  <a:pt x="14581" y="13970"/>
                </a:lnTo>
                <a:lnTo>
                  <a:pt x="14459" y="14117"/>
                </a:lnTo>
                <a:lnTo>
                  <a:pt x="14313" y="14288"/>
                </a:lnTo>
                <a:lnTo>
                  <a:pt x="14142" y="14434"/>
                </a:lnTo>
                <a:lnTo>
                  <a:pt x="13995" y="14556"/>
                </a:lnTo>
                <a:lnTo>
                  <a:pt x="13848" y="14629"/>
                </a:lnTo>
                <a:lnTo>
                  <a:pt x="13726" y="14654"/>
                </a:lnTo>
                <a:lnTo>
                  <a:pt x="13653" y="14654"/>
                </a:lnTo>
                <a:lnTo>
                  <a:pt x="13555" y="14605"/>
                </a:lnTo>
                <a:lnTo>
                  <a:pt x="13458" y="14556"/>
                </a:lnTo>
                <a:lnTo>
                  <a:pt x="13360" y="14483"/>
                </a:lnTo>
                <a:lnTo>
                  <a:pt x="13287" y="14385"/>
                </a:lnTo>
                <a:lnTo>
                  <a:pt x="13213" y="14288"/>
                </a:lnTo>
                <a:lnTo>
                  <a:pt x="13189" y="14190"/>
                </a:lnTo>
                <a:lnTo>
                  <a:pt x="13165" y="14092"/>
                </a:lnTo>
                <a:lnTo>
                  <a:pt x="13140" y="13921"/>
                </a:lnTo>
                <a:lnTo>
                  <a:pt x="13116" y="13848"/>
                </a:lnTo>
                <a:lnTo>
                  <a:pt x="13067" y="13799"/>
                </a:lnTo>
                <a:lnTo>
                  <a:pt x="13043" y="13750"/>
                </a:lnTo>
                <a:lnTo>
                  <a:pt x="12994" y="13677"/>
                </a:lnTo>
                <a:lnTo>
                  <a:pt x="12969" y="13530"/>
                </a:lnTo>
                <a:lnTo>
                  <a:pt x="12945" y="13359"/>
                </a:lnTo>
                <a:lnTo>
                  <a:pt x="12920" y="13286"/>
                </a:lnTo>
                <a:lnTo>
                  <a:pt x="12872" y="13237"/>
                </a:lnTo>
                <a:lnTo>
                  <a:pt x="12847" y="13164"/>
                </a:lnTo>
                <a:lnTo>
                  <a:pt x="12823" y="13066"/>
                </a:lnTo>
                <a:lnTo>
                  <a:pt x="12798" y="12920"/>
                </a:lnTo>
                <a:lnTo>
                  <a:pt x="12774" y="12749"/>
                </a:lnTo>
                <a:lnTo>
                  <a:pt x="12798" y="12602"/>
                </a:lnTo>
                <a:lnTo>
                  <a:pt x="12823" y="12456"/>
                </a:lnTo>
                <a:lnTo>
                  <a:pt x="12847" y="12358"/>
                </a:lnTo>
                <a:lnTo>
                  <a:pt x="12872" y="12285"/>
                </a:lnTo>
                <a:lnTo>
                  <a:pt x="12920" y="12236"/>
                </a:lnTo>
                <a:lnTo>
                  <a:pt x="12945" y="12163"/>
                </a:lnTo>
                <a:lnTo>
                  <a:pt x="12969" y="11992"/>
                </a:lnTo>
                <a:lnTo>
                  <a:pt x="12945" y="11894"/>
                </a:lnTo>
                <a:lnTo>
                  <a:pt x="12896" y="11772"/>
                </a:lnTo>
                <a:lnTo>
                  <a:pt x="12798" y="11650"/>
                </a:lnTo>
                <a:lnTo>
                  <a:pt x="12701" y="11528"/>
                </a:lnTo>
                <a:lnTo>
                  <a:pt x="12578" y="11381"/>
                </a:lnTo>
                <a:lnTo>
                  <a:pt x="12481" y="11210"/>
                </a:lnTo>
                <a:lnTo>
                  <a:pt x="12432" y="11015"/>
                </a:lnTo>
                <a:lnTo>
                  <a:pt x="12408" y="10844"/>
                </a:lnTo>
                <a:lnTo>
                  <a:pt x="12408" y="10697"/>
                </a:lnTo>
                <a:lnTo>
                  <a:pt x="12383" y="10551"/>
                </a:lnTo>
                <a:lnTo>
                  <a:pt x="12334" y="10453"/>
                </a:lnTo>
                <a:lnTo>
                  <a:pt x="12310" y="10380"/>
                </a:lnTo>
                <a:lnTo>
                  <a:pt x="12261" y="10331"/>
                </a:lnTo>
                <a:lnTo>
                  <a:pt x="12188" y="10307"/>
                </a:lnTo>
                <a:lnTo>
                  <a:pt x="12017" y="10282"/>
                </a:lnTo>
                <a:lnTo>
                  <a:pt x="11870" y="10307"/>
                </a:lnTo>
                <a:lnTo>
                  <a:pt x="11797" y="10331"/>
                </a:lnTo>
                <a:lnTo>
                  <a:pt x="11748" y="10380"/>
                </a:lnTo>
                <a:lnTo>
                  <a:pt x="11675" y="10429"/>
                </a:lnTo>
                <a:lnTo>
                  <a:pt x="11553" y="10453"/>
                </a:lnTo>
                <a:lnTo>
                  <a:pt x="11406" y="10478"/>
                </a:lnTo>
                <a:lnTo>
                  <a:pt x="11260" y="10478"/>
                </a:lnTo>
                <a:lnTo>
                  <a:pt x="11089" y="10453"/>
                </a:lnTo>
                <a:lnTo>
                  <a:pt x="10893" y="10355"/>
                </a:lnTo>
                <a:lnTo>
                  <a:pt x="10674" y="10233"/>
                </a:lnTo>
                <a:lnTo>
                  <a:pt x="10503" y="10087"/>
                </a:lnTo>
                <a:lnTo>
                  <a:pt x="10429" y="10013"/>
                </a:lnTo>
                <a:lnTo>
                  <a:pt x="10356" y="9891"/>
                </a:lnTo>
                <a:lnTo>
                  <a:pt x="10234" y="9598"/>
                </a:lnTo>
                <a:lnTo>
                  <a:pt x="10161" y="9281"/>
                </a:lnTo>
                <a:lnTo>
                  <a:pt x="10112" y="8963"/>
                </a:lnTo>
                <a:lnTo>
                  <a:pt x="10136" y="8792"/>
                </a:lnTo>
                <a:lnTo>
                  <a:pt x="10161" y="8621"/>
                </a:lnTo>
                <a:lnTo>
                  <a:pt x="10258" y="8279"/>
                </a:lnTo>
                <a:lnTo>
                  <a:pt x="10332" y="8108"/>
                </a:lnTo>
                <a:lnTo>
                  <a:pt x="10405" y="7962"/>
                </a:lnTo>
                <a:lnTo>
                  <a:pt x="10503" y="7815"/>
                </a:lnTo>
                <a:lnTo>
                  <a:pt x="10600" y="7718"/>
                </a:lnTo>
                <a:lnTo>
                  <a:pt x="10796" y="7522"/>
                </a:lnTo>
                <a:lnTo>
                  <a:pt x="10991" y="7376"/>
                </a:lnTo>
                <a:lnTo>
                  <a:pt x="11162" y="7278"/>
                </a:lnTo>
                <a:lnTo>
                  <a:pt x="11260" y="7229"/>
                </a:lnTo>
                <a:lnTo>
                  <a:pt x="11431" y="7205"/>
                </a:lnTo>
                <a:lnTo>
                  <a:pt x="11504" y="7180"/>
                </a:lnTo>
                <a:lnTo>
                  <a:pt x="11553" y="7132"/>
                </a:lnTo>
                <a:lnTo>
                  <a:pt x="11626" y="7107"/>
                </a:lnTo>
                <a:lnTo>
                  <a:pt x="11724" y="7083"/>
                </a:lnTo>
                <a:lnTo>
                  <a:pt x="11870" y="7058"/>
                </a:lnTo>
                <a:lnTo>
                  <a:pt x="12188" y="7058"/>
                </a:lnTo>
                <a:lnTo>
                  <a:pt x="12359" y="7107"/>
                </a:lnTo>
                <a:lnTo>
                  <a:pt x="12481" y="7156"/>
                </a:lnTo>
                <a:lnTo>
                  <a:pt x="12603" y="7229"/>
                </a:lnTo>
                <a:lnTo>
                  <a:pt x="12676" y="7303"/>
                </a:lnTo>
                <a:lnTo>
                  <a:pt x="12774" y="7376"/>
                </a:lnTo>
                <a:lnTo>
                  <a:pt x="12896" y="7425"/>
                </a:lnTo>
                <a:lnTo>
                  <a:pt x="12969" y="7425"/>
                </a:lnTo>
                <a:lnTo>
                  <a:pt x="13140" y="7449"/>
                </a:lnTo>
                <a:lnTo>
                  <a:pt x="13213" y="7498"/>
                </a:lnTo>
                <a:lnTo>
                  <a:pt x="13262" y="7522"/>
                </a:lnTo>
                <a:lnTo>
                  <a:pt x="13311" y="7547"/>
                </a:lnTo>
                <a:lnTo>
                  <a:pt x="13360" y="7571"/>
                </a:lnTo>
                <a:lnTo>
                  <a:pt x="13409" y="7547"/>
                </a:lnTo>
                <a:lnTo>
                  <a:pt x="13458" y="7522"/>
                </a:lnTo>
                <a:lnTo>
                  <a:pt x="13507" y="7498"/>
                </a:lnTo>
                <a:lnTo>
                  <a:pt x="13580" y="7449"/>
                </a:lnTo>
                <a:lnTo>
                  <a:pt x="13726" y="7425"/>
                </a:lnTo>
                <a:lnTo>
                  <a:pt x="13897" y="7449"/>
                </a:lnTo>
                <a:lnTo>
                  <a:pt x="13971" y="7498"/>
                </a:lnTo>
                <a:lnTo>
                  <a:pt x="14019" y="7522"/>
                </a:lnTo>
                <a:lnTo>
                  <a:pt x="14093" y="7571"/>
                </a:lnTo>
                <a:lnTo>
                  <a:pt x="14190" y="7596"/>
                </a:lnTo>
                <a:lnTo>
                  <a:pt x="14337" y="7620"/>
                </a:lnTo>
                <a:lnTo>
                  <a:pt x="14654" y="7620"/>
                </a:lnTo>
                <a:lnTo>
                  <a:pt x="14801" y="7596"/>
                </a:lnTo>
                <a:lnTo>
                  <a:pt x="14899" y="7571"/>
                </a:lnTo>
                <a:lnTo>
                  <a:pt x="14972" y="7522"/>
                </a:lnTo>
                <a:lnTo>
                  <a:pt x="15021" y="7473"/>
                </a:lnTo>
                <a:lnTo>
                  <a:pt x="15045" y="7400"/>
                </a:lnTo>
                <a:lnTo>
                  <a:pt x="15070" y="7229"/>
                </a:lnTo>
                <a:lnTo>
                  <a:pt x="15070" y="7205"/>
                </a:lnTo>
                <a:lnTo>
                  <a:pt x="15045" y="7156"/>
                </a:lnTo>
                <a:lnTo>
                  <a:pt x="14948" y="7107"/>
                </a:lnTo>
                <a:lnTo>
                  <a:pt x="14825" y="7058"/>
                </a:lnTo>
                <a:lnTo>
                  <a:pt x="14679" y="7058"/>
                </a:lnTo>
                <a:lnTo>
                  <a:pt x="14532" y="7034"/>
                </a:lnTo>
                <a:lnTo>
                  <a:pt x="14361" y="6985"/>
                </a:lnTo>
                <a:lnTo>
                  <a:pt x="14215" y="6936"/>
                </a:lnTo>
                <a:lnTo>
                  <a:pt x="14117" y="6863"/>
                </a:lnTo>
                <a:lnTo>
                  <a:pt x="14019" y="6790"/>
                </a:lnTo>
                <a:lnTo>
                  <a:pt x="13922" y="6716"/>
                </a:lnTo>
                <a:lnTo>
                  <a:pt x="13824" y="6692"/>
                </a:lnTo>
                <a:lnTo>
                  <a:pt x="13726" y="6668"/>
                </a:lnTo>
                <a:lnTo>
                  <a:pt x="13653" y="6643"/>
                </a:lnTo>
                <a:lnTo>
                  <a:pt x="13555" y="6619"/>
                </a:lnTo>
                <a:lnTo>
                  <a:pt x="13458" y="6545"/>
                </a:lnTo>
                <a:lnTo>
                  <a:pt x="13360" y="6472"/>
                </a:lnTo>
                <a:lnTo>
                  <a:pt x="13287" y="6399"/>
                </a:lnTo>
                <a:lnTo>
                  <a:pt x="13189" y="6374"/>
                </a:lnTo>
                <a:lnTo>
                  <a:pt x="13116" y="6350"/>
                </a:lnTo>
                <a:lnTo>
                  <a:pt x="13067" y="6374"/>
                </a:lnTo>
                <a:lnTo>
                  <a:pt x="13018" y="6399"/>
                </a:lnTo>
                <a:lnTo>
                  <a:pt x="12945" y="6399"/>
                </a:lnTo>
                <a:lnTo>
                  <a:pt x="12872" y="6350"/>
                </a:lnTo>
                <a:lnTo>
                  <a:pt x="12774" y="6277"/>
                </a:lnTo>
                <a:lnTo>
                  <a:pt x="12701" y="6228"/>
                </a:lnTo>
                <a:lnTo>
                  <a:pt x="12627" y="6179"/>
                </a:lnTo>
                <a:lnTo>
                  <a:pt x="12505" y="6179"/>
                </a:lnTo>
                <a:lnTo>
                  <a:pt x="12456" y="6228"/>
                </a:lnTo>
                <a:lnTo>
                  <a:pt x="12383" y="6252"/>
                </a:lnTo>
                <a:lnTo>
                  <a:pt x="12212" y="6277"/>
                </a:lnTo>
                <a:lnTo>
                  <a:pt x="12114" y="6326"/>
                </a:lnTo>
                <a:lnTo>
                  <a:pt x="11968" y="6399"/>
                </a:lnTo>
                <a:lnTo>
                  <a:pt x="11797" y="6521"/>
                </a:lnTo>
                <a:lnTo>
                  <a:pt x="11650" y="6668"/>
                </a:lnTo>
                <a:lnTo>
                  <a:pt x="11479" y="6814"/>
                </a:lnTo>
                <a:lnTo>
                  <a:pt x="11309" y="6936"/>
                </a:lnTo>
                <a:lnTo>
                  <a:pt x="11186" y="7009"/>
                </a:lnTo>
                <a:lnTo>
                  <a:pt x="11064" y="7058"/>
                </a:lnTo>
                <a:lnTo>
                  <a:pt x="10918" y="7009"/>
                </a:lnTo>
                <a:lnTo>
                  <a:pt x="10844" y="6985"/>
                </a:lnTo>
                <a:lnTo>
                  <a:pt x="10796" y="6961"/>
                </a:lnTo>
                <a:lnTo>
                  <a:pt x="10747" y="6912"/>
                </a:lnTo>
                <a:lnTo>
                  <a:pt x="10722" y="6838"/>
                </a:lnTo>
                <a:lnTo>
                  <a:pt x="10698" y="6668"/>
                </a:lnTo>
                <a:lnTo>
                  <a:pt x="10722" y="6497"/>
                </a:lnTo>
                <a:lnTo>
                  <a:pt x="10747" y="6423"/>
                </a:lnTo>
                <a:lnTo>
                  <a:pt x="10796" y="6374"/>
                </a:lnTo>
                <a:lnTo>
                  <a:pt x="10844" y="6350"/>
                </a:lnTo>
                <a:lnTo>
                  <a:pt x="10967" y="6326"/>
                </a:lnTo>
                <a:lnTo>
                  <a:pt x="11113" y="6301"/>
                </a:lnTo>
                <a:lnTo>
                  <a:pt x="11260" y="6277"/>
                </a:lnTo>
                <a:lnTo>
                  <a:pt x="11406" y="6277"/>
                </a:lnTo>
                <a:lnTo>
                  <a:pt x="11528" y="6228"/>
                </a:lnTo>
                <a:lnTo>
                  <a:pt x="11602" y="6179"/>
                </a:lnTo>
                <a:lnTo>
                  <a:pt x="11626" y="6130"/>
                </a:lnTo>
                <a:lnTo>
                  <a:pt x="11650" y="6106"/>
                </a:lnTo>
                <a:lnTo>
                  <a:pt x="11602" y="5935"/>
                </a:lnTo>
                <a:lnTo>
                  <a:pt x="11577" y="5862"/>
                </a:lnTo>
                <a:lnTo>
                  <a:pt x="11553" y="5813"/>
                </a:lnTo>
                <a:lnTo>
                  <a:pt x="11504" y="5764"/>
                </a:lnTo>
                <a:lnTo>
                  <a:pt x="11504" y="5715"/>
                </a:lnTo>
                <a:lnTo>
                  <a:pt x="11504" y="5666"/>
                </a:lnTo>
                <a:lnTo>
                  <a:pt x="11553" y="5617"/>
                </a:lnTo>
                <a:lnTo>
                  <a:pt x="11602" y="5593"/>
                </a:lnTo>
                <a:lnTo>
                  <a:pt x="11675" y="5544"/>
                </a:lnTo>
                <a:lnTo>
                  <a:pt x="11821" y="5520"/>
                </a:lnTo>
                <a:lnTo>
                  <a:pt x="11919" y="5520"/>
                </a:lnTo>
                <a:lnTo>
                  <a:pt x="12017" y="5471"/>
                </a:lnTo>
                <a:lnTo>
                  <a:pt x="12114" y="5398"/>
                </a:lnTo>
                <a:lnTo>
                  <a:pt x="12212" y="5324"/>
                </a:lnTo>
                <a:lnTo>
                  <a:pt x="12285" y="5251"/>
                </a:lnTo>
                <a:lnTo>
                  <a:pt x="12359" y="5153"/>
                </a:lnTo>
                <a:lnTo>
                  <a:pt x="12383" y="5031"/>
                </a:lnTo>
                <a:lnTo>
                  <a:pt x="12408" y="4958"/>
                </a:lnTo>
                <a:lnTo>
                  <a:pt x="12383" y="4787"/>
                </a:lnTo>
                <a:lnTo>
                  <a:pt x="12334" y="4714"/>
                </a:lnTo>
                <a:lnTo>
                  <a:pt x="12310" y="4665"/>
                </a:lnTo>
                <a:lnTo>
                  <a:pt x="12310" y="4640"/>
                </a:lnTo>
                <a:lnTo>
                  <a:pt x="12310" y="4592"/>
                </a:lnTo>
                <a:lnTo>
                  <a:pt x="12383" y="4469"/>
                </a:lnTo>
                <a:lnTo>
                  <a:pt x="12505" y="4298"/>
                </a:lnTo>
                <a:lnTo>
                  <a:pt x="12701" y="4103"/>
                </a:lnTo>
                <a:lnTo>
                  <a:pt x="12798" y="4005"/>
                </a:lnTo>
                <a:lnTo>
                  <a:pt x="12945" y="3908"/>
                </a:lnTo>
                <a:lnTo>
                  <a:pt x="13091" y="3834"/>
                </a:lnTo>
                <a:lnTo>
                  <a:pt x="13262" y="3761"/>
                </a:lnTo>
                <a:lnTo>
                  <a:pt x="13604" y="3663"/>
                </a:lnTo>
                <a:lnTo>
                  <a:pt x="13775" y="3639"/>
                </a:lnTo>
                <a:lnTo>
                  <a:pt x="13922" y="3615"/>
                </a:lnTo>
                <a:close/>
                <a:moveTo>
                  <a:pt x="6888" y="2467"/>
                </a:moveTo>
                <a:lnTo>
                  <a:pt x="6986" y="2491"/>
                </a:lnTo>
                <a:lnTo>
                  <a:pt x="7083" y="2516"/>
                </a:lnTo>
                <a:lnTo>
                  <a:pt x="7132" y="2540"/>
                </a:lnTo>
                <a:lnTo>
                  <a:pt x="7181" y="2589"/>
                </a:lnTo>
                <a:lnTo>
                  <a:pt x="7181" y="2638"/>
                </a:lnTo>
                <a:lnTo>
                  <a:pt x="7181" y="2711"/>
                </a:lnTo>
                <a:lnTo>
                  <a:pt x="7132" y="2784"/>
                </a:lnTo>
                <a:lnTo>
                  <a:pt x="7083" y="2858"/>
                </a:lnTo>
                <a:lnTo>
                  <a:pt x="6937" y="3028"/>
                </a:lnTo>
                <a:lnTo>
                  <a:pt x="6864" y="3175"/>
                </a:lnTo>
                <a:lnTo>
                  <a:pt x="6839" y="3322"/>
                </a:lnTo>
                <a:lnTo>
                  <a:pt x="6864" y="3395"/>
                </a:lnTo>
                <a:lnTo>
                  <a:pt x="6888" y="3419"/>
                </a:lnTo>
                <a:lnTo>
                  <a:pt x="6961" y="3517"/>
                </a:lnTo>
                <a:lnTo>
                  <a:pt x="7010" y="3615"/>
                </a:lnTo>
                <a:lnTo>
                  <a:pt x="7059" y="3712"/>
                </a:lnTo>
                <a:lnTo>
                  <a:pt x="7083" y="3810"/>
                </a:lnTo>
                <a:lnTo>
                  <a:pt x="7059" y="3908"/>
                </a:lnTo>
                <a:lnTo>
                  <a:pt x="7010" y="4005"/>
                </a:lnTo>
                <a:lnTo>
                  <a:pt x="6961" y="4103"/>
                </a:lnTo>
                <a:lnTo>
                  <a:pt x="6888" y="4201"/>
                </a:lnTo>
                <a:lnTo>
                  <a:pt x="6839" y="4225"/>
                </a:lnTo>
                <a:lnTo>
                  <a:pt x="6644" y="4225"/>
                </a:lnTo>
                <a:lnTo>
                  <a:pt x="6473" y="4128"/>
                </a:lnTo>
                <a:lnTo>
                  <a:pt x="6302" y="4005"/>
                </a:lnTo>
                <a:lnTo>
                  <a:pt x="6155" y="3859"/>
                </a:lnTo>
                <a:lnTo>
                  <a:pt x="5984" y="3786"/>
                </a:lnTo>
                <a:lnTo>
                  <a:pt x="5838" y="3761"/>
                </a:lnTo>
                <a:lnTo>
                  <a:pt x="5789" y="3786"/>
                </a:lnTo>
                <a:lnTo>
                  <a:pt x="5740" y="3810"/>
                </a:lnTo>
                <a:lnTo>
                  <a:pt x="5642" y="3883"/>
                </a:lnTo>
                <a:lnTo>
                  <a:pt x="5545" y="3957"/>
                </a:lnTo>
                <a:lnTo>
                  <a:pt x="5447" y="3981"/>
                </a:lnTo>
                <a:lnTo>
                  <a:pt x="5349" y="4005"/>
                </a:lnTo>
                <a:lnTo>
                  <a:pt x="5203" y="4030"/>
                </a:lnTo>
                <a:lnTo>
                  <a:pt x="5129" y="4054"/>
                </a:lnTo>
                <a:lnTo>
                  <a:pt x="5081" y="4103"/>
                </a:lnTo>
                <a:lnTo>
                  <a:pt x="5032" y="4128"/>
                </a:lnTo>
                <a:lnTo>
                  <a:pt x="4959" y="4152"/>
                </a:lnTo>
                <a:lnTo>
                  <a:pt x="4788" y="4201"/>
                </a:lnTo>
                <a:lnTo>
                  <a:pt x="4690" y="4201"/>
                </a:lnTo>
                <a:lnTo>
                  <a:pt x="4592" y="4250"/>
                </a:lnTo>
                <a:lnTo>
                  <a:pt x="4494" y="4298"/>
                </a:lnTo>
                <a:lnTo>
                  <a:pt x="4397" y="4372"/>
                </a:lnTo>
                <a:lnTo>
                  <a:pt x="4372" y="4421"/>
                </a:lnTo>
                <a:lnTo>
                  <a:pt x="4372" y="4494"/>
                </a:lnTo>
                <a:lnTo>
                  <a:pt x="4372" y="4616"/>
                </a:lnTo>
                <a:lnTo>
                  <a:pt x="4470" y="4787"/>
                </a:lnTo>
                <a:lnTo>
                  <a:pt x="4592" y="4958"/>
                </a:lnTo>
                <a:lnTo>
                  <a:pt x="4690" y="5031"/>
                </a:lnTo>
                <a:lnTo>
                  <a:pt x="4788" y="5056"/>
                </a:lnTo>
                <a:lnTo>
                  <a:pt x="4885" y="5080"/>
                </a:lnTo>
                <a:lnTo>
                  <a:pt x="5007" y="5080"/>
                </a:lnTo>
                <a:lnTo>
                  <a:pt x="5129" y="5056"/>
                </a:lnTo>
                <a:lnTo>
                  <a:pt x="5227" y="5007"/>
                </a:lnTo>
                <a:lnTo>
                  <a:pt x="5349" y="4933"/>
                </a:lnTo>
                <a:lnTo>
                  <a:pt x="5447" y="4860"/>
                </a:lnTo>
                <a:lnTo>
                  <a:pt x="5642" y="4665"/>
                </a:lnTo>
                <a:lnTo>
                  <a:pt x="5838" y="4518"/>
                </a:lnTo>
                <a:lnTo>
                  <a:pt x="6009" y="4421"/>
                </a:lnTo>
                <a:lnTo>
                  <a:pt x="6131" y="4372"/>
                </a:lnTo>
                <a:lnTo>
                  <a:pt x="6204" y="4396"/>
                </a:lnTo>
                <a:lnTo>
                  <a:pt x="6253" y="4445"/>
                </a:lnTo>
                <a:lnTo>
                  <a:pt x="6302" y="4494"/>
                </a:lnTo>
                <a:lnTo>
                  <a:pt x="6302" y="4567"/>
                </a:lnTo>
                <a:lnTo>
                  <a:pt x="6326" y="4640"/>
                </a:lnTo>
                <a:lnTo>
                  <a:pt x="6375" y="4714"/>
                </a:lnTo>
                <a:lnTo>
                  <a:pt x="6424" y="4738"/>
                </a:lnTo>
                <a:lnTo>
                  <a:pt x="6497" y="4763"/>
                </a:lnTo>
                <a:lnTo>
                  <a:pt x="6595" y="4787"/>
                </a:lnTo>
                <a:lnTo>
                  <a:pt x="6693" y="4811"/>
                </a:lnTo>
                <a:lnTo>
                  <a:pt x="6790" y="4885"/>
                </a:lnTo>
                <a:lnTo>
                  <a:pt x="6888" y="4958"/>
                </a:lnTo>
                <a:lnTo>
                  <a:pt x="6937" y="5031"/>
                </a:lnTo>
                <a:lnTo>
                  <a:pt x="6961" y="5153"/>
                </a:lnTo>
                <a:lnTo>
                  <a:pt x="6937" y="5251"/>
                </a:lnTo>
                <a:lnTo>
                  <a:pt x="6888" y="5324"/>
                </a:lnTo>
                <a:lnTo>
                  <a:pt x="6790" y="5398"/>
                </a:lnTo>
                <a:lnTo>
                  <a:pt x="6693" y="5471"/>
                </a:lnTo>
                <a:lnTo>
                  <a:pt x="6595" y="5520"/>
                </a:lnTo>
                <a:lnTo>
                  <a:pt x="6497" y="5520"/>
                </a:lnTo>
                <a:lnTo>
                  <a:pt x="6399" y="5544"/>
                </a:lnTo>
                <a:lnTo>
                  <a:pt x="6253" y="5642"/>
                </a:lnTo>
                <a:lnTo>
                  <a:pt x="6082" y="5764"/>
                </a:lnTo>
                <a:lnTo>
                  <a:pt x="5935" y="5910"/>
                </a:lnTo>
                <a:lnTo>
                  <a:pt x="5764" y="6057"/>
                </a:lnTo>
                <a:lnTo>
                  <a:pt x="5594" y="6179"/>
                </a:lnTo>
                <a:lnTo>
                  <a:pt x="5471" y="6252"/>
                </a:lnTo>
                <a:lnTo>
                  <a:pt x="5349" y="6277"/>
                </a:lnTo>
                <a:lnTo>
                  <a:pt x="5227" y="6326"/>
                </a:lnTo>
                <a:lnTo>
                  <a:pt x="5056" y="6448"/>
                </a:lnTo>
                <a:lnTo>
                  <a:pt x="4812" y="6643"/>
                </a:lnTo>
                <a:lnTo>
                  <a:pt x="4568" y="6887"/>
                </a:lnTo>
                <a:lnTo>
                  <a:pt x="4226" y="7229"/>
                </a:lnTo>
                <a:lnTo>
                  <a:pt x="4104" y="7327"/>
                </a:lnTo>
                <a:lnTo>
                  <a:pt x="3957" y="7449"/>
                </a:lnTo>
                <a:lnTo>
                  <a:pt x="3640" y="7644"/>
                </a:lnTo>
                <a:lnTo>
                  <a:pt x="3347" y="7767"/>
                </a:lnTo>
                <a:lnTo>
                  <a:pt x="3200" y="7791"/>
                </a:lnTo>
                <a:lnTo>
                  <a:pt x="3078" y="7815"/>
                </a:lnTo>
                <a:lnTo>
                  <a:pt x="2834" y="7815"/>
                </a:lnTo>
                <a:lnTo>
                  <a:pt x="2614" y="7864"/>
                </a:lnTo>
                <a:lnTo>
                  <a:pt x="2443" y="7938"/>
                </a:lnTo>
                <a:lnTo>
                  <a:pt x="2321" y="8011"/>
                </a:lnTo>
                <a:lnTo>
                  <a:pt x="2248" y="8084"/>
                </a:lnTo>
                <a:lnTo>
                  <a:pt x="2174" y="8182"/>
                </a:lnTo>
                <a:lnTo>
                  <a:pt x="2125" y="8279"/>
                </a:lnTo>
                <a:lnTo>
                  <a:pt x="2125" y="8377"/>
                </a:lnTo>
                <a:lnTo>
                  <a:pt x="2125" y="8475"/>
                </a:lnTo>
                <a:lnTo>
                  <a:pt x="2174" y="8573"/>
                </a:lnTo>
                <a:lnTo>
                  <a:pt x="2248" y="8670"/>
                </a:lnTo>
                <a:lnTo>
                  <a:pt x="2321" y="8768"/>
                </a:lnTo>
                <a:lnTo>
                  <a:pt x="2394" y="8841"/>
                </a:lnTo>
                <a:lnTo>
                  <a:pt x="2492" y="8890"/>
                </a:lnTo>
                <a:lnTo>
                  <a:pt x="2614" y="8939"/>
                </a:lnTo>
                <a:lnTo>
                  <a:pt x="2687" y="8939"/>
                </a:lnTo>
                <a:lnTo>
                  <a:pt x="2809" y="8988"/>
                </a:lnTo>
                <a:lnTo>
                  <a:pt x="2956" y="9085"/>
                </a:lnTo>
                <a:lnTo>
                  <a:pt x="3151" y="9232"/>
                </a:lnTo>
                <a:lnTo>
                  <a:pt x="3371" y="9427"/>
                </a:lnTo>
                <a:lnTo>
                  <a:pt x="3566" y="9623"/>
                </a:lnTo>
                <a:lnTo>
                  <a:pt x="3762" y="9769"/>
                </a:lnTo>
                <a:lnTo>
                  <a:pt x="3908" y="9867"/>
                </a:lnTo>
                <a:lnTo>
                  <a:pt x="4030" y="9891"/>
                </a:lnTo>
                <a:lnTo>
                  <a:pt x="4177" y="9867"/>
                </a:lnTo>
                <a:lnTo>
                  <a:pt x="4250" y="9843"/>
                </a:lnTo>
                <a:lnTo>
                  <a:pt x="4324" y="9818"/>
                </a:lnTo>
                <a:lnTo>
                  <a:pt x="4372" y="9769"/>
                </a:lnTo>
                <a:lnTo>
                  <a:pt x="4494" y="9745"/>
                </a:lnTo>
                <a:lnTo>
                  <a:pt x="4641" y="9720"/>
                </a:lnTo>
                <a:lnTo>
                  <a:pt x="4959" y="9720"/>
                </a:lnTo>
                <a:lnTo>
                  <a:pt x="5105" y="9769"/>
                </a:lnTo>
                <a:lnTo>
                  <a:pt x="5252" y="9818"/>
                </a:lnTo>
                <a:lnTo>
                  <a:pt x="5349" y="9916"/>
                </a:lnTo>
                <a:lnTo>
                  <a:pt x="5447" y="9989"/>
                </a:lnTo>
                <a:lnTo>
                  <a:pt x="5545" y="10038"/>
                </a:lnTo>
                <a:lnTo>
                  <a:pt x="5642" y="10087"/>
                </a:lnTo>
                <a:lnTo>
                  <a:pt x="5740" y="10087"/>
                </a:lnTo>
                <a:lnTo>
                  <a:pt x="5838" y="10136"/>
                </a:lnTo>
                <a:lnTo>
                  <a:pt x="5984" y="10209"/>
                </a:lnTo>
                <a:lnTo>
                  <a:pt x="6155" y="10331"/>
                </a:lnTo>
                <a:lnTo>
                  <a:pt x="6302" y="10478"/>
                </a:lnTo>
                <a:lnTo>
                  <a:pt x="6473" y="10624"/>
                </a:lnTo>
                <a:lnTo>
                  <a:pt x="6644" y="10746"/>
                </a:lnTo>
                <a:lnTo>
                  <a:pt x="6790" y="10819"/>
                </a:lnTo>
                <a:lnTo>
                  <a:pt x="6888" y="10844"/>
                </a:lnTo>
                <a:lnTo>
                  <a:pt x="6961" y="10868"/>
                </a:lnTo>
                <a:lnTo>
                  <a:pt x="7083" y="10917"/>
                </a:lnTo>
                <a:lnTo>
                  <a:pt x="7181" y="10966"/>
                </a:lnTo>
                <a:lnTo>
                  <a:pt x="7254" y="11039"/>
                </a:lnTo>
                <a:lnTo>
                  <a:pt x="7352" y="11113"/>
                </a:lnTo>
                <a:lnTo>
                  <a:pt x="7450" y="11186"/>
                </a:lnTo>
                <a:lnTo>
                  <a:pt x="7547" y="11210"/>
                </a:lnTo>
                <a:lnTo>
                  <a:pt x="7645" y="11235"/>
                </a:lnTo>
                <a:lnTo>
                  <a:pt x="7743" y="11259"/>
                </a:lnTo>
                <a:lnTo>
                  <a:pt x="7840" y="11283"/>
                </a:lnTo>
                <a:lnTo>
                  <a:pt x="7938" y="11357"/>
                </a:lnTo>
                <a:lnTo>
                  <a:pt x="8036" y="11430"/>
                </a:lnTo>
                <a:lnTo>
                  <a:pt x="8109" y="11528"/>
                </a:lnTo>
                <a:lnTo>
                  <a:pt x="8158" y="11625"/>
                </a:lnTo>
                <a:lnTo>
                  <a:pt x="8207" y="11723"/>
                </a:lnTo>
                <a:lnTo>
                  <a:pt x="8207" y="11796"/>
                </a:lnTo>
                <a:lnTo>
                  <a:pt x="8207" y="11894"/>
                </a:lnTo>
                <a:lnTo>
                  <a:pt x="8158" y="11992"/>
                </a:lnTo>
                <a:lnTo>
                  <a:pt x="8109" y="12089"/>
                </a:lnTo>
                <a:lnTo>
                  <a:pt x="8036" y="12187"/>
                </a:lnTo>
                <a:lnTo>
                  <a:pt x="7963" y="12285"/>
                </a:lnTo>
                <a:lnTo>
                  <a:pt x="7889" y="12383"/>
                </a:lnTo>
                <a:lnTo>
                  <a:pt x="7840" y="12480"/>
                </a:lnTo>
                <a:lnTo>
                  <a:pt x="7840" y="12578"/>
                </a:lnTo>
                <a:lnTo>
                  <a:pt x="7816" y="12676"/>
                </a:lnTo>
                <a:lnTo>
                  <a:pt x="7718" y="12822"/>
                </a:lnTo>
                <a:lnTo>
                  <a:pt x="7596" y="12969"/>
                </a:lnTo>
                <a:lnTo>
                  <a:pt x="7450" y="13140"/>
                </a:lnTo>
                <a:lnTo>
                  <a:pt x="7303" y="13311"/>
                </a:lnTo>
                <a:lnTo>
                  <a:pt x="7181" y="13457"/>
                </a:lnTo>
                <a:lnTo>
                  <a:pt x="7108" y="13604"/>
                </a:lnTo>
                <a:lnTo>
                  <a:pt x="7083" y="13701"/>
                </a:lnTo>
                <a:lnTo>
                  <a:pt x="7034" y="13823"/>
                </a:lnTo>
                <a:lnTo>
                  <a:pt x="6961" y="13970"/>
                </a:lnTo>
                <a:lnTo>
                  <a:pt x="6839" y="14117"/>
                </a:lnTo>
                <a:lnTo>
                  <a:pt x="6693" y="14288"/>
                </a:lnTo>
                <a:lnTo>
                  <a:pt x="6546" y="14434"/>
                </a:lnTo>
                <a:lnTo>
                  <a:pt x="6424" y="14605"/>
                </a:lnTo>
                <a:lnTo>
                  <a:pt x="6351" y="14752"/>
                </a:lnTo>
                <a:lnTo>
                  <a:pt x="6302" y="14849"/>
                </a:lnTo>
                <a:lnTo>
                  <a:pt x="6277" y="14947"/>
                </a:lnTo>
                <a:lnTo>
                  <a:pt x="6229" y="15069"/>
                </a:lnTo>
                <a:lnTo>
                  <a:pt x="6131" y="15216"/>
                </a:lnTo>
                <a:lnTo>
                  <a:pt x="6033" y="15338"/>
                </a:lnTo>
                <a:lnTo>
                  <a:pt x="5911" y="15460"/>
                </a:lnTo>
                <a:lnTo>
                  <a:pt x="5813" y="15582"/>
                </a:lnTo>
                <a:lnTo>
                  <a:pt x="5764" y="15704"/>
                </a:lnTo>
                <a:lnTo>
                  <a:pt x="5740" y="15802"/>
                </a:lnTo>
                <a:lnTo>
                  <a:pt x="5764" y="15973"/>
                </a:lnTo>
                <a:lnTo>
                  <a:pt x="5789" y="16046"/>
                </a:lnTo>
                <a:lnTo>
                  <a:pt x="5838" y="16095"/>
                </a:lnTo>
                <a:lnTo>
                  <a:pt x="5862" y="16144"/>
                </a:lnTo>
                <a:lnTo>
                  <a:pt x="5911" y="16217"/>
                </a:lnTo>
                <a:lnTo>
                  <a:pt x="5935" y="16388"/>
                </a:lnTo>
                <a:lnTo>
                  <a:pt x="5911" y="16461"/>
                </a:lnTo>
                <a:lnTo>
                  <a:pt x="5862" y="16510"/>
                </a:lnTo>
                <a:lnTo>
                  <a:pt x="5813" y="16559"/>
                </a:lnTo>
                <a:lnTo>
                  <a:pt x="5642" y="16559"/>
                </a:lnTo>
                <a:lnTo>
                  <a:pt x="5545" y="16510"/>
                </a:lnTo>
                <a:lnTo>
                  <a:pt x="5447" y="16461"/>
                </a:lnTo>
                <a:lnTo>
                  <a:pt x="5349" y="16388"/>
                </a:lnTo>
                <a:lnTo>
                  <a:pt x="5276" y="16266"/>
                </a:lnTo>
                <a:lnTo>
                  <a:pt x="5227" y="16119"/>
                </a:lnTo>
                <a:lnTo>
                  <a:pt x="5178" y="15973"/>
                </a:lnTo>
                <a:lnTo>
                  <a:pt x="5178" y="15802"/>
                </a:lnTo>
                <a:lnTo>
                  <a:pt x="5154" y="15655"/>
                </a:lnTo>
                <a:lnTo>
                  <a:pt x="5105" y="15484"/>
                </a:lnTo>
                <a:lnTo>
                  <a:pt x="5056" y="15338"/>
                </a:lnTo>
                <a:lnTo>
                  <a:pt x="4983" y="15240"/>
                </a:lnTo>
                <a:lnTo>
                  <a:pt x="4934" y="15191"/>
                </a:lnTo>
                <a:lnTo>
                  <a:pt x="4910" y="15093"/>
                </a:lnTo>
                <a:lnTo>
                  <a:pt x="4836" y="14849"/>
                </a:lnTo>
                <a:lnTo>
                  <a:pt x="4812" y="14556"/>
                </a:lnTo>
                <a:lnTo>
                  <a:pt x="4788" y="14214"/>
                </a:lnTo>
                <a:lnTo>
                  <a:pt x="4788" y="13970"/>
                </a:lnTo>
                <a:lnTo>
                  <a:pt x="4788" y="13799"/>
                </a:lnTo>
                <a:lnTo>
                  <a:pt x="4739" y="13604"/>
                </a:lnTo>
                <a:lnTo>
                  <a:pt x="4714" y="13433"/>
                </a:lnTo>
                <a:lnTo>
                  <a:pt x="4641" y="13237"/>
                </a:lnTo>
                <a:lnTo>
                  <a:pt x="4568" y="13066"/>
                </a:lnTo>
                <a:lnTo>
                  <a:pt x="4494" y="12920"/>
                </a:lnTo>
                <a:lnTo>
                  <a:pt x="4397" y="12773"/>
                </a:lnTo>
                <a:lnTo>
                  <a:pt x="4324" y="12676"/>
                </a:lnTo>
                <a:lnTo>
                  <a:pt x="4128" y="12456"/>
                </a:lnTo>
                <a:lnTo>
                  <a:pt x="3982" y="12260"/>
                </a:lnTo>
                <a:lnTo>
                  <a:pt x="3884" y="12114"/>
                </a:lnTo>
                <a:lnTo>
                  <a:pt x="3835" y="11992"/>
                </a:lnTo>
                <a:lnTo>
                  <a:pt x="3811" y="11845"/>
                </a:lnTo>
                <a:lnTo>
                  <a:pt x="3786" y="11772"/>
                </a:lnTo>
                <a:lnTo>
                  <a:pt x="3737" y="11723"/>
                </a:lnTo>
                <a:lnTo>
                  <a:pt x="3713" y="11650"/>
                </a:lnTo>
                <a:lnTo>
                  <a:pt x="3664" y="11528"/>
                </a:lnTo>
                <a:lnTo>
                  <a:pt x="3664" y="11381"/>
                </a:lnTo>
                <a:lnTo>
                  <a:pt x="3640" y="11235"/>
                </a:lnTo>
                <a:lnTo>
                  <a:pt x="3664" y="11088"/>
                </a:lnTo>
                <a:lnTo>
                  <a:pt x="3664" y="10942"/>
                </a:lnTo>
                <a:lnTo>
                  <a:pt x="3713" y="10819"/>
                </a:lnTo>
                <a:lnTo>
                  <a:pt x="3737" y="10771"/>
                </a:lnTo>
                <a:lnTo>
                  <a:pt x="3786" y="10697"/>
                </a:lnTo>
                <a:lnTo>
                  <a:pt x="3811" y="10648"/>
                </a:lnTo>
                <a:lnTo>
                  <a:pt x="3835" y="10478"/>
                </a:lnTo>
                <a:lnTo>
                  <a:pt x="3811" y="10307"/>
                </a:lnTo>
                <a:lnTo>
                  <a:pt x="3786" y="10233"/>
                </a:lnTo>
                <a:lnTo>
                  <a:pt x="3737" y="10184"/>
                </a:lnTo>
                <a:lnTo>
                  <a:pt x="3689" y="10160"/>
                </a:lnTo>
                <a:lnTo>
                  <a:pt x="3615" y="10111"/>
                </a:lnTo>
                <a:lnTo>
                  <a:pt x="3444" y="10087"/>
                </a:lnTo>
                <a:lnTo>
                  <a:pt x="3347" y="10062"/>
                </a:lnTo>
                <a:lnTo>
                  <a:pt x="3200" y="9989"/>
                </a:lnTo>
                <a:lnTo>
                  <a:pt x="3054" y="9867"/>
                </a:lnTo>
                <a:lnTo>
                  <a:pt x="2883" y="9720"/>
                </a:lnTo>
                <a:lnTo>
                  <a:pt x="2712" y="9574"/>
                </a:lnTo>
                <a:lnTo>
                  <a:pt x="2565" y="9452"/>
                </a:lnTo>
                <a:lnTo>
                  <a:pt x="2419" y="9354"/>
                </a:lnTo>
                <a:lnTo>
                  <a:pt x="2321" y="9330"/>
                </a:lnTo>
                <a:lnTo>
                  <a:pt x="2199" y="9281"/>
                </a:lnTo>
                <a:lnTo>
                  <a:pt x="2003" y="9159"/>
                </a:lnTo>
                <a:lnTo>
                  <a:pt x="1784" y="8988"/>
                </a:lnTo>
                <a:lnTo>
                  <a:pt x="1539" y="8768"/>
                </a:lnTo>
                <a:lnTo>
                  <a:pt x="1246" y="8402"/>
                </a:lnTo>
                <a:lnTo>
                  <a:pt x="1078" y="8185"/>
                </a:lnTo>
                <a:lnTo>
                  <a:pt x="1124" y="7840"/>
                </a:lnTo>
                <a:lnTo>
                  <a:pt x="1197" y="7473"/>
                </a:lnTo>
                <a:lnTo>
                  <a:pt x="1295" y="7132"/>
                </a:lnTo>
                <a:lnTo>
                  <a:pt x="1393" y="6790"/>
                </a:lnTo>
                <a:lnTo>
                  <a:pt x="1515" y="6448"/>
                </a:lnTo>
                <a:lnTo>
                  <a:pt x="1637" y="6106"/>
                </a:lnTo>
                <a:lnTo>
                  <a:pt x="1784" y="5788"/>
                </a:lnTo>
                <a:lnTo>
                  <a:pt x="1954" y="5471"/>
                </a:lnTo>
                <a:lnTo>
                  <a:pt x="2125" y="5153"/>
                </a:lnTo>
                <a:lnTo>
                  <a:pt x="2296" y="4860"/>
                </a:lnTo>
                <a:lnTo>
                  <a:pt x="2516" y="4567"/>
                </a:lnTo>
                <a:lnTo>
                  <a:pt x="2712" y="4298"/>
                </a:lnTo>
                <a:lnTo>
                  <a:pt x="3151" y="3737"/>
                </a:lnTo>
                <a:lnTo>
                  <a:pt x="3664" y="3248"/>
                </a:lnTo>
                <a:lnTo>
                  <a:pt x="4079" y="3248"/>
                </a:lnTo>
                <a:lnTo>
                  <a:pt x="4299" y="3297"/>
                </a:lnTo>
                <a:lnTo>
                  <a:pt x="4470" y="3346"/>
                </a:lnTo>
                <a:lnTo>
                  <a:pt x="4592" y="3419"/>
                </a:lnTo>
                <a:lnTo>
                  <a:pt x="4690" y="3493"/>
                </a:lnTo>
                <a:lnTo>
                  <a:pt x="4788" y="3517"/>
                </a:lnTo>
                <a:lnTo>
                  <a:pt x="4885" y="3493"/>
                </a:lnTo>
                <a:lnTo>
                  <a:pt x="4983" y="3419"/>
                </a:lnTo>
                <a:lnTo>
                  <a:pt x="5056" y="3346"/>
                </a:lnTo>
                <a:lnTo>
                  <a:pt x="5178" y="3297"/>
                </a:lnTo>
                <a:lnTo>
                  <a:pt x="5276" y="3248"/>
                </a:lnTo>
                <a:lnTo>
                  <a:pt x="5349" y="3248"/>
                </a:lnTo>
                <a:lnTo>
                  <a:pt x="5471" y="3199"/>
                </a:lnTo>
                <a:lnTo>
                  <a:pt x="5594" y="3126"/>
                </a:lnTo>
                <a:lnTo>
                  <a:pt x="5764" y="3004"/>
                </a:lnTo>
                <a:lnTo>
                  <a:pt x="5935" y="2858"/>
                </a:lnTo>
                <a:lnTo>
                  <a:pt x="6131" y="2711"/>
                </a:lnTo>
                <a:lnTo>
                  <a:pt x="6375" y="2589"/>
                </a:lnTo>
                <a:lnTo>
                  <a:pt x="6619" y="2516"/>
                </a:lnTo>
                <a:lnTo>
                  <a:pt x="6888" y="2467"/>
                </a:lnTo>
                <a:close/>
                <a:moveTo>
                  <a:pt x="9379" y="0"/>
                </a:moveTo>
                <a:lnTo>
                  <a:pt x="8891" y="24"/>
                </a:lnTo>
                <a:lnTo>
                  <a:pt x="8427" y="49"/>
                </a:lnTo>
                <a:lnTo>
                  <a:pt x="7963" y="122"/>
                </a:lnTo>
                <a:lnTo>
                  <a:pt x="7499" y="195"/>
                </a:lnTo>
                <a:lnTo>
                  <a:pt x="7034" y="293"/>
                </a:lnTo>
                <a:lnTo>
                  <a:pt x="6595" y="440"/>
                </a:lnTo>
                <a:lnTo>
                  <a:pt x="6155" y="586"/>
                </a:lnTo>
                <a:lnTo>
                  <a:pt x="5740" y="733"/>
                </a:lnTo>
                <a:lnTo>
                  <a:pt x="5325" y="928"/>
                </a:lnTo>
                <a:lnTo>
                  <a:pt x="4910" y="1148"/>
                </a:lnTo>
                <a:lnTo>
                  <a:pt x="4519" y="1368"/>
                </a:lnTo>
                <a:lnTo>
                  <a:pt x="4128" y="1612"/>
                </a:lnTo>
                <a:lnTo>
                  <a:pt x="3762" y="1881"/>
                </a:lnTo>
                <a:lnTo>
                  <a:pt x="3420" y="2149"/>
                </a:lnTo>
                <a:lnTo>
                  <a:pt x="3078" y="2442"/>
                </a:lnTo>
                <a:lnTo>
                  <a:pt x="2760" y="2760"/>
                </a:lnTo>
                <a:lnTo>
                  <a:pt x="2443" y="3077"/>
                </a:lnTo>
                <a:lnTo>
                  <a:pt x="2150" y="3419"/>
                </a:lnTo>
                <a:lnTo>
                  <a:pt x="1881" y="3761"/>
                </a:lnTo>
                <a:lnTo>
                  <a:pt x="1613" y="4128"/>
                </a:lnTo>
                <a:lnTo>
                  <a:pt x="1368" y="4518"/>
                </a:lnTo>
                <a:lnTo>
                  <a:pt x="1149" y="4909"/>
                </a:lnTo>
                <a:lnTo>
                  <a:pt x="929" y="5324"/>
                </a:lnTo>
                <a:lnTo>
                  <a:pt x="733" y="5739"/>
                </a:lnTo>
                <a:lnTo>
                  <a:pt x="587" y="6155"/>
                </a:lnTo>
                <a:lnTo>
                  <a:pt x="440" y="6594"/>
                </a:lnTo>
                <a:lnTo>
                  <a:pt x="294" y="7034"/>
                </a:lnTo>
                <a:lnTo>
                  <a:pt x="196" y="7498"/>
                </a:lnTo>
                <a:lnTo>
                  <a:pt x="123" y="7962"/>
                </a:lnTo>
                <a:lnTo>
                  <a:pt x="49" y="8426"/>
                </a:lnTo>
                <a:lnTo>
                  <a:pt x="25" y="8890"/>
                </a:lnTo>
                <a:lnTo>
                  <a:pt x="1" y="9378"/>
                </a:lnTo>
                <a:lnTo>
                  <a:pt x="25" y="9867"/>
                </a:lnTo>
                <a:lnTo>
                  <a:pt x="49" y="10331"/>
                </a:lnTo>
                <a:lnTo>
                  <a:pt x="123" y="10795"/>
                </a:lnTo>
                <a:lnTo>
                  <a:pt x="196" y="11259"/>
                </a:lnTo>
                <a:lnTo>
                  <a:pt x="294" y="11723"/>
                </a:lnTo>
                <a:lnTo>
                  <a:pt x="440" y="12163"/>
                </a:lnTo>
                <a:lnTo>
                  <a:pt x="587" y="12602"/>
                </a:lnTo>
                <a:lnTo>
                  <a:pt x="733" y="13018"/>
                </a:lnTo>
                <a:lnTo>
                  <a:pt x="929" y="13433"/>
                </a:lnTo>
                <a:lnTo>
                  <a:pt x="1149" y="13848"/>
                </a:lnTo>
                <a:lnTo>
                  <a:pt x="1368" y="14239"/>
                </a:lnTo>
                <a:lnTo>
                  <a:pt x="1613" y="14629"/>
                </a:lnTo>
                <a:lnTo>
                  <a:pt x="1881" y="14996"/>
                </a:lnTo>
                <a:lnTo>
                  <a:pt x="2150" y="15338"/>
                </a:lnTo>
                <a:lnTo>
                  <a:pt x="2443" y="15680"/>
                </a:lnTo>
                <a:lnTo>
                  <a:pt x="2760" y="15997"/>
                </a:lnTo>
                <a:lnTo>
                  <a:pt x="3078" y="16315"/>
                </a:lnTo>
                <a:lnTo>
                  <a:pt x="3420" y="16608"/>
                </a:lnTo>
                <a:lnTo>
                  <a:pt x="3762" y="16876"/>
                </a:lnTo>
                <a:lnTo>
                  <a:pt x="4128" y="17145"/>
                </a:lnTo>
                <a:lnTo>
                  <a:pt x="4519" y="17389"/>
                </a:lnTo>
                <a:lnTo>
                  <a:pt x="4910" y="17609"/>
                </a:lnTo>
                <a:lnTo>
                  <a:pt x="5325" y="17829"/>
                </a:lnTo>
                <a:lnTo>
                  <a:pt x="5740" y="18024"/>
                </a:lnTo>
                <a:lnTo>
                  <a:pt x="6155" y="18171"/>
                </a:lnTo>
                <a:lnTo>
                  <a:pt x="6595" y="18317"/>
                </a:lnTo>
                <a:lnTo>
                  <a:pt x="7034" y="18464"/>
                </a:lnTo>
                <a:lnTo>
                  <a:pt x="7499" y="18562"/>
                </a:lnTo>
                <a:lnTo>
                  <a:pt x="7963" y="18635"/>
                </a:lnTo>
                <a:lnTo>
                  <a:pt x="8427" y="18708"/>
                </a:lnTo>
                <a:lnTo>
                  <a:pt x="8891" y="18733"/>
                </a:lnTo>
                <a:lnTo>
                  <a:pt x="9379" y="18757"/>
                </a:lnTo>
                <a:lnTo>
                  <a:pt x="9868" y="18733"/>
                </a:lnTo>
                <a:lnTo>
                  <a:pt x="10332" y="18708"/>
                </a:lnTo>
                <a:lnTo>
                  <a:pt x="10796" y="18635"/>
                </a:lnTo>
                <a:lnTo>
                  <a:pt x="11260" y="18562"/>
                </a:lnTo>
                <a:lnTo>
                  <a:pt x="11724" y="18464"/>
                </a:lnTo>
                <a:lnTo>
                  <a:pt x="12163" y="18317"/>
                </a:lnTo>
                <a:lnTo>
                  <a:pt x="12603" y="18171"/>
                </a:lnTo>
                <a:lnTo>
                  <a:pt x="13018" y="18024"/>
                </a:lnTo>
                <a:lnTo>
                  <a:pt x="13433" y="17829"/>
                </a:lnTo>
                <a:lnTo>
                  <a:pt x="13848" y="17609"/>
                </a:lnTo>
                <a:lnTo>
                  <a:pt x="14239" y="17389"/>
                </a:lnTo>
                <a:lnTo>
                  <a:pt x="14630" y="17145"/>
                </a:lnTo>
                <a:lnTo>
                  <a:pt x="14996" y="16876"/>
                </a:lnTo>
                <a:lnTo>
                  <a:pt x="15338" y="16608"/>
                </a:lnTo>
                <a:lnTo>
                  <a:pt x="15680" y="16315"/>
                </a:lnTo>
                <a:lnTo>
                  <a:pt x="15998" y="15997"/>
                </a:lnTo>
                <a:lnTo>
                  <a:pt x="16315" y="15680"/>
                </a:lnTo>
                <a:lnTo>
                  <a:pt x="16608" y="15338"/>
                </a:lnTo>
                <a:lnTo>
                  <a:pt x="16877" y="14996"/>
                </a:lnTo>
                <a:lnTo>
                  <a:pt x="17146" y="14629"/>
                </a:lnTo>
                <a:lnTo>
                  <a:pt x="17390" y="14239"/>
                </a:lnTo>
                <a:lnTo>
                  <a:pt x="17610" y="13848"/>
                </a:lnTo>
                <a:lnTo>
                  <a:pt x="17829" y="13433"/>
                </a:lnTo>
                <a:lnTo>
                  <a:pt x="18025" y="13018"/>
                </a:lnTo>
                <a:lnTo>
                  <a:pt x="18171" y="12602"/>
                </a:lnTo>
                <a:lnTo>
                  <a:pt x="18318" y="12163"/>
                </a:lnTo>
                <a:lnTo>
                  <a:pt x="18464" y="11723"/>
                </a:lnTo>
                <a:lnTo>
                  <a:pt x="18562" y="11259"/>
                </a:lnTo>
                <a:lnTo>
                  <a:pt x="18635" y="10795"/>
                </a:lnTo>
                <a:lnTo>
                  <a:pt x="18709" y="10331"/>
                </a:lnTo>
                <a:lnTo>
                  <a:pt x="18733" y="9867"/>
                </a:lnTo>
                <a:lnTo>
                  <a:pt x="18758" y="9378"/>
                </a:lnTo>
                <a:lnTo>
                  <a:pt x="18733" y="8890"/>
                </a:lnTo>
                <a:lnTo>
                  <a:pt x="18709" y="8426"/>
                </a:lnTo>
                <a:lnTo>
                  <a:pt x="18635" y="7962"/>
                </a:lnTo>
                <a:lnTo>
                  <a:pt x="18562" y="7498"/>
                </a:lnTo>
                <a:lnTo>
                  <a:pt x="18464" y="7034"/>
                </a:lnTo>
                <a:lnTo>
                  <a:pt x="18318" y="6594"/>
                </a:lnTo>
                <a:lnTo>
                  <a:pt x="18171" y="6155"/>
                </a:lnTo>
                <a:lnTo>
                  <a:pt x="18025" y="5739"/>
                </a:lnTo>
                <a:lnTo>
                  <a:pt x="17829" y="5324"/>
                </a:lnTo>
                <a:lnTo>
                  <a:pt x="17610" y="4909"/>
                </a:lnTo>
                <a:lnTo>
                  <a:pt x="17390" y="4518"/>
                </a:lnTo>
                <a:lnTo>
                  <a:pt x="17146" y="4128"/>
                </a:lnTo>
                <a:lnTo>
                  <a:pt x="16877" y="3761"/>
                </a:lnTo>
                <a:lnTo>
                  <a:pt x="16608" y="3419"/>
                </a:lnTo>
                <a:lnTo>
                  <a:pt x="16315" y="3077"/>
                </a:lnTo>
                <a:lnTo>
                  <a:pt x="15998" y="2760"/>
                </a:lnTo>
                <a:lnTo>
                  <a:pt x="15680" y="2442"/>
                </a:lnTo>
                <a:lnTo>
                  <a:pt x="15338" y="2149"/>
                </a:lnTo>
                <a:lnTo>
                  <a:pt x="14996" y="1881"/>
                </a:lnTo>
                <a:lnTo>
                  <a:pt x="14630" y="1612"/>
                </a:lnTo>
                <a:lnTo>
                  <a:pt x="14239" y="1368"/>
                </a:lnTo>
                <a:lnTo>
                  <a:pt x="13848" y="1148"/>
                </a:lnTo>
                <a:lnTo>
                  <a:pt x="13433" y="928"/>
                </a:lnTo>
                <a:lnTo>
                  <a:pt x="13018" y="733"/>
                </a:lnTo>
                <a:lnTo>
                  <a:pt x="12603" y="586"/>
                </a:lnTo>
                <a:lnTo>
                  <a:pt x="12163" y="440"/>
                </a:lnTo>
                <a:lnTo>
                  <a:pt x="11724" y="293"/>
                </a:lnTo>
                <a:lnTo>
                  <a:pt x="11260" y="195"/>
                </a:lnTo>
                <a:lnTo>
                  <a:pt x="10796" y="122"/>
                </a:lnTo>
                <a:lnTo>
                  <a:pt x="10332" y="49"/>
                </a:lnTo>
                <a:lnTo>
                  <a:pt x="9868" y="24"/>
                </a:lnTo>
                <a:lnTo>
                  <a:pt x="9379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2" name="Google Shape;562;p39"/>
          <p:cNvGrpSpPr/>
          <p:nvPr/>
        </p:nvGrpSpPr>
        <p:grpSpPr>
          <a:xfrm>
            <a:off x="5301838" y="3221696"/>
            <a:ext cx="315866" cy="315885"/>
            <a:chOff x="6654650" y="3665275"/>
            <a:chExt cx="409100" cy="409125"/>
          </a:xfrm>
        </p:grpSpPr>
        <p:sp>
          <p:nvSpPr>
            <p:cNvPr id="563" name="Google Shape;563;p39"/>
            <p:cNvSpPr/>
            <p:nvPr/>
          </p:nvSpPr>
          <p:spPr>
            <a:xfrm>
              <a:off x="6808525" y="3819150"/>
              <a:ext cx="211875" cy="211900"/>
            </a:xfrm>
            <a:custGeom>
              <a:rect b="b" l="l" r="r" t="t"/>
              <a:pathLst>
                <a:path extrusionOk="0" h="8476" w="8475">
                  <a:moveTo>
                    <a:pt x="8157" y="0"/>
                  </a:moveTo>
                  <a:lnTo>
                    <a:pt x="7327" y="1075"/>
                  </a:lnTo>
                  <a:lnTo>
                    <a:pt x="6399" y="2150"/>
                  </a:lnTo>
                  <a:lnTo>
                    <a:pt x="5422" y="3249"/>
                  </a:lnTo>
                  <a:lnTo>
                    <a:pt x="4347" y="4348"/>
                  </a:lnTo>
                  <a:lnTo>
                    <a:pt x="3248" y="5422"/>
                  </a:lnTo>
                  <a:lnTo>
                    <a:pt x="2149" y="6399"/>
                  </a:lnTo>
                  <a:lnTo>
                    <a:pt x="1075" y="7327"/>
                  </a:lnTo>
                  <a:lnTo>
                    <a:pt x="0" y="8158"/>
                  </a:lnTo>
                  <a:lnTo>
                    <a:pt x="440" y="8280"/>
                  </a:lnTo>
                  <a:lnTo>
                    <a:pt x="855" y="8377"/>
                  </a:lnTo>
                  <a:lnTo>
                    <a:pt x="1294" y="8426"/>
                  </a:lnTo>
                  <a:lnTo>
                    <a:pt x="1734" y="8475"/>
                  </a:lnTo>
                  <a:lnTo>
                    <a:pt x="2174" y="8475"/>
                  </a:lnTo>
                  <a:lnTo>
                    <a:pt x="2613" y="8451"/>
                  </a:lnTo>
                  <a:lnTo>
                    <a:pt x="3028" y="8402"/>
                  </a:lnTo>
                  <a:lnTo>
                    <a:pt x="3468" y="8304"/>
                  </a:lnTo>
                  <a:lnTo>
                    <a:pt x="3883" y="8207"/>
                  </a:lnTo>
                  <a:lnTo>
                    <a:pt x="4323" y="8060"/>
                  </a:lnTo>
                  <a:lnTo>
                    <a:pt x="4714" y="7889"/>
                  </a:lnTo>
                  <a:lnTo>
                    <a:pt x="5129" y="7694"/>
                  </a:lnTo>
                  <a:lnTo>
                    <a:pt x="5520" y="7449"/>
                  </a:lnTo>
                  <a:lnTo>
                    <a:pt x="5886" y="7205"/>
                  </a:lnTo>
                  <a:lnTo>
                    <a:pt x="6252" y="6912"/>
                  </a:lnTo>
                  <a:lnTo>
                    <a:pt x="6594" y="6595"/>
                  </a:lnTo>
                  <a:lnTo>
                    <a:pt x="6912" y="6253"/>
                  </a:lnTo>
                  <a:lnTo>
                    <a:pt x="7205" y="5886"/>
                  </a:lnTo>
                  <a:lnTo>
                    <a:pt x="7449" y="5520"/>
                  </a:lnTo>
                  <a:lnTo>
                    <a:pt x="7693" y="5129"/>
                  </a:lnTo>
                  <a:lnTo>
                    <a:pt x="7889" y="4714"/>
                  </a:lnTo>
                  <a:lnTo>
                    <a:pt x="8060" y="4323"/>
                  </a:lnTo>
                  <a:lnTo>
                    <a:pt x="8206" y="3884"/>
                  </a:lnTo>
                  <a:lnTo>
                    <a:pt x="8304" y="3468"/>
                  </a:lnTo>
                  <a:lnTo>
                    <a:pt x="8402" y="3029"/>
                  </a:lnTo>
                  <a:lnTo>
                    <a:pt x="8450" y="2614"/>
                  </a:lnTo>
                  <a:lnTo>
                    <a:pt x="8475" y="2174"/>
                  </a:lnTo>
                  <a:lnTo>
                    <a:pt x="8475" y="1734"/>
                  </a:lnTo>
                  <a:lnTo>
                    <a:pt x="8426" y="1295"/>
                  </a:lnTo>
                  <a:lnTo>
                    <a:pt x="8377" y="855"/>
                  </a:lnTo>
                  <a:lnTo>
                    <a:pt x="8279" y="440"/>
                  </a:lnTo>
                  <a:lnTo>
                    <a:pt x="815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9"/>
            <p:cNvSpPr/>
            <p:nvPr/>
          </p:nvSpPr>
          <p:spPr>
            <a:xfrm>
              <a:off x="6654650" y="3665275"/>
              <a:ext cx="409100" cy="409125"/>
            </a:xfrm>
            <a:custGeom>
              <a:rect b="b" l="l" r="r" t="t"/>
              <a:pathLst>
                <a:path extrusionOk="0" h="16365" w="16364">
                  <a:moveTo>
                    <a:pt x="13580" y="1686"/>
                  </a:moveTo>
                  <a:lnTo>
                    <a:pt x="13677" y="1735"/>
                  </a:lnTo>
                  <a:lnTo>
                    <a:pt x="13775" y="1759"/>
                  </a:lnTo>
                  <a:lnTo>
                    <a:pt x="13848" y="1832"/>
                  </a:lnTo>
                  <a:lnTo>
                    <a:pt x="13897" y="1906"/>
                  </a:lnTo>
                  <a:lnTo>
                    <a:pt x="13946" y="1979"/>
                  </a:lnTo>
                  <a:lnTo>
                    <a:pt x="13970" y="2077"/>
                  </a:lnTo>
                  <a:lnTo>
                    <a:pt x="13995" y="2174"/>
                  </a:lnTo>
                  <a:lnTo>
                    <a:pt x="13995" y="2419"/>
                  </a:lnTo>
                  <a:lnTo>
                    <a:pt x="13922" y="2687"/>
                  </a:lnTo>
                  <a:lnTo>
                    <a:pt x="13824" y="3029"/>
                  </a:lnTo>
                  <a:lnTo>
                    <a:pt x="13677" y="3371"/>
                  </a:lnTo>
                  <a:lnTo>
                    <a:pt x="13482" y="3762"/>
                  </a:lnTo>
                  <a:lnTo>
                    <a:pt x="13238" y="4177"/>
                  </a:lnTo>
                  <a:lnTo>
                    <a:pt x="12993" y="3908"/>
                  </a:lnTo>
                  <a:lnTo>
                    <a:pt x="12749" y="3615"/>
                  </a:lnTo>
                  <a:lnTo>
                    <a:pt x="12407" y="3298"/>
                  </a:lnTo>
                  <a:lnTo>
                    <a:pt x="12041" y="3029"/>
                  </a:lnTo>
                  <a:lnTo>
                    <a:pt x="11675" y="2761"/>
                  </a:lnTo>
                  <a:lnTo>
                    <a:pt x="11308" y="2541"/>
                  </a:lnTo>
                  <a:lnTo>
                    <a:pt x="11748" y="2272"/>
                  </a:lnTo>
                  <a:lnTo>
                    <a:pt x="12187" y="2052"/>
                  </a:lnTo>
                  <a:lnTo>
                    <a:pt x="12554" y="1881"/>
                  </a:lnTo>
                  <a:lnTo>
                    <a:pt x="12920" y="1759"/>
                  </a:lnTo>
                  <a:lnTo>
                    <a:pt x="13213" y="1686"/>
                  </a:lnTo>
                  <a:close/>
                  <a:moveTo>
                    <a:pt x="9721" y="3591"/>
                  </a:moveTo>
                  <a:lnTo>
                    <a:pt x="9794" y="3615"/>
                  </a:lnTo>
                  <a:lnTo>
                    <a:pt x="9916" y="3713"/>
                  </a:lnTo>
                  <a:lnTo>
                    <a:pt x="10014" y="3835"/>
                  </a:lnTo>
                  <a:lnTo>
                    <a:pt x="10038" y="3908"/>
                  </a:lnTo>
                  <a:lnTo>
                    <a:pt x="10038" y="3982"/>
                  </a:lnTo>
                  <a:lnTo>
                    <a:pt x="10038" y="4055"/>
                  </a:lnTo>
                  <a:lnTo>
                    <a:pt x="10014" y="4128"/>
                  </a:lnTo>
                  <a:lnTo>
                    <a:pt x="9916" y="4250"/>
                  </a:lnTo>
                  <a:lnTo>
                    <a:pt x="9794" y="4348"/>
                  </a:lnTo>
                  <a:lnTo>
                    <a:pt x="9721" y="4372"/>
                  </a:lnTo>
                  <a:lnTo>
                    <a:pt x="9574" y="4372"/>
                  </a:lnTo>
                  <a:lnTo>
                    <a:pt x="9501" y="4348"/>
                  </a:lnTo>
                  <a:lnTo>
                    <a:pt x="9379" y="4250"/>
                  </a:lnTo>
                  <a:lnTo>
                    <a:pt x="9281" y="4128"/>
                  </a:lnTo>
                  <a:lnTo>
                    <a:pt x="9257" y="4055"/>
                  </a:lnTo>
                  <a:lnTo>
                    <a:pt x="9257" y="3982"/>
                  </a:lnTo>
                  <a:lnTo>
                    <a:pt x="9257" y="3908"/>
                  </a:lnTo>
                  <a:lnTo>
                    <a:pt x="9281" y="3835"/>
                  </a:lnTo>
                  <a:lnTo>
                    <a:pt x="9379" y="3713"/>
                  </a:lnTo>
                  <a:lnTo>
                    <a:pt x="9501" y="3615"/>
                  </a:lnTo>
                  <a:lnTo>
                    <a:pt x="9574" y="3591"/>
                  </a:lnTo>
                  <a:close/>
                  <a:moveTo>
                    <a:pt x="8182" y="3322"/>
                  </a:moveTo>
                  <a:lnTo>
                    <a:pt x="8304" y="3347"/>
                  </a:lnTo>
                  <a:lnTo>
                    <a:pt x="8402" y="3371"/>
                  </a:lnTo>
                  <a:lnTo>
                    <a:pt x="8500" y="3420"/>
                  </a:lnTo>
                  <a:lnTo>
                    <a:pt x="8597" y="3493"/>
                  </a:lnTo>
                  <a:lnTo>
                    <a:pt x="8671" y="3591"/>
                  </a:lnTo>
                  <a:lnTo>
                    <a:pt x="8719" y="3689"/>
                  </a:lnTo>
                  <a:lnTo>
                    <a:pt x="8768" y="3786"/>
                  </a:lnTo>
                  <a:lnTo>
                    <a:pt x="8768" y="3908"/>
                  </a:lnTo>
                  <a:lnTo>
                    <a:pt x="8768" y="4031"/>
                  </a:lnTo>
                  <a:lnTo>
                    <a:pt x="8719" y="4153"/>
                  </a:lnTo>
                  <a:lnTo>
                    <a:pt x="8671" y="4250"/>
                  </a:lnTo>
                  <a:lnTo>
                    <a:pt x="8597" y="4324"/>
                  </a:lnTo>
                  <a:lnTo>
                    <a:pt x="8500" y="4397"/>
                  </a:lnTo>
                  <a:lnTo>
                    <a:pt x="8402" y="4446"/>
                  </a:lnTo>
                  <a:lnTo>
                    <a:pt x="8304" y="4495"/>
                  </a:lnTo>
                  <a:lnTo>
                    <a:pt x="8060" y="4495"/>
                  </a:lnTo>
                  <a:lnTo>
                    <a:pt x="7962" y="4446"/>
                  </a:lnTo>
                  <a:lnTo>
                    <a:pt x="7865" y="4397"/>
                  </a:lnTo>
                  <a:lnTo>
                    <a:pt x="7767" y="4324"/>
                  </a:lnTo>
                  <a:lnTo>
                    <a:pt x="7694" y="4250"/>
                  </a:lnTo>
                  <a:lnTo>
                    <a:pt x="7645" y="4153"/>
                  </a:lnTo>
                  <a:lnTo>
                    <a:pt x="7596" y="4031"/>
                  </a:lnTo>
                  <a:lnTo>
                    <a:pt x="7596" y="3908"/>
                  </a:lnTo>
                  <a:lnTo>
                    <a:pt x="7596" y="3786"/>
                  </a:lnTo>
                  <a:lnTo>
                    <a:pt x="7645" y="3689"/>
                  </a:lnTo>
                  <a:lnTo>
                    <a:pt x="7694" y="3591"/>
                  </a:lnTo>
                  <a:lnTo>
                    <a:pt x="7767" y="3493"/>
                  </a:lnTo>
                  <a:lnTo>
                    <a:pt x="7865" y="3420"/>
                  </a:lnTo>
                  <a:lnTo>
                    <a:pt x="7962" y="3371"/>
                  </a:lnTo>
                  <a:lnTo>
                    <a:pt x="8060" y="3347"/>
                  </a:lnTo>
                  <a:lnTo>
                    <a:pt x="8182" y="3322"/>
                  </a:lnTo>
                  <a:close/>
                  <a:moveTo>
                    <a:pt x="9086" y="4763"/>
                  </a:moveTo>
                  <a:lnTo>
                    <a:pt x="9159" y="4788"/>
                  </a:lnTo>
                  <a:lnTo>
                    <a:pt x="9281" y="4885"/>
                  </a:lnTo>
                  <a:lnTo>
                    <a:pt x="9354" y="5007"/>
                  </a:lnTo>
                  <a:lnTo>
                    <a:pt x="9379" y="5081"/>
                  </a:lnTo>
                  <a:lnTo>
                    <a:pt x="9379" y="5154"/>
                  </a:lnTo>
                  <a:lnTo>
                    <a:pt x="9379" y="5227"/>
                  </a:lnTo>
                  <a:lnTo>
                    <a:pt x="9354" y="5301"/>
                  </a:lnTo>
                  <a:lnTo>
                    <a:pt x="9281" y="5423"/>
                  </a:lnTo>
                  <a:lnTo>
                    <a:pt x="9159" y="5520"/>
                  </a:lnTo>
                  <a:lnTo>
                    <a:pt x="9086" y="5545"/>
                  </a:lnTo>
                  <a:lnTo>
                    <a:pt x="8915" y="5545"/>
                  </a:lnTo>
                  <a:lnTo>
                    <a:pt x="8842" y="5520"/>
                  </a:lnTo>
                  <a:lnTo>
                    <a:pt x="8719" y="5423"/>
                  </a:lnTo>
                  <a:lnTo>
                    <a:pt x="8646" y="5301"/>
                  </a:lnTo>
                  <a:lnTo>
                    <a:pt x="8622" y="5227"/>
                  </a:lnTo>
                  <a:lnTo>
                    <a:pt x="8597" y="5154"/>
                  </a:lnTo>
                  <a:lnTo>
                    <a:pt x="8622" y="5081"/>
                  </a:lnTo>
                  <a:lnTo>
                    <a:pt x="8646" y="5007"/>
                  </a:lnTo>
                  <a:lnTo>
                    <a:pt x="8719" y="4885"/>
                  </a:lnTo>
                  <a:lnTo>
                    <a:pt x="8842" y="4788"/>
                  </a:lnTo>
                  <a:lnTo>
                    <a:pt x="8915" y="4763"/>
                  </a:lnTo>
                  <a:close/>
                  <a:moveTo>
                    <a:pt x="2540" y="11309"/>
                  </a:moveTo>
                  <a:lnTo>
                    <a:pt x="2760" y="11675"/>
                  </a:lnTo>
                  <a:lnTo>
                    <a:pt x="3029" y="12041"/>
                  </a:lnTo>
                  <a:lnTo>
                    <a:pt x="3298" y="12408"/>
                  </a:lnTo>
                  <a:lnTo>
                    <a:pt x="3615" y="12750"/>
                  </a:lnTo>
                  <a:lnTo>
                    <a:pt x="3908" y="12994"/>
                  </a:lnTo>
                  <a:lnTo>
                    <a:pt x="4177" y="13238"/>
                  </a:lnTo>
                  <a:lnTo>
                    <a:pt x="3762" y="13482"/>
                  </a:lnTo>
                  <a:lnTo>
                    <a:pt x="3371" y="13678"/>
                  </a:lnTo>
                  <a:lnTo>
                    <a:pt x="3029" y="13824"/>
                  </a:lnTo>
                  <a:lnTo>
                    <a:pt x="2687" y="13922"/>
                  </a:lnTo>
                  <a:lnTo>
                    <a:pt x="2418" y="13995"/>
                  </a:lnTo>
                  <a:lnTo>
                    <a:pt x="2174" y="13995"/>
                  </a:lnTo>
                  <a:lnTo>
                    <a:pt x="2076" y="13971"/>
                  </a:lnTo>
                  <a:lnTo>
                    <a:pt x="1979" y="13946"/>
                  </a:lnTo>
                  <a:lnTo>
                    <a:pt x="1905" y="13897"/>
                  </a:lnTo>
                  <a:lnTo>
                    <a:pt x="1832" y="13849"/>
                  </a:lnTo>
                  <a:lnTo>
                    <a:pt x="1759" y="13775"/>
                  </a:lnTo>
                  <a:lnTo>
                    <a:pt x="1734" y="13678"/>
                  </a:lnTo>
                  <a:lnTo>
                    <a:pt x="1686" y="13580"/>
                  </a:lnTo>
                  <a:lnTo>
                    <a:pt x="1686" y="13482"/>
                  </a:lnTo>
                  <a:lnTo>
                    <a:pt x="1686" y="13214"/>
                  </a:lnTo>
                  <a:lnTo>
                    <a:pt x="1759" y="12921"/>
                  </a:lnTo>
                  <a:lnTo>
                    <a:pt x="1881" y="12554"/>
                  </a:lnTo>
                  <a:lnTo>
                    <a:pt x="2052" y="12188"/>
                  </a:lnTo>
                  <a:lnTo>
                    <a:pt x="2272" y="11748"/>
                  </a:lnTo>
                  <a:lnTo>
                    <a:pt x="2540" y="11309"/>
                  </a:lnTo>
                  <a:close/>
                  <a:moveTo>
                    <a:pt x="15362" y="1"/>
                  </a:moveTo>
                  <a:lnTo>
                    <a:pt x="15094" y="25"/>
                  </a:lnTo>
                  <a:lnTo>
                    <a:pt x="14801" y="74"/>
                  </a:lnTo>
                  <a:lnTo>
                    <a:pt x="14483" y="172"/>
                  </a:lnTo>
                  <a:lnTo>
                    <a:pt x="14141" y="294"/>
                  </a:lnTo>
                  <a:lnTo>
                    <a:pt x="13775" y="440"/>
                  </a:lnTo>
                  <a:lnTo>
                    <a:pt x="13384" y="611"/>
                  </a:lnTo>
                  <a:lnTo>
                    <a:pt x="12993" y="831"/>
                  </a:lnTo>
                  <a:lnTo>
                    <a:pt x="12578" y="1051"/>
                  </a:lnTo>
                  <a:lnTo>
                    <a:pt x="11699" y="1613"/>
                  </a:lnTo>
                  <a:lnTo>
                    <a:pt x="10747" y="2272"/>
                  </a:lnTo>
                  <a:lnTo>
                    <a:pt x="10307" y="2101"/>
                  </a:lnTo>
                  <a:lnTo>
                    <a:pt x="9843" y="1955"/>
                  </a:lnTo>
                  <a:lnTo>
                    <a:pt x="9379" y="1857"/>
                  </a:lnTo>
                  <a:lnTo>
                    <a:pt x="8915" y="1784"/>
                  </a:lnTo>
                  <a:lnTo>
                    <a:pt x="8451" y="1735"/>
                  </a:lnTo>
                  <a:lnTo>
                    <a:pt x="7962" y="1735"/>
                  </a:lnTo>
                  <a:lnTo>
                    <a:pt x="7498" y="1784"/>
                  </a:lnTo>
                  <a:lnTo>
                    <a:pt x="7034" y="1832"/>
                  </a:lnTo>
                  <a:lnTo>
                    <a:pt x="6570" y="1930"/>
                  </a:lnTo>
                  <a:lnTo>
                    <a:pt x="6106" y="2077"/>
                  </a:lnTo>
                  <a:lnTo>
                    <a:pt x="5667" y="2248"/>
                  </a:lnTo>
                  <a:lnTo>
                    <a:pt x="5227" y="2443"/>
                  </a:lnTo>
                  <a:lnTo>
                    <a:pt x="4787" y="2687"/>
                  </a:lnTo>
                  <a:lnTo>
                    <a:pt x="4397" y="2980"/>
                  </a:lnTo>
                  <a:lnTo>
                    <a:pt x="4006" y="3273"/>
                  </a:lnTo>
                  <a:lnTo>
                    <a:pt x="3615" y="3615"/>
                  </a:lnTo>
                  <a:lnTo>
                    <a:pt x="3273" y="4006"/>
                  </a:lnTo>
                  <a:lnTo>
                    <a:pt x="2980" y="4397"/>
                  </a:lnTo>
                  <a:lnTo>
                    <a:pt x="2687" y="4788"/>
                  </a:lnTo>
                  <a:lnTo>
                    <a:pt x="2443" y="5227"/>
                  </a:lnTo>
                  <a:lnTo>
                    <a:pt x="2247" y="5667"/>
                  </a:lnTo>
                  <a:lnTo>
                    <a:pt x="2076" y="6107"/>
                  </a:lnTo>
                  <a:lnTo>
                    <a:pt x="1930" y="6571"/>
                  </a:lnTo>
                  <a:lnTo>
                    <a:pt x="1832" y="7035"/>
                  </a:lnTo>
                  <a:lnTo>
                    <a:pt x="1783" y="7499"/>
                  </a:lnTo>
                  <a:lnTo>
                    <a:pt x="1734" y="7963"/>
                  </a:lnTo>
                  <a:lnTo>
                    <a:pt x="1734" y="8451"/>
                  </a:lnTo>
                  <a:lnTo>
                    <a:pt x="1783" y="8915"/>
                  </a:lnTo>
                  <a:lnTo>
                    <a:pt x="1857" y="9379"/>
                  </a:lnTo>
                  <a:lnTo>
                    <a:pt x="1954" y="9843"/>
                  </a:lnTo>
                  <a:lnTo>
                    <a:pt x="2101" y="10307"/>
                  </a:lnTo>
                  <a:lnTo>
                    <a:pt x="2272" y="10747"/>
                  </a:lnTo>
                  <a:lnTo>
                    <a:pt x="1612" y="11699"/>
                  </a:lnTo>
                  <a:lnTo>
                    <a:pt x="1051" y="12579"/>
                  </a:lnTo>
                  <a:lnTo>
                    <a:pt x="831" y="12994"/>
                  </a:lnTo>
                  <a:lnTo>
                    <a:pt x="611" y="13385"/>
                  </a:lnTo>
                  <a:lnTo>
                    <a:pt x="440" y="13775"/>
                  </a:lnTo>
                  <a:lnTo>
                    <a:pt x="293" y="14142"/>
                  </a:lnTo>
                  <a:lnTo>
                    <a:pt x="171" y="14484"/>
                  </a:lnTo>
                  <a:lnTo>
                    <a:pt x="74" y="14801"/>
                  </a:lnTo>
                  <a:lnTo>
                    <a:pt x="25" y="15094"/>
                  </a:lnTo>
                  <a:lnTo>
                    <a:pt x="0" y="15363"/>
                  </a:lnTo>
                  <a:lnTo>
                    <a:pt x="0" y="15583"/>
                  </a:lnTo>
                  <a:lnTo>
                    <a:pt x="49" y="15802"/>
                  </a:lnTo>
                  <a:lnTo>
                    <a:pt x="123" y="15973"/>
                  </a:lnTo>
                  <a:lnTo>
                    <a:pt x="245" y="16120"/>
                  </a:lnTo>
                  <a:lnTo>
                    <a:pt x="342" y="16218"/>
                  </a:lnTo>
                  <a:lnTo>
                    <a:pt x="489" y="16291"/>
                  </a:lnTo>
                  <a:lnTo>
                    <a:pt x="635" y="16340"/>
                  </a:lnTo>
                  <a:lnTo>
                    <a:pt x="806" y="16364"/>
                  </a:lnTo>
                  <a:lnTo>
                    <a:pt x="1173" y="16364"/>
                  </a:lnTo>
                  <a:lnTo>
                    <a:pt x="1393" y="16315"/>
                  </a:lnTo>
                  <a:lnTo>
                    <a:pt x="1637" y="16267"/>
                  </a:lnTo>
                  <a:lnTo>
                    <a:pt x="2150" y="16120"/>
                  </a:lnTo>
                  <a:lnTo>
                    <a:pt x="2711" y="15876"/>
                  </a:lnTo>
                  <a:lnTo>
                    <a:pt x="3322" y="15583"/>
                  </a:lnTo>
                  <a:lnTo>
                    <a:pt x="3957" y="15192"/>
                  </a:lnTo>
                  <a:lnTo>
                    <a:pt x="4665" y="14752"/>
                  </a:lnTo>
                  <a:lnTo>
                    <a:pt x="5373" y="14264"/>
                  </a:lnTo>
                  <a:lnTo>
                    <a:pt x="6131" y="13702"/>
                  </a:lnTo>
                  <a:lnTo>
                    <a:pt x="6912" y="13092"/>
                  </a:lnTo>
                  <a:lnTo>
                    <a:pt x="7718" y="12432"/>
                  </a:lnTo>
                  <a:lnTo>
                    <a:pt x="8524" y="11724"/>
                  </a:lnTo>
                  <a:lnTo>
                    <a:pt x="9330" y="10967"/>
                  </a:lnTo>
                  <a:lnTo>
                    <a:pt x="10160" y="10161"/>
                  </a:lnTo>
                  <a:lnTo>
                    <a:pt x="10966" y="9330"/>
                  </a:lnTo>
                  <a:lnTo>
                    <a:pt x="11723" y="8524"/>
                  </a:lnTo>
                  <a:lnTo>
                    <a:pt x="12432" y="7718"/>
                  </a:lnTo>
                  <a:lnTo>
                    <a:pt x="13091" y="6912"/>
                  </a:lnTo>
                  <a:lnTo>
                    <a:pt x="13702" y="6131"/>
                  </a:lnTo>
                  <a:lnTo>
                    <a:pt x="14263" y="5374"/>
                  </a:lnTo>
                  <a:lnTo>
                    <a:pt x="14752" y="4666"/>
                  </a:lnTo>
                  <a:lnTo>
                    <a:pt x="15192" y="3957"/>
                  </a:lnTo>
                  <a:lnTo>
                    <a:pt x="15582" y="3322"/>
                  </a:lnTo>
                  <a:lnTo>
                    <a:pt x="15875" y="2712"/>
                  </a:lnTo>
                  <a:lnTo>
                    <a:pt x="16120" y="2150"/>
                  </a:lnTo>
                  <a:lnTo>
                    <a:pt x="16266" y="1637"/>
                  </a:lnTo>
                  <a:lnTo>
                    <a:pt x="16315" y="1393"/>
                  </a:lnTo>
                  <a:lnTo>
                    <a:pt x="16364" y="1173"/>
                  </a:lnTo>
                  <a:lnTo>
                    <a:pt x="16364" y="978"/>
                  </a:lnTo>
                  <a:lnTo>
                    <a:pt x="16364" y="807"/>
                  </a:lnTo>
                  <a:lnTo>
                    <a:pt x="16339" y="636"/>
                  </a:lnTo>
                  <a:lnTo>
                    <a:pt x="16291" y="489"/>
                  </a:lnTo>
                  <a:lnTo>
                    <a:pt x="16217" y="343"/>
                  </a:lnTo>
                  <a:lnTo>
                    <a:pt x="16120" y="245"/>
                  </a:lnTo>
                  <a:lnTo>
                    <a:pt x="15973" y="123"/>
                  </a:lnTo>
                  <a:lnTo>
                    <a:pt x="15802" y="50"/>
                  </a:lnTo>
                  <a:lnTo>
                    <a:pt x="1558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65" name="Google Shape;565;p39"/>
          <p:cNvGrpSpPr/>
          <p:nvPr/>
        </p:nvGrpSpPr>
        <p:grpSpPr>
          <a:xfrm>
            <a:off x="604555" y="3728946"/>
            <a:ext cx="342272" cy="342291"/>
            <a:chOff x="570875" y="4322250"/>
            <a:chExt cx="443300" cy="443325"/>
          </a:xfrm>
        </p:grpSpPr>
        <p:sp>
          <p:nvSpPr>
            <p:cNvPr id="566" name="Google Shape;566;p39"/>
            <p:cNvSpPr/>
            <p:nvPr/>
          </p:nvSpPr>
          <p:spPr>
            <a:xfrm>
              <a:off x="570875" y="4322250"/>
              <a:ext cx="443300" cy="443325"/>
            </a:xfrm>
            <a:custGeom>
              <a:rect b="b" l="l" r="r" t="t"/>
              <a:pathLst>
                <a:path extrusionOk="0" h="17733" w="17732">
                  <a:moveTo>
                    <a:pt x="13091" y="2712"/>
                  </a:moveTo>
                  <a:lnTo>
                    <a:pt x="13286" y="2736"/>
                  </a:lnTo>
                  <a:lnTo>
                    <a:pt x="13506" y="2785"/>
                  </a:lnTo>
                  <a:lnTo>
                    <a:pt x="13702" y="2858"/>
                  </a:lnTo>
                  <a:lnTo>
                    <a:pt x="13873" y="2956"/>
                  </a:lnTo>
                  <a:lnTo>
                    <a:pt x="14068" y="3054"/>
                  </a:lnTo>
                  <a:lnTo>
                    <a:pt x="14239" y="3176"/>
                  </a:lnTo>
                  <a:lnTo>
                    <a:pt x="14410" y="3323"/>
                  </a:lnTo>
                  <a:lnTo>
                    <a:pt x="14556" y="3493"/>
                  </a:lnTo>
                  <a:lnTo>
                    <a:pt x="14679" y="3664"/>
                  </a:lnTo>
                  <a:lnTo>
                    <a:pt x="14776" y="3860"/>
                  </a:lnTo>
                  <a:lnTo>
                    <a:pt x="14874" y="4031"/>
                  </a:lnTo>
                  <a:lnTo>
                    <a:pt x="14947" y="4226"/>
                  </a:lnTo>
                  <a:lnTo>
                    <a:pt x="14996" y="4446"/>
                  </a:lnTo>
                  <a:lnTo>
                    <a:pt x="15021" y="4641"/>
                  </a:lnTo>
                  <a:lnTo>
                    <a:pt x="15021" y="4861"/>
                  </a:lnTo>
                  <a:lnTo>
                    <a:pt x="15021" y="5057"/>
                  </a:lnTo>
                  <a:lnTo>
                    <a:pt x="14996" y="5252"/>
                  </a:lnTo>
                  <a:lnTo>
                    <a:pt x="14947" y="5472"/>
                  </a:lnTo>
                  <a:lnTo>
                    <a:pt x="14874" y="5667"/>
                  </a:lnTo>
                  <a:lnTo>
                    <a:pt x="14776" y="5838"/>
                  </a:lnTo>
                  <a:lnTo>
                    <a:pt x="14679" y="6033"/>
                  </a:lnTo>
                  <a:lnTo>
                    <a:pt x="14556" y="6204"/>
                  </a:lnTo>
                  <a:lnTo>
                    <a:pt x="14410" y="6375"/>
                  </a:lnTo>
                  <a:lnTo>
                    <a:pt x="13433" y="7328"/>
                  </a:lnTo>
                  <a:lnTo>
                    <a:pt x="13311" y="7426"/>
                  </a:lnTo>
                  <a:lnTo>
                    <a:pt x="13189" y="7499"/>
                  </a:lnTo>
                  <a:lnTo>
                    <a:pt x="13042" y="7548"/>
                  </a:lnTo>
                  <a:lnTo>
                    <a:pt x="12871" y="7572"/>
                  </a:lnTo>
                  <a:lnTo>
                    <a:pt x="12725" y="7548"/>
                  </a:lnTo>
                  <a:lnTo>
                    <a:pt x="12578" y="7499"/>
                  </a:lnTo>
                  <a:lnTo>
                    <a:pt x="12456" y="7426"/>
                  </a:lnTo>
                  <a:lnTo>
                    <a:pt x="12334" y="7328"/>
                  </a:lnTo>
                  <a:lnTo>
                    <a:pt x="10405" y="5398"/>
                  </a:lnTo>
                  <a:lnTo>
                    <a:pt x="10307" y="5276"/>
                  </a:lnTo>
                  <a:lnTo>
                    <a:pt x="10234" y="5154"/>
                  </a:lnTo>
                  <a:lnTo>
                    <a:pt x="10185" y="5008"/>
                  </a:lnTo>
                  <a:lnTo>
                    <a:pt x="10160" y="4861"/>
                  </a:lnTo>
                  <a:lnTo>
                    <a:pt x="10185" y="4690"/>
                  </a:lnTo>
                  <a:lnTo>
                    <a:pt x="10234" y="4544"/>
                  </a:lnTo>
                  <a:lnTo>
                    <a:pt x="10307" y="4422"/>
                  </a:lnTo>
                  <a:lnTo>
                    <a:pt x="10405" y="4299"/>
                  </a:lnTo>
                  <a:lnTo>
                    <a:pt x="11357" y="3323"/>
                  </a:lnTo>
                  <a:lnTo>
                    <a:pt x="11528" y="3176"/>
                  </a:lnTo>
                  <a:lnTo>
                    <a:pt x="11699" y="3054"/>
                  </a:lnTo>
                  <a:lnTo>
                    <a:pt x="11894" y="2956"/>
                  </a:lnTo>
                  <a:lnTo>
                    <a:pt x="12065" y="2858"/>
                  </a:lnTo>
                  <a:lnTo>
                    <a:pt x="12261" y="2785"/>
                  </a:lnTo>
                  <a:lnTo>
                    <a:pt x="12481" y="2736"/>
                  </a:lnTo>
                  <a:lnTo>
                    <a:pt x="12676" y="2712"/>
                  </a:lnTo>
                  <a:close/>
                  <a:moveTo>
                    <a:pt x="8377" y="8867"/>
                  </a:moveTo>
                  <a:lnTo>
                    <a:pt x="8475" y="8891"/>
                  </a:lnTo>
                  <a:lnTo>
                    <a:pt x="8548" y="8915"/>
                  </a:lnTo>
                  <a:lnTo>
                    <a:pt x="8646" y="8964"/>
                  </a:lnTo>
                  <a:lnTo>
                    <a:pt x="8719" y="9013"/>
                  </a:lnTo>
                  <a:lnTo>
                    <a:pt x="8768" y="9086"/>
                  </a:lnTo>
                  <a:lnTo>
                    <a:pt x="8817" y="9184"/>
                  </a:lnTo>
                  <a:lnTo>
                    <a:pt x="8841" y="9257"/>
                  </a:lnTo>
                  <a:lnTo>
                    <a:pt x="8866" y="9355"/>
                  </a:lnTo>
                  <a:lnTo>
                    <a:pt x="8841" y="9453"/>
                  </a:lnTo>
                  <a:lnTo>
                    <a:pt x="8817" y="9550"/>
                  </a:lnTo>
                  <a:lnTo>
                    <a:pt x="8768" y="9624"/>
                  </a:lnTo>
                  <a:lnTo>
                    <a:pt x="8719" y="9697"/>
                  </a:lnTo>
                  <a:lnTo>
                    <a:pt x="6179" y="12237"/>
                  </a:lnTo>
                  <a:lnTo>
                    <a:pt x="6106" y="12310"/>
                  </a:lnTo>
                  <a:lnTo>
                    <a:pt x="6033" y="12359"/>
                  </a:lnTo>
                  <a:lnTo>
                    <a:pt x="5935" y="12383"/>
                  </a:lnTo>
                  <a:lnTo>
                    <a:pt x="5740" y="12383"/>
                  </a:lnTo>
                  <a:lnTo>
                    <a:pt x="5642" y="12359"/>
                  </a:lnTo>
                  <a:lnTo>
                    <a:pt x="5569" y="12310"/>
                  </a:lnTo>
                  <a:lnTo>
                    <a:pt x="5496" y="12237"/>
                  </a:lnTo>
                  <a:lnTo>
                    <a:pt x="5422" y="12164"/>
                  </a:lnTo>
                  <a:lnTo>
                    <a:pt x="5373" y="12090"/>
                  </a:lnTo>
                  <a:lnTo>
                    <a:pt x="5349" y="11993"/>
                  </a:lnTo>
                  <a:lnTo>
                    <a:pt x="5349" y="11895"/>
                  </a:lnTo>
                  <a:lnTo>
                    <a:pt x="5349" y="11797"/>
                  </a:lnTo>
                  <a:lnTo>
                    <a:pt x="5373" y="11700"/>
                  </a:lnTo>
                  <a:lnTo>
                    <a:pt x="5422" y="11626"/>
                  </a:lnTo>
                  <a:lnTo>
                    <a:pt x="5496" y="11553"/>
                  </a:lnTo>
                  <a:lnTo>
                    <a:pt x="8036" y="9013"/>
                  </a:lnTo>
                  <a:lnTo>
                    <a:pt x="8109" y="8964"/>
                  </a:lnTo>
                  <a:lnTo>
                    <a:pt x="8182" y="8915"/>
                  </a:lnTo>
                  <a:lnTo>
                    <a:pt x="8280" y="8891"/>
                  </a:lnTo>
                  <a:lnTo>
                    <a:pt x="8377" y="8867"/>
                  </a:lnTo>
                  <a:close/>
                  <a:moveTo>
                    <a:pt x="14825" y="1"/>
                  </a:moveTo>
                  <a:lnTo>
                    <a:pt x="14288" y="25"/>
                  </a:lnTo>
                  <a:lnTo>
                    <a:pt x="13751" y="50"/>
                  </a:lnTo>
                  <a:lnTo>
                    <a:pt x="13213" y="123"/>
                  </a:lnTo>
                  <a:lnTo>
                    <a:pt x="12676" y="245"/>
                  </a:lnTo>
                  <a:lnTo>
                    <a:pt x="12163" y="367"/>
                  </a:lnTo>
                  <a:lnTo>
                    <a:pt x="11675" y="538"/>
                  </a:lnTo>
                  <a:lnTo>
                    <a:pt x="11235" y="758"/>
                  </a:lnTo>
                  <a:lnTo>
                    <a:pt x="11015" y="856"/>
                  </a:lnTo>
                  <a:lnTo>
                    <a:pt x="10844" y="1002"/>
                  </a:lnTo>
                  <a:lnTo>
                    <a:pt x="10649" y="1124"/>
                  </a:lnTo>
                  <a:lnTo>
                    <a:pt x="10502" y="1271"/>
                  </a:lnTo>
                  <a:lnTo>
                    <a:pt x="5544" y="6229"/>
                  </a:lnTo>
                  <a:lnTo>
                    <a:pt x="391" y="6229"/>
                  </a:lnTo>
                  <a:lnTo>
                    <a:pt x="245" y="6253"/>
                  </a:lnTo>
                  <a:lnTo>
                    <a:pt x="147" y="6278"/>
                  </a:lnTo>
                  <a:lnTo>
                    <a:pt x="49" y="6327"/>
                  </a:lnTo>
                  <a:lnTo>
                    <a:pt x="0" y="6400"/>
                  </a:lnTo>
                  <a:lnTo>
                    <a:pt x="0" y="6473"/>
                  </a:lnTo>
                  <a:lnTo>
                    <a:pt x="25" y="6571"/>
                  </a:lnTo>
                  <a:lnTo>
                    <a:pt x="74" y="6668"/>
                  </a:lnTo>
                  <a:lnTo>
                    <a:pt x="171" y="6791"/>
                  </a:lnTo>
                  <a:lnTo>
                    <a:pt x="2589" y="9184"/>
                  </a:lnTo>
                  <a:lnTo>
                    <a:pt x="2272" y="9502"/>
                  </a:lnTo>
                  <a:lnTo>
                    <a:pt x="953" y="9746"/>
                  </a:lnTo>
                  <a:lnTo>
                    <a:pt x="806" y="9795"/>
                  </a:lnTo>
                  <a:lnTo>
                    <a:pt x="684" y="9843"/>
                  </a:lnTo>
                  <a:lnTo>
                    <a:pt x="611" y="9941"/>
                  </a:lnTo>
                  <a:lnTo>
                    <a:pt x="562" y="10014"/>
                  </a:lnTo>
                  <a:lnTo>
                    <a:pt x="562" y="10112"/>
                  </a:lnTo>
                  <a:lnTo>
                    <a:pt x="586" y="10234"/>
                  </a:lnTo>
                  <a:lnTo>
                    <a:pt x="635" y="10332"/>
                  </a:lnTo>
                  <a:lnTo>
                    <a:pt x="733" y="10454"/>
                  </a:lnTo>
                  <a:lnTo>
                    <a:pt x="7278" y="16999"/>
                  </a:lnTo>
                  <a:lnTo>
                    <a:pt x="7401" y="17097"/>
                  </a:lnTo>
                  <a:lnTo>
                    <a:pt x="7498" y="17146"/>
                  </a:lnTo>
                  <a:lnTo>
                    <a:pt x="7620" y="17170"/>
                  </a:lnTo>
                  <a:lnTo>
                    <a:pt x="7718" y="17170"/>
                  </a:lnTo>
                  <a:lnTo>
                    <a:pt x="7791" y="17122"/>
                  </a:lnTo>
                  <a:lnTo>
                    <a:pt x="7889" y="17048"/>
                  </a:lnTo>
                  <a:lnTo>
                    <a:pt x="7938" y="16926"/>
                  </a:lnTo>
                  <a:lnTo>
                    <a:pt x="7987" y="16780"/>
                  </a:lnTo>
                  <a:lnTo>
                    <a:pt x="8231" y="15461"/>
                  </a:lnTo>
                  <a:lnTo>
                    <a:pt x="8548" y="15143"/>
                  </a:lnTo>
                  <a:lnTo>
                    <a:pt x="10942" y="17561"/>
                  </a:lnTo>
                  <a:lnTo>
                    <a:pt x="11064" y="17659"/>
                  </a:lnTo>
                  <a:lnTo>
                    <a:pt x="11162" y="17708"/>
                  </a:lnTo>
                  <a:lnTo>
                    <a:pt x="11259" y="17732"/>
                  </a:lnTo>
                  <a:lnTo>
                    <a:pt x="11333" y="17732"/>
                  </a:lnTo>
                  <a:lnTo>
                    <a:pt x="11406" y="17683"/>
                  </a:lnTo>
                  <a:lnTo>
                    <a:pt x="11455" y="17586"/>
                  </a:lnTo>
                  <a:lnTo>
                    <a:pt x="11479" y="17488"/>
                  </a:lnTo>
                  <a:lnTo>
                    <a:pt x="11504" y="17341"/>
                  </a:lnTo>
                  <a:lnTo>
                    <a:pt x="11504" y="12188"/>
                  </a:lnTo>
                  <a:lnTo>
                    <a:pt x="16461" y="7230"/>
                  </a:lnTo>
                  <a:lnTo>
                    <a:pt x="16608" y="7084"/>
                  </a:lnTo>
                  <a:lnTo>
                    <a:pt x="16730" y="6888"/>
                  </a:lnTo>
                  <a:lnTo>
                    <a:pt x="16877" y="6693"/>
                  </a:lnTo>
                  <a:lnTo>
                    <a:pt x="16974" y="6498"/>
                  </a:lnTo>
                  <a:lnTo>
                    <a:pt x="17194" y="6058"/>
                  </a:lnTo>
                  <a:lnTo>
                    <a:pt x="17365" y="5569"/>
                  </a:lnTo>
                  <a:lnTo>
                    <a:pt x="17487" y="5057"/>
                  </a:lnTo>
                  <a:lnTo>
                    <a:pt x="17609" y="4519"/>
                  </a:lnTo>
                  <a:lnTo>
                    <a:pt x="17683" y="3982"/>
                  </a:lnTo>
                  <a:lnTo>
                    <a:pt x="17707" y="3445"/>
                  </a:lnTo>
                  <a:lnTo>
                    <a:pt x="17731" y="2907"/>
                  </a:lnTo>
                  <a:lnTo>
                    <a:pt x="17731" y="2419"/>
                  </a:lnTo>
                  <a:lnTo>
                    <a:pt x="17707" y="1955"/>
                  </a:lnTo>
                  <a:lnTo>
                    <a:pt x="17658" y="1515"/>
                  </a:lnTo>
                  <a:lnTo>
                    <a:pt x="17585" y="1149"/>
                  </a:lnTo>
                  <a:lnTo>
                    <a:pt x="17512" y="831"/>
                  </a:lnTo>
                  <a:lnTo>
                    <a:pt x="17414" y="587"/>
                  </a:lnTo>
                  <a:lnTo>
                    <a:pt x="17341" y="489"/>
                  </a:lnTo>
                  <a:lnTo>
                    <a:pt x="17292" y="441"/>
                  </a:lnTo>
                  <a:lnTo>
                    <a:pt x="17243" y="392"/>
                  </a:lnTo>
                  <a:lnTo>
                    <a:pt x="17145" y="318"/>
                  </a:lnTo>
                  <a:lnTo>
                    <a:pt x="16901" y="221"/>
                  </a:lnTo>
                  <a:lnTo>
                    <a:pt x="16584" y="148"/>
                  </a:lnTo>
                  <a:lnTo>
                    <a:pt x="16217" y="74"/>
                  </a:lnTo>
                  <a:lnTo>
                    <a:pt x="15778" y="25"/>
                  </a:lnTo>
                  <a:lnTo>
                    <a:pt x="1531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9"/>
            <p:cNvSpPr/>
            <p:nvPr/>
          </p:nvSpPr>
          <p:spPr>
            <a:xfrm>
              <a:off x="597725" y="4665400"/>
              <a:ext cx="73300" cy="73300"/>
            </a:xfrm>
            <a:custGeom>
              <a:rect b="b" l="l" r="r" t="t"/>
              <a:pathLst>
                <a:path extrusionOk="0" h="2932" w="2932">
                  <a:moveTo>
                    <a:pt x="2028" y="1"/>
                  </a:moveTo>
                  <a:lnTo>
                    <a:pt x="1857" y="25"/>
                  </a:lnTo>
                  <a:lnTo>
                    <a:pt x="1686" y="74"/>
                  </a:lnTo>
                  <a:lnTo>
                    <a:pt x="1515" y="147"/>
                  </a:lnTo>
                  <a:lnTo>
                    <a:pt x="1369" y="269"/>
                  </a:lnTo>
                  <a:lnTo>
                    <a:pt x="1222" y="489"/>
                  </a:lnTo>
                  <a:lnTo>
                    <a:pt x="1002" y="831"/>
                  </a:lnTo>
                  <a:lnTo>
                    <a:pt x="563" y="1735"/>
                  </a:lnTo>
                  <a:lnTo>
                    <a:pt x="172" y="2565"/>
                  </a:lnTo>
                  <a:lnTo>
                    <a:pt x="1" y="2932"/>
                  </a:lnTo>
                  <a:lnTo>
                    <a:pt x="1" y="2932"/>
                  </a:lnTo>
                  <a:lnTo>
                    <a:pt x="367" y="2761"/>
                  </a:lnTo>
                  <a:lnTo>
                    <a:pt x="1198" y="2370"/>
                  </a:lnTo>
                  <a:lnTo>
                    <a:pt x="2101" y="1930"/>
                  </a:lnTo>
                  <a:lnTo>
                    <a:pt x="2443" y="1710"/>
                  </a:lnTo>
                  <a:lnTo>
                    <a:pt x="2663" y="1564"/>
                  </a:lnTo>
                  <a:lnTo>
                    <a:pt x="2785" y="1417"/>
                  </a:lnTo>
                  <a:lnTo>
                    <a:pt x="2858" y="1246"/>
                  </a:lnTo>
                  <a:lnTo>
                    <a:pt x="2907" y="1075"/>
                  </a:lnTo>
                  <a:lnTo>
                    <a:pt x="2932" y="904"/>
                  </a:lnTo>
                  <a:lnTo>
                    <a:pt x="2907" y="733"/>
                  </a:lnTo>
                  <a:lnTo>
                    <a:pt x="2858" y="562"/>
                  </a:lnTo>
                  <a:lnTo>
                    <a:pt x="2785" y="416"/>
                  </a:lnTo>
                  <a:lnTo>
                    <a:pt x="2663" y="269"/>
                  </a:lnTo>
                  <a:lnTo>
                    <a:pt x="2517" y="147"/>
                  </a:lnTo>
                  <a:lnTo>
                    <a:pt x="2370" y="74"/>
                  </a:lnTo>
                  <a:lnTo>
                    <a:pt x="2199" y="25"/>
                  </a:lnTo>
                  <a:lnTo>
                    <a:pt x="202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9"/>
            <p:cNvSpPr/>
            <p:nvPr/>
          </p:nvSpPr>
          <p:spPr>
            <a:xfrm>
              <a:off x="654525" y="4708150"/>
              <a:ext cx="47025" cy="47025"/>
            </a:xfrm>
            <a:custGeom>
              <a:rect b="b" l="l" r="r" t="t"/>
              <a:pathLst>
                <a:path extrusionOk="0" h="1881" w="1881">
                  <a:moveTo>
                    <a:pt x="1124" y="0"/>
                  </a:moveTo>
                  <a:lnTo>
                    <a:pt x="977" y="25"/>
                  </a:lnTo>
                  <a:lnTo>
                    <a:pt x="831" y="74"/>
                  </a:lnTo>
                  <a:lnTo>
                    <a:pt x="709" y="147"/>
                  </a:lnTo>
                  <a:lnTo>
                    <a:pt x="586" y="245"/>
                  </a:lnTo>
                  <a:lnTo>
                    <a:pt x="464" y="391"/>
                  </a:lnTo>
                  <a:lnTo>
                    <a:pt x="367" y="611"/>
                  </a:lnTo>
                  <a:lnTo>
                    <a:pt x="269" y="880"/>
                  </a:lnTo>
                  <a:lnTo>
                    <a:pt x="171" y="1173"/>
                  </a:lnTo>
                  <a:lnTo>
                    <a:pt x="49" y="1686"/>
                  </a:lnTo>
                  <a:lnTo>
                    <a:pt x="0" y="1881"/>
                  </a:lnTo>
                  <a:lnTo>
                    <a:pt x="0" y="1881"/>
                  </a:lnTo>
                  <a:lnTo>
                    <a:pt x="220" y="1857"/>
                  </a:lnTo>
                  <a:lnTo>
                    <a:pt x="733" y="1710"/>
                  </a:lnTo>
                  <a:lnTo>
                    <a:pt x="1002" y="1637"/>
                  </a:lnTo>
                  <a:lnTo>
                    <a:pt x="1270" y="1539"/>
                  </a:lnTo>
                  <a:lnTo>
                    <a:pt x="1515" y="1417"/>
                  </a:lnTo>
                  <a:lnTo>
                    <a:pt x="1661" y="1319"/>
                  </a:lnTo>
                  <a:lnTo>
                    <a:pt x="1759" y="1197"/>
                  </a:lnTo>
                  <a:lnTo>
                    <a:pt x="1832" y="1051"/>
                  </a:lnTo>
                  <a:lnTo>
                    <a:pt x="1881" y="928"/>
                  </a:lnTo>
                  <a:lnTo>
                    <a:pt x="1881" y="782"/>
                  </a:lnTo>
                  <a:lnTo>
                    <a:pt x="1881" y="635"/>
                  </a:lnTo>
                  <a:lnTo>
                    <a:pt x="1832" y="489"/>
                  </a:lnTo>
                  <a:lnTo>
                    <a:pt x="1759" y="367"/>
                  </a:lnTo>
                  <a:lnTo>
                    <a:pt x="1661" y="245"/>
                  </a:lnTo>
                  <a:lnTo>
                    <a:pt x="1539" y="147"/>
                  </a:lnTo>
                  <a:lnTo>
                    <a:pt x="1417" y="74"/>
                  </a:lnTo>
                  <a:lnTo>
                    <a:pt x="1270" y="25"/>
                  </a:lnTo>
                  <a:lnTo>
                    <a:pt x="112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9"/>
            <p:cNvSpPr/>
            <p:nvPr/>
          </p:nvSpPr>
          <p:spPr>
            <a:xfrm>
              <a:off x="581250" y="4634875"/>
              <a:ext cx="47050" cy="47050"/>
            </a:xfrm>
            <a:custGeom>
              <a:rect b="b" l="l" r="r" t="t"/>
              <a:pathLst>
                <a:path extrusionOk="0" h="1882" w="1882">
                  <a:moveTo>
                    <a:pt x="953" y="1"/>
                  </a:moveTo>
                  <a:lnTo>
                    <a:pt x="831" y="49"/>
                  </a:lnTo>
                  <a:lnTo>
                    <a:pt x="684" y="123"/>
                  </a:lnTo>
                  <a:lnTo>
                    <a:pt x="562" y="220"/>
                  </a:lnTo>
                  <a:lnTo>
                    <a:pt x="465" y="367"/>
                  </a:lnTo>
                  <a:lnTo>
                    <a:pt x="342" y="611"/>
                  </a:lnTo>
                  <a:lnTo>
                    <a:pt x="245" y="880"/>
                  </a:lnTo>
                  <a:lnTo>
                    <a:pt x="171" y="1148"/>
                  </a:lnTo>
                  <a:lnTo>
                    <a:pt x="25" y="1661"/>
                  </a:lnTo>
                  <a:lnTo>
                    <a:pt x="1" y="1881"/>
                  </a:lnTo>
                  <a:lnTo>
                    <a:pt x="196" y="1832"/>
                  </a:lnTo>
                  <a:lnTo>
                    <a:pt x="709" y="1710"/>
                  </a:lnTo>
                  <a:lnTo>
                    <a:pt x="1002" y="1613"/>
                  </a:lnTo>
                  <a:lnTo>
                    <a:pt x="1271" y="1515"/>
                  </a:lnTo>
                  <a:lnTo>
                    <a:pt x="1490" y="1417"/>
                  </a:lnTo>
                  <a:lnTo>
                    <a:pt x="1637" y="1295"/>
                  </a:lnTo>
                  <a:lnTo>
                    <a:pt x="1735" y="1173"/>
                  </a:lnTo>
                  <a:lnTo>
                    <a:pt x="1808" y="1051"/>
                  </a:lnTo>
                  <a:lnTo>
                    <a:pt x="1857" y="904"/>
                  </a:lnTo>
                  <a:lnTo>
                    <a:pt x="1881" y="758"/>
                  </a:lnTo>
                  <a:lnTo>
                    <a:pt x="1857" y="611"/>
                  </a:lnTo>
                  <a:lnTo>
                    <a:pt x="1808" y="465"/>
                  </a:lnTo>
                  <a:lnTo>
                    <a:pt x="1735" y="343"/>
                  </a:lnTo>
                  <a:lnTo>
                    <a:pt x="1637" y="220"/>
                  </a:lnTo>
                  <a:lnTo>
                    <a:pt x="1515" y="123"/>
                  </a:lnTo>
                  <a:lnTo>
                    <a:pt x="1393" y="49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0" name="Google Shape;570;p39"/>
          <p:cNvSpPr/>
          <p:nvPr/>
        </p:nvSpPr>
        <p:spPr>
          <a:xfrm>
            <a:off x="1110934" y="3795692"/>
            <a:ext cx="370569" cy="209336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71" name="Google Shape;571;p39"/>
          <p:cNvGrpSpPr/>
          <p:nvPr/>
        </p:nvGrpSpPr>
        <p:grpSpPr>
          <a:xfrm>
            <a:off x="1692135" y="3703506"/>
            <a:ext cx="248925" cy="393173"/>
            <a:chOff x="1979475" y="4289300"/>
            <a:chExt cx="322400" cy="509225"/>
          </a:xfrm>
        </p:grpSpPr>
        <p:sp>
          <p:nvSpPr>
            <p:cNvPr id="572" name="Google Shape;572;p39"/>
            <p:cNvSpPr/>
            <p:nvPr/>
          </p:nvSpPr>
          <p:spPr>
            <a:xfrm>
              <a:off x="2187075" y="4509100"/>
              <a:ext cx="114800" cy="114800"/>
            </a:xfrm>
            <a:custGeom>
              <a:rect b="b" l="l" r="r" t="t"/>
              <a:pathLst>
                <a:path extrusionOk="0" h="4592" w="4592">
                  <a:moveTo>
                    <a:pt x="4396" y="0"/>
                  </a:moveTo>
                  <a:lnTo>
                    <a:pt x="3981" y="49"/>
                  </a:lnTo>
                  <a:lnTo>
                    <a:pt x="3419" y="171"/>
                  </a:lnTo>
                  <a:lnTo>
                    <a:pt x="2784" y="367"/>
                  </a:lnTo>
                  <a:lnTo>
                    <a:pt x="2100" y="587"/>
                  </a:lnTo>
                  <a:lnTo>
                    <a:pt x="1465" y="831"/>
                  </a:lnTo>
                  <a:lnTo>
                    <a:pt x="1172" y="953"/>
                  </a:lnTo>
                  <a:lnTo>
                    <a:pt x="928" y="1099"/>
                  </a:lnTo>
                  <a:lnTo>
                    <a:pt x="708" y="1246"/>
                  </a:lnTo>
                  <a:lnTo>
                    <a:pt x="562" y="1368"/>
                  </a:lnTo>
                  <a:lnTo>
                    <a:pt x="440" y="1515"/>
                  </a:lnTo>
                  <a:lnTo>
                    <a:pt x="318" y="1637"/>
                  </a:lnTo>
                  <a:lnTo>
                    <a:pt x="244" y="1808"/>
                  </a:lnTo>
                  <a:lnTo>
                    <a:pt x="171" y="1954"/>
                  </a:lnTo>
                  <a:lnTo>
                    <a:pt x="98" y="2101"/>
                  </a:lnTo>
                  <a:lnTo>
                    <a:pt x="49" y="2272"/>
                  </a:lnTo>
                  <a:lnTo>
                    <a:pt x="25" y="2443"/>
                  </a:lnTo>
                  <a:lnTo>
                    <a:pt x="0" y="2589"/>
                  </a:lnTo>
                  <a:lnTo>
                    <a:pt x="0" y="2760"/>
                  </a:lnTo>
                  <a:lnTo>
                    <a:pt x="25" y="2931"/>
                  </a:lnTo>
                  <a:lnTo>
                    <a:pt x="49" y="3102"/>
                  </a:lnTo>
                  <a:lnTo>
                    <a:pt x="98" y="3273"/>
                  </a:lnTo>
                  <a:lnTo>
                    <a:pt x="147" y="3420"/>
                  </a:lnTo>
                  <a:lnTo>
                    <a:pt x="220" y="3566"/>
                  </a:lnTo>
                  <a:lnTo>
                    <a:pt x="318" y="3737"/>
                  </a:lnTo>
                  <a:lnTo>
                    <a:pt x="415" y="3859"/>
                  </a:lnTo>
                  <a:lnTo>
                    <a:pt x="2418" y="1857"/>
                  </a:lnTo>
                  <a:lnTo>
                    <a:pt x="2491" y="1808"/>
                  </a:lnTo>
                  <a:lnTo>
                    <a:pt x="2638" y="1808"/>
                  </a:lnTo>
                  <a:lnTo>
                    <a:pt x="2711" y="1857"/>
                  </a:lnTo>
                  <a:lnTo>
                    <a:pt x="2760" y="1930"/>
                  </a:lnTo>
                  <a:lnTo>
                    <a:pt x="2784" y="2028"/>
                  </a:lnTo>
                  <a:lnTo>
                    <a:pt x="2760" y="2101"/>
                  </a:lnTo>
                  <a:lnTo>
                    <a:pt x="2711" y="2174"/>
                  </a:lnTo>
                  <a:lnTo>
                    <a:pt x="708" y="4177"/>
                  </a:lnTo>
                  <a:lnTo>
                    <a:pt x="855" y="4274"/>
                  </a:lnTo>
                  <a:lnTo>
                    <a:pt x="1001" y="4372"/>
                  </a:lnTo>
                  <a:lnTo>
                    <a:pt x="1172" y="4445"/>
                  </a:lnTo>
                  <a:lnTo>
                    <a:pt x="1319" y="4494"/>
                  </a:lnTo>
                  <a:lnTo>
                    <a:pt x="1490" y="4543"/>
                  </a:lnTo>
                  <a:lnTo>
                    <a:pt x="1661" y="4568"/>
                  </a:lnTo>
                  <a:lnTo>
                    <a:pt x="1807" y="4592"/>
                  </a:lnTo>
                  <a:lnTo>
                    <a:pt x="1978" y="4568"/>
                  </a:lnTo>
                  <a:lnTo>
                    <a:pt x="2149" y="4568"/>
                  </a:lnTo>
                  <a:lnTo>
                    <a:pt x="2320" y="4543"/>
                  </a:lnTo>
                  <a:lnTo>
                    <a:pt x="2491" y="4494"/>
                  </a:lnTo>
                  <a:lnTo>
                    <a:pt x="2638" y="4421"/>
                  </a:lnTo>
                  <a:lnTo>
                    <a:pt x="2784" y="4348"/>
                  </a:lnTo>
                  <a:lnTo>
                    <a:pt x="2931" y="4250"/>
                  </a:lnTo>
                  <a:lnTo>
                    <a:pt x="3077" y="4152"/>
                  </a:lnTo>
                  <a:lnTo>
                    <a:pt x="3200" y="4030"/>
                  </a:lnTo>
                  <a:lnTo>
                    <a:pt x="3346" y="3859"/>
                  </a:lnTo>
                  <a:lnTo>
                    <a:pt x="3493" y="3664"/>
                  </a:lnTo>
                  <a:lnTo>
                    <a:pt x="3615" y="3395"/>
                  </a:lnTo>
                  <a:lnTo>
                    <a:pt x="3761" y="3127"/>
                  </a:lnTo>
                  <a:lnTo>
                    <a:pt x="4005" y="2467"/>
                  </a:lnTo>
                  <a:lnTo>
                    <a:pt x="4225" y="1808"/>
                  </a:lnTo>
                  <a:lnTo>
                    <a:pt x="4421" y="1148"/>
                  </a:lnTo>
                  <a:lnTo>
                    <a:pt x="4543" y="611"/>
                  </a:lnTo>
                  <a:lnTo>
                    <a:pt x="4592" y="196"/>
                  </a:lnTo>
                  <a:lnTo>
                    <a:pt x="4592" y="74"/>
                  </a:lnTo>
                  <a:lnTo>
                    <a:pt x="456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9"/>
            <p:cNvSpPr/>
            <p:nvPr/>
          </p:nvSpPr>
          <p:spPr>
            <a:xfrm>
              <a:off x="1979475" y="4542675"/>
              <a:ext cx="156925" cy="156950"/>
            </a:xfrm>
            <a:custGeom>
              <a:rect b="b" l="l" r="r" t="t"/>
              <a:pathLst>
                <a:path extrusionOk="0" h="6278" w="6277">
                  <a:moveTo>
                    <a:pt x="122" y="1"/>
                  </a:moveTo>
                  <a:lnTo>
                    <a:pt x="25" y="25"/>
                  </a:lnTo>
                  <a:lnTo>
                    <a:pt x="0" y="123"/>
                  </a:lnTo>
                  <a:lnTo>
                    <a:pt x="0" y="294"/>
                  </a:lnTo>
                  <a:lnTo>
                    <a:pt x="25" y="538"/>
                  </a:lnTo>
                  <a:lnTo>
                    <a:pt x="74" y="856"/>
                  </a:lnTo>
                  <a:lnTo>
                    <a:pt x="244" y="1613"/>
                  </a:lnTo>
                  <a:lnTo>
                    <a:pt x="489" y="2492"/>
                  </a:lnTo>
                  <a:lnTo>
                    <a:pt x="806" y="3420"/>
                  </a:lnTo>
                  <a:lnTo>
                    <a:pt x="977" y="3860"/>
                  </a:lnTo>
                  <a:lnTo>
                    <a:pt x="1148" y="4275"/>
                  </a:lnTo>
                  <a:lnTo>
                    <a:pt x="1319" y="4666"/>
                  </a:lnTo>
                  <a:lnTo>
                    <a:pt x="1514" y="5007"/>
                  </a:lnTo>
                  <a:lnTo>
                    <a:pt x="1710" y="5301"/>
                  </a:lnTo>
                  <a:lnTo>
                    <a:pt x="1905" y="5520"/>
                  </a:lnTo>
                  <a:lnTo>
                    <a:pt x="2076" y="5691"/>
                  </a:lnTo>
                  <a:lnTo>
                    <a:pt x="2272" y="5838"/>
                  </a:lnTo>
                  <a:lnTo>
                    <a:pt x="2467" y="5960"/>
                  </a:lnTo>
                  <a:lnTo>
                    <a:pt x="2687" y="6058"/>
                  </a:lnTo>
                  <a:lnTo>
                    <a:pt x="2907" y="6155"/>
                  </a:lnTo>
                  <a:lnTo>
                    <a:pt x="3126" y="6204"/>
                  </a:lnTo>
                  <a:lnTo>
                    <a:pt x="3371" y="6253"/>
                  </a:lnTo>
                  <a:lnTo>
                    <a:pt x="3590" y="6277"/>
                  </a:lnTo>
                  <a:lnTo>
                    <a:pt x="3835" y="6277"/>
                  </a:lnTo>
                  <a:lnTo>
                    <a:pt x="4054" y="6253"/>
                  </a:lnTo>
                  <a:lnTo>
                    <a:pt x="4299" y="6204"/>
                  </a:lnTo>
                  <a:lnTo>
                    <a:pt x="4519" y="6155"/>
                  </a:lnTo>
                  <a:lnTo>
                    <a:pt x="4738" y="6058"/>
                  </a:lnTo>
                  <a:lnTo>
                    <a:pt x="4958" y="5960"/>
                  </a:lnTo>
                  <a:lnTo>
                    <a:pt x="5154" y="5838"/>
                  </a:lnTo>
                  <a:lnTo>
                    <a:pt x="5349" y="5691"/>
                  </a:lnTo>
                  <a:lnTo>
                    <a:pt x="2003" y="2345"/>
                  </a:lnTo>
                  <a:lnTo>
                    <a:pt x="1954" y="2272"/>
                  </a:lnTo>
                  <a:lnTo>
                    <a:pt x="1954" y="2174"/>
                  </a:lnTo>
                  <a:lnTo>
                    <a:pt x="1954" y="2101"/>
                  </a:lnTo>
                  <a:lnTo>
                    <a:pt x="2003" y="2003"/>
                  </a:lnTo>
                  <a:lnTo>
                    <a:pt x="2101" y="1955"/>
                  </a:lnTo>
                  <a:lnTo>
                    <a:pt x="2272" y="1955"/>
                  </a:lnTo>
                  <a:lnTo>
                    <a:pt x="2345" y="2003"/>
                  </a:lnTo>
                  <a:lnTo>
                    <a:pt x="5691" y="5349"/>
                  </a:lnTo>
                  <a:lnTo>
                    <a:pt x="5837" y="5154"/>
                  </a:lnTo>
                  <a:lnTo>
                    <a:pt x="5959" y="4959"/>
                  </a:lnTo>
                  <a:lnTo>
                    <a:pt x="6057" y="4739"/>
                  </a:lnTo>
                  <a:lnTo>
                    <a:pt x="6155" y="4519"/>
                  </a:lnTo>
                  <a:lnTo>
                    <a:pt x="6204" y="4299"/>
                  </a:lnTo>
                  <a:lnTo>
                    <a:pt x="6253" y="4055"/>
                  </a:lnTo>
                  <a:lnTo>
                    <a:pt x="6277" y="3835"/>
                  </a:lnTo>
                  <a:lnTo>
                    <a:pt x="6277" y="3591"/>
                  </a:lnTo>
                  <a:lnTo>
                    <a:pt x="6253" y="3371"/>
                  </a:lnTo>
                  <a:lnTo>
                    <a:pt x="6204" y="3127"/>
                  </a:lnTo>
                  <a:lnTo>
                    <a:pt x="6155" y="2907"/>
                  </a:lnTo>
                  <a:lnTo>
                    <a:pt x="6057" y="2687"/>
                  </a:lnTo>
                  <a:lnTo>
                    <a:pt x="5959" y="2467"/>
                  </a:lnTo>
                  <a:lnTo>
                    <a:pt x="5837" y="2272"/>
                  </a:lnTo>
                  <a:lnTo>
                    <a:pt x="5691" y="2077"/>
                  </a:lnTo>
                  <a:lnTo>
                    <a:pt x="5520" y="1906"/>
                  </a:lnTo>
                  <a:lnTo>
                    <a:pt x="5300" y="1710"/>
                  </a:lnTo>
                  <a:lnTo>
                    <a:pt x="5007" y="1515"/>
                  </a:lnTo>
                  <a:lnTo>
                    <a:pt x="4665" y="1320"/>
                  </a:lnTo>
                  <a:lnTo>
                    <a:pt x="4274" y="1149"/>
                  </a:lnTo>
                  <a:lnTo>
                    <a:pt x="3859" y="978"/>
                  </a:lnTo>
                  <a:lnTo>
                    <a:pt x="3419" y="807"/>
                  </a:lnTo>
                  <a:lnTo>
                    <a:pt x="2491" y="489"/>
                  </a:lnTo>
                  <a:lnTo>
                    <a:pt x="1612" y="245"/>
                  </a:lnTo>
                  <a:lnTo>
                    <a:pt x="855" y="74"/>
                  </a:lnTo>
                  <a:lnTo>
                    <a:pt x="538" y="25"/>
                  </a:lnTo>
                  <a:lnTo>
                    <a:pt x="29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4" name="Google Shape;574;p39"/>
            <p:cNvSpPr/>
            <p:nvPr/>
          </p:nvSpPr>
          <p:spPr>
            <a:xfrm>
              <a:off x="2041125" y="4289300"/>
              <a:ext cx="240000" cy="509225"/>
            </a:xfrm>
            <a:custGeom>
              <a:rect b="b" l="l" r="r" t="t"/>
              <a:pathLst>
                <a:path extrusionOk="0" h="20369" w="9600">
                  <a:moveTo>
                    <a:pt x="4788" y="3664"/>
                  </a:moveTo>
                  <a:lnTo>
                    <a:pt x="5032" y="3688"/>
                  </a:lnTo>
                  <a:lnTo>
                    <a:pt x="5228" y="3761"/>
                  </a:lnTo>
                  <a:lnTo>
                    <a:pt x="5423" y="3859"/>
                  </a:lnTo>
                  <a:lnTo>
                    <a:pt x="5594" y="3981"/>
                  </a:lnTo>
                  <a:lnTo>
                    <a:pt x="5716" y="4152"/>
                  </a:lnTo>
                  <a:lnTo>
                    <a:pt x="5838" y="4347"/>
                  </a:lnTo>
                  <a:lnTo>
                    <a:pt x="5887" y="4567"/>
                  </a:lnTo>
                  <a:lnTo>
                    <a:pt x="5911" y="4787"/>
                  </a:lnTo>
                  <a:lnTo>
                    <a:pt x="5887" y="5007"/>
                  </a:lnTo>
                  <a:lnTo>
                    <a:pt x="5838" y="5227"/>
                  </a:lnTo>
                  <a:lnTo>
                    <a:pt x="5716" y="5422"/>
                  </a:lnTo>
                  <a:lnTo>
                    <a:pt x="5594" y="5569"/>
                  </a:lnTo>
                  <a:lnTo>
                    <a:pt x="5423" y="5715"/>
                  </a:lnTo>
                  <a:lnTo>
                    <a:pt x="5228" y="5813"/>
                  </a:lnTo>
                  <a:lnTo>
                    <a:pt x="5032" y="5886"/>
                  </a:lnTo>
                  <a:lnTo>
                    <a:pt x="4788" y="5911"/>
                  </a:lnTo>
                  <a:lnTo>
                    <a:pt x="4568" y="5886"/>
                  </a:lnTo>
                  <a:lnTo>
                    <a:pt x="4348" y="5813"/>
                  </a:lnTo>
                  <a:lnTo>
                    <a:pt x="4177" y="5715"/>
                  </a:lnTo>
                  <a:lnTo>
                    <a:pt x="4006" y="5569"/>
                  </a:lnTo>
                  <a:lnTo>
                    <a:pt x="3860" y="5422"/>
                  </a:lnTo>
                  <a:lnTo>
                    <a:pt x="3762" y="5227"/>
                  </a:lnTo>
                  <a:lnTo>
                    <a:pt x="3689" y="5007"/>
                  </a:lnTo>
                  <a:lnTo>
                    <a:pt x="3664" y="4787"/>
                  </a:lnTo>
                  <a:lnTo>
                    <a:pt x="3689" y="4567"/>
                  </a:lnTo>
                  <a:lnTo>
                    <a:pt x="3762" y="4347"/>
                  </a:lnTo>
                  <a:lnTo>
                    <a:pt x="3860" y="4152"/>
                  </a:lnTo>
                  <a:lnTo>
                    <a:pt x="4006" y="3981"/>
                  </a:lnTo>
                  <a:lnTo>
                    <a:pt x="4177" y="3859"/>
                  </a:lnTo>
                  <a:lnTo>
                    <a:pt x="4348" y="3761"/>
                  </a:lnTo>
                  <a:lnTo>
                    <a:pt x="4568" y="3688"/>
                  </a:lnTo>
                  <a:lnTo>
                    <a:pt x="4788" y="3664"/>
                  </a:lnTo>
                  <a:close/>
                  <a:moveTo>
                    <a:pt x="4568" y="0"/>
                  </a:moveTo>
                  <a:lnTo>
                    <a:pt x="4348" y="49"/>
                  </a:lnTo>
                  <a:lnTo>
                    <a:pt x="4153" y="122"/>
                  </a:lnTo>
                  <a:lnTo>
                    <a:pt x="3933" y="220"/>
                  </a:lnTo>
                  <a:lnTo>
                    <a:pt x="3738" y="342"/>
                  </a:lnTo>
                  <a:lnTo>
                    <a:pt x="3542" y="489"/>
                  </a:lnTo>
                  <a:lnTo>
                    <a:pt x="3347" y="684"/>
                  </a:lnTo>
                  <a:lnTo>
                    <a:pt x="3176" y="904"/>
                  </a:lnTo>
                  <a:lnTo>
                    <a:pt x="2907" y="855"/>
                  </a:lnTo>
                  <a:lnTo>
                    <a:pt x="2663" y="855"/>
                  </a:lnTo>
                  <a:lnTo>
                    <a:pt x="2394" y="904"/>
                  </a:lnTo>
                  <a:lnTo>
                    <a:pt x="2175" y="953"/>
                  </a:lnTo>
                  <a:lnTo>
                    <a:pt x="1955" y="1026"/>
                  </a:lnTo>
                  <a:lnTo>
                    <a:pt x="1759" y="1124"/>
                  </a:lnTo>
                  <a:lnTo>
                    <a:pt x="1564" y="1246"/>
                  </a:lnTo>
                  <a:lnTo>
                    <a:pt x="1393" y="1392"/>
                  </a:lnTo>
                  <a:lnTo>
                    <a:pt x="1271" y="1563"/>
                  </a:lnTo>
                  <a:lnTo>
                    <a:pt x="1124" y="1734"/>
                  </a:lnTo>
                  <a:lnTo>
                    <a:pt x="1027" y="1930"/>
                  </a:lnTo>
                  <a:lnTo>
                    <a:pt x="953" y="2149"/>
                  </a:lnTo>
                  <a:lnTo>
                    <a:pt x="905" y="2394"/>
                  </a:lnTo>
                  <a:lnTo>
                    <a:pt x="880" y="2638"/>
                  </a:lnTo>
                  <a:lnTo>
                    <a:pt x="880" y="2906"/>
                  </a:lnTo>
                  <a:lnTo>
                    <a:pt x="905" y="3175"/>
                  </a:lnTo>
                  <a:lnTo>
                    <a:pt x="685" y="3346"/>
                  </a:lnTo>
                  <a:lnTo>
                    <a:pt x="514" y="3517"/>
                  </a:lnTo>
                  <a:lnTo>
                    <a:pt x="343" y="3712"/>
                  </a:lnTo>
                  <a:lnTo>
                    <a:pt x="221" y="3932"/>
                  </a:lnTo>
                  <a:lnTo>
                    <a:pt x="123" y="4128"/>
                  </a:lnTo>
                  <a:lnTo>
                    <a:pt x="50" y="4347"/>
                  </a:lnTo>
                  <a:lnTo>
                    <a:pt x="25" y="4567"/>
                  </a:lnTo>
                  <a:lnTo>
                    <a:pt x="1" y="4787"/>
                  </a:lnTo>
                  <a:lnTo>
                    <a:pt x="25" y="5007"/>
                  </a:lnTo>
                  <a:lnTo>
                    <a:pt x="50" y="5227"/>
                  </a:lnTo>
                  <a:lnTo>
                    <a:pt x="123" y="5422"/>
                  </a:lnTo>
                  <a:lnTo>
                    <a:pt x="221" y="5642"/>
                  </a:lnTo>
                  <a:lnTo>
                    <a:pt x="343" y="5837"/>
                  </a:lnTo>
                  <a:lnTo>
                    <a:pt x="514" y="6033"/>
                  </a:lnTo>
                  <a:lnTo>
                    <a:pt x="685" y="6228"/>
                  </a:lnTo>
                  <a:lnTo>
                    <a:pt x="905" y="6399"/>
                  </a:lnTo>
                  <a:lnTo>
                    <a:pt x="880" y="6668"/>
                  </a:lnTo>
                  <a:lnTo>
                    <a:pt x="880" y="6936"/>
                  </a:lnTo>
                  <a:lnTo>
                    <a:pt x="905" y="7181"/>
                  </a:lnTo>
                  <a:lnTo>
                    <a:pt x="953" y="7400"/>
                  </a:lnTo>
                  <a:lnTo>
                    <a:pt x="1027" y="7620"/>
                  </a:lnTo>
                  <a:lnTo>
                    <a:pt x="1124" y="7816"/>
                  </a:lnTo>
                  <a:lnTo>
                    <a:pt x="1271" y="8011"/>
                  </a:lnTo>
                  <a:lnTo>
                    <a:pt x="1393" y="8182"/>
                  </a:lnTo>
                  <a:lnTo>
                    <a:pt x="1564" y="8328"/>
                  </a:lnTo>
                  <a:lnTo>
                    <a:pt x="1759" y="8451"/>
                  </a:lnTo>
                  <a:lnTo>
                    <a:pt x="1955" y="8548"/>
                  </a:lnTo>
                  <a:lnTo>
                    <a:pt x="2175" y="8621"/>
                  </a:lnTo>
                  <a:lnTo>
                    <a:pt x="2394" y="8670"/>
                  </a:lnTo>
                  <a:lnTo>
                    <a:pt x="2663" y="8695"/>
                  </a:lnTo>
                  <a:lnTo>
                    <a:pt x="2907" y="8695"/>
                  </a:lnTo>
                  <a:lnTo>
                    <a:pt x="3176" y="8670"/>
                  </a:lnTo>
                  <a:lnTo>
                    <a:pt x="3420" y="8939"/>
                  </a:lnTo>
                  <a:lnTo>
                    <a:pt x="3664" y="9159"/>
                  </a:lnTo>
                  <a:lnTo>
                    <a:pt x="3933" y="9354"/>
                  </a:lnTo>
                  <a:lnTo>
                    <a:pt x="4202" y="9476"/>
                  </a:lnTo>
                  <a:lnTo>
                    <a:pt x="4202" y="19783"/>
                  </a:lnTo>
                  <a:lnTo>
                    <a:pt x="4226" y="19905"/>
                  </a:lnTo>
                  <a:lnTo>
                    <a:pt x="4251" y="20027"/>
                  </a:lnTo>
                  <a:lnTo>
                    <a:pt x="4299" y="20125"/>
                  </a:lnTo>
                  <a:lnTo>
                    <a:pt x="4373" y="20198"/>
                  </a:lnTo>
                  <a:lnTo>
                    <a:pt x="4470" y="20271"/>
                  </a:lnTo>
                  <a:lnTo>
                    <a:pt x="4568" y="20345"/>
                  </a:lnTo>
                  <a:lnTo>
                    <a:pt x="4666" y="20369"/>
                  </a:lnTo>
                  <a:lnTo>
                    <a:pt x="4910" y="20369"/>
                  </a:lnTo>
                  <a:lnTo>
                    <a:pt x="5032" y="20345"/>
                  </a:lnTo>
                  <a:lnTo>
                    <a:pt x="5130" y="20271"/>
                  </a:lnTo>
                  <a:lnTo>
                    <a:pt x="5203" y="20198"/>
                  </a:lnTo>
                  <a:lnTo>
                    <a:pt x="5276" y="20125"/>
                  </a:lnTo>
                  <a:lnTo>
                    <a:pt x="5350" y="20027"/>
                  </a:lnTo>
                  <a:lnTo>
                    <a:pt x="5374" y="19905"/>
                  </a:lnTo>
                  <a:lnTo>
                    <a:pt x="5374" y="19783"/>
                  </a:lnTo>
                  <a:lnTo>
                    <a:pt x="5374" y="9476"/>
                  </a:lnTo>
                  <a:lnTo>
                    <a:pt x="5667" y="9354"/>
                  </a:lnTo>
                  <a:lnTo>
                    <a:pt x="5936" y="9159"/>
                  </a:lnTo>
                  <a:lnTo>
                    <a:pt x="6180" y="8939"/>
                  </a:lnTo>
                  <a:lnTo>
                    <a:pt x="6400" y="8670"/>
                  </a:lnTo>
                  <a:lnTo>
                    <a:pt x="6668" y="8695"/>
                  </a:lnTo>
                  <a:lnTo>
                    <a:pt x="6937" y="8695"/>
                  </a:lnTo>
                  <a:lnTo>
                    <a:pt x="7181" y="8670"/>
                  </a:lnTo>
                  <a:lnTo>
                    <a:pt x="7426" y="8621"/>
                  </a:lnTo>
                  <a:lnTo>
                    <a:pt x="7645" y="8548"/>
                  </a:lnTo>
                  <a:lnTo>
                    <a:pt x="7841" y="8451"/>
                  </a:lnTo>
                  <a:lnTo>
                    <a:pt x="8012" y="8328"/>
                  </a:lnTo>
                  <a:lnTo>
                    <a:pt x="8183" y="8182"/>
                  </a:lnTo>
                  <a:lnTo>
                    <a:pt x="8329" y="8011"/>
                  </a:lnTo>
                  <a:lnTo>
                    <a:pt x="8451" y="7816"/>
                  </a:lnTo>
                  <a:lnTo>
                    <a:pt x="8549" y="7620"/>
                  </a:lnTo>
                  <a:lnTo>
                    <a:pt x="8622" y="7400"/>
                  </a:lnTo>
                  <a:lnTo>
                    <a:pt x="8696" y="7181"/>
                  </a:lnTo>
                  <a:lnTo>
                    <a:pt x="8720" y="6936"/>
                  </a:lnTo>
                  <a:lnTo>
                    <a:pt x="8720" y="6668"/>
                  </a:lnTo>
                  <a:lnTo>
                    <a:pt x="8696" y="6399"/>
                  </a:lnTo>
                  <a:lnTo>
                    <a:pt x="8891" y="6228"/>
                  </a:lnTo>
                  <a:lnTo>
                    <a:pt x="9086" y="6033"/>
                  </a:lnTo>
                  <a:lnTo>
                    <a:pt x="9233" y="5837"/>
                  </a:lnTo>
                  <a:lnTo>
                    <a:pt x="9355" y="5642"/>
                  </a:lnTo>
                  <a:lnTo>
                    <a:pt x="9453" y="5422"/>
                  </a:lnTo>
                  <a:lnTo>
                    <a:pt x="9526" y="5227"/>
                  </a:lnTo>
                  <a:lnTo>
                    <a:pt x="9575" y="5007"/>
                  </a:lnTo>
                  <a:lnTo>
                    <a:pt x="9599" y="4787"/>
                  </a:lnTo>
                  <a:lnTo>
                    <a:pt x="9575" y="4567"/>
                  </a:lnTo>
                  <a:lnTo>
                    <a:pt x="9526" y="4347"/>
                  </a:lnTo>
                  <a:lnTo>
                    <a:pt x="9453" y="4128"/>
                  </a:lnTo>
                  <a:lnTo>
                    <a:pt x="9355" y="3932"/>
                  </a:lnTo>
                  <a:lnTo>
                    <a:pt x="9233" y="3712"/>
                  </a:lnTo>
                  <a:lnTo>
                    <a:pt x="9086" y="3517"/>
                  </a:lnTo>
                  <a:lnTo>
                    <a:pt x="8891" y="3346"/>
                  </a:lnTo>
                  <a:lnTo>
                    <a:pt x="8696" y="3175"/>
                  </a:lnTo>
                  <a:lnTo>
                    <a:pt x="8720" y="2906"/>
                  </a:lnTo>
                  <a:lnTo>
                    <a:pt x="8720" y="2638"/>
                  </a:lnTo>
                  <a:lnTo>
                    <a:pt x="8696" y="2394"/>
                  </a:lnTo>
                  <a:lnTo>
                    <a:pt x="8622" y="2149"/>
                  </a:lnTo>
                  <a:lnTo>
                    <a:pt x="8549" y="1930"/>
                  </a:lnTo>
                  <a:lnTo>
                    <a:pt x="8451" y="1734"/>
                  </a:lnTo>
                  <a:lnTo>
                    <a:pt x="8329" y="1563"/>
                  </a:lnTo>
                  <a:lnTo>
                    <a:pt x="8183" y="1392"/>
                  </a:lnTo>
                  <a:lnTo>
                    <a:pt x="8012" y="1246"/>
                  </a:lnTo>
                  <a:lnTo>
                    <a:pt x="7841" y="1124"/>
                  </a:lnTo>
                  <a:lnTo>
                    <a:pt x="7645" y="1026"/>
                  </a:lnTo>
                  <a:lnTo>
                    <a:pt x="7426" y="953"/>
                  </a:lnTo>
                  <a:lnTo>
                    <a:pt x="7181" y="904"/>
                  </a:lnTo>
                  <a:lnTo>
                    <a:pt x="6937" y="855"/>
                  </a:lnTo>
                  <a:lnTo>
                    <a:pt x="6668" y="855"/>
                  </a:lnTo>
                  <a:lnTo>
                    <a:pt x="6400" y="904"/>
                  </a:lnTo>
                  <a:lnTo>
                    <a:pt x="6229" y="684"/>
                  </a:lnTo>
                  <a:lnTo>
                    <a:pt x="6058" y="489"/>
                  </a:lnTo>
                  <a:lnTo>
                    <a:pt x="5863" y="342"/>
                  </a:lnTo>
                  <a:lnTo>
                    <a:pt x="5643" y="220"/>
                  </a:lnTo>
                  <a:lnTo>
                    <a:pt x="5447" y="122"/>
                  </a:lnTo>
                  <a:lnTo>
                    <a:pt x="5228" y="49"/>
                  </a:lnTo>
                  <a:lnTo>
                    <a:pt x="500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5" name="Google Shape;575;p39"/>
          <p:cNvGrpSpPr/>
          <p:nvPr/>
        </p:nvGrpSpPr>
        <p:grpSpPr>
          <a:xfrm>
            <a:off x="2190429" y="3708679"/>
            <a:ext cx="293707" cy="382826"/>
            <a:chOff x="2624850" y="4296000"/>
            <a:chExt cx="380400" cy="495825"/>
          </a:xfrm>
        </p:grpSpPr>
        <p:sp>
          <p:nvSpPr>
            <p:cNvPr id="576" name="Google Shape;576;p39"/>
            <p:cNvSpPr/>
            <p:nvPr/>
          </p:nvSpPr>
          <p:spPr>
            <a:xfrm>
              <a:off x="2845875" y="4296000"/>
              <a:ext cx="126425" cy="125800"/>
            </a:xfrm>
            <a:custGeom>
              <a:rect b="b" l="l" r="r" t="t"/>
              <a:pathLst>
                <a:path extrusionOk="0" h="5032" w="5057">
                  <a:moveTo>
                    <a:pt x="4812" y="1"/>
                  </a:moveTo>
                  <a:lnTo>
                    <a:pt x="4372" y="74"/>
                  </a:lnTo>
                  <a:lnTo>
                    <a:pt x="3762" y="196"/>
                  </a:lnTo>
                  <a:lnTo>
                    <a:pt x="3053" y="392"/>
                  </a:lnTo>
                  <a:lnTo>
                    <a:pt x="2321" y="636"/>
                  </a:lnTo>
                  <a:lnTo>
                    <a:pt x="1612" y="929"/>
                  </a:lnTo>
                  <a:lnTo>
                    <a:pt x="1295" y="1075"/>
                  </a:lnTo>
                  <a:lnTo>
                    <a:pt x="1026" y="1222"/>
                  </a:lnTo>
                  <a:lnTo>
                    <a:pt x="782" y="1368"/>
                  </a:lnTo>
                  <a:lnTo>
                    <a:pt x="611" y="1515"/>
                  </a:lnTo>
                  <a:lnTo>
                    <a:pt x="489" y="1662"/>
                  </a:lnTo>
                  <a:lnTo>
                    <a:pt x="367" y="1808"/>
                  </a:lnTo>
                  <a:lnTo>
                    <a:pt x="269" y="1979"/>
                  </a:lnTo>
                  <a:lnTo>
                    <a:pt x="172" y="2150"/>
                  </a:lnTo>
                  <a:lnTo>
                    <a:pt x="123" y="2321"/>
                  </a:lnTo>
                  <a:lnTo>
                    <a:pt x="74" y="2492"/>
                  </a:lnTo>
                  <a:lnTo>
                    <a:pt x="25" y="2687"/>
                  </a:lnTo>
                  <a:lnTo>
                    <a:pt x="1" y="2858"/>
                  </a:lnTo>
                  <a:lnTo>
                    <a:pt x="1" y="3054"/>
                  </a:lnTo>
                  <a:lnTo>
                    <a:pt x="25" y="3225"/>
                  </a:lnTo>
                  <a:lnTo>
                    <a:pt x="49" y="3420"/>
                  </a:lnTo>
                  <a:lnTo>
                    <a:pt x="98" y="3591"/>
                  </a:lnTo>
                  <a:lnTo>
                    <a:pt x="172" y="3762"/>
                  </a:lnTo>
                  <a:lnTo>
                    <a:pt x="245" y="3933"/>
                  </a:lnTo>
                  <a:lnTo>
                    <a:pt x="342" y="4104"/>
                  </a:lnTo>
                  <a:lnTo>
                    <a:pt x="440" y="4250"/>
                  </a:lnTo>
                  <a:lnTo>
                    <a:pt x="2638" y="2052"/>
                  </a:lnTo>
                  <a:lnTo>
                    <a:pt x="2736" y="2003"/>
                  </a:lnTo>
                  <a:lnTo>
                    <a:pt x="2809" y="1979"/>
                  </a:lnTo>
                  <a:lnTo>
                    <a:pt x="2907" y="2003"/>
                  </a:lnTo>
                  <a:lnTo>
                    <a:pt x="2980" y="2052"/>
                  </a:lnTo>
                  <a:lnTo>
                    <a:pt x="3029" y="2126"/>
                  </a:lnTo>
                  <a:lnTo>
                    <a:pt x="3053" y="2223"/>
                  </a:lnTo>
                  <a:lnTo>
                    <a:pt x="3029" y="2321"/>
                  </a:lnTo>
                  <a:lnTo>
                    <a:pt x="2980" y="2394"/>
                  </a:lnTo>
                  <a:lnTo>
                    <a:pt x="782" y="4592"/>
                  </a:lnTo>
                  <a:lnTo>
                    <a:pt x="953" y="4690"/>
                  </a:lnTo>
                  <a:lnTo>
                    <a:pt x="1100" y="4788"/>
                  </a:lnTo>
                  <a:lnTo>
                    <a:pt x="1271" y="4885"/>
                  </a:lnTo>
                  <a:lnTo>
                    <a:pt x="1466" y="4934"/>
                  </a:lnTo>
                  <a:lnTo>
                    <a:pt x="1637" y="4983"/>
                  </a:lnTo>
                  <a:lnTo>
                    <a:pt x="1808" y="5008"/>
                  </a:lnTo>
                  <a:lnTo>
                    <a:pt x="2003" y="5032"/>
                  </a:lnTo>
                  <a:lnTo>
                    <a:pt x="2174" y="5032"/>
                  </a:lnTo>
                  <a:lnTo>
                    <a:pt x="2370" y="5008"/>
                  </a:lnTo>
                  <a:lnTo>
                    <a:pt x="2541" y="4983"/>
                  </a:lnTo>
                  <a:lnTo>
                    <a:pt x="2712" y="4934"/>
                  </a:lnTo>
                  <a:lnTo>
                    <a:pt x="2907" y="4861"/>
                  </a:lnTo>
                  <a:lnTo>
                    <a:pt x="3053" y="4788"/>
                  </a:lnTo>
                  <a:lnTo>
                    <a:pt x="3224" y="4690"/>
                  </a:lnTo>
                  <a:lnTo>
                    <a:pt x="3371" y="4568"/>
                  </a:lnTo>
                  <a:lnTo>
                    <a:pt x="3517" y="4421"/>
                  </a:lnTo>
                  <a:lnTo>
                    <a:pt x="3664" y="4250"/>
                  </a:lnTo>
                  <a:lnTo>
                    <a:pt x="3835" y="4006"/>
                  </a:lnTo>
                  <a:lnTo>
                    <a:pt x="3981" y="3738"/>
                  </a:lnTo>
                  <a:lnTo>
                    <a:pt x="4128" y="3420"/>
                  </a:lnTo>
                  <a:lnTo>
                    <a:pt x="4397" y="2736"/>
                  </a:lnTo>
                  <a:lnTo>
                    <a:pt x="4641" y="1979"/>
                  </a:lnTo>
                  <a:lnTo>
                    <a:pt x="4836" y="1271"/>
                  </a:lnTo>
                  <a:lnTo>
                    <a:pt x="4983" y="660"/>
                  </a:lnTo>
                  <a:lnTo>
                    <a:pt x="5032" y="221"/>
                  </a:lnTo>
                  <a:lnTo>
                    <a:pt x="5056" y="98"/>
                  </a:lnTo>
                  <a:lnTo>
                    <a:pt x="5032" y="25"/>
                  </a:lnTo>
                  <a:lnTo>
                    <a:pt x="495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9"/>
            <p:cNvSpPr/>
            <p:nvPr/>
          </p:nvSpPr>
          <p:spPr>
            <a:xfrm>
              <a:off x="2635850" y="4316150"/>
              <a:ext cx="369400" cy="475675"/>
            </a:xfrm>
            <a:custGeom>
              <a:rect b="b" l="l" r="r" t="t"/>
              <a:pathLst>
                <a:path extrusionOk="0" h="19027" w="14776">
                  <a:moveTo>
                    <a:pt x="7400" y="1"/>
                  </a:moveTo>
                  <a:lnTo>
                    <a:pt x="7254" y="25"/>
                  </a:lnTo>
                  <a:lnTo>
                    <a:pt x="7132" y="50"/>
                  </a:lnTo>
                  <a:lnTo>
                    <a:pt x="7034" y="123"/>
                  </a:lnTo>
                  <a:lnTo>
                    <a:pt x="6936" y="196"/>
                  </a:lnTo>
                  <a:lnTo>
                    <a:pt x="6863" y="294"/>
                  </a:lnTo>
                  <a:lnTo>
                    <a:pt x="6790" y="392"/>
                  </a:lnTo>
                  <a:lnTo>
                    <a:pt x="6765" y="514"/>
                  </a:lnTo>
                  <a:lnTo>
                    <a:pt x="6741" y="636"/>
                  </a:lnTo>
                  <a:lnTo>
                    <a:pt x="6741" y="4226"/>
                  </a:lnTo>
                  <a:lnTo>
                    <a:pt x="6887" y="4592"/>
                  </a:lnTo>
                  <a:lnTo>
                    <a:pt x="7009" y="4959"/>
                  </a:lnTo>
                  <a:lnTo>
                    <a:pt x="7058" y="5325"/>
                  </a:lnTo>
                  <a:lnTo>
                    <a:pt x="7083" y="5716"/>
                  </a:lnTo>
                  <a:lnTo>
                    <a:pt x="7058" y="6107"/>
                  </a:lnTo>
                  <a:lnTo>
                    <a:pt x="7009" y="6473"/>
                  </a:lnTo>
                  <a:lnTo>
                    <a:pt x="6887" y="6864"/>
                  </a:lnTo>
                  <a:lnTo>
                    <a:pt x="6741" y="7230"/>
                  </a:lnTo>
                  <a:lnTo>
                    <a:pt x="6741" y="13629"/>
                  </a:lnTo>
                  <a:lnTo>
                    <a:pt x="6203" y="13678"/>
                  </a:lnTo>
                  <a:lnTo>
                    <a:pt x="5666" y="13775"/>
                  </a:lnTo>
                  <a:lnTo>
                    <a:pt x="5153" y="13897"/>
                  </a:lnTo>
                  <a:lnTo>
                    <a:pt x="4640" y="14044"/>
                  </a:lnTo>
                  <a:lnTo>
                    <a:pt x="4152" y="14239"/>
                  </a:lnTo>
                  <a:lnTo>
                    <a:pt x="3688" y="14459"/>
                  </a:lnTo>
                  <a:lnTo>
                    <a:pt x="3224" y="14703"/>
                  </a:lnTo>
                  <a:lnTo>
                    <a:pt x="2784" y="14972"/>
                  </a:lnTo>
                  <a:lnTo>
                    <a:pt x="2369" y="15265"/>
                  </a:lnTo>
                  <a:lnTo>
                    <a:pt x="1954" y="15583"/>
                  </a:lnTo>
                  <a:lnTo>
                    <a:pt x="1588" y="15925"/>
                  </a:lnTo>
                  <a:lnTo>
                    <a:pt x="1221" y="16291"/>
                  </a:lnTo>
                  <a:lnTo>
                    <a:pt x="879" y="16682"/>
                  </a:lnTo>
                  <a:lnTo>
                    <a:pt x="562" y="17097"/>
                  </a:lnTo>
                  <a:lnTo>
                    <a:pt x="269" y="17512"/>
                  </a:lnTo>
                  <a:lnTo>
                    <a:pt x="0" y="17952"/>
                  </a:lnTo>
                  <a:lnTo>
                    <a:pt x="293" y="18074"/>
                  </a:lnTo>
                  <a:lnTo>
                    <a:pt x="611" y="18196"/>
                  </a:lnTo>
                  <a:lnTo>
                    <a:pt x="1319" y="18391"/>
                  </a:lnTo>
                  <a:lnTo>
                    <a:pt x="2125" y="18587"/>
                  </a:lnTo>
                  <a:lnTo>
                    <a:pt x="3053" y="18733"/>
                  </a:lnTo>
                  <a:lnTo>
                    <a:pt x="4030" y="18855"/>
                  </a:lnTo>
                  <a:lnTo>
                    <a:pt x="5104" y="18953"/>
                  </a:lnTo>
                  <a:lnTo>
                    <a:pt x="6228" y="19002"/>
                  </a:lnTo>
                  <a:lnTo>
                    <a:pt x="7376" y="19026"/>
                  </a:lnTo>
                  <a:lnTo>
                    <a:pt x="8548" y="19002"/>
                  </a:lnTo>
                  <a:lnTo>
                    <a:pt x="9672" y="18953"/>
                  </a:lnTo>
                  <a:lnTo>
                    <a:pt x="10746" y="18855"/>
                  </a:lnTo>
                  <a:lnTo>
                    <a:pt x="11723" y="18733"/>
                  </a:lnTo>
                  <a:lnTo>
                    <a:pt x="12651" y="18587"/>
                  </a:lnTo>
                  <a:lnTo>
                    <a:pt x="13457" y="18391"/>
                  </a:lnTo>
                  <a:lnTo>
                    <a:pt x="14165" y="18196"/>
                  </a:lnTo>
                  <a:lnTo>
                    <a:pt x="14483" y="18074"/>
                  </a:lnTo>
                  <a:lnTo>
                    <a:pt x="14776" y="17952"/>
                  </a:lnTo>
                  <a:lnTo>
                    <a:pt x="14507" y="17512"/>
                  </a:lnTo>
                  <a:lnTo>
                    <a:pt x="14214" y="17097"/>
                  </a:lnTo>
                  <a:lnTo>
                    <a:pt x="13897" y="16682"/>
                  </a:lnTo>
                  <a:lnTo>
                    <a:pt x="13555" y="16291"/>
                  </a:lnTo>
                  <a:lnTo>
                    <a:pt x="13188" y="15925"/>
                  </a:lnTo>
                  <a:lnTo>
                    <a:pt x="12822" y="15583"/>
                  </a:lnTo>
                  <a:lnTo>
                    <a:pt x="12407" y="15265"/>
                  </a:lnTo>
                  <a:lnTo>
                    <a:pt x="11992" y="14972"/>
                  </a:lnTo>
                  <a:lnTo>
                    <a:pt x="11552" y="14703"/>
                  </a:lnTo>
                  <a:lnTo>
                    <a:pt x="11088" y="14459"/>
                  </a:lnTo>
                  <a:lnTo>
                    <a:pt x="10624" y="14239"/>
                  </a:lnTo>
                  <a:lnTo>
                    <a:pt x="10136" y="14044"/>
                  </a:lnTo>
                  <a:lnTo>
                    <a:pt x="9623" y="13897"/>
                  </a:lnTo>
                  <a:lnTo>
                    <a:pt x="9110" y="13775"/>
                  </a:lnTo>
                  <a:lnTo>
                    <a:pt x="8573" y="13678"/>
                  </a:lnTo>
                  <a:lnTo>
                    <a:pt x="8035" y="13629"/>
                  </a:lnTo>
                  <a:lnTo>
                    <a:pt x="8035" y="3347"/>
                  </a:lnTo>
                  <a:lnTo>
                    <a:pt x="7913" y="3054"/>
                  </a:lnTo>
                  <a:lnTo>
                    <a:pt x="7840" y="2761"/>
                  </a:lnTo>
                  <a:lnTo>
                    <a:pt x="7791" y="2467"/>
                  </a:lnTo>
                  <a:lnTo>
                    <a:pt x="7767" y="2174"/>
                  </a:lnTo>
                  <a:lnTo>
                    <a:pt x="7791" y="1857"/>
                  </a:lnTo>
                  <a:lnTo>
                    <a:pt x="7840" y="1564"/>
                  </a:lnTo>
                  <a:lnTo>
                    <a:pt x="7913" y="1271"/>
                  </a:lnTo>
                  <a:lnTo>
                    <a:pt x="8035" y="978"/>
                  </a:lnTo>
                  <a:lnTo>
                    <a:pt x="8035" y="636"/>
                  </a:lnTo>
                  <a:lnTo>
                    <a:pt x="8011" y="514"/>
                  </a:lnTo>
                  <a:lnTo>
                    <a:pt x="7986" y="392"/>
                  </a:lnTo>
                  <a:lnTo>
                    <a:pt x="7913" y="294"/>
                  </a:lnTo>
                  <a:lnTo>
                    <a:pt x="7840" y="196"/>
                  </a:lnTo>
                  <a:lnTo>
                    <a:pt x="7742" y="123"/>
                  </a:lnTo>
                  <a:lnTo>
                    <a:pt x="7644" y="50"/>
                  </a:lnTo>
                  <a:lnTo>
                    <a:pt x="7522" y="25"/>
                  </a:lnTo>
                  <a:lnTo>
                    <a:pt x="740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9"/>
            <p:cNvSpPr/>
            <p:nvPr/>
          </p:nvSpPr>
          <p:spPr>
            <a:xfrm>
              <a:off x="2624850" y="4357675"/>
              <a:ext cx="171600" cy="171600"/>
            </a:xfrm>
            <a:custGeom>
              <a:rect b="b" l="l" r="r" t="t"/>
              <a:pathLst>
                <a:path extrusionOk="0" h="6864" w="6864">
                  <a:moveTo>
                    <a:pt x="74" y="1"/>
                  </a:moveTo>
                  <a:lnTo>
                    <a:pt x="25" y="25"/>
                  </a:lnTo>
                  <a:lnTo>
                    <a:pt x="0" y="74"/>
                  </a:lnTo>
                  <a:lnTo>
                    <a:pt x="0" y="123"/>
                  </a:lnTo>
                  <a:lnTo>
                    <a:pt x="0" y="318"/>
                  </a:lnTo>
                  <a:lnTo>
                    <a:pt x="25" y="587"/>
                  </a:lnTo>
                  <a:lnTo>
                    <a:pt x="74" y="929"/>
                  </a:lnTo>
                  <a:lnTo>
                    <a:pt x="269" y="1759"/>
                  </a:lnTo>
                  <a:lnTo>
                    <a:pt x="538" y="2736"/>
                  </a:lnTo>
                  <a:lnTo>
                    <a:pt x="880" y="3737"/>
                  </a:lnTo>
                  <a:lnTo>
                    <a:pt x="1051" y="4226"/>
                  </a:lnTo>
                  <a:lnTo>
                    <a:pt x="1246" y="4690"/>
                  </a:lnTo>
                  <a:lnTo>
                    <a:pt x="1441" y="5105"/>
                  </a:lnTo>
                  <a:lnTo>
                    <a:pt x="1661" y="5496"/>
                  </a:lnTo>
                  <a:lnTo>
                    <a:pt x="1857" y="5813"/>
                  </a:lnTo>
                  <a:lnTo>
                    <a:pt x="2076" y="6057"/>
                  </a:lnTo>
                  <a:lnTo>
                    <a:pt x="2272" y="6228"/>
                  </a:lnTo>
                  <a:lnTo>
                    <a:pt x="2492" y="6399"/>
                  </a:lnTo>
                  <a:lnTo>
                    <a:pt x="2711" y="6521"/>
                  </a:lnTo>
                  <a:lnTo>
                    <a:pt x="2956" y="6644"/>
                  </a:lnTo>
                  <a:lnTo>
                    <a:pt x="3200" y="6741"/>
                  </a:lnTo>
                  <a:lnTo>
                    <a:pt x="3444" y="6815"/>
                  </a:lnTo>
                  <a:lnTo>
                    <a:pt x="3688" y="6863"/>
                  </a:lnTo>
                  <a:lnTo>
                    <a:pt x="4201" y="6863"/>
                  </a:lnTo>
                  <a:lnTo>
                    <a:pt x="4445" y="6839"/>
                  </a:lnTo>
                  <a:lnTo>
                    <a:pt x="4690" y="6815"/>
                  </a:lnTo>
                  <a:lnTo>
                    <a:pt x="4958" y="6741"/>
                  </a:lnTo>
                  <a:lnTo>
                    <a:pt x="5178" y="6644"/>
                  </a:lnTo>
                  <a:lnTo>
                    <a:pt x="5422" y="6521"/>
                  </a:lnTo>
                  <a:lnTo>
                    <a:pt x="5642" y="6399"/>
                  </a:lnTo>
                  <a:lnTo>
                    <a:pt x="5862" y="6228"/>
                  </a:lnTo>
                  <a:lnTo>
                    <a:pt x="2198" y="2565"/>
                  </a:lnTo>
                  <a:lnTo>
                    <a:pt x="2150" y="2492"/>
                  </a:lnTo>
                  <a:lnTo>
                    <a:pt x="2125" y="2394"/>
                  </a:lnTo>
                  <a:lnTo>
                    <a:pt x="2150" y="2296"/>
                  </a:lnTo>
                  <a:lnTo>
                    <a:pt x="2198" y="2199"/>
                  </a:lnTo>
                  <a:lnTo>
                    <a:pt x="2296" y="2150"/>
                  </a:lnTo>
                  <a:lnTo>
                    <a:pt x="2394" y="2125"/>
                  </a:lnTo>
                  <a:lnTo>
                    <a:pt x="2492" y="2150"/>
                  </a:lnTo>
                  <a:lnTo>
                    <a:pt x="2565" y="2199"/>
                  </a:lnTo>
                  <a:lnTo>
                    <a:pt x="6228" y="5862"/>
                  </a:lnTo>
                  <a:lnTo>
                    <a:pt x="6375" y="5642"/>
                  </a:lnTo>
                  <a:lnTo>
                    <a:pt x="6521" y="5422"/>
                  </a:lnTo>
                  <a:lnTo>
                    <a:pt x="6643" y="5203"/>
                  </a:lnTo>
                  <a:lnTo>
                    <a:pt x="6741" y="4958"/>
                  </a:lnTo>
                  <a:lnTo>
                    <a:pt x="6814" y="4714"/>
                  </a:lnTo>
                  <a:lnTo>
                    <a:pt x="6839" y="4446"/>
                  </a:lnTo>
                  <a:lnTo>
                    <a:pt x="6863" y="4201"/>
                  </a:lnTo>
                  <a:lnTo>
                    <a:pt x="6863" y="3933"/>
                  </a:lnTo>
                  <a:lnTo>
                    <a:pt x="6839" y="3688"/>
                  </a:lnTo>
                  <a:lnTo>
                    <a:pt x="6814" y="3444"/>
                  </a:lnTo>
                  <a:lnTo>
                    <a:pt x="6741" y="3200"/>
                  </a:lnTo>
                  <a:lnTo>
                    <a:pt x="6643" y="2956"/>
                  </a:lnTo>
                  <a:lnTo>
                    <a:pt x="6521" y="2711"/>
                  </a:lnTo>
                  <a:lnTo>
                    <a:pt x="6399" y="2492"/>
                  </a:lnTo>
                  <a:lnTo>
                    <a:pt x="6228" y="2272"/>
                  </a:lnTo>
                  <a:lnTo>
                    <a:pt x="6057" y="2076"/>
                  </a:lnTo>
                  <a:lnTo>
                    <a:pt x="5813" y="1857"/>
                  </a:lnTo>
                  <a:lnTo>
                    <a:pt x="5496" y="1661"/>
                  </a:lnTo>
                  <a:lnTo>
                    <a:pt x="5105" y="1466"/>
                  </a:lnTo>
                  <a:lnTo>
                    <a:pt x="4690" y="1246"/>
                  </a:lnTo>
                  <a:lnTo>
                    <a:pt x="4226" y="1051"/>
                  </a:lnTo>
                  <a:lnTo>
                    <a:pt x="3737" y="880"/>
                  </a:lnTo>
                  <a:lnTo>
                    <a:pt x="2736" y="538"/>
                  </a:lnTo>
                  <a:lnTo>
                    <a:pt x="1759" y="269"/>
                  </a:lnTo>
                  <a:lnTo>
                    <a:pt x="928" y="74"/>
                  </a:lnTo>
                  <a:lnTo>
                    <a:pt x="587" y="25"/>
                  </a:lnTo>
                  <a:lnTo>
                    <a:pt x="31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79" name="Google Shape;579;p39"/>
          <p:cNvSpPr/>
          <p:nvPr/>
        </p:nvSpPr>
        <p:spPr>
          <a:xfrm>
            <a:off x="3221211" y="3743358"/>
            <a:ext cx="313974" cy="313994"/>
          </a:xfrm>
          <a:custGeom>
            <a:rect b="b" l="l" r="r" t="t"/>
            <a:pathLst>
              <a:path extrusionOk="0" h="16267" w="16266">
                <a:moveTo>
                  <a:pt x="11503" y="5349"/>
                </a:moveTo>
                <a:lnTo>
                  <a:pt x="11650" y="5398"/>
                </a:lnTo>
                <a:lnTo>
                  <a:pt x="11796" y="5447"/>
                </a:lnTo>
                <a:lnTo>
                  <a:pt x="11919" y="5545"/>
                </a:lnTo>
                <a:lnTo>
                  <a:pt x="12065" y="5691"/>
                </a:lnTo>
                <a:lnTo>
                  <a:pt x="12163" y="5838"/>
                </a:lnTo>
                <a:lnTo>
                  <a:pt x="12212" y="6033"/>
                </a:lnTo>
                <a:lnTo>
                  <a:pt x="12236" y="6229"/>
                </a:lnTo>
                <a:lnTo>
                  <a:pt x="12236" y="6375"/>
                </a:lnTo>
                <a:lnTo>
                  <a:pt x="12187" y="6522"/>
                </a:lnTo>
                <a:lnTo>
                  <a:pt x="12138" y="6644"/>
                </a:lnTo>
                <a:lnTo>
                  <a:pt x="12041" y="6766"/>
                </a:lnTo>
                <a:lnTo>
                  <a:pt x="7938" y="10893"/>
                </a:lnTo>
                <a:lnTo>
                  <a:pt x="7816" y="11015"/>
                </a:lnTo>
                <a:lnTo>
                  <a:pt x="7645" y="11113"/>
                </a:lnTo>
                <a:lnTo>
                  <a:pt x="7474" y="11186"/>
                </a:lnTo>
                <a:lnTo>
                  <a:pt x="7303" y="11211"/>
                </a:lnTo>
                <a:lnTo>
                  <a:pt x="7083" y="11211"/>
                </a:lnTo>
                <a:lnTo>
                  <a:pt x="6912" y="11162"/>
                </a:lnTo>
                <a:lnTo>
                  <a:pt x="6765" y="11064"/>
                </a:lnTo>
                <a:lnTo>
                  <a:pt x="6619" y="10967"/>
                </a:lnTo>
                <a:lnTo>
                  <a:pt x="4567" y="8915"/>
                </a:lnTo>
                <a:lnTo>
                  <a:pt x="4470" y="8769"/>
                </a:lnTo>
                <a:lnTo>
                  <a:pt x="4372" y="8622"/>
                </a:lnTo>
                <a:lnTo>
                  <a:pt x="4323" y="8451"/>
                </a:lnTo>
                <a:lnTo>
                  <a:pt x="4323" y="8280"/>
                </a:lnTo>
                <a:lnTo>
                  <a:pt x="4323" y="8109"/>
                </a:lnTo>
                <a:lnTo>
                  <a:pt x="4372" y="7938"/>
                </a:lnTo>
                <a:lnTo>
                  <a:pt x="4470" y="7792"/>
                </a:lnTo>
                <a:lnTo>
                  <a:pt x="4567" y="7670"/>
                </a:lnTo>
                <a:lnTo>
                  <a:pt x="4714" y="7547"/>
                </a:lnTo>
                <a:lnTo>
                  <a:pt x="4860" y="7474"/>
                </a:lnTo>
                <a:lnTo>
                  <a:pt x="5031" y="7425"/>
                </a:lnTo>
                <a:lnTo>
                  <a:pt x="5202" y="7401"/>
                </a:lnTo>
                <a:lnTo>
                  <a:pt x="5373" y="7425"/>
                </a:lnTo>
                <a:lnTo>
                  <a:pt x="5520" y="7474"/>
                </a:lnTo>
                <a:lnTo>
                  <a:pt x="5691" y="7547"/>
                </a:lnTo>
                <a:lnTo>
                  <a:pt x="5813" y="7670"/>
                </a:lnTo>
                <a:lnTo>
                  <a:pt x="7181" y="9013"/>
                </a:lnTo>
                <a:lnTo>
                  <a:pt x="10673" y="5667"/>
                </a:lnTo>
                <a:lnTo>
                  <a:pt x="10820" y="5520"/>
                </a:lnTo>
                <a:lnTo>
                  <a:pt x="10991" y="5423"/>
                </a:lnTo>
                <a:lnTo>
                  <a:pt x="11161" y="5374"/>
                </a:lnTo>
                <a:lnTo>
                  <a:pt x="11357" y="5349"/>
                </a:lnTo>
                <a:close/>
                <a:moveTo>
                  <a:pt x="7718" y="1"/>
                </a:moveTo>
                <a:lnTo>
                  <a:pt x="7303" y="50"/>
                </a:lnTo>
                <a:lnTo>
                  <a:pt x="6887" y="98"/>
                </a:lnTo>
                <a:lnTo>
                  <a:pt x="6497" y="172"/>
                </a:lnTo>
                <a:lnTo>
                  <a:pt x="6106" y="245"/>
                </a:lnTo>
                <a:lnTo>
                  <a:pt x="5715" y="367"/>
                </a:lnTo>
                <a:lnTo>
                  <a:pt x="5349" y="489"/>
                </a:lnTo>
                <a:lnTo>
                  <a:pt x="4958" y="636"/>
                </a:lnTo>
                <a:lnTo>
                  <a:pt x="4616" y="807"/>
                </a:lnTo>
                <a:lnTo>
                  <a:pt x="4250" y="978"/>
                </a:lnTo>
                <a:lnTo>
                  <a:pt x="3908" y="1173"/>
                </a:lnTo>
                <a:lnTo>
                  <a:pt x="3590" y="1393"/>
                </a:lnTo>
                <a:lnTo>
                  <a:pt x="3273" y="1613"/>
                </a:lnTo>
                <a:lnTo>
                  <a:pt x="2955" y="1857"/>
                </a:lnTo>
                <a:lnTo>
                  <a:pt x="2662" y="2125"/>
                </a:lnTo>
                <a:lnTo>
                  <a:pt x="2394" y="2394"/>
                </a:lnTo>
                <a:lnTo>
                  <a:pt x="2125" y="2663"/>
                </a:lnTo>
                <a:lnTo>
                  <a:pt x="1856" y="2956"/>
                </a:lnTo>
                <a:lnTo>
                  <a:pt x="1612" y="3273"/>
                </a:lnTo>
                <a:lnTo>
                  <a:pt x="1392" y="3591"/>
                </a:lnTo>
                <a:lnTo>
                  <a:pt x="1172" y="3908"/>
                </a:lnTo>
                <a:lnTo>
                  <a:pt x="977" y="4250"/>
                </a:lnTo>
                <a:lnTo>
                  <a:pt x="806" y="4617"/>
                </a:lnTo>
                <a:lnTo>
                  <a:pt x="635" y="4959"/>
                </a:lnTo>
                <a:lnTo>
                  <a:pt x="489" y="5349"/>
                </a:lnTo>
                <a:lnTo>
                  <a:pt x="366" y="5716"/>
                </a:lnTo>
                <a:lnTo>
                  <a:pt x="244" y="6106"/>
                </a:lnTo>
                <a:lnTo>
                  <a:pt x="171" y="6497"/>
                </a:lnTo>
                <a:lnTo>
                  <a:pt x="98" y="6888"/>
                </a:lnTo>
                <a:lnTo>
                  <a:pt x="49" y="7303"/>
                </a:lnTo>
                <a:lnTo>
                  <a:pt x="0" y="7718"/>
                </a:lnTo>
                <a:lnTo>
                  <a:pt x="0" y="8134"/>
                </a:lnTo>
                <a:lnTo>
                  <a:pt x="0" y="8549"/>
                </a:lnTo>
                <a:lnTo>
                  <a:pt x="49" y="8964"/>
                </a:lnTo>
                <a:lnTo>
                  <a:pt x="98" y="9379"/>
                </a:lnTo>
                <a:lnTo>
                  <a:pt x="171" y="9770"/>
                </a:lnTo>
                <a:lnTo>
                  <a:pt x="244" y="10161"/>
                </a:lnTo>
                <a:lnTo>
                  <a:pt x="366" y="10551"/>
                </a:lnTo>
                <a:lnTo>
                  <a:pt x="489" y="10918"/>
                </a:lnTo>
                <a:lnTo>
                  <a:pt x="635" y="11309"/>
                </a:lnTo>
                <a:lnTo>
                  <a:pt x="806" y="11650"/>
                </a:lnTo>
                <a:lnTo>
                  <a:pt x="977" y="12017"/>
                </a:lnTo>
                <a:lnTo>
                  <a:pt x="1172" y="12359"/>
                </a:lnTo>
                <a:lnTo>
                  <a:pt x="1392" y="12676"/>
                </a:lnTo>
                <a:lnTo>
                  <a:pt x="1612" y="12994"/>
                </a:lnTo>
                <a:lnTo>
                  <a:pt x="1856" y="13311"/>
                </a:lnTo>
                <a:lnTo>
                  <a:pt x="2125" y="13604"/>
                </a:lnTo>
                <a:lnTo>
                  <a:pt x="2394" y="13873"/>
                </a:lnTo>
                <a:lnTo>
                  <a:pt x="2662" y="14142"/>
                </a:lnTo>
                <a:lnTo>
                  <a:pt x="2955" y="14410"/>
                </a:lnTo>
                <a:lnTo>
                  <a:pt x="3273" y="14655"/>
                </a:lnTo>
                <a:lnTo>
                  <a:pt x="3590" y="14874"/>
                </a:lnTo>
                <a:lnTo>
                  <a:pt x="3908" y="15094"/>
                </a:lnTo>
                <a:lnTo>
                  <a:pt x="4250" y="15290"/>
                </a:lnTo>
                <a:lnTo>
                  <a:pt x="4616" y="15460"/>
                </a:lnTo>
                <a:lnTo>
                  <a:pt x="4958" y="15631"/>
                </a:lnTo>
                <a:lnTo>
                  <a:pt x="5349" y="15778"/>
                </a:lnTo>
                <a:lnTo>
                  <a:pt x="5715" y="15900"/>
                </a:lnTo>
                <a:lnTo>
                  <a:pt x="6106" y="16022"/>
                </a:lnTo>
                <a:lnTo>
                  <a:pt x="6497" y="16095"/>
                </a:lnTo>
                <a:lnTo>
                  <a:pt x="6887" y="16169"/>
                </a:lnTo>
                <a:lnTo>
                  <a:pt x="7303" y="16218"/>
                </a:lnTo>
                <a:lnTo>
                  <a:pt x="7718" y="16266"/>
                </a:lnTo>
                <a:lnTo>
                  <a:pt x="8548" y="16266"/>
                </a:lnTo>
                <a:lnTo>
                  <a:pt x="8963" y="16218"/>
                </a:lnTo>
                <a:lnTo>
                  <a:pt x="9379" y="16169"/>
                </a:lnTo>
                <a:lnTo>
                  <a:pt x="9769" y="16095"/>
                </a:lnTo>
                <a:lnTo>
                  <a:pt x="10160" y="16022"/>
                </a:lnTo>
                <a:lnTo>
                  <a:pt x="10551" y="15900"/>
                </a:lnTo>
                <a:lnTo>
                  <a:pt x="10942" y="15778"/>
                </a:lnTo>
                <a:lnTo>
                  <a:pt x="11308" y="15631"/>
                </a:lnTo>
                <a:lnTo>
                  <a:pt x="11650" y="15460"/>
                </a:lnTo>
                <a:lnTo>
                  <a:pt x="12016" y="15290"/>
                </a:lnTo>
                <a:lnTo>
                  <a:pt x="12358" y="15094"/>
                </a:lnTo>
                <a:lnTo>
                  <a:pt x="12676" y="14874"/>
                </a:lnTo>
                <a:lnTo>
                  <a:pt x="12993" y="14655"/>
                </a:lnTo>
                <a:lnTo>
                  <a:pt x="13311" y="14410"/>
                </a:lnTo>
                <a:lnTo>
                  <a:pt x="13604" y="14142"/>
                </a:lnTo>
                <a:lnTo>
                  <a:pt x="13872" y="13873"/>
                </a:lnTo>
                <a:lnTo>
                  <a:pt x="14166" y="13604"/>
                </a:lnTo>
                <a:lnTo>
                  <a:pt x="14410" y="13311"/>
                </a:lnTo>
                <a:lnTo>
                  <a:pt x="14654" y="12994"/>
                </a:lnTo>
                <a:lnTo>
                  <a:pt x="14874" y="12676"/>
                </a:lnTo>
                <a:lnTo>
                  <a:pt x="15094" y="12359"/>
                </a:lnTo>
                <a:lnTo>
                  <a:pt x="15289" y="12017"/>
                </a:lnTo>
                <a:lnTo>
                  <a:pt x="15460" y="11650"/>
                </a:lnTo>
                <a:lnTo>
                  <a:pt x="15631" y="11309"/>
                </a:lnTo>
                <a:lnTo>
                  <a:pt x="15777" y="10918"/>
                </a:lnTo>
                <a:lnTo>
                  <a:pt x="15900" y="10551"/>
                </a:lnTo>
                <a:lnTo>
                  <a:pt x="16022" y="10161"/>
                </a:lnTo>
                <a:lnTo>
                  <a:pt x="16095" y="9770"/>
                </a:lnTo>
                <a:lnTo>
                  <a:pt x="16168" y="9379"/>
                </a:lnTo>
                <a:lnTo>
                  <a:pt x="16217" y="8964"/>
                </a:lnTo>
                <a:lnTo>
                  <a:pt x="16266" y="8549"/>
                </a:lnTo>
                <a:lnTo>
                  <a:pt x="16266" y="8134"/>
                </a:lnTo>
                <a:lnTo>
                  <a:pt x="16266" y="7718"/>
                </a:lnTo>
                <a:lnTo>
                  <a:pt x="16217" y="7303"/>
                </a:lnTo>
                <a:lnTo>
                  <a:pt x="16168" y="6888"/>
                </a:lnTo>
                <a:lnTo>
                  <a:pt x="16095" y="6497"/>
                </a:lnTo>
                <a:lnTo>
                  <a:pt x="16022" y="6106"/>
                </a:lnTo>
                <a:lnTo>
                  <a:pt x="15900" y="5716"/>
                </a:lnTo>
                <a:lnTo>
                  <a:pt x="15777" y="5349"/>
                </a:lnTo>
                <a:lnTo>
                  <a:pt x="15631" y="4959"/>
                </a:lnTo>
                <a:lnTo>
                  <a:pt x="15460" y="4617"/>
                </a:lnTo>
                <a:lnTo>
                  <a:pt x="15289" y="4250"/>
                </a:lnTo>
                <a:lnTo>
                  <a:pt x="15094" y="3908"/>
                </a:lnTo>
                <a:lnTo>
                  <a:pt x="14874" y="3591"/>
                </a:lnTo>
                <a:lnTo>
                  <a:pt x="14654" y="3273"/>
                </a:lnTo>
                <a:lnTo>
                  <a:pt x="14410" y="2956"/>
                </a:lnTo>
                <a:lnTo>
                  <a:pt x="14166" y="2663"/>
                </a:lnTo>
                <a:lnTo>
                  <a:pt x="13872" y="2394"/>
                </a:lnTo>
                <a:lnTo>
                  <a:pt x="13604" y="2125"/>
                </a:lnTo>
                <a:lnTo>
                  <a:pt x="13311" y="1857"/>
                </a:lnTo>
                <a:lnTo>
                  <a:pt x="12993" y="1613"/>
                </a:lnTo>
                <a:lnTo>
                  <a:pt x="12676" y="1393"/>
                </a:lnTo>
                <a:lnTo>
                  <a:pt x="12358" y="1173"/>
                </a:lnTo>
                <a:lnTo>
                  <a:pt x="12016" y="978"/>
                </a:lnTo>
                <a:lnTo>
                  <a:pt x="11650" y="807"/>
                </a:lnTo>
                <a:lnTo>
                  <a:pt x="11308" y="636"/>
                </a:lnTo>
                <a:lnTo>
                  <a:pt x="10942" y="489"/>
                </a:lnTo>
                <a:lnTo>
                  <a:pt x="10551" y="367"/>
                </a:lnTo>
                <a:lnTo>
                  <a:pt x="10160" y="245"/>
                </a:lnTo>
                <a:lnTo>
                  <a:pt x="9769" y="172"/>
                </a:lnTo>
                <a:lnTo>
                  <a:pt x="9379" y="98"/>
                </a:lnTo>
                <a:lnTo>
                  <a:pt x="8963" y="50"/>
                </a:lnTo>
                <a:lnTo>
                  <a:pt x="8548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0" name="Google Shape;580;p39"/>
          <p:cNvSpPr/>
          <p:nvPr/>
        </p:nvSpPr>
        <p:spPr>
          <a:xfrm>
            <a:off x="2700717" y="3763164"/>
            <a:ext cx="313974" cy="274385"/>
          </a:xfrm>
          <a:custGeom>
            <a:rect b="b" l="l" r="r" t="t"/>
            <a:pathLst>
              <a:path extrusionOk="0" h="14215" w="16266">
                <a:moveTo>
                  <a:pt x="8597" y="4397"/>
                </a:moveTo>
                <a:lnTo>
                  <a:pt x="8719" y="4421"/>
                </a:lnTo>
                <a:lnTo>
                  <a:pt x="8866" y="4445"/>
                </a:lnTo>
                <a:lnTo>
                  <a:pt x="8988" y="4519"/>
                </a:lnTo>
                <a:lnTo>
                  <a:pt x="9085" y="4616"/>
                </a:lnTo>
                <a:lnTo>
                  <a:pt x="9159" y="4714"/>
                </a:lnTo>
                <a:lnTo>
                  <a:pt x="9208" y="4836"/>
                </a:lnTo>
                <a:lnTo>
                  <a:pt x="9232" y="4958"/>
                </a:lnTo>
                <a:lnTo>
                  <a:pt x="9256" y="5105"/>
                </a:lnTo>
                <a:lnTo>
                  <a:pt x="8963" y="8939"/>
                </a:lnTo>
                <a:lnTo>
                  <a:pt x="8939" y="9086"/>
                </a:lnTo>
                <a:lnTo>
                  <a:pt x="8890" y="9232"/>
                </a:lnTo>
                <a:lnTo>
                  <a:pt x="8817" y="9330"/>
                </a:lnTo>
                <a:lnTo>
                  <a:pt x="8719" y="9452"/>
                </a:lnTo>
                <a:lnTo>
                  <a:pt x="8597" y="9525"/>
                </a:lnTo>
                <a:lnTo>
                  <a:pt x="8475" y="9599"/>
                </a:lnTo>
                <a:lnTo>
                  <a:pt x="8353" y="9648"/>
                </a:lnTo>
                <a:lnTo>
                  <a:pt x="7913" y="9648"/>
                </a:lnTo>
                <a:lnTo>
                  <a:pt x="7791" y="9599"/>
                </a:lnTo>
                <a:lnTo>
                  <a:pt x="7669" y="9525"/>
                </a:lnTo>
                <a:lnTo>
                  <a:pt x="7547" y="9452"/>
                </a:lnTo>
                <a:lnTo>
                  <a:pt x="7449" y="9330"/>
                </a:lnTo>
                <a:lnTo>
                  <a:pt x="7376" y="9232"/>
                </a:lnTo>
                <a:lnTo>
                  <a:pt x="7327" y="9086"/>
                </a:lnTo>
                <a:lnTo>
                  <a:pt x="7303" y="8939"/>
                </a:lnTo>
                <a:lnTo>
                  <a:pt x="7010" y="5105"/>
                </a:lnTo>
                <a:lnTo>
                  <a:pt x="7034" y="4958"/>
                </a:lnTo>
                <a:lnTo>
                  <a:pt x="7058" y="4836"/>
                </a:lnTo>
                <a:lnTo>
                  <a:pt x="7107" y="4714"/>
                </a:lnTo>
                <a:lnTo>
                  <a:pt x="7180" y="4616"/>
                </a:lnTo>
                <a:lnTo>
                  <a:pt x="7278" y="4519"/>
                </a:lnTo>
                <a:lnTo>
                  <a:pt x="7400" y="4445"/>
                </a:lnTo>
                <a:lnTo>
                  <a:pt x="7547" y="4421"/>
                </a:lnTo>
                <a:lnTo>
                  <a:pt x="7669" y="4397"/>
                </a:lnTo>
                <a:close/>
                <a:moveTo>
                  <a:pt x="8133" y="10429"/>
                </a:moveTo>
                <a:lnTo>
                  <a:pt x="8328" y="10454"/>
                </a:lnTo>
                <a:lnTo>
                  <a:pt x="8499" y="10502"/>
                </a:lnTo>
                <a:lnTo>
                  <a:pt x="8670" y="10600"/>
                </a:lnTo>
                <a:lnTo>
                  <a:pt x="8817" y="10722"/>
                </a:lnTo>
                <a:lnTo>
                  <a:pt x="8939" y="10869"/>
                </a:lnTo>
                <a:lnTo>
                  <a:pt x="9037" y="11040"/>
                </a:lnTo>
                <a:lnTo>
                  <a:pt x="9085" y="11211"/>
                </a:lnTo>
                <a:lnTo>
                  <a:pt x="9110" y="11406"/>
                </a:lnTo>
                <a:lnTo>
                  <a:pt x="9085" y="11601"/>
                </a:lnTo>
                <a:lnTo>
                  <a:pt x="9037" y="11797"/>
                </a:lnTo>
                <a:lnTo>
                  <a:pt x="8939" y="11943"/>
                </a:lnTo>
                <a:lnTo>
                  <a:pt x="8817" y="12090"/>
                </a:lnTo>
                <a:lnTo>
                  <a:pt x="8670" y="12212"/>
                </a:lnTo>
                <a:lnTo>
                  <a:pt x="8499" y="12310"/>
                </a:lnTo>
                <a:lnTo>
                  <a:pt x="8328" y="12359"/>
                </a:lnTo>
                <a:lnTo>
                  <a:pt x="8133" y="12383"/>
                </a:lnTo>
                <a:lnTo>
                  <a:pt x="7938" y="12359"/>
                </a:lnTo>
                <a:lnTo>
                  <a:pt x="7742" y="12310"/>
                </a:lnTo>
                <a:lnTo>
                  <a:pt x="7596" y="12212"/>
                </a:lnTo>
                <a:lnTo>
                  <a:pt x="7449" y="12090"/>
                </a:lnTo>
                <a:lnTo>
                  <a:pt x="7327" y="11943"/>
                </a:lnTo>
                <a:lnTo>
                  <a:pt x="7229" y="11797"/>
                </a:lnTo>
                <a:lnTo>
                  <a:pt x="7180" y="11601"/>
                </a:lnTo>
                <a:lnTo>
                  <a:pt x="7156" y="11406"/>
                </a:lnTo>
                <a:lnTo>
                  <a:pt x="7180" y="11211"/>
                </a:lnTo>
                <a:lnTo>
                  <a:pt x="7229" y="11040"/>
                </a:lnTo>
                <a:lnTo>
                  <a:pt x="7327" y="10869"/>
                </a:lnTo>
                <a:lnTo>
                  <a:pt x="7449" y="10722"/>
                </a:lnTo>
                <a:lnTo>
                  <a:pt x="7596" y="10600"/>
                </a:lnTo>
                <a:lnTo>
                  <a:pt x="7742" y="10502"/>
                </a:lnTo>
                <a:lnTo>
                  <a:pt x="7938" y="10454"/>
                </a:lnTo>
                <a:lnTo>
                  <a:pt x="8133" y="10429"/>
                </a:lnTo>
                <a:close/>
                <a:moveTo>
                  <a:pt x="7986" y="0"/>
                </a:moveTo>
                <a:lnTo>
                  <a:pt x="7864" y="25"/>
                </a:lnTo>
                <a:lnTo>
                  <a:pt x="7742" y="74"/>
                </a:lnTo>
                <a:lnTo>
                  <a:pt x="7620" y="123"/>
                </a:lnTo>
                <a:lnTo>
                  <a:pt x="7522" y="196"/>
                </a:lnTo>
                <a:lnTo>
                  <a:pt x="7425" y="294"/>
                </a:lnTo>
                <a:lnTo>
                  <a:pt x="7327" y="391"/>
                </a:lnTo>
                <a:lnTo>
                  <a:pt x="7254" y="489"/>
                </a:lnTo>
                <a:lnTo>
                  <a:pt x="147" y="12700"/>
                </a:lnTo>
                <a:lnTo>
                  <a:pt x="73" y="12823"/>
                </a:lnTo>
                <a:lnTo>
                  <a:pt x="25" y="12945"/>
                </a:lnTo>
                <a:lnTo>
                  <a:pt x="0" y="13067"/>
                </a:lnTo>
                <a:lnTo>
                  <a:pt x="0" y="13213"/>
                </a:lnTo>
                <a:lnTo>
                  <a:pt x="0" y="13335"/>
                </a:lnTo>
                <a:lnTo>
                  <a:pt x="25" y="13458"/>
                </a:lnTo>
                <a:lnTo>
                  <a:pt x="73" y="13604"/>
                </a:lnTo>
                <a:lnTo>
                  <a:pt x="147" y="13726"/>
                </a:lnTo>
                <a:lnTo>
                  <a:pt x="220" y="13824"/>
                </a:lnTo>
                <a:lnTo>
                  <a:pt x="293" y="13922"/>
                </a:lnTo>
                <a:lnTo>
                  <a:pt x="391" y="14019"/>
                </a:lnTo>
                <a:lnTo>
                  <a:pt x="513" y="14093"/>
                </a:lnTo>
                <a:lnTo>
                  <a:pt x="635" y="14141"/>
                </a:lnTo>
                <a:lnTo>
                  <a:pt x="757" y="14190"/>
                </a:lnTo>
                <a:lnTo>
                  <a:pt x="879" y="14215"/>
                </a:lnTo>
                <a:lnTo>
                  <a:pt x="15387" y="14215"/>
                </a:lnTo>
                <a:lnTo>
                  <a:pt x="15509" y="14190"/>
                </a:lnTo>
                <a:lnTo>
                  <a:pt x="15631" y="14141"/>
                </a:lnTo>
                <a:lnTo>
                  <a:pt x="15753" y="14093"/>
                </a:lnTo>
                <a:lnTo>
                  <a:pt x="15875" y="14019"/>
                </a:lnTo>
                <a:lnTo>
                  <a:pt x="15973" y="13922"/>
                </a:lnTo>
                <a:lnTo>
                  <a:pt x="16046" y="13824"/>
                </a:lnTo>
                <a:lnTo>
                  <a:pt x="16119" y="13726"/>
                </a:lnTo>
                <a:lnTo>
                  <a:pt x="16193" y="13604"/>
                </a:lnTo>
                <a:lnTo>
                  <a:pt x="16241" y="13458"/>
                </a:lnTo>
                <a:lnTo>
                  <a:pt x="16266" y="13335"/>
                </a:lnTo>
                <a:lnTo>
                  <a:pt x="16266" y="13213"/>
                </a:lnTo>
                <a:lnTo>
                  <a:pt x="16266" y="13067"/>
                </a:lnTo>
                <a:lnTo>
                  <a:pt x="16241" y="12945"/>
                </a:lnTo>
                <a:lnTo>
                  <a:pt x="16193" y="12823"/>
                </a:lnTo>
                <a:lnTo>
                  <a:pt x="16119" y="12700"/>
                </a:lnTo>
                <a:lnTo>
                  <a:pt x="9012" y="489"/>
                </a:lnTo>
                <a:lnTo>
                  <a:pt x="8939" y="391"/>
                </a:lnTo>
                <a:lnTo>
                  <a:pt x="8841" y="294"/>
                </a:lnTo>
                <a:lnTo>
                  <a:pt x="8744" y="196"/>
                </a:lnTo>
                <a:lnTo>
                  <a:pt x="8646" y="123"/>
                </a:lnTo>
                <a:lnTo>
                  <a:pt x="8524" y="74"/>
                </a:lnTo>
                <a:lnTo>
                  <a:pt x="8402" y="25"/>
                </a:lnTo>
                <a:lnTo>
                  <a:pt x="8255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81" name="Google Shape;581;p39"/>
          <p:cNvSpPr/>
          <p:nvPr/>
        </p:nvSpPr>
        <p:spPr>
          <a:xfrm>
            <a:off x="3740277" y="3741949"/>
            <a:ext cx="316831" cy="316812"/>
          </a:xfrm>
          <a:custGeom>
            <a:rect b="b" l="l" r="r" t="t"/>
            <a:pathLst>
              <a:path extrusionOk="0" h="16413" w="16414">
                <a:moveTo>
                  <a:pt x="10088" y="5080"/>
                </a:moveTo>
                <a:lnTo>
                  <a:pt x="10234" y="5105"/>
                </a:lnTo>
                <a:lnTo>
                  <a:pt x="10307" y="5129"/>
                </a:lnTo>
                <a:lnTo>
                  <a:pt x="10356" y="5178"/>
                </a:lnTo>
                <a:lnTo>
                  <a:pt x="11235" y="6057"/>
                </a:lnTo>
                <a:lnTo>
                  <a:pt x="11284" y="6106"/>
                </a:lnTo>
                <a:lnTo>
                  <a:pt x="11309" y="6179"/>
                </a:lnTo>
                <a:lnTo>
                  <a:pt x="11333" y="6326"/>
                </a:lnTo>
                <a:lnTo>
                  <a:pt x="11309" y="6473"/>
                </a:lnTo>
                <a:lnTo>
                  <a:pt x="11284" y="6546"/>
                </a:lnTo>
                <a:lnTo>
                  <a:pt x="11235" y="6595"/>
                </a:lnTo>
                <a:lnTo>
                  <a:pt x="9892" y="7938"/>
                </a:lnTo>
                <a:lnTo>
                  <a:pt x="9843" y="7987"/>
                </a:lnTo>
                <a:lnTo>
                  <a:pt x="9819" y="8060"/>
                </a:lnTo>
                <a:lnTo>
                  <a:pt x="9795" y="8207"/>
                </a:lnTo>
                <a:lnTo>
                  <a:pt x="9819" y="8353"/>
                </a:lnTo>
                <a:lnTo>
                  <a:pt x="9843" y="8426"/>
                </a:lnTo>
                <a:lnTo>
                  <a:pt x="9892" y="8475"/>
                </a:lnTo>
                <a:lnTo>
                  <a:pt x="11235" y="9818"/>
                </a:lnTo>
                <a:lnTo>
                  <a:pt x="11284" y="9867"/>
                </a:lnTo>
                <a:lnTo>
                  <a:pt x="11309" y="9941"/>
                </a:lnTo>
                <a:lnTo>
                  <a:pt x="11333" y="10087"/>
                </a:lnTo>
                <a:lnTo>
                  <a:pt x="11309" y="10234"/>
                </a:lnTo>
                <a:lnTo>
                  <a:pt x="11284" y="10307"/>
                </a:lnTo>
                <a:lnTo>
                  <a:pt x="11235" y="10356"/>
                </a:lnTo>
                <a:lnTo>
                  <a:pt x="10356" y="11235"/>
                </a:lnTo>
                <a:lnTo>
                  <a:pt x="10307" y="11284"/>
                </a:lnTo>
                <a:lnTo>
                  <a:pt x="10234" y="11308"/>
                </a:lnTo>
                <a:lnTo>
                  <a:pt x="10088" y="11333"/>
                </a:lnTo>
                <a:lnTo>
                  <a:pt x="9941" y="11308"/>
                </a:lnTo>
                <a:lnTo>
                  <a:pt x="9868" y="11284"/>
                </a:lnTo>
                <a:lnTo>
                  <a:pt x="9819" y="11235"/>
                </a:lnTo>
                <a:lnTo>
                  <a:pt x="8476" y="9892"/>
                </a:lnTo>
                <a:lnTo>
                  <a:pt x="8427" y="9843"/>
                </a:lnTo>
                <a:lnTo>
                  <a:pt x="8354" y="9818"/>
                </a:lnTo>
                <a:lnTo>
                  <a:pt x="8207" y="9794"/>
                </a:lnTo>
                <a:lnTo>
                  <a:pt x="8061" y="9818"/>
                </a:lnTo>
                <a:lnTo>
                  <a:pt x="7987" y="9843"/>
                </a:lnTo>
                <a:lnTo>
                  <a:pt x="7938" y="9892"/>
                </a:lnTo>
                <a:lnTo>
                  <a:pt x="6595" y="11235"/>
                </a:lnTo>
                <a:lnTo>
                  <a:pt x="6546" y="11284"/>
                </a:lnTo>
                <a:lnTo>
                  <a:pt x="6473" y="11308"/>
                </a:lnTo>
                <a:lnTo>
                  <a:pt x="6326" y="11333"/>
                </a:lnTo>
                <a:lnTo>
                  <a:pt x="6180" y="11308"/>
                </a:lnTo>
                <a:lnTo>
                  <a:pt x="6107" y="11284"/>
                </a:lnTo>
                <a:lnTo>
                  <a:pt x="6058" y="11235"/>
                </a:lnTo>
                <a:lnTo>
                  <a:pt x="5179" y="10356"/>
                </a:lnTo>
                <a:lnTo>
                  <a:pt x="5130" y="10307"/>
                </a:lnTo>
                <a:lnTo>
                  <a:pt x="5105" y="10234"/>
                </a:lnTo>
                <a:lnTo>
                  <a:pt x="5081" y="10087"/>
                </a:lnTo>
                <a:lnTo>
                  <a:pt x="5105" y="9941"/>
                </a:lnTo>
                <a:lnTo>
                  <a:pt x="5130" y="9867"/>
                </a:lnTo>
                <a:lnTo>
                  <a:pt x="5179" y="9818"/>
                </a:lnTo>
                <a:lnTo>
                  <a:pt x="6522" y="8475"/>
                </a:lnTo>
                <a:lnTo>
                  <a:pt x="6571" y="8426"/>
                </a:lnTo>
                <a:lnTo>
                  <a:pt x="6595" y="8353"/>
                </a:lnTo>
                <a:lnTo>
                  <a:pt x="6620" y="8207"/>
                </a:lnTo>
                <a:lnTo>
                  <a:pt x="6595" y="8060"/>
                </a:lnTo>
                <a:lnTo>
                  <a:pt x="6571" y="7987"/>
                </a:lnTo>
                <a:lnTo>
                  <a:pt x="6522" y="7938"/>
                </a:lnTo>
                <a:lnTo>
                  <a:pt x="5179" y="6595"/>
                </a:lnTo>
                <a:lnTo>
                  <a:pt x="5130" y="6546"/>
                </a:lnTo>
                <a:lnTo>
                  <a:pt x="5105" y="6473"/>
                </a:lnTo>
                <a:lnTo>
                  <a:pt x="5081" y="6326"/>
                </a:lnTo>
                <a:lnTo>
                  <a:pt x="5105" y="6179"/>
                </a:lnTo>
                <a:lnTo>
                  <a:pt x="5130" y="6106"/>
                </a:lnTo>
                <a:lnTo>
                  <a:pt x="5179" y="6057"/>
                </a:lnTo>
                <a:lnTo>
                  <a:pt x="6058" y="5178"/>
                </a:lnTo>
                <a:lnTo>
                  <a:pt x="6107" y="5129"/>
                </a:lnTo>
                <a:lnTo>
                  <a:pt x="6180" y="5105"/>
                </a:lnTo>
                <a:lnTo>
                  <a:pt x="6326" y="5080"/>
                </a:lnTo>
                <a:lnTo>
                  <a:pt x="6473" y="5105"/>
                </a:lnTo>
                <a:lnTo>
                  <a:pt x="6546" y="5129"/>
                </a:lnTo>
                <a:lnTo>
                  <a:pt x="6595" y="5178"/>
                </a:lnTo>
                <a:lnTo>
                  <a:pt x="7938" y="6521"/>
                </a:lnTo>
                <a:lnTo>
                  <a:pt x="7987" y="6570"/>
                </a:lnTo>
                <a:lnTo>
                  <a:pt x="8061" y="6595"/>
                </a:lnTo>
                <a:lnTo>
                  <a:pt x="8207" y="6619"/>
                </a:lnTo>
                <a:lnTo>
                  <a:pt x="8354" y="6595"/>
                </a:lnTo>
                <a:lnTo>
                  <a:pt x="8427" y="6570"/>
                </a:lnTo>
                <a:lnTo>
                  <a:pt x="8476" y="6521"/>
                </a:lnTo>
                <a:lnTo>
                  <a:pt x="9819" y="5178"/>
                </a:lnTo>
                <a:lnTo>
                  <a:pt x="9868" y="5129"/>
                </a:lnTo>
                <a:lnTo>
                  <a:pt x="9941" y="5105"/>
                </a:lnTo>
                <a:lnTo>
                  <a:pt x="10088" y="5080"/>
                </a:lnTo>
                <a:close/>
                <a:moveTo>
                  <a:pt x="5130" y="0"/>
                </a:moveTo>
                <a:lnTo>
                  <a:pt x="4934" y="25"/>
                </a:lnTo>
                <a:lnTo>
                  <a:pt x="4739" y="74"/>
                </a:lnTo>
                <a:lnTo>
                  <a:pt x="4568" y="171"/>
                </a:lnTo>
                <a:lnTo>
                  <a:pt x="4397" y="293"/>
                </a:lnTo>
                <a:lnTo>
                  <a:pt x="294" y="4397"/>
                </a:lnTo>
                <a:lnTo>
                  <a:pt x="172" y="4568"/>
                </a:lnTo>
                <a:lnTo>
                  <a:pt x="74" y="4738"/>
                </a:lnTo>
                <a:lnTo>
                  <a:pt x="25" y="4934"/>
                </a:lnTo>
                <a:lnTo>
                  <a:pt x="1" y="5129"/>
                </a:lnTo>
                <a:lnTo>
                  <a:pt x="1" y="11284"/>
                </a:lnTo>
                <a:lnTo>
                  <a:pt x="25" y="11479"/>
                </a:lnTo>
                <a:lnTo>
                  <a:pt x="74" y="11675"/>
                </a:lnTo>
                <a:lnTo>
                  <a:pt x="172" y="11846"/>
                </a:lnTo>
                <a:lnTo>
                  <a:pt x="294" y="12017"/>
                </a:lnTo>
                <a:lnTo>
                  <a:pt x="4397" y="16120"/>
                </a:lnTo>
                <a:lnTo>
                  <a:pt x="4568" y="16242"/>
                </a:lnTo>
                <a:lnTo>
                  <a:pt x="4739" y="16339"/>
                </a:lnTo>
                <a:lnTo>
                  <a:pt x="4934" y="16388"/>
                </a:lnTo>
                <a:lnTo>
                  <a:pt x="5130" y="16413"/>
                </a:lnTo>
                <a:lnTo>
                  <a:pt x="11284" y="16413"/>
                </a:lnTo>
                <a:lnTo>
                  <a:pt x="11480" y="16388"/>
                </a:lnTo>
                <a:lnTo>
                  <a:pt x="11675" y="16339"/>
                </a:lnTo>
                <a:lnTo>
                  <a:pt x="11846" y="16242"/>
                </a:lnTo>
                <a:lnTo>
                  <a:pt x="12017" y="16120"/>
                </a:lnTo>
                <a:lnTo>
                  <a:pt x="16120" y="12017"/>
                </a:lnTo>
                <a:lnTo>
                  <a:pt x="16242" y="11846"/>
                </a:lnTo>
                <a:lnTo>
                  <a:pt x="16340" y="11675"/>
                </a:lnTo>
                <a:lnTo>
                  <a:pt x="16389" y="11479"/>
                </a:lnTo>
                <a:lnTo>
                  <a:pt x="16413" y="11284"/>
                </a:lnTo>
                <a:lnTo>
                  <a:pt x="16413" y="5129"/>
                </a:lnTo>
                <a:lnTo>
                  <a:pt x="16389" y="4934"/>
                </a:lnTo>
                <a:lnTo>
                  <a:pt x="16340" y="4738"/>
                </a:lnTo>
                <a:lnTo>
                  <a:pt x="16242" y="4568"/>
                </a:lnTo>
                <a:lnTo>
                  <a:pt x="16120" y="4397"/>
                </a:lnTo>
                <a:lnTo>
                  <a:pt x="12017" y="293"/>
                </a:lnTo>
                <a:lnTo>
                  <a:pt x="11846" y="171"/>
                </a:lnTo>
                <a:lnTo>
                  <a:pt x="11675" y="74"/>
                </a:lnTo>
                <a:lnTo>
                  <a:pt x="11480" y="25"/>
                </a:lnTo>
                <a:lnTo>
                  <a:pt x="11284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2" name="Google Shape;582;p39"/>
          <p:cNvGrpSpPr/>
          <p:nvPr/>
        </p:nvGrpSpPr>
        <p:grpSpPr>
          <a:xfrm>
            <a:off x="4237363" y="3746396"/>
            <a:ext cx="363003" cy="307392"/>
            <a:chOff x="5275975" y="4344850"/>
            <a:chExt cx="470150" cy="398125"/>
          </a:xfrm>
        </p:grpSpPr>
        <p:sp>
          <p:nvSpPr>
            <p:cNvPr id="583" name="Google Shape;583;p39"/>
            <p:cNvSpPr/>
            <p:nvPr/>
          </p:nvSpPr>
          <p:spPr>
            <a:xfrm>
              <a:off x="566125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122" y="1295"/>
                  </a:lnTo>
                  <a:lnTo>
                    <a:pt x="244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418" y="1514"/>
                  </a:lnTo>
                  <a:lnTo>
                    <a:pt x="2540" y="1295"/>
                  </a:lnTo>
                  <a:lnTo>
                    <a:pt x="2613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9"/>
            <p:cNvSpPr/>
            <p:nvPr/>
          </p:nvSpPr>
          <p:spPr>
            <a:xfrm>
              <a:off x="5294900" y="4690450"/>
              <a:ext cx="65950" cy="52525"/>
            </a:xfrm>
            <a:custGeom>
              <a:rect b="b" l="l" r="r" t="t"/>
              <a:pathLst>
                <a:path extrusionOk="0" h="2101" w="2638">
                  <a:moveTo>
                    <a:pt x="0" y="0"/>
                  </a:moveTo>
                  <a:lnTo>
                    <a:pt x="0" y="782"/>
                  </a:lnTo>
                  <a:lnTo>
                    <a:pt x="25" y="1050"/>
                  </a:lnTo>
                  <a:lnTo>
                    <a:pt x="98" y="1295"/>
                  </a:lnTo>
                  <a:lnTo>
                    <a:pt x="220" y="1514"/>
                  </a:lnTo>
                  <a:lnTo>
                    <a:pt x="391" y="1710"/>
                  </a:lnTo>
                  <a:lnTo>
                    <a:pt x="586" y="1856"/>
                  </a:lnTo>
                  <a:lnTo>
                    <a:pt x="806" y="1978"/>
                  </a:lnTo>
                  <a:lnTo>
                    <a:pt x="1050" y="2076"/>
                  </a:lnTo>
                  <a:lnTo>
                    <a:pt x="1319" y="2100"/>
                  </a:lnTo>
                  <a:lnTo>
                    <a:pt x="1588" y="2076"/>
                  </a:lnTo>
                  <a:lnTo>
                    <a:pt x="1832" y="1978"/>
                  </a:lnTo>
                  <a:lnTo>
                    <a:pt x="2052" y="1856"/>
                  </a:lnTo>
                  <a:lnTo>
                    <a:pt x="2247" y="1710"/>
                  </a:lnTo>
                  <a:lnTo>
                    <a:pt x="2394" y="1514"/>
                  </a:lnTo>
                  <a:lnTo>
                    <a:pt x="2516" y="1295"/>
                  </a:lnTo>
                  <a:lnTo>
                    <a:pt x="2614" y="1050"/>
                  </a:lnTo>
                  <a:lnTo>
                    <a:pt x="2638" y="782"/>
                  </a:lnTo>
                  <a:lnTo>
                    <a:pt x="263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9"/>
            <p:cNvSpPr/>
            <p:nvPr/>
          </p:nvSpPr>
          <p:spPr>
            <a:xfrm>
              <a:off x="5275975" y="4344850"/>
              <a:ext cx="470150" cy="334025"/>
            </a:xfrm>
            <a:custGeom>
              <a:rect b="b" l="l" r="r" t="t"/>
              <a:pathLst>
                <a:path extrusionOk="0" h="13361" w="18806">
                  <a:moveTo>
                    <a:pt x="10062" y="1344"/>
                  </a:moveTo>
                  <a:lnTo>
                    <a:pt x="10673" y="1368"/>
                  </a:lnTo>
                  <a:lnTo>
                    <a:pt x="11699" y="1442"/>
                  </a:lnTo>
                  <a:lnTo>
                    <a:pt x="12529" y="1564"/>
                  </a:lnTo>
                  <a:lnTo>
                    <a:pt x="13164" y="1686"/>
                  </a:lnTo>
                  <a:lnTo>
                    <a:pt x="13628" y="1808"/>
                  </a:lnTo>
                  <a:lnTo>
                    <a:pt x="13946" y="1906"/>
                  </a:lnTo>
                  <a:lnTo>
                    <a:pt x="14166" y="2003"/>
                  </a:lnTo>
                  <a:lnTo>
                    <a:pt x="14214" y="2052"/>
                  </a:lnTo>
                  <a:lnTo>
                    <a:pt x="14288" y="2174"/>
                  </a:lnTo>
                  <a:lnTo>
                    <a:pt x="14459" y="2638"/>
                  </a:lnTo>
                  <a:lnTo>
                    <a:pt x="14678" y="3273"/>
                  </a:lnTo>
                  <a:lnTo>
                    <a:pt x="14898" y="4006"/>
                  </a:lnTo>
                  <a:lnTo>
                    <a:pt x="15313" y="5374"/>
                  </a:lnTo>
                  <a:lnTo>
                    <a:pt x="15484" y="5984"/>
                  </a:lnTo>
                  <a:lnTo>
                    <a:pt x="15460" y="6033"/>
                  </a:lnTo>
                  <a:lnTo>
                    <a:pt x="15411" y="6106"/>
                  </a:lnTo>
                  <a:lnTo>
                    <a:pt x="15313" y="6180"/>
                  </a:lnTo>
                  <a:lnTo>
                    <a:pt x="15167" y="6277"/>
                  </a:lnTo>
                  <a:lnTo>
                    <a:pt x="14972" y="6399"/>
                  </a:lnTo>
                  <a:lnTo>
                    <a:pt x="14727" y="6522"/>
                  </a:lnTo>
                  <a:lnTo>
                    <a:pt x="14410" y="6619"/>
                  </a:lnTo>
                  <a:lnTo>
                    <a:pt x="14068" y="6741"/>
                  </a:lnTo>
                  <a:lnTo>
                    <a:pt x="13677" y="6864"/>
                  </a:lnTo>
                  <a:lnTo>
                    <a:pt x="13213" y="6986"/>
                  </a:lnTo>
                  <a:lnTo>
                    <a:pt x="12725" y="7083"/>
                  </a:lnTo>
                  <a:lnTo>
                    <a:pt x="12163" y="7181"/>
                  </a:lnTo>
                  <a:lnTo>
                    <a:pt x="11552" y="7254"/>
                  </a:lnTo>
                  <a:lnTo>
                    <a:pt x="10893" y="7303"/>
                  </a:lnTo>
                  <a:lnTo>
                    <a:pt x="10185" y="7352"/>
                  </a:lnTo>
                  <a:lnTo>
                    <a:pt x="8622" y="7352"/>
                  </a:lnTo>
                  <a:lnTo>
                    <a:pt x="7913" y="7303"/>
                  </a:lnTo>
                  <a:lnTo>
                    <a:pt x="7254" y="7254"/>
                  </a:lnTo>
                  <a:lnTo>
                    <a:pt x="6643" y="7181"/>
                  </a:lnTo>
                  <a:lnTo>
                    <a:pt x="6082" y="7083"/>
                  </a:lnTo>
                  <a:lnTo>
                    <a:pt x="5593" y="6986"/>
                  </a:lnTo>
                  <a:lnTo>
                    <a:pt x="5129" y="6864"/>
                  </a:lnTo>
                  <a:lnTo>
                    <a:pt x="4738" y="6741"/>
                  </a:lnTo>
                  <a:lnTo>
                    <a:pt x="4396" y="6619"/>
                  </a:lnTo>
                  <a:lnTo>
                    <a:pt x="4079" y="6522"/>
                  </a:lnTo>
                  <a:lnTo>
                    <a:pt x="3835" y="6399"/>
                  </a:lnTo>
                  <a:lnTo>
                    <a:pt x="3639" y="6277"/>
                  </a:lnTo>
                  <a:lnTo>
                    <a:pt x="3493" y="6180"/>
                  </a:lnTo>
                  <a:lnTo>
                    <a:pt x="3395" y="6106"/>
                  </a:lnTo>
                  <a:lnTo>
                    <a:pt x="3346" y="6033"/>
                  </a:lnTo>
                  <a:lnTo>
                    <a:pt x="3322" y="5984"/>
                  </a:lnTo>
                  <a:lnTo>
                    <a:pt x="3493" y="5374"/>
                  </a:lnTo>
                  <a:lnTo>
                    <a:pt x="3908" y="4006"/>
                  </a:lnTo>
                  <a:lnTo>
                    <a:pt x="4128" y="3273"/>
                  </a:lnTo>
                  <a:lnTo>
                    <a:pt x="4347" y="2638"/>
                  </a:lnTo>
                  <a:lnTo>
                    <a:pt x="4518" y="2174"/>
                  </a:lnTo>
                  <a:lnTo>
                    <a:pt x="4592" y="2052"/>
                  </a:lnTo>
                  <a:lnTo>
                    <a:pt x="4641" y="2003"/>
                  </a:lnTo>
                  <a:lnTo>
                    <a:pt x="4860" y="1906"/>
                  </a:lnTo>
                  <a:lnTo>
                    <a:pt x="5178" y="1808"/>
                  </a:lnTo>
                  <a:lnTo>
                    <a:pt x="5642" y="1686"/>
                  </a:lnTo>
                  <a:lnTo>
                    <a:pt x="6277" y="1564"/>
                  </a:lnTo>
                  <a:lnTo>
                    <a:pt x="7107" y="1442"/>
                  </a:lnTo>
                  <a:lnTo>
                    <a:pt x="8133" y="1368"/>
                  </a:lnTo>
                  <a:lnTo>
                    <a:pt x="8744" y="1344"/>
                  </a:lnTo>
                  <a:close/>
                  <a:moveTo>
                    <a:pt x="11919" y="9916"/>
                  </a:moveTo>
                  <a:lnTo>
                    <a:pt x="12016" y="9941"/>
                  </a:lnTo>
                  <a:lnTo>
                    <a:pt x="12090" y="9990"/>
                  </a:lnTo>
                  <a:lnTo>
                    <a:pt x="12138" y="10063"/>
                  </a:lnTo>
                  <a:lnTo>
                    <a:pt x="12163" y="10161"/>
                  </a:lnTo>
                  <a:lnTo>
                    <a:pt x="12138" y="10258"/>
                  </a:lnTo>
                  <a:lnTo>
                    <a:pt x="12090" y="10332"/>
                  </a:lnTo>
                  <a:lnTo>
                    <a:pt x="12016" y="10380"/>
                  </a:lnTo>
                  <a:lnTo>
                    <a:pt x="11919" y="10405"/>
                  </a:lnTo>
                  <a:lnTo>
                    <a:pt x="6887" y="10405"/>
                  </a:lnTo>
                  <a:lnTo>
                    <a:pt x="6790" y="10380"/>
                  </a:lnTo>
                  <a:lnTo>
                    <a:pt x="6717" y="10332"/>
                  </a:lnTo>
                  <a:lnTo>
                    <a:pt x="6668" y="10258"/>
                  </a:lnTo>
                  <a:lnTo>
                    <a:pt x="6643" y="10161"/>
                  </a:lnTo>
                  <a:lnTo>
                    <a:pt x="6668" y="10063"/>
                  </a:lnTo>
                  <a:lnTo>
                    <a:pt x="6717" y="9990"/>
                  </a:lnTo>
                  <a:lnTo>
                    <a:pt x="6790" y="9941"/>
                  </a:lnTo>
                  <a:lnTo>
                    <a:pt x="6887" y="9916"/>
                  </a:lnTo>
                  <a:close/>
                  <a:moveTo>
                    <a:pt x="11626" y="10991"/>
                  </a:moveTo>
                  <a:lnTo>
                    <a:pt x="11723" y="11015"/>
                  </a:lnTo>
                  <a:lnTo>
                    <a:pt x="11797" y="11064"/>
                  </a:lnTo>
                  <a:lnTo>
                    <a:pt x="11845" y="11138"/>
                  </a:lnTo>
                  <a:lnTo>
                    <a:pt x="11870" y="11235"/>
                  </a:lnTo>
                  <a:lnTo>
                    <a:pt x="11845" y="11333"/>
                  </a:lnTo>
                  <a:lnTo>
                    <a:pt x="11797" y="11406"/>
                  </a:lnTo>
                  <a:lnTo>
                    <a:pt x="11723" y="11455"/>
                  </a:lnTo>
                  <a:lnTo>
                    <a:pt x="11626" y="11479"/>
                  </a:lnTo>
                  <a:lnTo>
                    <a:pt x="7181" y="11479"/>
                  </a:lnTo>
                  <a:lnTo>
                    <a:pt x="7083" y="11455"/>
                  </a:lnTo>
                  <a:lnTo>
                    <a:pt x="7010" y="11406"/>
                  </a:lnTo>
                  <a:lnTo>
                    <a:pt x="6961" y="11333"/>
                  </a:lnTo>
                  <a:lnTo>
                    <a:pt x="6936" y="11235"/>
                  </a:lnTo>
                  <a:lnTo>
                    <a:pt x="6961" y="11138"/>
                  </a:lnTo>
                  <a:lnTo>
                    <a:pt x="7010" y="11064"/>
                  </a:lnTo>
                  <a:lnTo>
                    <a:pt x="7083" y="11015"/>
                  </a:lnTo>
                  <a:lnTo>
                    <a:pt x="7181" y="10991"/>
                  </a:lnTo>
                  <a:close/>
                  <a:moveTo>
                    <a:pt x="4152" y="9110"/>
                  </a:moveTo>
                  <a:lnTo>
                    <a:pt x="4299" y="9159"/>
                  </a:lnTo>
                  <a:lnTo>
                    <a:pt x="4470" y="9208"/>
                  </a:lnTo>
                  <a:lnTo>
                    <a:pt x="4616" y="9281"/>
                  </a:lnTo>
                  <a:lnTo>
                    <a:pt x="4763" y="9379"/>
                  </a:lnTo>
                  <a:lnTo>
                    <a:pt x="4885" y="9501"/>
                  </a:lnTo>
                  <a:lnTo>
                    <a:pt x="5129" y="9745"/>
                  </a:lnTo>
                  <a:lnTo>
                    <a:pt x="5324" y="10039"/>
                  </a:lnTo>
                  <a:lnTo>
                    <a:pt x="5471" y="10332"/>
                  </a:lnTo>
                  <a:lnTo>
                    <a:pt x="5569" y="10649"/>
                  </a:lnTo>
                  <a:lnTo>
                    <a:pt x="5593" y="10796"/>
                  </a:lnTo>
                  <a:lnTo>
                    <a:pt x="5593" y="10918"/>
                  </a:lnTo>
                  <a:lnTo>
                    <a:pt x="5593" y="11064"/>
                  </a:lnTo>
                  <a:lnTo>
                    <a:pt x="5569" y="11162"/>
                  </a:lnTo>
                  <a:lnTo>
                    <a:pt x="5520" y="11260"/>
                  </a:lnTo>
                  <a:lnTo>
                    <a:pt x="5471" y="11357"/>
                  </a:lnTo>
                  <a:lnTo>
                    <a:pt x="5398" y="11431"/>
                  </a:lnTo>
                  <a:lnTo>
                    <a:pt x="5324" y="11504"/>
                  </a:lnTo>
                  <a:lnTo>
                    <a:pt x="5129" y="11602"/>
                  </a:lnTo>
                  <a:lnTo>
                    <a:pt x="4885" y="11675"/>
                  </a:lnTo>
                  <a:lnTo>
                    <a:pt x="4616" y="11699"/>
                  </a:lnTo>
                  <a:lnTo>
                    <a:pt x="4299" y="11724"/>
                  </a:lnTo>
                  <a:lnTo>
                    <a:pt x="3981" y="11724"/>
                  </a:lnTo>
                  <a:lnTo>
                    <a:pt x="3639" y="11699"/>
                  </a:lnTo>
                  <a:lnTo>
                    <a:pt x="3346" y="11626"/>
                  </a:lnTo>
                  <a:lnTo>
                    <a:pt x="3077" y="11504"/>
                  </a:lnTo>
                  <a:lnTo>
                    <a:pt x="2833" y="11333"/>
                  </a:lnTo>
                  <a:lnTo>
                    <a:pt x="2638" y="11162"/>
                  </a:lnTo>
                  <a:lnTo>
                    <a:pt x="2467" y="10918"/>
                  </a:lnTo>
                  <a:lnTo>
                    <a:pt x="2418" y="10820"/>
                  </a:lnTo>
                  <a:lnTo>
                    <a:pt x="2394" y="10674"/>
                  </a:lnTo>
                  <a:lnTo>
                    <a:pt x="2369" y="10551"/>
                  </a:lnTo>
                  <a:lnTo>
                    <a:pt x="2345" y="10429"/>
                  </a:lnTo>
                  <a:lnTo>
                    <a:pt x="2369" y="10283"/>
                  </a:lnTo>
                  <a:lnTo>
                    <a:pt x="2394" y="10161"/>
                  </a:lnTo>
                  <a:lnTo>
                    <a:pt x="2418" y="10039"/>
                  </a:lnTo>
                  <a:lnTo>
                    <a:pt x="2467" y="9916"/>
                  </a:lnTo>
                  <a:lnTo>
                    <a:pt x="2638" y="9697"/>
                  </a:lnTo>
                  <a:lnTo>
                    <a:pt x="2833" y="9501"/>
                  </a:lnTo>
                  <a:lnTo>
                    <a:pt x="3077" y="9330"/>
                  </a:lnTo>
                  <a:lnTo>
                    <a:pt x="3346" y="9208"/>
                  </a:lnTo>
                  <a:lnTo>
                    <a:pt x="3639" y="9135"/>
                  </a:lnTo>
                  <a:lnTo>
                    <a:pt x="3981" y="9110"/>
                  </a:lnTo>
                  <a:close/>
                  <a:moveTo>
                    <a:pt x="14825" y="9110"/>
                  </a:moveTo>
                  <a:lnTo>
                    <a:pt x="15167" y="9135"/>
                  </a:lnTo>
                  <a:lnTo>
                    <a:pt x="15460" y="9208"/>
                  </a:lnTo>
                  <a:lnTo>
                    <a:pt x="15729" y="9330"/>
                  </a:lnTo>
                  <a:lnTo>
                    <a:pt x="15973" y="9501"/>
                  </a:lnTo>
                  <a:lnTo>
                    <a:pt x="16168" y="9697"/>
                  </a:lnTo>
                  <a:lnTo>
                    <a:pt x="16339" y="9916"/>
                  </a:lnTo>
                  <a:lnTo>
                    <a:pt x="16388" y="10039"/>
                  </a:lnTo>
                  <a:lnTo>
                    <a:pt x="16412" y="10161"/>
                  </a:lnTo>
                  <a:lnTo>
                    <a:pt x="16437" y="10283"/>
                  </a:lnTo>
                  <a:lnTo>
                    <a:pt x="16461" y="10429"/>
                  </a:lnTo>
                  <a:lnTo>
                    <a:pt x="16437" y="10551"/>
                  </a:lnTo>
                  <a:lnTo>
                    <a:pt x="16412" y="10674"/>
                  </a:lnTo>
                  <a:lnTo>
                    <a:pt x="16388" y="10820"/>
                  </a:lnTo>
                  <a:lnTo>
                    <a:pt x="16339" y="10918"/>
                  </a:lnTo>
                  <a:lnTo>
                    <a:pt x="16168" y="11162"/>
                  </a:lnTo>
                  <a:lnTo>
                    <a:pt x="15973" y="11333"/>
                  </a:lnTo>
                  <a:lnTo>
                    <a:pt x="15729" y="11504"/>
                  </a:lnTo>
                  <a:lnTo>
                    <a:pt x="15460" y="11626"/>
                  </a:lnTo>
                  <a:lnTo>
                    <a:pt x="15167" y="11699"/>
                  </a:lnTo>
                  <a:lnTo>
                    <a:pt x="14825" y="11724"/>
                  </a:lnTo>
                  <a:lnTo>
                    <a:pt x="14507" y="11724"/>
                  </a:lnTo>
                  <a:lnTo>
                    <a:pt x="14190" y="11699"/>
                  </a:lnTo>
                  <a:lnTo>
                    <a:pt x="13921" y="11675"/>
                  </a:lnTo>
                  <a:lnTo>
                    <a:pt x="13677" y="11602"/>
                  </a:lnTo>
                  <a:lnTo>
                    <a:pt x="13482" y="11504"/>
                  </a:lnTo>
                  <a:lnTo>
                    <a:pt x="13408" y="11431"/>
                  </a:lnTo>
                  <a:lnTo>
                    <a:pt x="13335" y="11357"/>
                  </a:lnTo>
                  <a:lnTo>
                    <a:pt x="13286" y="11260"/>
                  </a:lnTo>
                  <a:lnTo>
                    <a:pt x="13237" y="11162"/>
                  </a:lnTo>
                  <a:lnTo>
                    <a:pt x="13213" y="11064"/>
                  </a:lnTo>
                  <a:lnTo>
                    <a:pt x="13213" y="10918"/>
                  </a:lnTo>
                  <a:lnTo>
                    <a:pt x="13213" y="10796"/>
                  </a:lnTo>
                  <a:lnTo>
                    <a:pt x="13237" y="10649"/>
                  </a:lnTo>
                  <a:lnTo>
                    <a:pt x="13335" y="10332"/>
                  </a:lnTo>
                  <a:lnTo>
                    <a:pt x="13482" y="10039"/>
                  </a:lnTo>
                  <a:lnTo>
                    <a:pt x="13677" y="9745"/>
                  </a:lnTo>
                  <a:lnTo>
                    <a:pt x="13921" y="9501"/>
                  </a:lnTo>
                  <a:lnTo>
                    <a:pt x="14043" y="9379"/>
                  </a:lnTo>
                  <a:lnTo>
                    <a:pt x="14190" y="9281"/>
                  </a:lnTo>
                  <a:lnTo>
                    <a:pt x="14337" y="9208"/>
                  </a:lnTo>
                  <a:lnTo>
                    <a:pt x="14507" y="9159"/>
                  </a:lnTo>
                  <a:lnTo>
                    <a:pt x="14654" y="9110"/>
                  </a:lnTo>
                  <a:close/>
                  <a:moveTo>
                    <a:pt x="9403" y="1"/>
                  </a:moveTo>
                  <a:lnTo>
                    <a:pt x="8280" y="25"/>
                  </a:lnTo>
                  <a:lnTo>
                    <a:pt x="7303" y="74"/>
                  </a:lnTo>
                  <a:lnTo>
                    <a:pt x="6497" y="147"/>
                  </a:lnTo>
                  <a:lnTo>
                    <a:pt x="5837" y="220"/>
                  </a:lnTo>
                  <a:lnTo>
                    <a:pt x="5324" y="318"/>
                  </a:lnTo>
                  <a:lnTo>
                    <a:pt x="4958" y="391"/>
                  </a:lnTo>
                  <a:lnTo>
                    <a:pt x="4665" y="440"/>
                  </a:lnTo>
                  <a:lnTo>
                    <a:pt x="4421" y="538"/>
                  </a:lnTo>
                  <a:lnTo>
                    <a:pt x="4201" y="660"/>
                  </a:lnTo>
                  <a:lnTo>
                    <a:pt x="3981" y="807"/>
                  </a:lnTo>
                  <a:lnTo>
                    <a:pt x="3761" y="978"/>
                  </a:lnTo>
                  <a:lnTo>
                    <a:pt x="3590" y="1173"/>
                  </a:lnTo>
                  <a:lnTo>
                    <a:pt x="3419" y="1368"/>
                  </a:lnTo>
                  <a:lnTo>
                    <a:pt x="3273" y="1588"/>
                  </a:lnTo>
                  <a:lnTo>
                    <a:pt x="3175" y="1808"/>
                  </a:lnTo>
                  <a:lnTo>
                    <a:pt x="2272" y="4153"/>
                  </a:lnTo>
                  <a:lnTo>
                    <a:pt x="928" y="4153"/>
                  </a:lnTo>
                  <a:lnTo>
                    <a:pt x="831" y="4177"/>
                  </a:lnTo>
                  <a:lnTo>
                    <a:pt x="733" y="4226"/>
                  </a:lnTo>
                  <a:lnTo>
                    <a:pt x="635" y="4299"/>
                  </a:lnTo>
                  <a:lnTo>
                    <a:pt x="464" y="4446"/>
                  </a:lnTo>
                  <a:lnTo>
                    <a:pt x="293" y="4641"/>
                  </a:lnTo>
                  <a:lnTo>
                    <a:pt x="171" y="4861"/>
                  </a:lnTo>
                  <a:lnTo>
                    <a:pt x="73" y="5105"/>
                  </a:lnTo>
                  <a:lnTo>
                    <a:pt x="25" y="5349"/>
                  </a:lnTo>
                  <a:lnTo>
                    <a:pt x="0" y="5569"/>
                  </a:lnTo>
                  <a:lnTo>
                    <a:pt x="25" y="5764"/>
                  </a:lnTo>
                  <a:lnTo>
                    <a:pt x="73" y="5911"/>
                  </a:lnTo>
                  <a:lnTo>
                    <a:pt x="171" y="6033"/>
                  </a:lnTo>
                  <a:lnTo>
                    <a:pt x="293" y="6106"/>
                  </a:lnTo>
                  <a:lnTo>
                    <a:pt x="464" y="6155"/>
                  </a:lnTo>
                  <a:lnTo>
                    <a:pt x="635" y="6204"/>
                  </a:lnTo>
                  <a:lnTo>
                    <a:pt x="1466" y="6204"/>
                  </a:lnTo>
                  <a:lnTo>
                    <a:pt x="1148" y="7034"/>
                  </a:lnTo>
                  <a:lnTo>
                    <a:pt x="1002" y="7547"/>
                  </a:lnTo>
                  <a:lnTo>
                    <a:pt x="879" y="8109"/>
                  </a:lnTo>
                  <a:lnTo>
                    <a:pt x="782" y="8695"/>
                  </a:lnTo>
                  <a:lnTo>
                    <a:pt x="757" y="9233"/>
                  </a:lnTo>
                  <a:lnTo>
                    <a:pt x="757" y="13360"/>
                  </a:lnTo>
                  <a:lnTo>
                    <a:pt x="18049" y="13360"/>
                  </a:lnTo>
                  <a:lnTo>
                    <a:pt x="18049" y="9233"/>
                  </a:lnTo>
                  <a:lnTo>
                    <a:pt x="18024" y="8695"/>
                  </a:lnTo>
                  <a:lnTo>
                    <a:pt x="17927" y="8109"/>
                  </a:lnTo>
                  <a:lnTo>
                    <a:pt x="17805" y="7547"/>
                  </a:lnTo>
                  <a:lnTo>
                    <a:pt x="17658" y="7034"/>
                  </a:lnTo>
                  <a:lnTo>
                    <a:pt x="17341" y="6204"/>
                  </a:lnTo>
                  <a:lnTo>
                    <a:pt x="18171" y="6204"/>
                  </a:lnTo>
                  <a:lnTo>
                    <a:pt x="18342" y="6155"/>
                  </a:lnTo>
                  <a:lnTo>
                    <a:pt x="18513" y="6106"/>
                  </a:lnTo>
                  <a:lnTo>
                    <a:pt x="18635" y="6033"/>
                  </a:lnTo>
                  <a:lnTo>
                    <a:pt x="18733" y="5911"/>
                  </a:lnTo>
                  <a:lnTo>
                    <a:pt x="18782" y="5764"/>
                  </a:lnTo>
                  <a:lnTo>
                    <a:pt x="18806" y="5569"/>
                  </a:lnTo>
                  <a:lnTo>
                    <a:pt x="18782" y="5349"/>
                  </a:lnTo>
                  <a:lnTo>
                    <a:pt x="18733" y="5105"/>
                  </a:lnTo>
                  <a:lnTo>
                    <a:pt x="18635" y="4861"/>
                  </a:lnTo>
                  <a:lnTo>
                    <a:pt x="18513" y="4641"/>
                  </a:lnTo>
                  <a:lnTo>
                    <a:pt x="18342" y="4446"/>
                  </a:lnTo>
                  <a:lnTo>
                    <a:pt x="18171" y="4299"/>
                  </a:lnTo>
                  <a:lnTo>
                    <a:pt x="18073" y="4226"/>
                  </a:lnTo>
                  <a:lnTo>
                    <a:pt x="17976" y="4177"/>
                  </a:lnTo>
                  <a:lnTo>
                    <a:pt x="17878" y="4153"/>
                  </a:lnTo>
                  <a:lnTo>
                    <a:pt x="16535" y="4153"/>
                  </a:lnTo>
                  <a:lnTo>
                    <a:pt x="15631" y="1808"/>
                  </a:lnTo>
                  <a:lnTo>
                    <a:pt x="15533" y="1588"/>
                  </a:lnTo>
                  <a:lnTo>
                    <a:pt x="15387" y="1368"/>
                  </a:lnTo>
                  <a:lnTo>
                    <a:pt x="15216" y="1173"/>
                  </a:lnTo>
                  <a:lnTo>
                    <a:pt x="15045" y="978"/>
                  </a:lnTo>
                  <a:lnTo>
                    <a:pt x="14825" y="807"/>
                  </a:lnTo>
                  <a:lnTo>
                    <a:pt x="14605" y="660"/>
                  </a:lnTo>
                  <a:lnTo>
                    <a:pt x="14385" y="538"/>
                  </a:lnTo>
                  <a:lnTo>
                    <a:pt x="14141" y="440"/>
                  </a:lnTo>
                  <a:lnTo>
                    <a:pt x="13848" y="391"/>
                  </a:lnTo>
                  <a:lnTo>
                    <a:pt x="13482" y="318"/>
                  </a:lnTo>
                  <a:lnTo>
                    <a:pt x="12969" y="220"/>
                  </a:lnTo>
                  <a:lnTo>
                    <a:pt x="12309" y="147"/>
                  </a:lnTo>
                  <a:lnTo>
                    <a:pt x="11503" y="74"/>
                  </a:lnTo>
                  <a:lnTo>
                    <a:pt x="10527" y="25"/>
                  </a:lnTo>
                  <a:lnTo>
                    <a:pt x="940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86" name="Google Shape;586;p39"/>
          <p:cNvSpPr/>
          <p:nvPr/>
        </p:nvSpPr>
        <p:spPr>
          <a:xfrm>
            <a:off x="4776555" y="3737239"/>
            <a:ext cx="326251" cy="326232"/>
          </a:xfrm>
          <a:custGeom>
            <a:rect b="b" l="l" r="r" t="t"/>
            <a:pathLst>
              <a:path extrusionOk="0" h="16901" w="16902">
                <a:moveTo>
                  <a:pt x="14386" y="757"/>
                </a:moveTo>
                <a:lnTo>
                  <a:pt x="14557" y="782"/>
                </a:lnTo>
                <a:lnTo>
                  <a:pt x="14728" y="806"/>
                </a:lnTo>
                <a:lnTo>
                  <a:pt x="14899" y="831"/>
                </a:lnTo>
                <a:lnTo>
                  <a:pt x="15070" y="904"/>
                </a:lnTo>
                <a:lnTo>
                  <a:pt x="15216" y="977"/>
                </a:lnTo>
                <a:lnTo>
                  <a:pt x="15363" y="1050"/>
                </a:lnTo>
                <a:lnTo>
                  <a:pt x="15509" y="1148"/>
                </a:lnTo>
                <a:lnTo>
                  <a:pt x="15631" y="1270"/>
                </a:lnTo>
                <a:lnTo>
                  <a:pt x="15729" y="1392"/>
                </a:lnTo>
                <a:lnTo>
                  <a:pt x="15827" y="1539"/>
                </a:lnTo>
                <a:lnTo>
                  <a:pt x="15925" y="1661"/>
                </a:lnTo>
                <a:lnTo>
                  <a:pt x="15998" y="1807"/>
                </a:lnTo>
                <a:lnTo>
                  <a:pt x="16047" y="1978"/>
                </a:lnTo>
                <a:lnTo>
                  <a:pt x="16095" y="2125"/>
                </a:lnTo>
                <a:lnTo>
                  <a:pt x="16120" y="2296"/>
                </a:lnTo>
                <a:lnTo>
                  <a:pt x="16144" y="2467"/>
                </a:lnTo>
                <a:lnTo>
                  <a:pt x="16120" y="2565"/>
                </a:lnTo>
                <a:lnTo>
                  <a:pt x="16071" y="2638"/>
                </a:lnTo>
                <a:lnTo>
                  <a:pt x="15998" y="2687"/>
                </a:lnTo>
                <a:lnTo>
                  <a:pt x="15900" y="2711"/>
                </a:lnTo>
                <a:lnTo>
                  <a:pt x="15802" y="2687"/>
                </a:lnTo>
                <a:lnTo>
                  <a:pt x="15729" y="2638"/>
                </a:lnTo>
                <a:lnTo>
                  <a:pt x="15680" y="2565"/>
                </a:lnTo>
                <a:lnTo>
                  <a:pt x="15656" y="2467"/>
                </a:lnTo>
                <a:lnTo>
                  <a:pt x="15631" y="2247"/>
                </a:lnTo>
                <a:lnTo>
                  <a:pt x="15558" y="2003"/>
                </a:lnTo>
                <a:lnTo>
                  <a:pt x="15436" y="1807"/>
                </a:lnTo>
                <a:lnTo>
                  <a:pt x="15290" y="1612"/>
                </a:lnTo>
                <a:lnTo>
                  <a:pt x="15094" y="1466"/>
                </a:lnTo>
                <a:lnTo>
                  <a:pt x="14874" y="1343"/>
                </a:lnTo>
                <a:lnTo>
                  <a:pt x="14630" y="1270"/>
                </a:lnTo>
                <a:lnTo>
                  <a:pt x="14386" y="1246"/>
                </a:lnTo>
                <a:lnTo>
                  <a:pt x="14288" y="1246"/>
                </a:lnTo>
                <a:lnTo>
                  <a:pt x="14215" y="1172"/>
                </a:lnTo>
                <a:lnTo>
                  <a:pt x="14166" y="1099"/>
                </a:lnTo>
                <a:lnTo>
                  <a:pt x="14142" y="1002"/>
                </a:lnTo>
                <a:lnTo>
                  <a:pt x="14166" y="904"/>
                </a:lnTo>
                <a:lnTo>
                  <a:pt x="14215" y="831"/>
                </a:lnTo>
                <a:lnTo>
                  <a:pt x="14288" y="782"/>
                </a:lnTo>
                <a:lnTo>
                  <a:pt x="14386" y="757"/>
                </a:lnTo>
                <a:close/>
                <a:moveTo>
                  <a:pt x="15460" y="0"/>
                </a:moveTo>
                <a:lnTo>
                  <a:pt x="15167" y="25"/>
                </a:lnTo>
                <a:lnTo>
                  <a:pt x="14850" y="49"/>
                </a:lnTo>
                <a:lnTo>
                  <a:pt x="14557" y="122"/>
                </a:lnTo>
                <a:lnTo>
                  <a:pt x="14117" y="244"/>
                </a:lnTo>
                <a:lnTo>
                  <a:pt x="13873" y="318"/>
                </a:lnTo>
                <a:lnTo>
                  <a:pt x="13653" y="415"/>
                </a:lnTo>
                <a:lnTo>
                  <a:pt x="13458" y="537"/>
                </a:lnTo>
                <a:lnTo>
                  <a:pt x="13287" y="660"/>
                </a:lnTo>
                <a:lnTo>
                  <a:pt x="10625" y="3346"/>
                </a:lnTo>
                <a:lnTo>
                  <a:pt x="2858" y="1221"/>
                </a:lnTo>
                <a:lnTo>
                  <a:pt x="2712" y="1197"/>
                </a:lnTo>
                <a:lnTo>
                  <a:pt x="2590" y="1221"/>
                </a:lnTo>
                <a:lnTo>
                  <a:pt x="2467" y="1270"/>
                </a:lnTo>
                <a:lnTo>
                  <a:pt x="2345" y="1343"/>
                </a:lnTo>
                <a:lnTo>
                  <a:pt x="1613" y="2101"/>
                </a:lnTo>
                <a:lnTo>
                  <a:pt x="1539" y="2198"/>
                </a:lnTo>
                <a:lnTo>
                  <a:pt x="1491" y="2296"/>
                </a:lnTo>
                <a:lnTo>
                  <a:pt x="1466" y="2418"/>
                </a:lnTo>
                <a:lnTo>
                  <a:pt x="1466" y="2516"/>
                </a:lnTo>
                <a:lnTo>
                  <a:pt x="1491" y="2613"/>
                </a:lnTo>
                <a:lnTo>
                  <a:pt x="1515" y="2687"/>
                </a:lnTo>
                <a:lnTo>
                  <a:pt x="1613" y="2833"/>
                </a:lnTo>
                <a:lnTo>
                  <a:pt x="1710" y="2907"/>
                </a:lnTo>
                <a:lnTo>
                  <a:pt x="7425" y="6619"/>
                </a:lnTo>
                <a:lnTo>
                  <a:pt x="4177" y="10893"/>
                </a:lnTo>
                <a:lnTo>
                  <a:pt x="929" y="10331"/>
                </a:lnTo>
                <a:lnTo>
                  <a:pt x="831" y="10331"/>
                </a:lnTo>
                <a:lnTo>
                  <a:pt x="709" y="10356"/>
                </a:lnTo>
                <a:lnTo>
                  <a:pt x="611" y="10404"/>
                </a:lnTo>
                <a:lnTo>
                  <a:pt x="514" y="10478"/>
                </a:lnTo>
                <a:lnTo>
                  <a:pt x="147" y="10844"/>
                </a:lnTo>
                <a:lnTo>
                  <a:pt x="74" y="10942"/>
                </a:lnTo>
                <a:lnTo>
                  <a:pt x="25" y="11064"/>
                </a:lnTo>
                <a:lnTo>
                  <a:pt x="1" y="11186"/>
                </a:lnTo>
                <a:lnTo>
                  <a:pt x="1" y="11308"/>
                </a:lnTo>
                <a:lnTo>
                  <a:pt x="50" y="11455"/>
                </a:lnTo>
                <a:lnTo>
                  <a:pt x="147" y="11601"/>
                </a:lnTo>
                <a:lnTo>
                  <a:pt x="245" y="11674"/>
                </a:lnTo>
                <a:lnTo>
                  <a:pt x="3444" y="13457"/>
                </a:lnTo>
                <a:lnTo>
                  <a:pt x="5227" y="16657"/>
                </a:lnTo>
                <a:lnTo>
                  <a:pt x="5301" y="16754"/>
                </a:lnTo>
                <a:lnTo>
                  <a:pt x="5447" y="16852"/>
                </a:lnTo>
                <a:lnTo>
                  <a:pt x="5594" y="16901"/>
                </a:lnTo>
                <a:lnTo>
                  <a:pt x="5716" y="16901"/>
                </a:lnTo>
                <a:lnTo>
                  <a:pt x="5838" y="16877"/>
                </a:lnTo>
                <a:lnTo>
                  <a:pt x="5960" y="16828"/>
                </a:lnTo>
                <a:lnTo>
                  <a:pt x="6058" y="16754"/>
                </a:lnTo>
                <a:lnTo>
                  <a:pt x="6424" y="16388"/>
                </a:lnTo>
                <a:lnTo>
                  <a:pt x="6497" y="16290"/>
                </a:lnTo>
                <a:lnTo>
                  <a:pt x="6546" y="16193"/>
                </a:lnTo>
                <a:lnTo>
                  <a:pt x="6571" y="16071"/>
                </a:lnTo>
                <a:lnTo>
                  <a:pt x="6571" y="15973"/>
                </a:lnTo>
                <a:lnTo>
                  <a:pt x="6009" y="12725"/>
                </a:lnTo>
                <a:lnTo>
                  <a:pt x="10283" y="9476"/>
                </a:lnTo>
                <a:lnTo>
                  <a:pt x="13995" y="15191"/>
                </a:lnTo>
                <a:lnTo>
                  <a:pt x="14068" y="15289"/>
                </a:lnTo>
                <a:lnTo>
                  <a:pt x="14215" y="15387"/>
                </a:lnTo>
                <a:lnTo>
                  <a:pt x="14288" y="15411"/>
                </a:lnTo>
                <a:lnTo>
                  <a:pt x="14386" y="15436"/>
                </a:lnTo>
                <a:lnTo>
                  <a:pt x="14484" y="15436"/>
                </a:lnTo>
                <a:lnTo>
                  <a:pt x="14606" y="15411"/>
                </a:lnTo>
                <a:lnTo>
                  <a:pt x="14703" y="15362"/>
                </a:lnTo>
                <a:lnTo>
                  <a:pt x="14801" y="15289"/>
                </a:lnTo>
                <a:lnTo>
                  <a:pt x="15558" y="14556"/>
                </a:lnTo>
                <a:lnTo>
                  <a:pt x="15631" y="14434"/>
                </a:lnTo>
                <a:lnTo>
                  <a:pt x="15680" y="14312"/>
                </a:lnTo>
                <a:lnTo>
                  <a:pt x="15705" y="14190"/>
                </a:lnTo>
                <a:lnTo>
                  <a:pt x="15680" y="14043"/>
                </a:lnTo>
                <a:lnTo>
                  <a:pt x="13555" y="6277"/>
                </a:lnTo>
                <a:lnTo>
                  <a:pt x="16242" y="3615"/>
                </a:lnTo>
                <a:lnTo>
                  <a:pt x="16364" y="3444"/>
                </a:lnTo>
                <a:lnTo>
                  <a:pt x="16486" y="3248"/>
                </a:lnTo>
                <a:lnTo>
                  <a:pt x="16584" y="3029"/>
                </a:lnTo>
                <a:lnTo>
                  <a:pt x="16657" y="2784"/>
                </a:lnTo>
                <a:lnTo>
                  <a:pt x="16779" y="2345"/>
                </a:lnTo>
                <a:lnTo>
                  <a:pt x="16853" y="2052"/>
                </a:lnTo>
                <a:lnTo>
                  <a:pt x="16877" y="1734"/>
                </a:lnTo>
                <a:lnTo>
                  <a:pt x="16901" y="1441"/>
                </a:lnTo>
                <a:lnTo>
                  <a:pt x="16901" y="1197"/>
                </a:lnTo>
                <a:lnTo>
                  <a:pt x="16901" y="953"/>
                </a:lnTo>
                <a:lnTo>
                  <a:pt x="16853" y="757"/>
                </a:lnTo>
                <a:lnTo>
                  <a:pt x="16779" y="586"/>
                </a:lnTo>
                <a:lnTo>
                  <a:pt x="16706" y="415"/>
                </a:lnTo>
                <a:lnTo>
                  <a:pt x="16608" y="293"/>
                </a:lnTo>
                <a:lnTo>
                  <a:pt x="16486" y="196"/>
                </a:lnTo>
                <a:lnTo>
                  <a:pt x="16315" y="122"/>
                </a:lnTo>
                <a:lnTo>
                  <a:pt x="16144" y="49"/>
                </a:lnTo>
                <a:lnTo>
                  <a:pt x="15949" y="0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87" name="Google Shape;587;p39"/>
          <p:cNvGrpSpPr/>
          <p:nvPr/>
        </p:nvGrpSpPr>
        <p:grpSpPr>
          <a:xfrm>
            <a:off x="5292399" y="3721418"/>
            <a:ext cx="334744" cy="357347"/>
            <a:chOff x="6642425" y="4312500"/>
            <a:chExt cx="433550" cy="462825"/>
          </a:xfrm>
        </p:grpSpPr>
        <p:sp>
          <p:nvSpPr>
            <p:cNvPr id="588" name="Google Shape;588;p39"/>
            <p:cNvSpPr/>
            <p:nvPr/>
          </p:nvSpPr>
          <p:spPr>
            <a:xfrm>
              <a:off x="6642425" y="4687375"/>
              <a:ext cx="433550" cy="39125"/>
            </a:xfrm>
            <a:custGeom>
              <a:rect b="b" l="l" r="r" t="t"/>
              <a:pathLst>
                <a:path extrusionOk="0" h="1565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8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2"/>
                  </a:lnTo>
                  <a:lnTo>
                    <a:pt x="25" y="685"/>
                  </a:lnTo>
                  <a:lnTo>
                    <a:pt x="74" y="783"/>
                  </a:lnTo>
                  <a:lnTo>
                    <a:pt x="147" y="856"/>
                  </a:lnTo>
                  <a:lnTo>
                    <a:pt x="221" y="905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40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40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40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40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40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40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40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40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5"/>
                  </a:lnTo>
                  <a:lnTo>
                    <a:pt x="17195" y="856"/>
                  </a:lnTo>
                  <a:lnTo>
                    <a:pt x="17268" y="783"/>
                  </a:lnTo>
                  <a:lnTo>
                    <a:pt x="17317" y="685"/>
                  </a:lnTo>
                  <a:lnTo>
                    <a:pt x="17341" y="612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8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9" name="Google Shape;589;p39"/>
            <p:cNvSpPr/>
            <p:nvPr/>
          </p:nvSpPr>
          <p:spPr>
            <a:xfrm>
              <a:off x="6642425" y="4736225"/>
              <a:ext cx="433550" cy="39100"/>
            </a:xfrm>
            <a:custGeom>
              <a:rect b="b" l="l" r="r" t="t"/>
              <a:pathLst>
                <a:path extrusionOk="0" h="1564" w="17342">
                  <a:moveTo>
                    <a:pt x="489" y="1"/>
                  </a:moveTo>
                  <a:lnTo>
                    <a:pt x="392" y="25"/>
                  </a:lnTo>
                  <a:lnTo>
                    <a:pt x="294" y="50"/>
                  </a:lnTo>
                  <a:lnTo>
                    <a:pt x="221" y="99"/>
                  </a:lnTo>
                  <a:lnTo>
                    <a:pt x="147" y="147"/>
                  </a:lnTo>
                  <a:lnTo>
                    <a:pt x="74" y="221"/>
                  </a:lnTo>
                  <a:lnTo>
                    <a:pt x="25" y="318"/>
                  </a:lnTo>
                  <a:lnTo>
                    <a:pt x="1" y="392"/>
                  </a:lnTo>
                  <a:lnTo>
                    <a:pt x="1" y="489"/>
                  </a:lnTo>
                  <a:lnTo>
                    <a:pt x="1" y="611"/>
                  </a:lnTo>
                  <a:lnTo>
                    <a:pt x="25" y="685"/>
                  </a:lnTo>
                  <a:lnTo>
                    <a:pt x="74" y="782"/>
                  </a:lnTo>
                  <a:lnTo>
                    <a:pt x="147" y="856"/>
                  </a:lnTo>
                  <a:lnTo>
                    <a:pt x="221" y="904"/>
                  </a:lnTo>
                  <a:lnTo>
                    <a:pt x="294" y="953"/>
                  </a:lnTo>
                  <a:lnTo>
                    <a:pt x="392" y="978"/>
                  </a:lnTo>
                  <a:lnTo>
                    <a:pt x="489" y="978"/>
                  </a:lnTo>
                  <a:lnTo>
                    <a:pt x="734" y="1002"/>
                  </a:lnTo>
                  <a:lnTo>
                    <a:pt x="929" y="1051"/>
                  </a:lnTo>
                  <a:lnTo>
                    <a:pt x="1100" y="1124"/>
                  </a:lnTo>
                  <a:lnTo>
                    <a:pt x="1271" y="1222"/>
                  </a:lnTo>
                  <a:lnTo>
                    <a:pt x="1491" y="1344"/>
                  </a:lnTo>
                  <a:lnTo>
                    <a:pt x="1759" y="1466"/>
                  </a:lnTo>
                  <a:lnTo>
                    <a:pt x="1930" y="1515"/>
                  </a:lnTo>
                  <a:lnTo>
                    <a:pt x="2101" y="1539"/>
                  </a:lnTo>
                  <a:lnTo>
                    <a:pt x="2297" y="1564"/>
                  </a:lnTo>
                  <a:lnTo>
                    <a:pt x="2761" y="1564"/>
                  </a:lnTo>
                  <a:lnTo>
                    <a:pt x="2956" y="1539"/>
                  </a:lnTo>
                  <a:lnTo>
                    <a:pt x="3127" y="1515"/>
                  </a:lnTo>
                  <a:lnTo>
                    <a:pt x="3298" y="1466"/>
                  </a:lnTo>
                  <a:lnTo>
                    <a:pt x="3567" y="1344"/>
                  </a:lnTo>
                  <a:lnTo>
                    <a:pt x="3787" y="1222"/>
                  </a:lnTo>
                  <a:lnTo>
                    <a:pt x="3957" y="1124"/>
                  </a:lnTo>
                  <a:lnTo>
                    <a:pt x="4128" y="1051"/>
                  </a:lnTo>
                  <a:lnTo>
                    <a:pt x="4324" y="1002"/>
                  </a:lnTo>
                  <a:lnTo>
                    <a:pt x="4568" y="978"/>
                  </a:lnTo>
                  <a:lnTo>
                    <a:pt x="4837" y="1002"/>
                  </a:lnTo>
                  <a:lnTo>
                    <a:pt x="5032" y="1051"/>
                  </a:lnTo>
                  <a:lnTo>
                    <a:pt x="5179" y="1124"/>
                  </a:lnTo>
                  <a:lnTo>
                    <a:pt x="5350" y="1222"/>
                  </a:lnTo>
                  <a:lnTo>
                    <a:pt x="5594" y="1344"/>
                  </a:lnTo>
                  <a:lnTo>
                    <a:pt x="5862" y="1466"/>
                  </a:lnTo>
                  <a:lnTo>
                    <a:pt x="6009" y="1515"/>
                  </a:lnTo>
                  <a:lnTo>
                    <a:pt x="6204" y="1539"/>
                  </a:lnTo>
                  <a:lnTo>
                    <a:pt x="6400" y="1564"/>
                  </a:lnTo>
                  <a:lnTo>
                    <a:pt x="6839" y="1564"/>
                  </a:lnTo>
                  <a:lnTo>
                    <a:pt x="7059" y="1539"/>
                  </a:lnTo>
                  <a:lnTo>
                    <a:pt x="7230" y="1515"/>
                  </a:lnTo>
                  <a:lnTo>
                    <a:pt x="7401" y="1466"/>
                  </a:lnTo>
                  <a:lnTo>
                    <a:pt x="7670" y="1344"/>
                  </a:lnTo>
                  <a:lnTo>
                    <a:pt x="7890" y="1222"/>
                  </a:lnTo>
                  <a:lnTo>
                    <a:pt x="8061" y="1124"/>
                  </a:lnTo>
                  <a:lnTo>
                    <a:pt x="8231" y="1051"/>
                  </a:lnTo>
                  <a:lnTo>
                    <a:pt x="8427" y="1002"/>
                  </a:lnTo>
                  <a:lnTo>
                    <a:pt x="8671" y="978"/>
                  </a:lnTo>
                  <a:lnTo>
                    <a:pt x="8915" y="1002"/>
                  </a:lnTo>
                  <a:lnTo>
                    <a:pt x="9111" y="1051"/>
                  </a:lnTo>
                  <a:lnTo>
                    <a:pt x="9282" y="1124"/>
                  </a:lnTo>
                  <a:lnTo>
                    <a:pt x="9453" y="1222"/>
                  </a:lnTo>
                  <a:lnTo>
                    <a:pt x="9672" y="1344"/>
                  </a:lnTo>
                  <a:lnTo>
                    <a:pt x="9941" y="1466"/>
                  </a:lnTo>
                  <a:lnTo>
                    <a:pt x="10112" y="1515"/>
                  </a:lnTo>
                  <a:lnTo>
                    <a:pt x="10283" y="1539"/>
                  </a:lnTo>
                  <a:lnTo>
                    <a:pt x="10478" y="1564"/>
                  </a:lnTo>
                  <a:lnTo>
                    <a:pt x="10942" y="1564"/>
                  </a:lnTo>
                  <a:lnTo>
                    <a:pt x="11138" y="1539"/>
                  </a:lnTo>
                  <a:lnTo>
                    <a:pt x="11333" y="1515"/>
                  </a:lnTo>
                  <a:lnTo>
                    <a:pt x="11480" y="1466"/>
                  </a:lnTo>
                  <a:lnTo>
                    <a:pt x="11748" y="1344"/>
                  </a:lnTo>
                  <a:lnTo>
                    <a:pt x="11993" y="1222"/>
                  </a:lnTo>
                  <a:lnTo>
                    <a:pt x="12139" y="1124"/>
                  </a:lnTo>
                  <a:lnTo>
                    <a:pt x="12310" y="1051"/>
                  </a:lnTo>
                  <a:lnTo>
                    <a:pt x="12506" y="1002"/>
                  </a:lnTo>
                  <a:lnTo>
                    <a:pt x="12774" y="978"/>
                  </a:lnTo>
                  <a:lnTo>
                    <a:pt x="13018" y="1002"/>
                  </a:lnTo>
                  <a:lnTo>
                    <a:pt x="13214" y="1051"/>
                  </a:lnTo>
                  <a:lnTo>
                    <a:pt x="13385" y="1124"/>
                  </a:lnTo>
                  <a:lnTo>
                    <a:pt x="13556" y="1222"/>
                  </a:lnTo>
                  <a:lnTo>
                    <a:pt x="13776" y="1344"/>
                  </a:lnTo>
                  <a:lnTo>
                    <a:pt x="14044" y="1466"/>
                  </a:lnTo>
                  <a:lnTo>
                    <a:pt x="14215" y="1515"/>
                  </a:lnTo>
                  <a:lnTo>
                    <a:pt x="14386" y="1539"/>
                  </a:lnTo>
                  <a:lnTo>
                    <a:pt x="14581" y="1564"/>
                  </a:lnTo>
                  <a:lnTo>
                    <a:pt x="15046" y="1564"/>
                  </a:lnTo>
                  <a:lnTo>
                    <a:pt x="15241" y="1539"/>
                  </a:lnTo>
                  <a:lnTo>
                    <a:pt x="15412" y="1515"/>
                  </a:lnTo>
                  <a:lnTo>
                    <a:pt x="15583" y="1466"/>
                  </a:lnTo>
                  <a:lnTo>
                    <a:pt x="15851" y="1344"/>
                  </a:lnTo>
                  <a:lnTo>
                    <a:pt x="16071" y="1222"/>
                  </a:lnTo>
                  <a:lnTo>
                    <a:pt x="16242" y="1124"/>
                  </a:lnTo>
                  <a:lnTo>
                    <a:pt x="16413" y="1051"/>
                  </a:lnTo>
                  <a:lnTo>
                    <a:pt x="16609" y="1002"/>
                  </a:lnTo>
                  <a:lnTo>
                    <a:pt x="16853" y="978"/>
                  </a:lnTo>
                  <a:lnTo>
                    <a:pt x="16951" y="978"/>
                  </a:lnTo>
                  <a:lnTo>
                    <a:pt x="17048" y="953"/>
                  </a:lnTo>
                  <a:lnTo>
                    <a:pt x="17121" y="904"/>
                  </a:lnTo>
                  <a:lnTo>
                    <a:pt x="17195" y="856"/>
                  </a:lnTo>
                  <a:lnTo>
                    <a:pt x="17268" y="782"/>
                  </a:lnTo>
                  <a:lnTo>
                    <a:pt x="17317" y="685"/>
                  </a:lnTo>
                  <a:lnTo>
                    <a:pt x="17341" y="611"/>
                  </a:lnTo>
                  <a:lnTo>
                    <a:pt x="17341" y="489"/>
                  </a:lnTo>
                  <a:lnTo>
                    <a:pt x="17341" y="392"/>
                  </a:lnTo>
                  <a:lnTo>
                    <a:pt x="17317" y="318"/>
                  </a:lnTo>
                  <a:lnTo>
                    <a:pt x="17268" y="221"/>
                  </a:lnTo>
                  <a:lnTo>
                    <a:pt x="17195" y="147"/>
                  </a:lnTo>
                  <a:lnTo>
                    <a:pt x="17121" y="99"/>
                  </a:lnTo>
                  <a:lnTo>
                    <a:pt x="17048" y="50"/>
                  </a:lnTo>
                  <a:lnTo>
                    <a:pt x="16951" y="25"/>
                  </a:lnTo>
                  <a:lnTo>
                    <a:pt x="16853" y="1"/>
                  </a:lnTo>
                  <a:lnTo>
                    <a:pt x="16633" y="25"/>
                  </a:lnTo>
                  <a:lnTo>
                    <a:pt x="16438" y="50"/>
                  </a:lnTo>
                  <a:lnTo>
                    <a:pt x="16242" y="74"/>
                  </a:lnTo>
                  <a:lnTo>
                    <a:pt x="16096" y="123"/>
                  </a:lnTo>
                  <a:lnTo>
                    <a:pt x="15827" y="245"/>
                  </a:lnTo>
                  <a:lnTo>
                    <a:pt x="15583" y="367"/>
                  </a:lnTo>
                  <a:lnTo>
                    <a:pt x="15436" y="465"/>
                  </a:lnTo>
                  <a:lnTo>
                    <a:pt x="15265" y="538"/>
                  </a:lnTo>
                  <a:lnTo>
                    <a:pt x="15070" y="587"/>
                  </a:lnTo>
                  <a:lnTo>
                    <a:pt x="14557" y="587"/>
                  </a:lnTo>
                  <a:lnTo>
                    <a:pt x="14362" y="538"/>
                  </a:lnTo>
                  <a:lnTo>
                    <a:pt x="14191" y="465"/>
                  </a:lnTo>
                  <a:lnTo>
                    <a:pt x="14020" y="367"/>
                  </a:lnTo>
                  <a:lnTo>
                    <a:pt x="13800" y="245"/>
                  </a:lnTo>
                  <a:lnTo>
                    <a:pt x="13531" y="123"/>
                  </a:lnTo>
                  <a:lnTo>
                    <a:pt x="13385" y="74"/>
                  </a:lnTo>
                  <a:lnTo>
                    <a:pt x="13189" y="50"/>
                  </a:lnTo>
                  <a:lnTo>
                    <a:pt x="12994" y="25"/>
                  </a:lnTo>
                  <a:lnTo>
                    <a:pt x="12774" y="1"/>
                  </a:lnTo>
                  <a:lnTo>
                    <a:pt x="12530" y="25"/>
                  </a:lnTo>
                  <a:lnTo>
                    <a:pt x="12335" y="50"/>
                  </a:lnTo>
                  <a:lnTo>
                    <a:pt x="12164" y="74"/>
                  </a:lnTo>
                  <a:lnTo>
                    <a:pt x="11993" y="123"/>
                  </a:lnTo>
                  <a:lnTo>
                    <a:pt x="11724" y="245"/>
                  </a:lnTo>
                  <a:lnTo>
                    <a:pt x="11504" y="367"/>
                  </a:lnTo>
                  <a:lnTo>
                    <a:pt x="11333" y="465"/>
                  </a:lnTo>
                  <a:lnTo>
                    <a:pt x="11162" y="538"/>
                  </a:lnTo>
                  <a:lnTo>
                    <a:pt x="10967" y="587"/>
                  </a:lnTo>
                  <a:lnTo>
                    <a:pt x="10478" y="587"/>
                  </a:lnTo>
                  <a:lnTo>
                    <a:pt x="10283" y="538"/>
                  </a:lnTo>
                  <a:lnTo>
                    <a:pt x="10112" y="465"/>
                  </a:lnTo>
                  <a:lnTo>
                    <a:pt x="9941" y="367"/>
                  </a:lnTo>
                  <a:lnTo>
                    <a:pt x="9721" y="245"/>
                  </a:lnTo>
                  <a:lnTo>
                    <a:pt x="9428" y="123"/>
                  </a:lnTo>
                  <a:lnTo>
                    <a:pt x="9282" y="74"/>
                  </a:lnTo>
                  <a:lnTo>
                    <a:pt x="9111" y="50"/>
                  </a:lnTo>
                  <a:lnTo>
                    <a:pt x="8891" y="25"/>
                  </a:lnTo>
                  <a:lnTo>
                    <a:pt x="8671" y="1"/>
                  </a:lnTo>
                  <a:lnTo>
                    <a:pt x="8451" y="25"/>
                  </a:lnTo>
                  <a:lnTo>
                    <a:pt x="8231" y="50"/>
                  </a:lnTo>
                  <a:lnTo>
                    <a:pt x="8061" y="74"/>
                  </a:lnTo>
                  <a:lnTo>
                    <a:pt x="7890" y="123"/>
                  </a:lnTo>
                  <a:lnTo>
                    <a:pt x="7621" y="245"/>
                  </a:lnTo>
                  <a:lnTo>
                    <a:pt x="7401" y="367"/>
                  </a:lnTo>
                  <a:lnTo>
                    <a:pt x="7230" y="465"/>
                  </a:lnTo>
                  <a:lnTo>
                    <a:pt x="7059" y="538"/>
                  </a:lnTo>
                  <a:lnTo>
                    <a:pt x="6864" y="587"/>
                  </a:lnTo>
                  <a:lnTo>
                    <a:pt x="6375" y="587"/>
                  </a:lnTo>
                  <a:lnTo>
                    <a:pt x="6180" y="538"/>
                  </a:lnTo>
                  <a:lnTo>
                    <a:pt x="6009" y="465"/>
                  </a:lnTo>
                  <a:lnTo>
                    <a:pt x="5838" y="367"/>
                  </a:lnTo>
                  <a:lnTo>
                    <a:pt x="5618" y="245"/>
                  </a:lnTo>
                  <a:lnTo>
                    <a:pt x="5350" y="123"/>
                  </a:lnTo>
                  <a:lnTo>
                    <a:pt x="5179" y="74"/>
                  </a:lnTo>
                  <a:lnTo>
                    <a:pt x="5008" y="50"/>
                  </a:lnTo>
                  <a:lnTo>
                    <a:pt x="4812" y="25"/>
                  </a:lnTo>
                  <a:lnTo>
                    <a:pt x="4568" y="1"/>
                  </a:lnTo>
                  <a:lnTo>
                    <a:pt x="4348" y="25"/>
                  </a:lnTo>
                  <a:lnTo>
                    <a:pt x="4153" y="50"/>
                  </a:lnTo>
                  <a:lnTo>
                    <a:pt x="3957" y="74"/>
                  </a:lnTo>
                  <a:lnTo>
                    <a:pt x="3811" y="123"/>
                  </a:lnTo>
                  <a:lnTo>
                    <a:pt x="3542" y="245"/>
                  </a:lnTo>
                  <a:lnTo>
                    <a:pt x="3298" y="367"/>
                  </a:lnTo>
                  <a:lnTo>
                    <a:pt x="3152" y="465"/>
                  </a:lnTo>
                  <a:lnTo>
                    <a:pt x="2981" y="538"/>
                  </a:lnTo>
                  <a:lnTo>
                    <a:pt x="2785" y="587"/>
                  </a:lnTo>
                  <a:lnTo>
                    <a:pt x="2272" y="587"/>
                  </a:lnTo>
                  <a:lnTo>
                    <a:pt x="2077" y="538"/>
                  </a:lnTo>
                  <a:lnTo>
                    <a:pt x="1906" y="465"/>
                  </a:lnTo>
                  <a:lnTo>
                    <a:pt x="1759" y="367"/>
                  </a:lnTo>
                  <a:lnTo>
                    <a:pt x="1515" y="245"/>
                  </a:lnTo>
                  <a:lnTo>
                    <a:pt x="1247" y="123"/>
                  </a:lnTo>
                  <a:lnTo>
                    <a:pt x="1100" y="74"/>
                  </a:lnTo>
                  <a:lnTo>
                    <a:pt x="905" y="50"/>
                  </a:lnTo>
                  <a:lnTo>
                    <a:pt x="709" y="25"/>
                  </a:lnTo>
                  <a:lnTo>
                    <a:pt x="48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0" name="Google Shape;590;p39"/>
            <p:cNvSpPr/>
            <p:nvPr/>
          </p:nvSpPr>
          <p:spPr>
            <a:xfrm>
              <a:off x="6684575" y="4312500"/>
              <a:ext cx="349875" cy="377350"/>
            </a:xfrm>
            <a:custGeom>
              <a:rect b="b" l="l" r="r" t="t"/>
              <a:pathLst>
                <a:path extrusionOk="0" h="15094" w="13995">
                  <a:moveTo>
                    <a:pt x="5691" y="5740"/>
                  </a:moveTo>
                  <a:lnTo>
                    <a:pt x="5764" y="5764"/>
                  </a:lnTo>
                  <a:lnTo>
                    <a:pt x="5813" y="5837"/>
                  </a:lnTo>
                  <a:lnTo>
                    <a:pt x="5862" y="5886"/>
                  </a:lnTo>
                  <a:lnTo>
                    <a:pt x="5935" y="6082"/>
                  </a:lnTo>
                  <a:lnTo>
                    <a:pt x="5959" y="6301"/>
                  </a:lnTo>
                  <a:lnTo>
                    <a:pt x="5935" y="6521"/>
                  </a:lnTo>
                  <a:lnTo>
                    <a:pt x="5862" y="6692"/>
                  </a:lnTo>
                  <a:lnTo>
                    <a:pt x="5813" y="6765"/>
                  </a:lnTo>
                  <a:lnTo>
                    <a:pt x="5764" y="6814"/>
                  </a:lnTo>
                  <a:lnTo>
                    <a:pt x="5691" y="6839"/>
                  </a:lnTo>
                  <a:lnTo>
                    <a:pt x="5642" y="6863"/>
                  </a:lnTo>
                  <a:lnTo>
                    <a:pt x="5569" y="6839"/>
                  </a:lnTo>
                  <a:lnTo>
                    <a:pt x="5520" y="6814"/>
                  </a:lnTo>
                  <a:lnTo>
                    <a:pt x="5446" y="6765"/>
                  </a:lnTo>
                  <a:lnTo>
                    <a:pt x="5398" y="6692"/>
                  </a:lnTo>
                  <a:lnTo>
                    <a:pt x="5349" y="6521"/>
                  </a:lnTo>
                  <a:lnTo>
                    <a:pt x="5324" y="6301"/>
                  </a:lnTo>
                  <a:lnTo>
                    <a:pt x="5349" y="6082"/>
                  </a:lnTo>
                  <a:lnTo>
                    <a:pt x="5398" y="5886"/>
                  </a:lnTo>
                  <a:lnTo>
                    <a:pt x="5446" y="5837"/>
                  </a:lnTo>
                  <a:lnTo>
                    <a:pt x="5520" y="5764"/>
                  </a:lnTo>
                  <a:lnTo>
                    <a:pt x="5569" y="5740"/>
                  </a:lnTo>
                  <a:close/>
                  <a:moveTo>
                    <a:pt x="8402" y="5740"/>
                  </a:moveTo>
                  <a:lnTo>
                    <a:pt x="8475" y="5764"/>
                  </a:lnTo>
                  <a:lnTo>
                    <a:pt x="8524" y="5837"/>
                  </a:lnTo>
                  <a:lnTo>
                    <a:pt x="8573" y="5886"/>
                  </a:lnTo>
                  <a:lnTo>
                    <a:pt x="8621" y="6082"/>
                  </a:lnTo>
                  <a:lnTo>
                    <a:pt x="8646" y="6301"/>
                  </a:lnTo>
                  <a:lnTo>
                    <a:pt x="8621" y="6521"/>
                  </a:lnTo>
                  <a:lnTo>
                    <a:pt x="8573" y="6692"/>
                  </a:lnTo>
                  <a:lnTo>
                    <a:pt x="8524" y="6765"/>
                  </a:lnTo>
                  <a:lnTo>
                    <a:pt x="8475" y="6814"/>
                  </a:lnTo>
                  <a:lnTo>
                    <a:pt x="8402" y="6839"/>
                  </a:lnTo>
                  <a:lnTo>
                    <a:pt x="8328" y="6863"/>
                  </a:lnTo>
                  <a:lnTo>
                    <a:pt x="8280" y="6839"/>
                  </a:lnTo>
                  <a:lnTo>
                    <a:pt x="8206" y="6814"/>
                  </a:lnTo>
                  <a:lnTo>
                    <a:pt x="8157" y="6765"/>
                  </a:lnTo>
                  <a:lnTo>
                    <a:pt x="8109" y="6692"/>
                  </a:lnTo>
                  <a:lnTo>
                    <a:pt x="8035" y="6521"/>
                  </a:lnTo>
                  <a:lnTo>
                    <a:pt x="8011" y="6301"/>
                  </a:lnTo>
                  <a:lnTo>
                    <a:pt x="8035" y="6082"/>
                  </a:lnTo>
                  <a:lnTo>
                    <a:pt x="8109" y="5886"/>
                  </a:lnTo>
                  <a:lnTo>
                    <a:pt x="8157" y="5837"/>
                  </a:lnTo>
                  <a:lnTo>
                    <a:pt x="8206" y="5764"/>
                  </a:lnTo>
                  <a:lnTo>
                    <a:pt x="8280" y="5740"/>
                  </a:lnTo>
                  <a:close/>
                  <a:moveTo>
                    <a:pt x="9867" y="2931"/>
                  </a:moveTo>
                  <a:lnTo>
                    <a:pt x="9867" y="4421"/>
                  </a:lnTo>
                  <a:lnTo>
                    <a:pt x="11552" y="4421"/>
                  </a:lnTo>
                  <a:lnTo>
                    <a:pt x="11552" y="6033"/>
                  </a:lnTo>
                  <a:lnTo>
                    <a:pt x="7229" y="4225"/>
                  </a:lnTo>
                  <a:lnTo>
                    <a:pt x="7229" y="9867"/>
                  </a:lnTo>
                  <a:lnTo>
                    <a:pt x="7205" y="9965"/>
                  </a:lnTo>
                  <a:lnTo>
                    <a:pt x="7156" y="10063"/>
                  </a:lnTo>
                  <a:lnTo>
                    <a:pt x="7083" y="10111"/>
                  </a:lnTo>
                  <a:lnTo>
                    <a:pt x="6887" y="10111"/>
                  </a:lnTo>
                  <a:lnTo>
                    <a:pt x="6814" y="10063"/>
                  </a:lnTo>
                  <a:lnTo>
                    <a:pt x="6765" y="9965"/>
                  </a:lnTo>
                  <a:lnTo>
                    <a:pt x="6741" y="9867"/>
                  </a:lnTo>
                  <a:lnTo>
                    <a:pt x="6741" y="4225"/>
                  </a:lnTo>
                  <a:lnTo>
                    <a:pt x="2418" y="6033"/>
                  </a:lnTo>
                  <a:lnTo>
                    <a:pt x="2418" y="4421"/>
                  </a:lnTo>
                  <a:lnTo>
                    <a:pt x="4103" y="4421"/>
                  </a:lnTo>
                  <a:lnTo>
                    <a:pt x="4103" y="2931"/>
                  </a:lnTo>
                  <a:close/>
                  <a:moveTo>
                    <a:pt x="5520" y="0"/>
                  </a:moveTo>
                  <a:lnTo>
                    <a:pt x="5520" y="2027"/>
                  </a:lnTo>
                  <a:lnTo>
                    <a:pt x="3151" y="2027"/>
                  </a:lnTo>
                  <a:lnTo>
                    <a:pt x="3151" y="3542"/>
                  </a:lnTo>
                  <a:lnTo>
                    <a:pt x="1466" y="3542"/>
                  </a:lnTo>
                  <a:lnTo>
                    <a:pt x="1466" y="6423"/>
                  </a:lnTo>
                  <a:lnTo>
                    <a:pt x="586" y="6765"/>
                  </a:lnTo>
                  <a:lnTo>
                    <a:pt x="415" y="6863"/>
                  </a:lnTo>
                  <a:lnTo>
                    <a:pt x="269" y="6985"/>
                  </a:lnTo>
                  <a:lnTo>
                    <a:pt x="147" y="7132"/>
                  </a:lnTo>
                  <a:lnTo>
                    <a:pt x="49" y="7278"/>
                  </a:lnTo>
                  <a:lnTo>
                    <a:pt x="0" y="7425"/>
                  </a:lnTo>
                  <a:lnTo>
                    <a:pt x="0" y="7596"/>
                  </a:lnTo>
                  <a:lnTo>
                    <a:pt x="0" y="7791"/>
                  </a:lnTo>
                  <a:lnTo>
                    <a:pt x="73" y="7987"/>
                  </a:lnTo>
                  <a:lnTo>
                    <a:pt x="1514" y="11308"/>
                  </a:lnTo>
                  <a:lnTo>
                    <a:pt x="1514" y="14874"/>
                  </a:lnTo>
                  <a:lnTo>
                    <a:pt x="1759" y="14752"/>
                  </a:lnTo>
                  <a:lnTo>
                    <a:pt x="2052" y="14630"/>
                  </a:lnTo>
                  <a:lnTo>
                    <a:pt x="2247" y="14581"/>
                  </a:lnTo>
                  <a:lnTo>
                    <a:pt x="2442" y="14556"/>
                  </a:lnTo>
                  <a:lnTo>
                    <a:pt x="2662" y="14532"/>
                  </a:lnTo>
                  <a:lnTo>
                    <a:pt x="2882" y="14508"/>
                  </a:lnTo>
                  <a:lnTo>
                    <a:pt x="3175" y="14532"/>
                  </a:lnTo>
                  <a:lnTo>
                    <a:pt x="3419" y="14556"/>
                  </a:lnTo>
                  <a:lnTo>
                    <a:pt x="3639" y="14605"/>
                  </a:lnTo>
                  <a:lnTo>
                    <a:pt x="3835" y="14678"/>
                  </a:lnTo>
                  <a:lnTo>
                    <a:pt x="4152" y="14801"/>
                  </a:lnTo>
                  <a:lnTo>
                    <a:pt x="4396" y="14947"/>
                  </a:lnTo>
                  <a:lnTo>
                    <a:pt x="4543" y="15020"/>
                  </a:lnTo>
                  <a:lnTo>
                    <a:pt x="4641" y="15069"/>
                  </a:lnTo>
                  <a:lnTo>
                    <a:pt x="4787" y="15094"/>
                  </a:lnTo>
                  <a:lnTo>
                    <a:pt x="5105" y="15094"/>
                  </a:lnTo>
                  <a:lnTo>
                    <a:pt x="5227" y="15069"/>
                  </a:lnTo>
                  <a:lnTo>
                    <a:pt x="5349" y="15020"/>
                  </a:lnTo>
                  <a:lnTo>
                    <a:pt x="5471" y="14947"/>
                  </a:lnTo>
                  <a:lnTo>
                    <a:pt x="5740" y="14801"/>
                  </a:lnTo>
                  <a:lnTo>
                    <a:pt x="6057" y="14678"/>
                  </a:lnTo>
                  <a:lnTo>
                    <a:pt x="6252" y="14605"/>
                  </a:lnTo>
                  <a:lnTo>
                    <a:pt x="6472" y="14556"/>
                  </a:lnTo>
                  <a:lnTo>
                    <a:pt x="6716" y="14532"/>
                  </a:lnTo>
                  <a:lnTo>
                    <a:pt x="6985" y="14508"/>
                  </a:lnTo>
                  <a:lnTo>
                    <a:pt x="7254" y="14532"/>
                  </a:lnTo>
                  <a:lnTo>
                    <a:pt x="7498" y="14556"/>
                  </a:lnTo>
                  <a:lnTo>
                    <a:pt x="7718" y="14605"/>
                  </a:lnTo>
                  <a:lnTo>
                    <a:pt x="7913" y="14678"/>
                  </a:lnTo>
                  <a:lnTo>
                    <a:pt x="8255" y="14801"/>
                  </a:lnTo>
                  <a:lnTo>
                    <a:pt x="8499" y="14947"/>
                  </a:lnTo>
                  <a:lnTo>
                    <a:pt x="8621" y="15020"/>
                  </a:lnTo>
                  <a:lnTo>
                    <a:pt x="8744" y="15069"/>
                  </a:lnTo>
                  <a:lnTo>
                    <a:pt x="8866" y="15094"/>
                  </a:lnTo>
                  <a:lnTo>
                    <a:pt x="9183" y="15094"/>
                  </a:lnTo>
                  <a:lnTo>
                    <a:pt x="9330" y="15069"/>
                  </a:lnTo>
                  <a:lnTo>
                    <a:pt x="9427" y="15020"/>
                  </a:lnTo>
                  <a:lnTo>
                    <a:pt x="9574" y="14947"/>
                  </a:lnTo>
                  <a:lnTo>
                    <a:pt x="9818" y="14801"/>
                  </a:lnTo>
                  <a:lnTo>
                    <a:pt x="10136" y="14678"/>
                  </a:lnTo>
                  <a:lnTo>
                    <a:pt x="10331" y="14605"/>
                  </a:lnTo>
                  <a:lnTo>
                    <a:pt x="10551" y="14556"/>
                  </a:lnTo>
                  <a:lnTo>
                    <a:pt x="10795" y="14532"/>
                  </a:lnTo>
                  <a:lnTo>
                    <a:pt x="11088" y="14508"/>
                  </a:lnTo>
                  <a:lnTo>
                    <a:pt x="11308" y="14532"/>
                  </a:lnTo>
                  <a:lnTo>
                    <a:pt x="11528" y="14556"/>
                  </a:lnTo>
                  <a:lnTo>
                    <a:pt x="11723" y="14581"/>
                  </a:lnTo>
                  <a:lnTo>
                    <a:pt x="11919" y="14630"/>
                  </a:lnTo>
                  <a:lnTo>
                    <a:pt x="12212" y="14752"/>
                  </a:lnTo>
                  <a:lnTo>
                    <a:pt x="12456" y="14874"/>
                  </a:lnTo>
                  <a:lnTo>
                    <a:pt x="12456" y="11308"/>
                  </a:lnTo>
                  <a:lnTo>
                    <a:pt x="13897" y="7987"/>
                  </a:lnTo>
                  <a:lnTo>
                    <a:pt x="13970" y="7791"/>
                  </a:lnTo>
                  <a:lnTo>
                    <a:pt x="13995" y="7596"/>
                  </a:lnTo>
                  <a:lnTo>
                    <a:pt x="13970" y="7425"/>
                  </a:lnTo>
                  <a:lnTo>
                    <a:pt x="13921" y="7278"/>
                  </a:lnTo>
                  <a:lnTo>
                    <a:pt x="13824" y="7132"/>
                  </a:lnTo>
                  <a:lnTo>
                    <a:pt x="13701" y="6985"/>
                  </a:lnTo>
                  <a:lnTo>
                    <a:pt x="13555" y="6863"/>
                  </a:lnTo>
                  <a:lnTo>
                    <a:pt x="13384" y="6765"/>
                  </a:lnTo>
                  <a:lnTo>
                    <a:pt x="12505" y="6423"/>
                  </a:lnTo>
                  <a:lnTo>
                    <a:pt x="12505" y="3542"/>
                  </a:lnTo>
                  <a:lnTo>
                    <a:pt x="10820" y="3542"/>
                  </a:lnTo>
                  <a:lnTo>
                    <a:pt x="10820" y="2027"/>
                  </a:lnTo>
                  <a:lnTo>
                    <a:pt x="8450" y="2027"/>
                  </a:lnTo>
                  <a:lnTo>
                    <a:pt x="845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91" name="Google Shape;591;p39"/>
          <p:cNvSpPr/>
          <p:nvPr/>
        </p:nvSpPr>
        <p:spPr>
          <a:xfrm>
            <a:off x="560751" y="4294025"/>
            <a:ext cx="429944" cy="253654"/>
          </a:xfrm>
          <a:custGeom>
            <a:rect b="b" l="l" r="r" t="t"/>
            <a:pathLst>
              <a:path extrusionOk="0" h="13141" w="22274">
                <a:moveTo>
                  <a:pt x="14532" y="3786"/>
                </a:moveTo>
                <a:lnTo>
                  <a:pt x="11747" y="7084"/>
                </a:lnTo>
                <a:lnTo>
                  <a:pt x="11577" y="7035"/>
                </a:lnTo>
                <a:lnTo>
                  <a:pt x="11406" y="6986"/>
                </a:lnTo>
                <a:lnTo>
                  <a:pt x="11235" y="6937"/>
                </a:lnTo>
                <a:lnTo>
                  <a:pt x="10893" y="6937"/>
                </a:lnTo>
                <a:lnTo>
                  <a:pt x="10746" y="6961"/>
                </a:lnTo>
                <a:lnTo>
                  <a:pt x="9207" y="3786"/>
                </a:lnTo>
                <a:close/>
                <a:moveTo>
                  <a:pt x="7034" y="6082"/>
                </a:moveTo>
                <a:lnTo>
                  <a:pt x="7229" y="6302"/>
                </a:lnTo>
                <a:lnTo>
                  <a:pt x="7400" y="6522"/>
                </a:lnTo>
                <a:lnTo>
                  <a:pt x="7571" y="6766"/>
                </a:lnTo>
                <a:lnTo>
                  <a:pt x="7718" y="7010"/>
                </a:lnTo>
                <a:lnTo>
                  <a:pt x="7840" y="7279"/>
                </a:lnTo>
                <a:lnTo>
                  <a:pt x="7937" y="7572"/>
                </a:lnTo>
                <a:lnTo>
                  <a:pt x="8011" y="7841"/>
                </a:lnTo>
                <a:lnTo>
                  <a:pt x="8060" y="8134"/>
                </a:lnTo>
                <a:lnTo>
                  <a:pt x="5422" y="8134"/>
                </a:lnTo>
                <a:lnTo>
                  <a:pt x="7034" y="6082"/>
                </a:lnTo>
                <a:close/>
                <a:moveTo>
                  <a:pt x="8475" y="4275"/>
                </a:moveTo>
                <a:lnTo>
                  <a:pt x="9965" y="7352"/>
                </a:lnTo>
                <a:lnTo>
                  <a:pt x="9769" y="7523"/>
                </a:lnTo>
                <a:lnTo>
                  <a:pt x="9623" y="7743"/>
                </a:lnTo>
                <a:lnTo>
                  <a:pt x="9525" y="7963"/>
                </a:lnTo>
                <a:lnTo>
                  <a:pt x="9427" y="8183"/>
                </a:lnTo>
                <a:lnTo>
                  <a:pt x="9061" y="8183"/>
                </a:lnTo>
                <a:lnTo>
                  <a:pt x="8988" y="7767"/>
                </a:lnTo>
                <a:lnTo>
                  <a:pt x="8890" y="7377"/>
                </a:lnTo>
                <a:lnTo>
                  <a:pt x="8768" y="6986"/>
                </a:lnTo>
                <a:lnTo>
                  <a:pt x="8597" y="6619"/>
                </a:lnTo>
                <a:lnTo>
                  <a:pt x="8402" y="6253"/>
                </a:lnTo>
                <a:lnTo>
                  <a:pt x="8182" y="5936"/>
                </a:lnTo>
                <a:lnTo>
                  <a:pt x="7937" y="5618"/>
                </a:lnTo>
                <a:lnTo>
                  <a:pt x="7644" y="5325"/>
                </a:lnTo>
                <a:lnTo>
                  <a:pt x="8475" y="4275"/>
                </a:lnTo>
                <a:close/>
                <a:moveTo>
                  <a:pt x="11161" y="8012"/>
                </a:moveTo>
                <a:lnTo>
                  <a:pt x="11259" y="8060"/>
                </a:lnTo>
                <a:lnTo>
                  <a:pt x="11381" y="8109"/>
                </a:lnTo>
                <a:lnTo>
                  <a:pt x="11454" y="8183"/>
                </a:lnTo>
                <a:lnTo>
                  <a:pt x="11528" y="8280"/>
                </a:lnTo>
                <a:lnTo>
                  <a:pt x="11577" y="8378"/>
                </a:lnTo>
                <a:lnTo>
                  <a:pt x="11625" y="8476"/>
                </a:lnTo>
                <a:lnTo>
                  <a:pt x="11625" y="8598"/>
                </a:lnTo>
                <a:lnTo>
                  <a:pt x="11625" y="8695"/>
                </a:lnTo>
                <a:lnTo>
                  <a:pt x="11577" y="8818"/>
                </a:lnTo>
                <a:lnTo>
                  <a:pt x="11528" y="8915"/>
                </a:lnTo>
                <a:lnTo>
                  <a:pt x="11454" y="9013"/>
                </a:lnTo>
                <a:lnTo>
                  <a:pt x="11381" y="9062"/>
                </a:lnTo>
                <a:lnTo>
                  <a:pt x="11259" y="9135"/>
                </a:lnTo>
                <a:lnTo>
                  <a:pt x="11161" y="9159"/>
                </a:lnTo>
                <a:lnTo>
                  <a:pt x="11039" y="9184"/>
                </a:lnTo>
                <a:lnTo>
                  <a:pt x="10942" y="9159"/>
                </a:lnTo>
                <a:lnTo>
                  <a:pt x="10819" y="9135"/>
                </a:lnTo>
                <a:lnTo>
                  <a:pt x="10722" y="9062"/>
                </a:lnTo>
                <a:lnTo>
                  <a:pt x="10624" y="9013"/>
                </a:lnTo>
                <a:lnTo>
                  <a:pt x="10575" y="8915"/>
                </a:lnTo>
                <a:lnTo>
                  <a:pt x="10502" y="8818"/>
                </a:lnTo>
                <a:lnTo>
                  <a:pt x="10477" y="8695"/>
                </a:lnTo>
                <a:lnTo>
                  <a:pt x="10453" y="8598"/>
                </a:lnTo>
                <a:lnTo>
                  <a:pt x="10477" y="8476"/>
                </a:lnTo>
                <a:lnTo>
                  <a:pt x="10502" y="8378"/>
                </a:lnTo>
                <a:lnTo>
                  <a:pt x="10575" y="8280"/>
                </a:lnTo>
                <a:lnTo>
                  <a:pt x="10624" y="8183"/>
                </a:lnTo>
                <a:lnTo>
                  <a:pt x="10722" y="8109"/>
                </a:lnTo>
                <a:lnTo>
                  <a:pt x="10819" y="8060"/>
                </a:lnTo>
                <a:lnTo>
                  <a:pt x="10942" y="8012"/>
                </a:lnTo>
                <a:close/>
                <a:moveTo>
                  <a:pt x="4811" y="5081"/>
                </a:moveTo>
                <a:lnTo>
                  <a:pt x="5056" y="5105"/>
                </a:lnTo>
                <a:lnTo>
                  <a:pt x="5275" y="5154"/>
                </a:lnTo>
                <a:lnTo>
                  <a:pt x="5520" y="5203"/>
                </a:lnTo>
                <a:lnTo>
                  <a:pt x="5739" y="5276"/>
                </a:lnTo>
                <a:lnTo>
                  <a:pt x="5959" y="5374"/>
                </a:lnTo>
                <a:lnTo>
                  <a:pt x="6179" y="5472"/>
                </a:lnTo>
                <a:lnTo>
                  <a:pt x="6374" y="5569"/>
                </a:lnTo>
                <a:lnTo>
                  <a:pt x="4640" y="7816"/>
                </a:lnTo>
                <a:lnTo>
                  <a:pt x="4396" y="7816"/>
                </a:lnTo>
                <a:lnTo>
                  <a:pt x="4250" y="7865"/>
                </a:lnTo>
                <a:lnTo>
                  <a:pt x="4127" y="7938"/>
                </a:lnTo>
                <a:lnTo>
                  <a:pt x="4005" y="8036"/>
                </a:lnTo>
                <a:lnTo>
                  <a:pt x="3908" y="8158"/>
                </a:lnTo>
                <a:lnTo>
                  <a:pt x="3834" y="8280"/>
                </a:lnTo>
                <a:lnTo>
                  <a:pt x="3786" y="8427"/>
                </a:lnTo>
                <a:lnTo>
                  <a:pt x="3761" y="8598"/>
                </a:lnTo>
                <a:lnTo>
                  <a:pt x="3786" y="8744"/>
                </a:lnTo>
                <a:lnTo>
                  <a:pt x="3834" y="8891"/>
                </a:lnTo>
                <a:lnTo>
                  <a:pt x="3908" y="9037"/>
                </a:lnTo>
                <a:lnTo>
                  <a:pt x="4005" y="9135"/>
                </a:lnTo>
                <a:lnTo>
                  <a:pt x="4127" y="9233"/>
                </a:lnTo>
                <a:lnTo>
                  <a:pt x="4250" y="9306"/>
                </a:lnTo>
                <a:lnTo>
                  <a:pt x="4396" y="9355"/>
                </a:lnTo>
                <a:lnTo>
                  <a:pt x="4543" y="9379"/>
                </a:lnTo>
                <a:lnTo>
                  <a:pt x="4738" y="9355"/>
                </a:lnTo>
                <a:lnTo>
                  <a:pt x="4933" y="9282"/>
                </a:lnTo>
                <a:lnTo>
                  <a:pt x="5080" y="9159"/>
                </a:lnTo>
                <a:lnTo>
                  <a:pt x="5227" y="9013"/>
                </a:lnTo>
                <a:lnTo>
                  <a:pt x="8060" y="9013"/>
                </a:lnTo>
                <a:lnTo>
                  <a:pt x="8011" y="9330"/>
                </a:lnTo>
                <a:lnTo>
                  <a:pt x="7937" y="9648"/>
                </a:lnTo>
                <a:lnTo>
                  <a:pt x="7815" y="9965"/>
                </a:lnTo>
                <a:lnTo>
                  <a:pt x="7693" y="10259"/>
                </a:lnTo>
                <a:lnTo>
                  <a:pt x="7522" y="10527"/>
                </a:lnTo>
                <a:lnTo>
                  <a:pt x="7351" y="10771"/>
                </a:lnTo>
                <a:lnTo>
                  <a:pt x="7156" y="11016"/>
                </a:lnTo>
                <a:lnTo>
                  <a:pt x="6912" y="11235"/>
                </a:lnTo>
                <a:lnTo>
                  <a:pt x="6667" y="11431"/>
                </a:lnTo>
                <a:lnTo>
                  <a:pt x="6423" y="11626"/>
                </a:lnTo>
                <a:lnTo>
                  <a:pt x="6130" y="11773"/>
                </a:lnTo>
                <a:lnTo>
                  <a:pt x="5837" y="11895"/>
                </a:lnTo>
                <a:lnTo>
                  <a:pt x="5544" y="12017"/>
                </a:lnTo>
                <a:lnTo>
                  <a:pt x="5227" y="12090"/>
                </a:lnTo>
                <a:lnTo>
                  <a:pt x="4885" y="12139"/>
                </a:lnTo>
                <a:lnTo>
                  <a:pt x="4201" y="12139"/>
                </a:lnTo>
                <a:lnTo>
                  <a:pt x="3834" y="12066"/>
                </a:lnTo>
                <a:lnTo>
                  <a:pt x="3517" y="11993"/>
                </a:lnTo>
                <a:lnTo>
                  <a:pt x="3175" y="11870"/>
                </a:lnTo>
                <a:lnTo>
                  <a:pt x="2882" y="11724"/>
                </a:lnTo>
                <a:lnTo>
                  <a:pt x="2589" y="11553"/>
                </a:lnTo>
                <a:lnTo>
                  <a:pt x="2320" y="11333"/>
                </a:lnTo>
                <a:lnTo>
                  <a:pt x="2052" y="11113"/>
                </a:lnTo>
                <a:lnTo>
                  <a:pt x="1832" y="10869"/>
                </a:lnTo>
                <a:lnTo>
                  <a:pt x="1636" y="10576"/>
                </a:lnTo>
                <a:lnTo>
                  <a:pt x="1441" y="10283"/>
                </a:lnTo>
                <a:lnTo>
                  <a:pt x="1294" y="9990"/>
                </a:lnTo>
                <a:lnTo>
                  <a:pt x="1172" y="9672"/>
                </a:lnTo>
                <a:lnTo>
                  <a:pt x="1099" y="9330"/>
                </a:lnTo>
                <a:lnTo>
                  <a:pt x="1050" y="8964"/>
                </a:lnTo>
                <a:lnTo>
                  <a:pt x="1026" y="8598"/>
                </a:lnTo>
                <a:lnTo>
                  <a:pt x="1050" y="8256"/>
                </a:lnTo>
                <a:lnTo>
                  <a:pt x="1099" y="7889"/>
                </a:lnTo>
                <a:lnTo>
                  <a:pt x="1172" y="7548"/>
                </a:lnTo>
                <a:lnTo>
                  <a:pt x="1294" y="7230"/>
                </a:lnTo>
                <a:lnTo>
                  <a:pt x="1441" y="6913"/>
                </a:lnTo>
                <a:lnTo>
                  <a:pt x="1636" y="6644"/>
                </a:lnTo>
                <a:lnTo>
                  <a:pt x="1832" y="6351"/>
                </a:lnTo>
                <a:lnTo>
                  <a:pt x="2052" y="6107"/>
                </a:lnTo>
                <a:lnTo>
                  <a:pt x="2320" y="5887"/>
                </a:lnTo>
                <a:lnTo>
                  <a:pt x="2589" y="5667"/>
                </a:lnTo>
                <a:lnTo>
                  <a:pt x="2882" y="5496"/>
                </a:lnTo>
                <a:lnTo>
                  <a:pt x="3175" y="5349"/>
                </a:lnTo>
                <a:lnTo>
                  <a:pt x="3517" y="5227"/>
                </a:lnTo>
                <a:lnTo>
                  <a:pt x="3834" y="5154"/>
                </a:lnTo>
                <a:lnTo>
                  <a:pt x="4201" y="5081"/>
                </a:lnTo>
                <a:close/>
                <a:moveTo>
                  <a:pt x="18097" y="5081"/>
                </a:moveTo>
                <a:lnTo>
                  <a:pt x="18464" y="5154"/>
                </a:lnTo>
                <a:lnTo>
                  <a:pt x="18806" y="5227"/>
                </a:lnTo>
                <a:lnTo>
                  <a:pt x="19123" y="5349"/>
                </a:lnTo>
                <a:lnTo>
                  <a:pt x="19441" y="5496"/>
                </a:lnTo>
                <a:lnTo>
                  <a:pt x="19734" y="5667"/>
                </a:lnTo>
                <a:lnTo>
                  <a:pt x="20002" y="5887"/>
                </a:lnTo>
                <a:lnTo>
                  <a:pt x="20247" y="6107"/>
                </a:lnTo>
                <a:lnTo>
                  <a:pt x="20466" y="6351"/>
                </a:lnTo>
                <a:lnTo>
                  <a:pt x="20686" y="6644"/>
                </a:lnTo>
                <a:lnTo>
                  <a:pt x="20857" y="6913"/>
                </a:lnTo>
                <a:lnTo>
                  <a:pt x="21004" y="7230"/>
                </a:lnTo>
                <a:lnTo>
                  <a:pt x="21126" y="7548"/>
                </a:lnTo>
                <a:lnTo>
                  <a:pt x="21199" y="7889"/>
                </a:lnTo>
                <a:lnTo>
                  <a:pt x="21272" y="8256"/>
                </a:lnTo>
                <a:lnTo>
                  <a:pt x="21272" y="8598"/>
                </a:lnTo>
                <a:lnTo>
                  <a:pt x="21272" y="8964"/>
                </a:lnTo>
                <a:lnTo>
                  <a:pt x="21199" y="9330"/>
                </a:lnTo>
                <a:lnTo>
                  <a:pt x="21126" y="9672"/>
                </a:lnTo>
                <a:lnTo>
                  <a:pt x="21004" y="9990"/>
                </a:lnTo>
                <a:lnTo>
                  <a:pt x="20857" y="10283"/>
                </a:lnTo>
                <a:lnTo>
                  <a:pt x="20686" y="10576"/>
                </a:lnTo>
                <a:lnTo>
                  <a:pt x="20466" y="10869"/>
                </a:lnTo>
                <a:lnTo>
                  <a:pt x="20247" y="11113"/>
                </a:lnTo>
                <a:lnTo>
                  <a:pt x="20002" y="11333"/>
                </a:lnTo>
                <a:lnTo>
                  <a:pt x="19734" y="11553"/>
                </a:lnTo>
                <a:lnTo>
                  <a:pt x="19441" y="11724"/>
                </a:lnTo>
                <a:lnTo>
                  <a:pt x="19123" y="11870"/>
                </a:lnTo>
                <a:lnTo>
                  <a:pt x="18806" y="11993"/>
                </a:lnTo>
                <a:lnTo>
                  <a:pt x="18464" y="12066"/>
                </a:lnTo>
                <a:lnTo>
                  <a:pt x="18097" y="12139"/>
                </a:lnTo>
                <a:lnTo>
                  <a:pt x="17389" y="12139"/>
                </a:lnTo>
                <a:lnTo>
                  <a:pt x="17023" y="12066"/>
                </a:lnTo>
                <a:lnTo>
                  <a:pt x="16705" y="11993"/>
                </a:lnTo>
                <a:lnTo>
                  <a:pt x="16363" y="11870"/>
                </a:lnTo>
                <a:lnTo>
                  <a:pt x="16070" y="11724"/>
                </a:lnTo>
                <a:lnTo>
                  <a:pt x="15777" y="11553"/>
                </a:lnTo>
                <a:lnTo>
                  <a:pt x="15509" y="11333"/>
                </a:lnTo>
                <a:lnTo>
                  <a:pt x="15240" y="11113"/>
                </a:lnTo>
                <a:lnTo>
                  <a:pt x="15020" y="10869"/>
                </a:lnTo>
                <a:lnTo>
                  <a:pt x="14825" y="10576"/>
                </a:lnTo>
                <a:lnTo>
                  <a:pt x="14629" y="10283"/>
                </a:lnTo>
                <a:lnTo>
                  <a:pt x="14483" y="9990"/>
                </a:lnTo>
                <a:lnTo>
                  <a:pt x="14361" y="9672"/>
                </a:lnTo>
                <a:lnTo>
                  <a:pt x="14287" y="9330"/>
                </a:lnTo>
                <a:lnTo>
                  <a:pt x="14239" y="8964"/>
                </a:lnTo>
                <a:lnTo>
                  <a:pt x="14214" y="8598"/>
                </a:lnTo>
                <a:lnTo>
                  <a:pt x="14214" y="8354"/>
                </a:lnTo>
                <a:lnTo>
                  <a:pt x="14239" y="8109"/>
                </a:lnTo>
                <a:lnTo>
                  <a:pt x="14287" y="7889"/>
                </a:lnTo>
                <a:lnTo>
                  <a:pt x="14336" y="7645"/>
                </a:lnTo>
                <a:lnTo>
                  <a:pt x="14410" y="7425"/>
                </a:lnTo>
                <a:lnTo>
                  <a:pt x="14507" y="7206"/>
                </a:lnTo>
                <a:lnTo>
                  <a:pt x="14605" y="6986"/>
                </a:lnTo>
                <a:lnTo>
                  <a:pt x="14703" y="6790"/>
                </a:lnTo>
                <a:lnTo>
                  <a:pt x="14849" y="6595"/>
                </a:lnTo>
                <a:lnTo>
                  <a:pt x="14971" y="6424"/>
                </a:lnTo>
                <a:lnTo>
                  <a:pt x="15118" y="6229"/>
                </a:lnTo>
                <a:lnTo>
                  <a:pt x="15289" y="6082"/>
                </a:lnTo>
                <a:lnTo>
                  <a:pt x="15460" y="5911"/>
                </a:lnTo>
                <a:lnTo>
                  <a:pt x="15631" y="5765"/>
                </a:lnTo>
                <a:lnTo>
                  <a:pt x="15826" y="5643"/>
                </a:lnTo>
                <a:lnTo>
                  <a:pt x="16022" y="5520"/>
                </a:lnTo>
                <a:lnTo>
                  <a:pt x="17096" y="8134"/>
                </a:lnTo>
                <a:lnTo>
                  <a:pt x="17023" y="8231"/>
                </a:lnTo>
                <a:lnTo>
                  <a:pt x="16974" y="8354"/>
                </a:lnTo>
                <a:lnTo>
                  <a:pt x="16950" y="8476"/>
                </a:lnTo>
                <a:lnTo>
                  <a:pt x="16925" y="8598"/>
                </a:lnTo>
                <a:lnTo>
                  <a:pt x="16950" y="8744"/>
                </a:lnTo>
                <a:lnTo>
                  <a:pt x="16998" y="8891"/>
                </a:lnTo>
                <a:lnTo>
                  <a:pt x="17072" y="9037"/>
                </a:lnTo>
                <a:lnTo>
                  <a:pt x="17169" y="9135"/>
                </a:lnTo>
                <a:lnTo>
                  <a:pt x="17292" y="9233"/>
                </a:lnTo>
                <a:lnTo>
                  <a:pt x="17414" y="9306"/>
                </a:lnTo>
                <a:lnTo>
                  <a:pt x="17560" y="9355"/>
                </a:lnTo>
                <a:lnTo>
                  <a:pt x="17731" y="9379"/>
                </a:lnTo>
                <a:lnTo>
                  <a:pt x="17878" y="9355"/>
                </a:lnTo>
                <a:lnTo>
                  <a:pt x="18024" y="9306"/>
                </a:lnTo>
                <a:lnTo>
                  <a:pt x="18146" y="9233"/>
                </a:lnTo>
                <a:lnTo>
                  <a:pt x="18268" y="9135"/>
                </a:lnTo>
                <a:lnTo>
                  <a:pt x="18366" y="9037"/>
                </a:lnTo>
                <a:lnTo>
                  <a:pt x="18439" y="8891"/>
                </a:lnTo>
                <a:lnTo>
                  <a:pt x="18488" y="8744"/>
                </a:lnTo>
                <a:lnTo>
                  <a:pt x="18513" y="8598"/>
                </a:lnTo>
                <a:lnTo>
                  <a:pt x="18488" y="8451"/>
                </a:lnTo>
                <a:lnTo>
                  <a:pt x="18464" y="8329"/>
                </a:lnTo>
                <a:lnTo>
                  <a:pt x="18391" y="8207"/>
                </a:lnTo>
                <a:lnTo>
                  <a:pt x="18317" y="8085"/>
                </a:lnTo>
                <a:lnTo>
                  <a:pt x="18220" y="7987"/>
                </a:lnTo>
                <a:lnTo>
                  <a:pt x="18122" y="7914"/>
                </a:lnTo>
                <a:lnTo>
                  <a:pt x="18000" y="7865"/>
                </a:lnTo>
                <a:lnTo>
                  <a:pt x="17853" y="7816"/>
                </a:lnTo>
                <a:lnTo>
                  <a:pt x="16803" y="5203"/>
                </a:lnTo>
                <a:lnTo>
                  <a:pt x="17023" y="5154"/>
                </a:lnTo>
                <a:lnTo>
                  <a:pt x="17267" y="5105"/>
                </a:lnTo>
                <a:lnTo>
                  <a:pt x="17511" y="5081"/>
                </a:lnTo>
                <a:close/>
                <a:moveTo>
                  <a:pt x="6252" y="1"/>
                </a:moveTo>
                <a:lnTo>
                  <a:pt x="6179" y="25"/>
                </a:lnTo>
                <a:lnTo>
                  <a:pt x="6106" y="74"/>
                </a:lnTo>
                <a:lnTo>
                  <a:pt x="6057" y="123"/>
                </a:lnTo>
                <a:lnTo>
                  <a:pt x="6008" y="196"/>
                </a:lnTo>
                <a:lnTo>
                  <a:pt x="5959" y="245"/>
                </a:lnTo>
                <a:lnTo>
                  <a:pt x="5935" y="343"/>
                </a:lnTo>
                <a:lnTo>
                  <a:pt x="5935" y="416"/>
                </a:lnTo>
                <a:lnTo>
                  <a:pt x="5959" y="660"/>
                </a:lnTo>
                <a:lnTo>
                  <a:pt x="6057" y="978"/>
                </a:lnTo>
                <a:lnTo>
                  <a:pt x="6106" y="1124"/>
                </a:lnTo>
                <a:lnTo>
                  <a:pt x="6179" y="1222"/>
                </a:lnTo>
                <a:lnTo>
                  <a:pt x="6252" y="1320"/>
                </a:lnTo>
                <a:lnTo>
                  <a:pt x="6350" y="1344"/>
                </a:lnTo>
                <a:lnTo>
                  <a:pt x="7107" y="1344"/>
                </a:lnTo>
                <a:lnTo>
                  <a:pt x="8084" y="3396"/>
                </a:lnTo>
                <a:lnTo>
                  <a:pt x="6985" y="4788"/>
                </a:lnTo>
                <a:lnTo>
                  <a:pt x="6716" y="4617"/>
                </a:lnTo>
                <a:lnTo>
                  <a:pt x="6423" y="4470"/>
                </a:lnTo>
                <a:lnTo>
                  <a:pt x="6130" y="4348"/>
                </a:lnTo>
                <a:lnTo>
                  <a:pt x="5813" y="4250"/>
                </a:lnTo>
                <a:lnTo>
                  <a:pt x="5495" y="4177"/>
                </a:lnTo>
                <a:lnTo>
                  <a:pt x="5178" y="4104"/>
                </a:lnTo>
                <a:lnTo>
                  <a:pt x="4860" y="4079"/>
                </a:lnTo>
                <a:lnTo>
                  <a:pt x="4030" y="4079"/>
                </a:lnTo>
                <a:lnTo>
                  <a:pt x="3590" y="4153"/>
                </a:lnTo>
                <a:lnTo>
                  <a:pt x="3151" y="4275"/>
                </a:lnTo>
                <a:lnTo>
                  <a:pt x="2735" y="4421"/>
                </a:lnTo>
                <a:lnTo>
                  <a:pt x="2345" y="4617"/>
                </a:lnTo>
                <a:lnTo>
                  <a:pt x="1978" y="4837"/>
                </a:lnTo>
                <a:lnTo>
                  <a:pt x="1636" y="5105"/>
                </a:lnTo>
                <a:lnTo>
                  <a:pt x="1319" y="5398"/>
                </a:lnTo>
                <a:lnTo>
                  <a:pt x="1026" y="5716"/>
                </a:lnTo>
                <a:lnTo>
                  <a:pt x="782" y="6058"/>
                </a:lnTo>
                <a:lnTo>
                  <a:pt x="537" y="6449"/>
                </a:lnTo>
                <a:lnTo>
                  <a:pt x="366" y="6839"/>
                </a:lnTo>
                <a:lnTo>
                  <a:pt x="220" y="7254"/>
                </a:lnTo>
                <a:lnTo>
                  <a:pt x="98" y="7670"/>
                </a:lnTo>
                <a:lnTo>
                  <a:pt x="24" y="8134"/>
                </a:lnTo>
                <a:lnTo>
                  <a:pt x="0" y="8598"/>
                </a:lnTo>
                <a:lnTo>
                  <a:pt x="24" y="9062"/>
                </a:lnTo>
                <a:lnTo>
                  <a:pt x="98" y="9501"/>
                </a:lnTo>
                <a:lnTo>
                  <a:pt x="220" y="9941"/>
                </a:lnTo>
                <a:lnTo>
                  <a:pt x="366" y="10356"/>
                </a:lnTo>
                <a:lnTo>
                  <a:pt x="562" y="10747"/>
                </a:lnTo>
                <a:lnTo>
                  <a:pt x="782" y="11138"/>
                </a:lnTo>
                <a:lnTo>
                  <a:pt x="1050" y="11480"/>
                </a:lnTo>
                <a:lnTo>
                  <a:pt x="1343" y="11797"/>
                </a:lnTo>
                <a:lnTo>
                  <a:pt x="1661" y="12090"/>
                </a:lnTo>
                <a:lnTo>
                  <a:pt x="2003" y="12359"/>
                </a:lnTo>
                <a:lnTo>
                  <a:pt x="2369" y="12579"/>
                </a:lnTo>
                <a:lnTo>
                  <a:pt x="2760" y="12774"/>
                </a:lnTo>
                <a:lnTo>
                  <a:pt x="3175" y="12945"/>
                </a:lnTo>
                <a:lnTo>
                  <a:pt x="3615" y="13043"/>
                </a:lnTo>
                <a:lnTo>
                  <a:pt x="4079" y="13116"/>
                </a:lnTo>
                <a:lnTo>
                  <a:pt x="4518" y="13140"/>
                </a:lnTo>
                <a:lnTo>
                  <a:pt x="4982" y="13116"/>
                </a:lnTo>
                <a:lnTo>
                  <a:pt x="5397" y="13043"/>
                </a:lnTo>
                <a:lnTo>
                  <a:pt x="5813" y="12945"/>
                </a:lnTo>
                <a:lnTo>
                  <a:pt x="6228" y="12823"/>
                </a:lnTo>
                <a:lnTo>
                  <a:pt x="6594" y="12628"/>
                </a:lnTo>
                <a:lnTo>
                  <a:pt x="6961" y="12432"/>
                </a:lnTo>
                <a:lnTo>
                  <a:pt x="7302" y="12188"/>
                </a:lnTo>
                <a:lnTo>
                  <a:pt x="7620" y="11919"/>
                </a:lnTo>
                <a:lnTo>
                  <a:pt x="7913" y="11626"/>
                </a:lnTo>
                <a:lnTo>
                  <a:pt x="8182" y="11309"/>
                </a:lnTo>
                <a:lnTo>
                  <a:pt x="8402" y="10967"/>
                </a:lnTo>
                <a:lnTo>
                  <a:pt x="8597" y="10625"/>
                </a:lnTo>
                <a:lnTo>
                  <a:pt x="8768" y="10234"/>
                </a:lnTo>
                <a:lnTo>
                  <a:pt x="8890" y="9843"/>
                </a:lnTo>
                <a:lnTo>
                  <a:pt x="8988" y="9428"/>
                </a:lnTo>
                <a:lnTo>
                  <a:pt x="9061" y="9013"/>
                </a:lnTo>
                <a:lnTo>
                  <a:pt x="9427" y="9013"/>
                </a:lnTo>
                <a:lnTo>
                  <a:pt x="9525" y="9282"/>
                </a:lnTo>
                <a:lnTo>
                  <a:pt x="9647" y="9501"/>
                </a:lnTo>
                <a:lnTo>
                  <a:pt x="9818" y="9721"/>
                </a:lnTo>
                <a:lnTo>
                  <a:pt x="10013" y="9892"/>
                </a:lnTo>
                <a:lnTo>
                  <a:pt x="10233" y="10039"/>
                </a:lnTo>
                <a:lnTo>
                  <a:pt x="10477" y="10161"/>
                </a:lnTo>
                <a:lnTo>
                  <a:pt x="10746" y="10234"/>
                </a:lnTo>
                <a:lnTo>
                  <a:pt x="11186" y="10234"/>
                </a:lnTo>
                <a:lnTo>
                  <a:pt x="11357" y="10210"/>
                </a:lnTo>
                <a:lnTo>
                  <a:pt x="11503" y="10161"/>
                </a:lnTo>
                <a:lnTo>
                  <a:pt x="11674" y="10112"/>
                </a:lnTo>
                <a:lnTo>
                  <a:pt x="11821" y="10039"/>
                </a:lnTo>
                <a:lnTo>
                  <a:pt x="11943" y="9965"/>
                </a:lnTo>
                <a:lnTo>
                  <a:pt x="12065" y="9868"/>
                </a:lnTo>
                <a:lnTo>
                  <a:pt x="12187" y="9770"/>
                </a:lnTo>
                <a:lnTo>
                  <a:pt x="12309" y="9648"/>
                </a:lnTo>
                <a:lnTo>
                  <a:pt x="12382" y="9526"/>
                </a:lnTo>
                <a:lnTo>
                  <a:pt x="12480" y="9379"/>
                </a:lnTo>
                <a:lnTo>
                  <a:pt x="12553" y="9233"/>
                </a:lnTo>
                <a:lnTo>
                  <a:pt x="12602" y="9086"/>
                </a:lnTo>
                <a:lnTo>
                  <a:pt x="12651" y="8915"/>
                </a:lnTo>
                <a:lnTo>
                  <a:pt x="12676" y="8769"/>
                </a:lnTo>
                <a:lnTo>
                  <a:pt x="12676" y="8598"/>
                </a:lnTo>
                <a:lnTo>
                  <a:pt x="12651" y="8329"/>
                </a:lnTo>
                <a:lnTo>
                  <a:pt x="12602" y="8085"/>
                </a:lnTo>
                <a:lnTo>
                  <a:pt x="12505" y="7865"/>
                </a:lnTo>
                <a:lnTo>
                  <a:pt x="12358" y="7645"/>
                </a:lnTo>
                <a:lnTo>
                  <a:pt x="15411" y="4055"/>
                </a:lnTo>
                <a:lnTo>
                  <a:pt x="15631" y="4592"/>
                </a:lnTo>
                <a:lnTo>
                  <a:pt x="15362" y="4739"/>
                </a:lnTo>
                <a:lnTo>
                  <a:pt x="15093" y="4910"/>
                </a:lnTo>
                <a:lnTo>
                  <a:pt x="14849" y="5105"/>
                </a:lnTo>
                <a:lnTo>
                  <a:pt x="14605" y="5301"/>
                </a:lnTo>
                <a:lnTo>
                  <a:pt x="14385" y="5520"/>
                </a:lnTo>
                <a:lnTo>
                  <a:pt x="14190" y="5765"/>
                </a:lnTo>
                <a:lnTo>
                  <a:pt x="14019" y="6009"/>
                </a:lnTo>
                <a:lnTo>
                  <a:pt x="13848" y="6253"/>
                </a:lnTo>
                <a:lnTo>
                  <a:pt x="13701" y="6522"/>
                </a:lnTo>
                <a:lnTo>
                  <a:pt x="13579" y="6790"/>
                </a:lnTo>
                <a:lnTo>
                  <a:pt x="13457" y="7084"/>
                </a:lnTo>
                <a:lnTo>
                  <a:pt x="13359" y="7377"/>
                </a:lnTo>
                <a:lnTo>
                  <a:pt x="13286" y="7670"/>
                </a:lnTo>
                <a:lnTo>
                  <a:pt x="13237" y="7963"/>
                </a:lnTo>
                <a:lnTo>
                  <a:pt x="13213" y="8280"/>
                </a:lnTo>
                <a:lnTo>
                  <a:pt x="13188" y="8598"/>
                </a:lnTo>
                <a:lnTo>
                  <a:pt x="13213" y="9062"/>
                </a:lnTo>
                <a:lnTo>
                  <a:pt x="13286" y="9501"/>
                </a:lnTo>
                <a:lnTo>
                  <a:pt x="13408" y="9941"/>
                </a:lnTo>
                <a:lnTo>
                  <a:pt x="13555" y="10356"/>
                </a:lnTo>
                <a:lnTo>
                  <a:pt x="13750" y="10747"/>
                </a:lnTo>
                <a:lnTo>
                  <a:pt x="13970" y="11138"/>
                </a:lnTo>
                <a:lnTo>
                  <a:pt x="14239" y="11480"/>
                </a:lnTo>
                <a:lnTo>
                  <a:pt x="14532" y="11797"/>
                </a:lnTo>
                <a:lnTo>
                  <a:pt x="14849" y="12090"/>
                </a:lnTo>
                <a:lnTo>
                  <a:pt x="15191" y="12359"/>
                </a:lnTo>
                <a:lnTo>
                  <a:pt x="15582" y="12579"/>
                </a:lnTo>
                <a:lnTo>
                  <a:pt x="15973" y="12774"/>
                </a:lnTo>
                <a:lnTo>
                  <a:pt x="16388" y="12945"/>
                </a:lnTo>
                <a:lnTo>
                  <a:pt x="16827" y="13043"/>
                </a:lnTo>
                <a:lnTo>
                  <a:pt x="17267" y="13116"/>
                </a:lnTo>
                <a:lnTo>
                  <a:pt x="17756" y="13140"/>
                </a:lnTo>
                <a:lnTo>
                  <a:pt x="18195" y="13116"/>
                </a:lnTo>
                <a:lnTo>
                  <a:pt x="18659" y="13043"/>
                </a:lnTo>
                <a:lnTo>
                  <a:pt x="19099" y="12945"/>
                </a:lnTo>
                <a:lnTo>
                  <a:pt x="19514" y="12774"/>
                </a:lnTo>
                <a:lnTo>
                  <a:pt x="19905" y="12579"/>
                </a:lnTo>
                <a:lnTo>
                  <a:pt x="20271" y="12359"/>
                </a:lnTo>
                <a:lnTo>
                  <a:pt x="20613" y="12090"/>
                </a:lnTo>
                <a:lnTo>
                  <a:pt x="20931" y="11797"/>
                </a:lnTo>
                <a:lnTo>
                  <a:pt x="21224" y="11480"/>
                </a:lnTo>
                <a:lnTo>
                  <a:pt x="21492" y="11138"/>
                </a:lnTo>
                <a:lnTo>
                  <a:pt x="21712" y="10747"/>
                </a:lnTo>
                <a:lnTo>
                  <a:pt x="21907" y="10356"/>
                </a:lnTo>
                <a:lnTo>
                  <a:pt x="22054" y="9941"/>
                </a:lnTo>
                <a:lnTo>
                  <a:pt x="22176" y="9501"/>
                </a:lnTo>
                <a:lnTo>
                  <a:pt x="22249" y="9062"/>
                </a:lnTo>
                <a:lnTo>
                  <a:pt x="22274" y="8598"/>
                </a:lnTo>
                <a:lnTo>
                  <a:pt x="22249" y="8134"/>
                </a:lnTo>
                <a:lnTo>
                  <a:pt x="22176" y="7670"/>
                </a:lnTo>
                <a:lnTo>
                  <a:pt x="22054" y="7230"/>
                </a:lnTo>
                <a:lnTo>
                  <a:pt x="21907" y="6815"/>
                </a:lnTo>
                <a:lnTo>
                  <a:pt x="21712" y="6424"/>
                </a:lnTo>
                <a:lnTo>
                  <a:pt x="21492" y="6058"/>
                </a:lnTo>
                <a:lnTo>
                  <a:pt x="21224" y="5691"/>
                </a:lnTo>
                <a:lnTo>
                  <a:pt x="20931" y="5374"/>
                </a:lnTo>
                <a:lnTo>
                  <a:pt x="20613" y="5081"/>
                </a:lnTo>
                <a:lnTo>
                  <a:pt x="20271" y="4812"/>
                </a:lnTo>
                <a:lnTo>
                  <a:pt x="19905" y="4592"/>
                </a:lnTo>
                <a:lnTo>
                  <a:pt x="19514" y="4397"/>
                </a:lnTo>
                <a:lnTo>
                  <a:pt x="19099" y="4250"/>
                </a:lnTo>
                <a:lnTo>
                  <a:pt x="18659" y="4128"/>
                </a:lnTo>
                <a:lnTo>
                  <a:pt x="18195" y="4079"/>
                </a:lnTo>
                <a:lnTo>
                  <a:pt x="17756" y="4055"/>
                </a:lnTo>
                <a:lnTo>
                  <a:pt x="17414" y="4055"/>
                </a:lnTo>
                <a:lnTo>
                  <a:pt x="17072" y="4104"/>
                </a:lnTo>
                <a:lnTo>
                  <a:pt x="16754" y="4153"/>
                </a:lnTo>
                <a:lnTo>
                  <a:pt x="16412" y="4250"/>
                </a:lnTo>
                <a:lnTo>
                  <a:pt x="15240" y="1344"/>
                </a:lnTo>
                <a:lnTo>
                  <a:pt x="16144" y="1344"/>
                </a:lnTo>
                <a:lnTo>
                  <a:pt x="15997" y="1515"/>
                </a:lnTo>
                <a:lnTo>
                  <a:pt x="15924" y="1564"/>
                </a:lnTo>
                <a:lnTo>
                  <a:pt x="15899" y="1637"/>
                </a:lnTo>
                <a:lnTo>
                  <a:pt x="15875" y="1735"/>
                </a:lnTo>
                <a:lnTo>
                  <a:pt x="15875" y="1808"/>
                </a:lnTo>
                <a:lnTo>
                  <a:pt x="15875" y="1881"/>
                </a:lnTo>
                <a:lnTo>
                  <a:pt x="15899" y="1955"/>
                </a:lnTo>
                <a:lnTo>
                  <a:pt x="15924" y="2028"/>
                </a:lnTo>
                <a:lnTo>
                  <a:pt x="15997" y="2101"/>
                </a:lnTo>
                <a:lnTo>
                  <a:pt x="16046" y="2150"/>
                </a:lnTo>
                <a:lnTo>
                  <a:pt x="16119" y="2199"/>
                </a:lnTo>
                <a:lnTo>
                  <a:pt x="16192" y="2223"/>
                </a:lnTo>
                <a:lnTo>
                  <a:pt x="16363" y="2223"/>
                </a:lnTo>
                <a:lnTo>
                  <a:pt x="16437" y="2199"/>
                </a:lnTo>
                <a:lnTo>
                  <a:pt x="16510" y="2150"/>
                </a:lnTo>
                <a:lnTo>
                  <a:pt x="16583" y="2101"/>
                </a:lnTo>
                <a:lnTo>
                  <a:pt x="16754" y="1930"/>
                </a:lnTo>
                <a:lnTo>
                  <a:pt x="16852" y="1808"/>
                </a:lnTo>
                <a:lnTo>
                  <a:pt x="16925" y="1662"/>
                </a:lnTo>
                <a:lnTo>
                  <a:pt x="16998" y="1491"/>
                </a:lnTo>
                <a:lnTo>
                  <a:pt x="17047" y="1320"/>
                </a:lnTo>
                <a:lnTo>
                  <a:pt x="17047" y="1124"/>
                </a:lnTo>
                <a:lnTo>
                  <a:pt x="16998" y="953"/>
                </a:lnTo>
                <a:lnTo>
                  <a:pt x="16901" y="807"/>
                </a:lnTo>
                <a:lnTo>
                  <a:pt x="16779" y="685"/>
                </a:lnTo>
                <a:lnTo>
                  <a:pt x="16657" y="587"/>
                </a:lnTo>
                <a:lnTo>
                  <a:pt x="16486" y="538"/>
                </a:lnTo>
                <a:lnTo>
                  <a:pt x="16339" y="489"/>
                </a:lnTo>
                <a:lnTo>
                  <a:pt x="16192" y="465"/>
                </a:lnTo>
                <a:lnTo>
                  <a:pt x="14629" y="465"/>
                </a:lnTo>
                <a:lnTo>
                  <a:pt x="14507" y="489"/>
                </a:lnTo>
                <a:lnTo>
                  <a:pt x="14434" y="514"/>
                </a:lnTo>
                <a:lnTo>
                  <a:pt x="14312" y="611"/>
                </a:lnTo>
                <a:lnTo>
                  <a:pt x="14239" y="709"/>
                </a:lnTo>
                <a:lnTo>
                  <a:pt x="14214" y="807"/>
                </a:lnTo>
                <a:lnTo>
                  <a:pt x="14214" y="929"/>
                </a:lnTo>
                <a:lnTo>
                  <a:pt x="14239" y="1027"/>
                </a:lnTo>
                <a:lnTo>
                  <a:pt x="14996" y="2883"/>
                </a:lnTo>
                <a:lnTo>
                  <a:pt x="8792" y="2883"/>
                </a:lnTo>
                <a:lnTo>
                  <a:pt x="8035" y="1344"/>
                </a:lnTo>
                <a:lnTo>
                  <a:pt x="9427" y="1344"/>
                </a:lnTo>
                <a:lnTo>
                  <a:pt x="9525" y="1320"/>
                </a:lnTo>
                <a:lnTo>
                  <a:pt x="9598" y="1295"/>
                </a:lnTo>
                <a:lnTo>
                  <a:pt x="9672" y="1271"/>
                </a:lnTo>
                <a:lnTo>
                  <a:pt x="9720" y="1222"/>
                </a:lnTo>
                <a:lnTo>
                  <a:pt x="9794" y="1149"/>
                </a:lnTo>
                <a:lnTo>
                  <a:pt x="9818" y="1075"/>
                </a:lnTo>
                <a:lnTo>
                  <a:pt x="9842" y="1002"/>
                </a:lnTo>
                <a:lnTo>
                  <a:pt x="9842" y="904"/>
                </a:lnTo>
                <a:lnTo>
                  <a:pt x="9842" y="831"/>
                </a:lnTo>
                <a:lnTo>
                  <a:pt x="9818" y="734"/>
                </a:lnTo>
                <a:lnTo>
                  <a:pt x="9794" y="685"/>
                </a:lnTo>
                <a:lnTo>
                  <a:pt x="9720" y="611"/>
                </a:lnTo>
                <a:lnTo>
                  <a:pt x="9672" y="563"/>
                </a:lnTo>
                <a:lnTo>
                  <a:pt x="9598" y="514"/>
                </a:lnTo>
                <a:lnTo>
                  <a:pt x="9525" y="489"/>
                </a:lnTo>
                <a:lnTo>
                  <a:pt x="9427" y="489"/>
                </a:lnTo>
                <a:lnTo>
                  <a:pt x="6350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92" name="Google Shape;592;p39"/>
          <p:cNvGrpSpPr/>
          <p:nvPr/>
        </p:nvGrpSpPr>
        <p:grpSpPr>
          <a:xfrm>
            <a:off x="1124526" y="4251774"/>
            <a:ext cx="343218" cy="337562"/>
            <a:chOff x="1244325" y="4999400"/>
            <a:chExt cx="444525" cy="437200"/>
          </a:xfrm>
        </p:grpSpPr>
        <p:sp>
          <p:nvSpPr>
            <p:cNvPr id="593" name="Google Shape;593;p39"/>
            <p:cNvSpPr/>
            <p:nvPr/>
          </p:nvSpPr>
          <p:spPr>
            <a:xfrm>
              <a:off x="1244325" y="5161200"/>
              <a:ext cx="374925" cy="222275"/>
            </a:xfrm>
            <a:custGeom>
              <a:rect b="b" l="l" r="r" t="t"/>
              <a:pathLst>
                <a:path extrusionOk="0" h="8891" w="14997">
                  <a:moveTo>
                    <a:pt x="2077" y="1661"/>
                  </a:moveTo>
                  <a:lnTo>
                    <a:pt x="2199" y="1685"/>
                  </a:lnTo>
                  <a:lnTo>
                    <a:pt x="2468" y="1783"/>
                  </a:lnTo>
                  <a:lnTo>
                    <a:pt x="2687" y="1930"/>
                  </a:lnTo>
                  <a:lnTo>
                    <a:pt x="2883" y="2076"/>
                  </a:lnTo>
                  <a:lnTo>
                    <a:pt x="2932" y="2443"/>
                  </a:lnTo>
                  <a:lnTo>
                    <a:pt x="3005" y="2833"/>
                  </a:lnTo>
                  <a:lnTo>
                    <a:pt x="3176" y="3664"/>
                  </a:lnTo>
                  <a:lnTo>
                    <a:pt x="3396" y="4470"/>
                  </a:lnTo>
                  <a:lnTo>
                    <a:pt x="3567" y="5154"/>
                  </a:lnTo>
                  <a:lnTo>
                    <a:pt x="3371" y="5105"/>
                  </a:lnTo>
                  <a:lnTo>
                    <a:pt x="3152" y="5031"/>
                  </a:lnTo>
                  <a:lnTo>
                    <a:pt x="2956" y="4934"/>
                  </a:lnTo>
                  <a:lnTo>
                    <a:pt x="2736" y="4812"/>
                  </a:lnTo>
                  <a:lnTo>
                    <a:pt x="2541" y="4690"/>
                  </a:lnTo>
                  <a:lnTo>
                    <a:pt x="2321" y="4543"/>
                  </a:lnTo>
                  <a:lnTo>
                    <a:pt x="2126" y="4372"/>
                  </a:lnTo>
                  <a:lnTo>
                    <a:pt x="1930" y="4201"/>
                  </a:lnTo>
                  <a:lnTo>
                    <a:pt x="1759" y="4006"/>
                  </a:lnTo>
                  <a:lnTo>
                    <a:pt x="1613" y="3810"/>
                  </a:lnTo>
                  <a:lnTo>
                    <a:pt x="1466" y="3590"/>
                  </a:lnTo>
                  <a:lnTo>
                    <a:pt x="1344" y="3395"/>
                  </a:lnTo>
                  <a:lnTo>
                    <a:pt x="1247" y="3175"/>
                  </a:lnTo>
                  <a:lnTo>
                    <a:pt x="1173" y="2931"/>
                  </a:lnTo>
                  <a:lnTo>
                    <a:pt x="1124" y="2711"/>
                  </a:lnTo>
                  <a:lnTo>
                    <a:pt x="1124" y="2491"/>
                  </a:lnTo>
                  <a:lnTo>
                    <a:pt x="1124" y="2320"/>
                  </a:lnTo>
                  <a:lnTo>
                    <a:pt x="1173" y="2174"/>
                  </a:lnTo>
                  <a:lnTo>
                    <a:pt x="1247" y="2027"/>
                  </a:lnTo>
                  <a:lnTo>
                    <a:pt x="1369" y="1905"/>
                  </a:lnTo>
                  <a:lnTo>
                    <a:pt x="1491" y="1808"/>
                  </a:lnTo>
                  <a:lnTo>
                    <a:pt x="1613" y="1734"/>
                  </a:lnTo>
                  <a:lnTo>
                    <a:pt x="1784" y="1685"/>
                  </a:lnTo>
                  <a:lnTo>
                    <a:pt x="1955" y="1661"/>
                  </a:lnTo>
                  <a:close/>
                  <a:moveTo>
                    <a:pt x="3225" y="0"/>
                  </a:moveTo>
                  <a:lnTo>
                    <a:pt x="3127" y="25"/>
                  </a:lnTo>
                  <a:lnTo>
                    <a:pt x="3029" y="98"/>
                  </a:lnTo>
                  <a:lnTo>
                    <a:pt x="2932" y="147"/>
                  </a:lnTo>
                  <a:lnTo>
                    <a:pt x="2883" y="245"/>
                  </a:lnTo>
                  <a:lnTo>
                    <a:pt x="2834" y="342"/>
                  </a:lnTo>
                  <a:lnTo>
                    <a:pt x="2785" y="440"/>
                  </a:lnTo>
                  <a:lnTo>
                    <a:pt x="2785" y="538"/>
                  </a:lnTo>
                  <a:lnTo>
                    <a:pt x="2785" y="709"/>
                  </a:lnTo>
                  <a:lnTo>
                    <a:pt x="2565" y="635"/>
                  </a:lnTo>
                  <a:lnTo>
                    <a:pt x="2370" y="586"/>
                  </a:lnTo>
                  <a:lnTo>
                    <a:pt x="2150" y="562"/>
                  </a:lnTo>
                  <a:lnTo>
                    <a:pt x="1955" y="538"/>
                  </a:lnTo>
                  <a:lnTo>
                    <a:pt x="1759" y="562"/>
                  </a:lnTo>
                  <a:lnTo>
                    <a:pt x="1564" y="586"/>
                  </a:lnTo>
                  <a:lnTo>
                    <a:pt x="1369" y="635"/>
                  </a:lnTo>
                  <a:lnTo>
                    <a:pt x="1198" y="709"/>
                  </a:lnTo>
                  <a:lnTo>
                    <a:pt x="1027" y="782"/>
                  </a:lnTo>
                  <a:lnTo>
                    <a:pt x="856" y="880"/>
                  </a:lnTo>
                  <a:lnTo>
                    <a:pt x="709" y="1002"/>
                  </a:lnTo>
                  <a:lnTo>
                    <a:pt x="563" y="1124"/>
                  </a:lnTo>
                  <a:lnTo>
                    <a:pt x="441" y="1246"/>
                  </a:lnTo>
                  <a:lnTo>
                    <a:pt x="343" y="1417"/>
                  </a:lnTo>
                  <a:lnTo>
                    <a:pt x="245" y="1563"/>
                  </a:lnTo>
                  <a:lnTo>
                    <a:pt x="147" y="1734"/>
                  </a:lnTo>
                  <a:lnTo>
                    <a:pt x="99" y="1905"/>
                  </a:lnTo>
                  <a:lnTo>
                    <a:pt x="50" y="2101"/>
                  </a:lnTo>
                  <a:lnTo>
                    <a:pt x="1" y="2296"/>
                  </a:lnTo>
                  <a:lnTo>
                    <a:pt x="1" y="2491"/>
                  </a:lnTo>
                  <a:lnTo>
                    <a:pt x="25" y="2858"/>
                  </a:lnTo>
                  <a:lnTo>
                    <a:pt x="99" y="3200"/>
                  </a:lnTo>
                  <a:lnTo>
                    <a:pt x="221" y="3566"/>
                  </a:lnTo>
                  <a:lnTo>
                    <a:pt x="367" y="3884"/>
                  </a:lnTo>
                  <a:lnTo>
                    <a:pt x="563" y="4225"/>
                  </a:lnTo>
                  <a:lnTo>
                    <a:pt x="782" y="4543"/>
                  </a:lnTo>
                  <a:lnTo>
                    <a:pt x="1027" y="4836"/>
                  </a:lnTo>
                  <a:lnTo>
                    <a:pt x="1295" y="5105"/>
                  </a:lnTo>
                  <a:lnTo>
                    <a:pt x="1588" y="5349"/>
                  </a:lnTo>
                  <a:lnTo>
                    <a:pt x="1906" y="5593"/>
                  </a:lnTo>
                  <a:lnTo>
                    <a:pt x="2248" y="5789"/>
                  </a:lnTo>
                  <a:lnTo>
                    <a:pt x="2590" y="5960"/>
                  </a:lnTo>
                  <a:lnTo>
                    <a:pt x="2932" y="6106"/>
                  </a:lnTo>
                  <a:lnTo>
                    <a:pt x="3274" y="6204"/>
                  </a:lnTo>
                  <a:lnTo>
                    <a:pt x="3616" y="6277"/>
                  </a:lnTo>
                  <a:lnTo>
                    <a:pt x="3957" y="6301"/>
                  </a:lnTo>
                  <a:lnTo>
                    <a:pt x="4080" y="6643"/>
                  </a:lnTo>
                  <a:lnTo>
                    <a:pt x="4226" y="6961"/>
                  </a:lnTo>
                  <a:lnTo>
                    <a:pt x="4519" y="7596"/>
                  </a:lnTo>
                  <a:lnTo>
                    <a:pt x="4812" y="8133"/>
                  </a:lnTo>
                  <a:lnTo>
                    <a:pt x="5081" y="8597"/>
                  </a:lnTo>
                  <a:lnTo>
                    <a:pt x="5154" y="8719"/>
                  </a:lnTo>
                  <a:lnTo>
                    <a:pt x="5276" y="8817"/>
                  </a:lnTo>
                  <a:lnTo>
                    <a:pt x="5423" y="8866"/>
                  </a:lnTo>
                  <a:lnTo>
                    <a:pt x="5569" y="8890"/>
                  </a:lnTo>
                  <a:lnTo>
                    <a:pt x="12212" y="8890"/>
                  </a:lnTo>
                  <a:lnTo>
                    <a:pt x="12359" y="8866"/>
                  </a:lnTo>
                  <a:lnTo>
                    <a:pt x="12506" y="8817"/>
                  </a:lnTo>
                  <a:lnTo>
                    <a:pt x="12628" y="8719"/>
                  </a:lnTo>
                  <a:lnTo>
                    <a:pt x="12701" y="8597"/>
                  </a:lnTo>
                  <a:lnTo>
                    <a:pt x="12994" y="8060"/>
                  </a:lnTo>
                  <a:lnTo>
                    <a:pt x="13360" y="7352"/>
                  </a:lnTo>
                  <a:lnTo>
                    <a:pt x="13727" y="6472"/>
                  </a:lnTo>
                  <a:lnTo>
                    <a:pt x="13922" y="6008"/>
                  </a:lnTo>
                  <a:lnTo>
                    <a:pt x="14117" y="5495"/>
                  </a:lnTo>
                  <a:lnTo>
                    <a:pt x="14288" y="4958"/>
                  </a:lnTo>
                  <a:lnTo>
                    <a:pt x="14459" y="4372"/>
                  </a:lnTo>
                  <a:lnTo>
                    <a:pt x="14606" y="3786"/>
                  </a:lnTo>
                  <a:lnTo>
                    <a:pt x="14752" y="3175"/>
                  </a:lnTo>
                  <a:lnTo>
                    <a:pt x="14850" y="2540"/>
                  </a:lnTo>
                  <a:lnTo>
                    <a:pt x="14923" y="1881"/>
                  </a:lnTo>
                  <a:lnTo>
                    <a:pt x="14972" y="1221"/>
                  </a:lnTo>
                  <a:lnTo>
                    <a:pt x="14997" y="538"/>
                  </a:lnTo>
                  <a:lnTo>
                    <a:pt x="14997" y="440"/>
                  </a:lnTo>
                  <a:lnTo>
                    <a:pt x="14948" y="342"/>
                  </a:lnTo>
                  <a:lnTo>
                    <a:pt x="14899" y="245"/>
                  </a:lnTo>
                  <a:lnTo>
                    <a:pt x="14850" y="147"/>
                  </a:lnTo>
                  <a:lnTo>
                    <a:pt x="14752" y="98"/>
                  </a:lnTo>
                  <a:lnTo>
                    <a:pt x="14655" y="25"/>
                  </a:lnTo>
                  <a:lnTo>
                    <a:pt x="1455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4" name="Google Shape;594;p39"/>
            <p:cNvSpPr/>
            <p:nvPr/>
          </p:nvSpPr>
          <p:spPr>
            <a:xfrm>
              <a:off x="1244325" y="5397500"/>
              <a:ext cx="444525" cy="39100"/>
            </a:xfrm>
            <a:custGeom>
              <a:rect b="b" l="l" r="r" t="t"/>
              <a:pathLst>
                <a:path extrusionOk="0" h="1564" w="17781">
                  <a:moveTo>
                    <a:pt x="1" y="0"/>
                  </a:moveTo>
                  <a:lnTo>
                    <a:pt x="25" y="244"/>
                  </a:lnTo>
                  <a:lnTo>
                    <a:pt x="99" y="488"/>
                  </a:lnTo>
                  <a:lnTo>
                    <a:pt x="196" y="757"/>
                  </a:lnTo>
                  <a:lnTo>
                    <a:pt x="318" y="1001"/>
                  </a:lnTo>
                  <a:lnTo>
                    <a:pt x="489" y="1221"/>
                  </a:lnTo>
                  <a:lnTo>
                    <a:pt x="685" y="1392"/>
                  </a:lnTo>
                  <a:lnTo>
                    <a:pt x="782" y="1465"/>
                  </a:lnTo>
                  <a:lnTo>
                    <a:pt x="880" y="1514"/>
                  </a:lnTo>
                  <a:lnTo>
                    <a:pt x="1002" y="1539"/>
                  </a:lnTo>
                  <a:lnTo>
                    <a:pt x="1124" y="1563"/>
                  </a:lnTo>
                  <a:lnTo>
                    <a:pt x="16657" y="1563"/>
                  </a:lnTo>
                  <a:lnTo>
                    <a:pt x="16780" y="1539"/>
                  </a:lnTo>
                  <a:lnTo>
                    <a:pt x="16902" y="1514"/>
                  </a:lnTo>
                  <a:lnTo>
                    <a:pt x="16999" y="1465"/>
                  </a:lnTo>
                  <a:lnTo>
                    <a:pt x="17097" y="1392"/>
                  </a:lnTo>
                  <a:lnTo>
                    <a:pt x="17292" y="1221"/>
                  </a:lnTo>
                  <a:lnTo>
                    <a:pt x="17463" y="1001"/>
                  </a:lnTo>
                  <a:lnTo>
                    <a:pt x="17586" y="757"/>
                  </a:lnTo>
                  <a:lnTo>
                    <a:pt x="17683" y="488"/>
                  </a:lnTo>
                  <a:lnTo>
                    <a:pt x="17756" y="244"/>
                  </a:lnTo>
                  <a:lnTo>
                    <a:pt x="1778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9"/>
            <p:cNvSpPr/>
            <p:nvPr/>
          </p:nvSpPr>
          <p:spPr>
            <a:xfrm>
              <a:off x="1451925" y="4999400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5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61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4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7" y="3688"/>
                  </a:lnTo>
                  <a:lnTo>
                    <a:pt x="1222" y="3542"/>
                  </a:lnTo>
                  <a:lnTo>
                    <a:pt x="1246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9" y="2882"/>
                  </a:lnTo>
                  <a:lnTo>
                    <a:pt x="1100" y="2784"/>
                  </a:lnTo>
                  <a:lnTo>
                    <a:pt x="978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7"/>
                  </a:lnTo>
                  <a:lnTo>
                    <a:pt x="636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5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9"/>
            <p:cNvSpPr/>
            <p:nvPr/>
          </p:nvSpPr>
          <p:spPr>
            <a:xfrm>
              <a:off x="1407975" y="4999400"/>
              <a:ext cx="31150" cy="129450"/>
            </a:xfrm>
            <a:custGeom>
              <a:rect b="b" l="l" r="r" t="t"/>
              <a:pathLst>
                <a:path extrusionOk="0" h="5178" w="1246">
                  <a:moveTo>
                    <a:pt x="977" y="0"/>
                  </a:moveTo>
                  <a:lnTo>
                    <a:pt x="855" y="25"/>
                  </a:lnTo>
                  <a:lnTo>
                    <a:pt x="782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38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61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96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38" y="2907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2"/>
                  </a:lnTo>
                  <a:lnTo>
                    <a:pt x="611" y="3688"/>
                  </a:lnTo>
                  <a:lnTo>
                    <a:pt x="538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3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62" y="5007"/>
                  </a:lnTo>
                  <a:lnTo>
                    <a:pt x="586" y="4885"/>
                  </a:lnTo>
                  <a:lnTo>
                    <a:pt x="586" y="4714"/>
                  </a:lnTo>
                  <a:lnTo>
                    <a:pt x="660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124" y="3932"/>
                  </a:lnTo>
                  <a:lnTo>
                    <a:pt x="1173" y="3810"/>
                  </a:lnTo>
                  <a:lnTo>
                    <a:pt x="1221" y="3688"/>
                  </a:lnTo>
                  <a:lnTo>
                    <a:pt x="1246" y="3542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221" y="3029"/>
                  </a:lnTo>
                  <a:lnTo>
                    <a:pt x="1173" y="2882"/>
                  </a:lnTo>
                  <a:lnTo>
                    <a:pt x="1124" y="2784"/>
                  </a:lnTo>
                  <a:lnTo>
                    <a:pt x="977" y="2565"/>
                  </a:lnTo>
                  <a:lnTo>
                    <a:pt x="831" y="2394"/>
                  </a:lnTo>
                  <a:lnTo>
                    <a:pt x="733" y="2272"/>
                  </a:lnTo>
                  <a:lnTo>
                    <a:pt x="660" y="2149"/>
                  </a:lnTo>
                  <a:lnTo>
                    <a:pt x="586" y="2003"/>
                  </a:lnTo>
                  <a:lnTo>
                    <a:pt x="586" y="1832"/>
                  </a:lnTo>
                  <a:lnTo>
                    <a:pt x="586" y="1637"/>
                  </a:lnTo>
                  <a:lnTo>
                    <a:pt x="660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124" y="879"/>
                  </a:lnTo>
                  <a:lnTo>
                    <a:pt x="1173" y="757"/>
                  </a:lnTo>
                  <a:lnTo>
                    <a:pt x="1221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1" y="171"/>
                  </a:lnTo>
                  <a:lnTo>
                    <a:pt x="1173" y="98"/>
                  </a:lnTo>
                  <a:lnTo>
                    <a:pt x="1075" y="25"/>
                  </a:lnTo>
                  <a:lnTo>
                    <a:pt x="977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9"/>
            <p:cNvSpPr/>
            <p:nvPr/>
          </p:nvSpPr>
          <p:spPr>
            <a:xfrm>
              <a:off x="1495900" y="4999400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5"/>
                  </a:lnTo>
                  <a:lnTo>
                    <a:pt x="757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60" y="464"/>
                  </a:lnTo>
                  <a:lnTo>
                    <a:pt x="586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2" y="1246"/>
                  </a:lnTo>
                  <a:lnTo>
                    <a:pt x="73" y="1368"/>
                  </a:lnTo>
                  <a:lnTo>
                    <a:pt x="25" y="1490"/>
                  </a:lnTo>
                  <a:lnTo>
                    <a:pt x="0" y="1661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3" y="2296"/>
                  </a:lnTo>
                  <a:lnTo>
                    <a:pt x="122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7"/>
                  </a:lnTo>
                  <a:lnTo>
                    <a:pt x="586" y="3029"/>
                  </a:lnTo>
                  <a:lnTo>
                    <a:pt x="660" y="3175"/>
                  </a:lnTo>
                  <a:lnTo>
                    <a:pt x="660" y="3346"/>
                  </a:lnTo>
                  <a:lnTo>
                    <a:pt x="660" y="3542"/>
                  </a:lnTo>
                  <a:lnTo>
                    <a:pt x="586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2" y="4299"/>
                  </a:lnTo>
                  <a:lnTo>
                    <a:pt x="73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73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6" y="4714"/>
                  </a:lnTo>
                  <a:lnTo>
                    <a:pt x="635" y="4567"/>
                  </a:lnTo>
                  <a:lnTo>
                    <a:pt x="708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1" y="3542"/>
                  </a:lnTo>
                  <a:lnTo>
                    <a:pt x="1221" y="3346"/>
                  </a:lnTo>
                  <a:lnTo>
                    <a:pt x="1221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84"/>
                  </a:lnTo>
                  <a:lnTo>
                    <a:pt x="953" y="2565"/>
                  </a:lnTo>
                  <a:lnTo>
                    <a:pt x="831" y="2394"/>
                  </a:lnTo>
                  <a:lnTo>
                    <a:pt x="708" y="2272"/>
                  </a:lnTo>
                  <a:lnTo>
                    <a:pt x="635" y="2149"/>
                  </a:lnTo>
                  <a:lnTo>
                    <a:pt x="586" y="2003"/>
                  </a:lnTo>
                  <a:lnTo>
                    <a:pt x="562" y="1832"/>
                  </a:lnTo>
                  <a:lnTo>
                    <a:pt x="586" y="1637"/>
                  </a:lnTo>
                  <a:lnTo>
                    <a:pt x="635" y="1490"/>
                  </a:lnTo>
                  <a:lnTo>
                    <a:pt x="708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1" y="464"/>
                  </a:lnTo>
                  <a:lnTo>
                    <a:pt x="1221" y="293"/>
                  </a:lnTo>
                  <a:lnTo>
                    <a:pt x="1221" y="171"/>
                  </a:lnTo>
                  <a:lnTo>
                    <a:pt x="1148" y="98"/>
                  </a:lnTo>
                  <a:lnTo>
                    <a:pt x="1050" y="25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8" name="Google Shape;598;p39"/>
          <p:cNvGrpSpPr/>
          <p:nvPr/>
        </p:nvGrpSpPr>
        <p:grpSpPr>
          <a:xfrm>
            <a:off x="1675632" y="4240926"/>
            <a:ext cx="281932" cy="359239"/>
            <a:chOff x="1958100" y="4985350"/>
            <a:chExt cx="365150" cy="465275"/>
          </a:xfrm>
        </p:grpSpPr>
        <p:sp>
          <p:nvSpPr>
            <p:cNvPr id="599" name="Google Shape;599;p39"/>
            <p:cNvSpPr/>
            <p:nvPr/>
          </p:nvSpPr>
          <p:spPr>
            <a:xfrm>
              <a:off x="1958100" y="4985350"/>
              <a:ext cx="365150" cy="465275"/>
            </a:xfrm>
            <a:custGeom>
              <a:rect b="b" l="l" r="r" t="t"/>
              <a:pathLst>
                <a:path extrusionOk="0" h="18611" w="14606">
                  <a:moveTo>
                    <a:pt x="4152" y="1734"/>
                  </a:moveTo>
                  <a:lnTo>
                    <a:pt x="4274" y="1759"/>
                  </a:lnTo>
                  <a:lnTo>
                    <a:pt x="4397" y="1783"/>
                  </a:lnTo>
                  <a:lnTo>
                    <a:pt x="4543" y="1808"/>
                  </a:lnTo>
                  <a:lnTo>
                    <a:pt x="4812" y="1930"/>
                  </a:lnTo>
                  <a:lnTo>
                    <a:pt x="5105" y="2125"/>
                  </a:lnTo>
                  <a:lnTo>
                    <a:pt x="5398" y="2394"/>
                  </a:lnTo>
                  <a:lnTo>
                    <a:pt x="5496" y="2516"/>
                  </a:lnTo>
                  <a:lnTo>
                    <a:pt x="5593" y="2638"/>
                  </a:lnTo>
                  <a:lnTo>
                    <a:pt x="5789" y="2956"/>
                  </a:lnTo>
                  <a:lnTo>
                    <a:pt x="5935" y="3322"/>
                  </a:lnTo>
                  <a:lnTo>
                    <a:pt x="6057" y="3688"/>
                  </a:lnTo>
                  <a:lnTo>
                    <a:pt x="6155" y="4079"/>
                  </a:lnTo>
                  <a:lnTo>
                    <a:pt x="6204" y="4470"/>
                  </a:lnTo>
                  <a:lnTo>
                    <a:pt x="6277" y="4836"/>
                  </a:lnTo>
                  <a:lnTo>
                    <a:pt x="6302" y="5154"/>
                  </a:lnTo>
                  <a:lnTo>
                    <a:pt x="5984" y="5129"/>
                  </a:lnTo>
                  <a:lnTo>
                    <a:pt x="5618" y="5080"/>
                  </a:lnTo>
                  <a:lnTo>
                    <a:pt x="5227" y="5007"/>
                  </a:lnTo>
                  <a:lnTo>
                    <a:pt x="4836" y="4909"/>
                  </a:lnTo>
                  <a:lnTo>
                    <a:pt x="4470" y="4787"/>
                  </a:lnTo>
                  <a:lnTo>
                    <a:pt x="4104" y="4641"/>
                  </a:lnTo>
                  <a:lnTo>
                    <a:pt x="3786" y="4445"/>
                  </a:lnTo>
                  <a:lnTo>
                    <a:pt x="3664" y="4348"/>
                  </a:lnTo>
                  <a:lnTo>
                    <a:pt x="3542" y="4250"/>
                  </a:lnTo>
                  <a:lnTo>
                    <a:pt x="3273" y="3957"/>
                  </a:lnTo>
                  <a:lnTo>
                    <a:pt x="3078" y="3664"/>
                  </a:lnTo>
                  <a:lnTo>
                    <a:pt x="2956" y="3395"/>
                  </a:lnTo>
                  <a:lnTo>
                    <a:pt x="2931" y="3273"/>
                  </a:lnTo>
                  <a:lnTo>
                    <a:pt x="2907" y="3127"/>
                  </a:lnTo>
                  <a:lnTo>
                    <a:pt x="2882" y="3004"/>
                  </a:lnTo>
                  <a:lnTo>
                    <a:pt x="2907" y="2858"/>
                  </a:lnTo>
                  <a:lnTo>
                    <a:pt x="2931" y="2736"/>
                  </a:lnTo>
                  <a:lnTo>
                    <a:pt x="2956" y="2614"/>
                  </a:lnTo>
                  <a:lnTo>
                    <a:pt x="3004" y="2492"/>
                  </a:lnTo>
                  <a:lnTo>
                    <a:pt x="3078" y="2369"/>
                  </a:lnTo>
                  <a:lnTo>
                    <a:pt x="3273" y="2125"/>
                  </a:lnTo>
                  <a:lnTo>
                    <a:pt x="3517" y="1930"/>
                  </a:lnTo>
                  <a:lnTo>
                    <a:pt x="3639" y="1857"/>
                  </a:lnTo>
                  <a:lnTo>
                    <a:pt x="3762" y="1808"/>
                  </a:lnTo>
                  <a:lnTo>
                    <a:pt x="3884" y="1783"/>
                  </a:lnTo>
                  <a:lnTo>
                    <a:pt x="4006" y="1759"/>
                  </a:lnTo>
                  <a:lnTo>
                    <a:pt x="4152" y="1734"/>
                  </a:lnTo>
                  <a:close/>
                  <a:moveTo>
                    <a:pt x="10454" y="1734"/>
                  </a:moveTo>
                  <a:lnTo>
                    <a:pt x="10600" y="1759"/>
                  </a:lnTo>
                  <a:lnTo>
                    <a:pt x="10722" y="1783"/>
                  </a:lnTo>
                  <a:lnTo>
                    <a:pt x="10844" y="1808"/>
                  </a:lnTo>
                  <a:lnTo>
                    <a:pt x="10966" y="1857"/>
                  </a:lnTo>
                  <a:lnTo>
                    <a:pt x="11089" y="1930"/>
                  </a:lnTo>
                  <a:lnTo>
                    <a:pt x="11333" y="2125"/>
                  </a:lnTo>
                  <a:lnTo>
                    <a:pt x="11528" y="2369"/>
                  </a:lnTo>
                  <a:lnTo>
                    <a:pt x="11601" y="2492"/>
                  </a:lnTo>
                  <a:lnTo>
                    <a:pt x="11650" y="2614"/>
                  </a:lnTo>
                  <a:lnTo>
                    <a:pt x="11675" y="2736"/>
                  </a:lnTo>
                  <a:lnTo>
                    <a:pt x="11699" y="2858"/>
                  </a:lnTo>
                  <a:lnTo>
                    <a:pt x="11724" y="3004"/>
                  </a:lnTo>
                  <a:lnTo>
                    <a:pt x="11699" y="3127"/>
                  </a:lnTo>
                  <a:lnTo>
                    <a:pt x="11675" y="3273"/>
                  </a:lnTo>
                  <a:lnTo>
                    <a:pt x="11650" y="3395"/>
                  </a:lnTo>
                  <a:lnTo>
                    <a:pt x="11528" y="3664"/>
                  </a:lnTo>
                  <a:lnTo>
                    <a:pt x="11333" y="3957"/>
                  </a:lnTo>
                  <a:lnTo>
                    <a:pt x="11064" y="4250"/>
                  </a:lnTo>
                  <a:lnTo>
                    <a:pt x="10942" y="4348"/>
                  </a:lnTo>
                  <a:lnTo>
                    <a:pt x="10820" y="4445"/>
                  </a:lnTo>
                  <a:lnTo>
                    <a:pt x="10502" y="4641"/>
                  </a:lnTo>
                  <a:lnTo>
                    <a:pt x="10136" y="4787"/>
                  </a:lnTo>
                  <a:lnTo>
                    <a:pt x="9770" y="4909"/>
                  </a:lnTo>
                  <a:lnTo>
                    <a:pt x="9379" y="5007"/>
                  </a:lnTo>
                  <a:lnTo>
                    <a:pt x="8988" y="5080"/>
                  </a:lnTo>
                  <a:lnTo>
                    <a:pt x="8622" y="5129"/>
                  </a:lnTo>
                  <a:lnTo>
                    <a:pt x="8304" y="5154"/>
                  </a:lnTo>
                  <a:lnTo>
                    <a:pt x="8329" y="4836"/>
                  </a:lnTo>
                  <a:lnTo>
                    <a:pt x="8402" y="4470"/>
                  </a:lnTo>
                  <a:lnTo>
                    <a:pt x="8451" y="4079"/>
                  </a:lnTo>
                  <a:lnTo>
                    <a:pt x="8549" y="3688"/>
                  </a:lnTo>
                  <a:lnTo>
                    <a:pt x="8671" y="3322"/>
                  </a:lnTo>
                  <a:lnTo>
                    <a:pt x="8817" y="2956"/>
                  </a:lnTo>
                  <a:lnTo>
                    <a:pt x="9013" y="2638"/>
                  </a:lnTo>
                  <a:lnTo>
                    <a:pt x="9110" y="2516"/>
                  </a:lnTo>
                  <a:lnTo>
                    <a:pt x="9208" y="2394"/>
                  </a:lnTo>
                  <a:lnTo>
                    <a:pt x="9501" y="2125"/>
                  </a:lnTo>
                  <a:lnTo>
                    <a:pt x="9794" y="1930"/>
                  </a:lnTo>
                  <a:lnTo>
                    <a:pt x="10063" y="1808"/>
                  </a:lnTo>
                  <a:lnTo>
                    <a:pt x="10209" y="1783"/>
                  </a:lnTo>
                  <a:lnTo>
                    <a:pt x="10331" y="1759"/>
                  </a:lnTo>
                  <a:lnTo>
                    <a:pt x="10454" y="1734"/>
                  </a:lnTo>
                  <a:close/>
                  <a:moveTo>
                    <a:pt x="3639" y="0"/>
                  </a:moveTo>
                  <a:lnTo>
                    <a:pt x="3395" y="25"/>
                  </a:lnTo>
                  <a:lnTo>
                    <a:pt x="3151" y="74"/>
                  </a:lnTo>
                  <a:lnTo>
                    <a:pt x="2907" y="147"/>
                  </a:lnTo>
                  <a:lnTo>
                    <a:pt x="2687" y="220"/>
                  </a:lnTo>
                  <a:lnTo>
                    <a:pt x="2467" y="342"/>
                  </a:lnTo>
                  <a:lnTo>
                    <a:pt x="2272" y="464"/>
                  </a:lnTo>
                  <a:lnTo>
                    <a:pt x="2101" y="611"/>
                  </a:lnTo>
                  <a:lnTo>
                    <a:pt x="1930" y="782"/>
                  </a:lnTo>
                  <a:lnTo>
                    <a:pt x="1759" y="953"/>
                  </a:lnTo>
                  <a:lnTo>
                    <a:pt x="1612" y="1124"/>
                  </a:lnTo>
                  <a:lnTo>
                    <a:pt x="1490" y="1344"/>
                  </a:lnTo>
                  <a:lnTo>
                    <a:pt x="1368" y="1539"/>
                  </a:lnTo>
                  <a:lnTo>
                    <a:pt x="1295" y="1759"/>
                  </a:lnTo>
                  <a:lnTo>
                    <a:pt x="1222" y="2003"/>
                  </a:lnTo>
                  <a:lnTo>
                    <a:pt x="1173" y="2247"/>
                  </a:lnTo>
                  <a:lnTo>
                    <a:pt x="1148" y="2492"/>
                  </a:lnTo>
                  <a:lnTo>
                    <a:pt x="1173" y="2760"/>
                  </a:lnTo>
                  <a:lnTo>
                    <a:pt x="1197" y="3029"/>
                  </a:lnTo>
                  <a:lnTo>
                    <a:pt x="1295" y="3298"/>
                  </a:lnTo>
                  <a:lnTo>
                    <a:pt x="1393" y="3566"/>
                  </a:lnTo>
                  <a:lnTo>
                    <a:pt x="1539" y="3859"/>
                  </a:lnTo>
                  <a:lnTo>
                    <a:pt x="1734" y="4152"/>
                  </a:lnTo>
                  <a:lnTo>
                    <a:pt x="1954" y="4445"/>
                  </a:lnTo>
                  <a:lnTo>
                    <a:pt x="2223" y="4739"/>
                  </a:lnTo>
                  <a:lnTo>
                    <a:pt x="2394" y="4885"/>
                  </a:lnTo>
                  <a:lnTo>
                    <a:pt x="2565" y="5007"/>
                  </a:lnTo>
                  <a:lnTo>
                    <a:pt x="2931" y="5251"/>
                  </a:lnTo>
                  <a:lnTo>
                    <a:pt x="3346" y="5471"/>
                  </a:lnTo>
                  <a:lnTo>
                    <a:pt x="3762" y="5642"/>
                  </a:lnTo>
                  <a:lnTo>
                    <a:pt x="391" y="5642"/>
                  </a:lnTo>
                  <a:lnTo>
                    <a:pt x="318" y="5667"/>
                  </a:lnTo>
                  <a:lnTo>
                    <a:pt x="220" y="5715"/>
                  </a:lnTo>
                  <a:lnTo>
                    <a:pt x="147" y="5789"/>
                  </a:lnTo>
                  <a:lnTo>
                    <a:pt x="98" y="5838"/>
                  </a:lnTo>
                  <a:lnTo>
                    <a:pt x="49" y="5935"/>
                  </a:lnTo>
                  <a:lnTo>
                    <a:pt x="25" y="6033"/>
                  </a:lnTo>
                  <a:lnTo>
                    <a:pt x="0" y="6131"/>
                  </a:lnTo>
                  <a:lnTo>
                    <a:pt x="0" y="9599"/>
                  </a:lnTo>
                  <a:lnTo>
                    <a:pt x="5325" y="9599"/>
                  </a:lnTo>
                  <a:lnTo>
                    <a:pt x="5325" y="6009"/>
                  </a:lnTo>
                  <a:lnTo>
                    <a:pt x="5813" y="6082"/>
                  </a:lnTo>
                  <a:lnTo>
                    <a:pt x="5813" y="18611"/>
                  </a:lnTo>
                  <a:lnTo>
                    <a:pt x="8793" y="18611"/>
                  </a:lnTo>
                  <a:lnTo>
                    <a:pt x="8793" y="6082"/>
                  </a:lnTo>
                  <a:lnTo>
                    <a:pt x="9281" y="6009"/>
                  </a:lnTo>
                  <a:lnTo>
                    <a:pt x="9281" y="9599"/>
                  </a:lnTo>
                  <a:lnTo>
                    <a:pt x="14605" y="9599"/>
                  </a:lnTo>
                  <a:lnTo>
                    <a:pt x="14605" y="6131"/>
                  </a:lnTo>
                  <a:lnTo>
                    <a:pt x="14581" y="6033"/>
                  </a:lnTo>
                  <a:lnTo>
                    <a:pt x="14557" y="5935"/>
                  </a:lnTo>
                  <a:lnTo>
                    <a:pt x="14508" y="5838"/>
                  </a:lnTo>
                  <a:lnTo>
                    <a:pt x="14459" y="5789"/>
                  </a:lnTo>
                  <a:lnTo>
                    <a:pt x="14386" y="5715"/>
                  </a:lnTo>
                  <a:lnTo>
                    <a:pt x="14288" y="5667"/>
                  </a:lnTo>
                  <a:lnTo>
                    <a:pt x="14215" y="5642"/>
                  </a:lnTo>
                  <a:lnTo>
                    <a:pt x="10844" y="5642"/>
                  </a:lnTo>
                  <a:lnTo>
                    <a:pt x="11259" y="5471"/>
                  </a:lnTo>
                  <a:lnTo>
                    <a:pt x="11675" y="5251"/>
                  </a:lnTo>
                  <a:lnTo>
                    <a:pt x="12041" y="5007"/>
                  </a:lnTo>
                  <a:lnTo>
                    <a:pt x="12212" y="4885"/>
                  </a:lnTo>
                  <a:lnTo>
                    <a:pt x="12383" y="4739"/>
                  </a:lnTo>
                  <a:lnTo>
                    <a:pt x="12652" y="4445"/>
                  </a:lnTo>
                  <a:lnTo>
                    <a:pt x="12871" y="4152"/>
                  </a:lnTo>
                  <a:lnTo>
                    <a:pt x="13067" y="3859"/>
                  </a:lnTo>
                  <a:lnTo>
                    <a:pt x="13213" y="3566"/>
                  </a:lnTo>
                  <a:lnTo>
                    <a:pt x="13311" y="3298"/>
                  </a:lnTo>
                  <a:lnTo>
                    <a:pt x="13409" y="3029"/>
                  </a:lnTo>
                  <a:lnTo>
                    <a:pt x="13433" y="2760"/>
                  </a:lnTo>
                  <a:lnTo>
                    <a:pt x="13458" y="2492"/>
                  </a:lnTo>
                  <a:lnTo>
                    <a:pt x="13433" y="2247"/>
                  </a:lnTo>
                  <a:lnTo>
                    <a:pt x="13384" y="2003"/>
                  </a:lnTo>
                  <a:lnTo>
                    <a:pt x="13311" y="1759"/>
                  </a:lnTo>
                  <a:lnTo>
                    <a:pt x="13238" y="1539"/>
                  </a:lnTo>
                  <a:lnTo>
                    <a:pt x="13116" y="1344"/>
                  </a:lnTo>
                  <a:lnTo>
                    <a:pt x="12994" y="1124"/>
                  </a:lnTo>
                  <a:lnTo>
                    <a:pt x="12847" y="953"/>
                  </a:lnTo>
                  <a:lnTo>
                    <a:pt x="12676" y="782"/>
                  </a:lnTo>
                  <a:lnTo>
                    <a:pt x="12505" y="611"/>
                  </a:lnTo>
                  <a:lnTo>
                    <a:pt x="12334" y="464"/>
                  </a:lnTo>
                  <a:lnTo>
                    <a:pt x="12139" y="342"/>
                  </a:lnTo>
                  <a:lnTo>
                    <a:pt x="11919" y="220"/>
                  </a:lnTo>
                  <a:lnTo>
                    <a:pt x="11699" y="147"/>
                  </a:lnTo>
                  <a:lnTo>
                    <a:pt x="11455" y="74"/>
                  </a:lnTo>
                  <a:lnTo>
                    <a:pt x="11211" y="25"/>
                  </a:lnTo>
                  <a:lnTo>
                    <a:pt x="10966" y="0"/>
                  </a:lnTo>
                  <a:lnTo>
                    <a:pt x="10698" y="25"/>
                  </a:lnTo>
                  <a:lnTo>
                    <a:pt x="10429" y="49"/>
                  </a:lnTo>
                  <a:lnTo>
                    <a:pt x="10160" y="147"/>
                  </a:lnTo>
                  <a:lnTo>
                    <a:pt x="9892" y="245"/>
                  </a:lnTo>
                  <a:lnTo>
                    <a:pt x="9599" y="391"/>
                  </a:lnTo>
                  <a:lnTo>
                    <a:pt x="9306" y="587"/>
                  </a:lnTo>
                  <a:lnTo>
                    <a:pt x="9013" y="806"/>
                  </a:lnTo>
                  <a:lnTo>
                    <a:pt x="8719" y="1075"/>
                  </a:lnTo>
                  <a:lnTo>
                    <a:pt x="8475" y="1368"/>
                  </a:lnTo>
                  <a:lnTo>
                    <a:pt x="8280" y="1661"/>
                  </a:lnTo>
                  <a:lnTo>
                    <a:pt x="8084" y="2003"/>
                  </a:lnTo>
                  <a:lnTo>
                    <a:pt x="7914" y="2369"/>
                  </a:lnTo>
                  <a:lnTo>
                    <a:pt x="7791" y="2736"/>
                  </a:lnTo>
                  <a:lnTo>
                    <a:pt x="7669" y="3102"/>
                  </a:lnTo>
                  <a:lnTo>
                    <a:pt x="7572" y="3469"/>
                  </a:lnTo>
                  <a:lnTo>
                    <a:pt x="7498" y="3835"/>
                  </a:lnTo>
                  <a:lnTo>
                    <a:pt x="7401" y="4519"/>
                  </a:lnTo>
                  <a:lnTo>
                    <a:pt x="7327" y="5080"/>
                  </a:lnTo>
                  <a:lnTo>
                    <a:pt x="7303" y="5667"/>
                  </a:lnTo>
                  <a:lnTo>
                    <a:pt x="7279" y="5080"/>
                  </a:lnTo>
                  <a:lnTo>
                    <a:pt x="7205" y="4519"/>
                  </a:lnTo>
                  <a:lnTo>
                    <a:pt x="7108" y="3835"/>
                  </a:lnTo>
                  <a:lnTo>
                    <a:pt x="7034" y="3469"/>
                  </a:lnTo>
                  <a:lnTo>
                    <a:pt x="6937" y="3102"/>
                  </a:lnTo>
                  <a:lnTo>
                    <a:pt x="6814" y="2736"/>
                  </a:lnTo>
                  <a:lnTo>
                    <a:pt x="6692" y="2369"/>
                  </a:lnTo>
                  <a:lnTo>
                    <a:pt x="6521" y="2003"/>
                  </a:lnTo>
                  <a:lnTo>
                    <a:pt x="6326" y="1661"/>
                  </a:lnTo>
                  <a:lnTo>
                    <a:pt x="6131" y="1368"/>
                  </a:lnTo>
                  <a:lnTo>
                    <a:pt x="5886" y="1075"/>
                  </a:lnTo>
                  <a:lnTo>
                    <a:pt x="5593" y="806"/>
                  </a:lnTo>
                  <a:lnTo>
                    <a:pt x="5300" y="587"/>
                  </a:lnTo>
                  <a:lnTo>
                    <a:pt x="5007" y="391"/>
                  </a:lnTo>
                  <a:lnTo>
                    <a:pt x="4714" y="245"/>
                  </a:lnTo>
                  <a:lnTo>
                    <a:pt x="4445" y="147"/>
                  </a:lnTo>
                  <a:lnTo>
                    <a:pt x="4177" y="49"/>
                  </a:lnTo>
                  <a:lnTo>
                    <a:pt x="3908" y="25"/>
                  </a:lnTo>
                  <a:lnTo>
                    <a:pt x="3639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0" name="Google Shape;600;p39"/>
            <p:cNvSpPr/>
            <p:nvPr/>
          </p:nvSpPr>
          <p:spPr>
            <a:xfrm>
              <a:off x="1977625" y="5237525"/>
              <a:ext cx="113600" cy="213100"/>
            </a:xfrm>
            <a:custGeom>
              <a:rect b="b" l="l" r="r" t="t"/>
              <a:pathLst>
                <a:path extrusionOk="0" h="8524" w="4544">
                  <a:moveTo>
                    <a:pt x="1" y="0"/>
                  </a:moveTo>
                  <a:lnTo>
                    <a:pt x="1" y="8035"/>
                  </a:lnTo>
                  <a:lnTo>
                    <a:pt x="25" y="8133"/>
                  </a:lnTo>
                  <a:lnTo>
                    <a:pt x="50" y="8231"/>
                  </a:lnTo>
                  <a:lnTo>
                    <a:pt x="99" y="8304"/>
                  </a:lnTo>
                  <a:lnTo>
                    <a:pt x="148" y="8377"/>
                  </a:lnTo>
                  <a:lnTo>
                    <a:pt x="221" y="8426"/>
                  </a:lnTo>
                  <a:lnTo>
                    <a:pt x="318" y="8475"/>
                  </a:lnTo>
                  <a:lnTo>
                    <a:pt x="392" y="8499"/>
                  </a:lnTo>
                  <a:lnTo>
                    <a:pt x="489" y="8524"/>
                  </a:lnTo>
                  <a:lnTo>
                    <a:pt x="4544" y="8524"/>
                  </a:lnTo>
                  <a:lnTo>
                    <a:pt x="454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1" name="Google Shape;601;p39"/>
            <p:cNvSpPr/>
            <p:nvPr/>
          </p:nvSpPr>
          <p:spPr>
            <a:xfrm>
              <a:off x="2190125" y="5237525"/>
              <a:ext cx="113575" cy="213100"/>
            </a:xfrm>
            <a:custGeom>
              <a:rect b="b" l="l" r="r" t="t"/>
              <a:pathLst>
                <a:path extrusionOk="0" h="8524" w="4543">
                  <a:moveTo>
                    <a:pt x="0" y="0"/>
                  </a:moveTo>
                  <a:lnTo>
                    <a:pt x="0" y="8524"/>
                  </a:lnTo>
                  <a:lnTo>
                    <a:pt x="4054" y="8524"/>
                  </a:lnTo>
                  <a:lnTo>
                    <a:pt x="4152" y="8499"/>
                  </a:lnTo>
                  <a:lnTo>
                    <a:pt x="4225" y="8475"/>
                  </a:lnTo>
                  <a:lnTo>
                    <a:pt x="4323" y="8426"/>
                  </a:lnTo>
                  <a:lnTo>
                    <a:pt x="4396" y="8377"/>
                  </a:lnTo>
                  <a:lnTo>
                    <a:pt x="4445" y="8304"/>
                  </a:lnTo>
                  <a:lnTo>
                    <a:pt x="4494" y="8231"/>
                  </a:lnTo>
                  <a:lnTo>
                    <a:pt x="4518" y="8133"/>
                  </a:lnTo>
                  <a:lnTo>
                    <a:pt x="4543" y="8035"/>
                  </a:lnTo>
                  <a:lnTo>
                    <a:pt x="454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2" name="Google Shape;602;p39"/>
          <p:cNvGrpSpPr/>
          <p:nvPr/>
        </p:nvGrpSpPr>
        <p:grpSpPr>
          <a:xfrm>
            <a:off x="2175335" y="4254592"/>
            <a:ext cx="323433" cy="332370"/>
            <a:chOff x="2605300" y="5003050"/>
            <a:chExt cx="418900" cy="430475"/>
          </a:xfrm>
        </p:grpSpPr>
        <p:sp>
          <p:nvSpPr>
            <p:cNvPr id="603" name="Google Shape;603;p39"/>
            <p:cNvSpPr/>
            <p:nvPr/>
          </p:nvSpPr>
          <p:spPr>
            <a:xfrm>
              <a:off x="2820225" y="5222250"/>
              <a:ext cx="202750" cy="211275"/>
            </a:xfrm>
            <a:custGeom>
              <a:rect b="b" l="l" r="r" t="t"/>
              <a:pathLst>
                <a:path extrusionOk="0" h="8451" w="8110">
                  <a:moveTo>
                    <a:pt x="1710" y="1"/>
                  </a:moveTo>
                  <a:lnTo>
                    <a:pt x="1" y="1857"/>
                  </a:lnTo>
                  <a:lnTo>
                    <a:pt x="5813" y="8158"/>
                  </a:lnTo>
                  <a:lnTo>
                    <a:pt x="5960" y="8280"/>
                  </a:lnTo>
                  <a:lnTo>
                    <a:pt x="6131" y="8378"/>
                  </a:lnTo>
                  <a:lnTo>
                    <a:pt x="6302" y="8427"/>
                  </a:lnTo>
                  <a:lnTo>
                    <a:pt x="6497" y="8451"/>
                  </a:lnTo>
                  <a:lnTo>
                    <a:pt x="6668" y="8427"/>
                  </a:lnTo>
                  <a:lnTo>
                    <a:pt x="6839" y="8378"/>
                  </a:lnTo>
                  <a:lnTo>
                    <a:pt x="7010" y="8280"/>
                  </a:lnTo>
                  <a:lnTo>
                    <a:pt x="7157" y="8158"/>
                  </a:lnTo>
                  <a:lnTo>
                    <a:pt x="7841" y="7474"/>
                  </a:lnTo>
                  <a:lnTo>
                    <a:pt x="7963" y="7328"/>
                  </a:lnTo>
                  <a:lnTo>
                    <a:pt x="8060" y="7157"/>
                  </a:lnTo>
                  <a:lnTo>
                    <a:pt x="8109" y="6986"/>
                  </a:lnTo>
                  <a:lnTo>
                    <a:pt x="8109" y="6815"/>
                  </a:lnTo>
                  <a:lnTo>
                    <a:pt x="8109" y="6619"/>
                  </a:lnTo>
                  <a:lnTo>
                    <a:pt x="8060" y="6448"/>
                  </a:lnTo>
                  <a:lnTo>
                    <a:pt x="7963" y="6277"/>
                  </a:lnTo>
                  <a:lnTo>
                    <a:pt x="7841" y="6131"/>
                  </a:lnTo>
                  <a:lnTo>
                    <a:pt x="171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4" name="Google Shape;604;p39"/>
            <p:cNvSpPr/>
            <p:nvPr/>
          </p:nvSpPr>
          <p:spPr>
            <a:xfrm>
              <a:off x="2606525" y="5003050"/>
              <a:ext cx="203975" cy="208225"/>
            </a:xfrm>
            <a:custGeom>
              <a:rect b="b" l="l" r="r" t="t"/>
              <a:pathLst>
                <a:path extrusionOk="0" h="8329" w="8159">
                  <a:moveTo>
                    <a:pt x="880" y="1"/>
                  </a:moveTo>
                  <a:lnTo>
                    <a:pt x="685" y="50"/>
                  </a:lnTo>
                  <a:lnTo>
                    <a:pt x="514" y="123"/>
                  </a:lnTo>
                  <a:lnTo>
                    <a:pt x="391" y="245"/>
                  </a:lnTo>
                  <a:lnTo>
                    <a:pt x="269" y="367"/>
                  </a:lnTo>
                  <a:lnTo>
                    <a:pt x="172" y="514"/>
                  </a:lnTo>
                  <a:lnTo>
                    <a:pt x="98" y="685"/>
                  </a:lnTo>
                  <a:lnTo>
                    <a:pt x="50" y="856"/>
                  </a:lnTo>
                  <a:lnTo>
                    <a:pt x="1" y="1026"/>
                  </a:lnTo>
                  <a:lnTo>
                    <a:pt x="1" y="1222"/>
                  </a:lnTo>
                  <a:lnTo>
                    <a:pt x="1" y="1417"/>
                  </a:lnTo>
                  <a:lnTo>
                    <a:pt x="1" y="1613"/>
                  </a:lnTo>
                  <a:lnTo>
                    <a:pt x="74" y="2028"/>
                  </a:lnTo>
                  <a:lnTo>
                    <a:pt x="221" y="2492"/>
                  </a:lnTo>
                  <a:lnTo>
                    <a:pt x="391" y="2931"/>
                  </a:lnTo>
                  <a:lnTo>
                    <a:pt x="611" y="3396"/>
                  </a:lnTo>
                  <a:lnTo>
                    <a:pt x="856" y="3884"/>
                  </a:lnTo>
                  <a:lnTo>
                    <a:pt x="1124" y="4324"/>
                  </a:lnTo>
                  <a:lnTo>
                    <a:pt x="1417" y="4788"/>
                  </a:lnTo>
                  <a:lnTo>
                    <a:pt x="1710" y="5203"/>
                  </a:lnTo>
                  <a:lnTo>
                    <a:pt x="2003" y="5594"/>
                  </a:lnTo>
                  <a:lnTo>
                    <a:pt x="2296" y="5960"/>
                  </a:lnTo>
                  <a:lnTo>
                    <a:pt x="2590" y="6302"/>
                  </a:lnTo>
                  <a:lnTo>
                    <a:pt x="2858" y="6571"/>
                  </a:lnTo>
                  <a:lnTo>
                    <a:pt x="3078" y="6790"/>
                  </a:lnTo>
                  <a:lnTo>
                    <a:pt x="3322" y="6986"/>
                  </a:lnTo>
                  <a:lnTo>
                    <a:pt x="3566" y="7157"/>
                  </a:lnTo>
                  <a:lnTo>
                    <a:pt x="3811" y="7328"/>
                  </a:lnTo>
                  <a:lnTo>
                    <a:pt x="4324" y="7621"/>
                  </a:lnTo>
                  <a:lnTo>
                    <a:pt x="4836" y="7841"/>
                  </a:lnTo>
                  <a:lnTo>
                    <a:pt x="5325" y="8036"/>
                  </a:lnTo>
                  <a:lnTo>
                    <a:pt x="5740" y="8182"/>
                  </a:lnTo>
                  <a:lnTo>
                    <a:pt x="6351" y="8329"/>
                  </a:lnTo>
                  <a:lnTo>
                    <a:pt x="8158" y="6668"/>
                  </a:lnTo>
                  <a:lnTo>
                    <a:pt x="4446" y="2956"/>
                  </a:lnTo>
                  <a:lnTo>
                    <a:pt x="1735" y="245"/>
                  </a:lnTo>
                  <a:lnTo>
                    <a:pt x="1588" y="123"/>
                  </a:lnTo>
                  <a:lnTo>
                    <a:pt x="1417" y="50"/>
                  </a:lnTo>
                  <a:lnTo>
                    <a:pt x="124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5" name="Google Shape;605;p39"/>
            <p:cNvSpPr/>
            <p:nvPr/>
          </p:nvSpPr>
          <p:spPr>
            <a:xfrm>
              <a:off x="2605300" y="5008550"/>
              <a:ext cx="418900" cy="418875"/>
            </a:xfrm>
            <a:custGeom>
              <a:rect b="b" l="l" r="r" t="t"/>
              <a:pathLst>
                <a:path extrusionOk="0" h="16755" w="16756">
                  <a:moveTo>
                    <a:pt x="13922" y="1"/>
                  </a:moveTo>
                  <a:lnTo>
                    <a:pt x="13824" y="49"/>
                  </a:lnTo>
                  <a:lnTo>
                    <a:pt x="13360" y="342"/>
                  </a:lnTo>
                  <a:lnTo>
                    <a:pt x="12261" y="1026"/>
                  </a:lnTo>
                  <a:lnTo>
                    <a:pt x="11602" y="1466"/>
                  </a:lnTo>
                  <a:lnTo>
                    <a:pt x="10942" y="1930"/>
                  </a:lnTo>
                  <a:lnTo>
                    <a:pt x="10381" y="2370"/>
                  </a:lnTo>
                  <a:lnTo>
                    <a:pt x="10112" y="2589"/>
                  </a:lnTo>
                  <a:lnTo>
                    <a:pt x="9917" y="2785"/>
                  </a:lnTo>
                  <a:lnTo>
                    <a:pt x="9795" y="2907"/>
                  </a:lnTo>
                  <a:lnTo>
                    <a:pt x="9697" y="3053"/>
                  </a:lnTo>
                  <a:lnTo>
                    <a:pt x="9599" y="3224"/>
                  </a:lnTo>
                  <a:lnTo>
                    <a:pt x="9526" y="3420"/>
                  </a:lnTo>
                  <a:lnTo>
                    <a:pt x="9404" y="3835"/>
                  </a:lnTo>
                  <a:lnTo>
                    <a:pt x="9330" y="4275"/>
                  </a:lnTo>
                  <a:lnTo>
                    <a:pt x="9282" y="4714"/>
                  </a:lnTo>
                  <a:lnTo>
                    <a:pt x="9306" y="5178"/>
                  </a:lnTo>
                  <a:lnTo>
                    <a:pt x="9355" y="5593"/>
                  </a:lnTo>
                  <a:lnTo>
                    <a:pt x="9379" y="5789"/>
                  </a:lnTo>
                  <a:lnTo>
                    <a:pt x="9453" y="5960"/>
                  </a:lnTo>
                  <a:lnTo>
                    <a:pt x="270" y="14459"/>
                  </a:lnTo>
                  <a:lnTo>
                    <a:pt x="147" y="14606"/>
                  </a:lnTo>
                  <a:lnTo>
                    <a:pt x="74" y="14776"/>
                  </a:lnTo>
                  <a:lnTo>
                    <a:pt x="1" y="14947"/>
                  </a:lnTo>
                  <a:lnTo>
                    <a:pt x="1" y="15118"/>
                  </a:lnTo>
                  <a:lnTo>
                    <a:pt x="1" y="15314"/>
                  </a:lnTo>
                  <a:lnTo>
                    <a:pt x="74" y="15485"/>
                  </a:lnTo>
                  <a:lnTo>
                    <a:pt x="147" y="15656"/>
                  </a:lnTo>
                  <a:lnTo>
                    <a:pt x="270" y="15802"/>
                  </a:lnTo>
                  <a:lnTo>
                    <a:pt x="953" y="16486"/>
                  </a:lnTo>
                  <a:lnTo>
                    <a:pt x="1100" y="16608"/>
                  </a:lnTo>
                  <a:lnTo>
                    <a:pt x="1271" y="16681"/>
                  </a:lnTo>
                  <a:lnTo>
                    <a:pt x="1442" y="16755"/>
                  </a:lnTo>
                  <a:lnTo>
                    <a:pt x="1808" y="16755"/>
                  </a:lnTo>
                  <a:lnTo>
                    <a:pt x="1979" y="16681"/>
                  </a:lnTo>
                  <a:lnTo>
                    <a:pt x="2150" y="16608"/>
                  </a:lnTo>
                  <a:lnTo>
                    <a:pt x="2297" y="16486"/>
                  </a:lnTo>
                  <a:lnTo>
                    <a:pt x="10796" y="7303"/>
                  </a:lnTo>
                  <a:lnTo>
                    <a:pt x="11162" y="7401"/>
                  </a:lnTo>
                  <a:lnTo>
                    <a:pt x="11577" y="7450"/>
                  </a:lnTo>
                  <a:lnTo>
                    <a:pt x="12041" y="7474"/>
                  </a:lnTo>
                  <a:lnTo>
                    <a:pt x="12481" y="7425"/>
                  </a:lnTo>
                  <a:lnTo>
                    <a:pt x="12921" y="7352"/>
                  </a:lnTo>
                  <a:lnTo>
                    <a:pt x="13336" y="7230"/>
                  </a:lnTo>
                  <a:lnTo>
                    <a:pt x="13531" y="7156"/>
                  </a:lnTo>
                  <a:lnTo>
                    <a:pt x="13702" y="7059"/>
                  </a:lnTo>
                  <a:lnTo>
                    <a:pt x="13849" y="6961"/>
                  </a:lnTo>
                  <a:lnTo>
                    <a:pt x="13971" y="6839"/>
                  </a:lnTo>
                  <a:lnTo>
                    <a:pt x="14166" y="6644"/>
                  </a:lnTo>
                  <a:lnTo>
                    <a:pt x="14386" y="6375"/>
                  </a:lnTo>
                  <a:lnTo>
                    <a:pt x="14826" y="5813"/>
                  </a:lnTo>
                  <a:lnTo>
                    <a:pt x="15290" y="5154"/>
                  </a:lnTo>
                  <a:lnTo>
                    <a:pt x="15729" y="4494"/>
                  </a:lnTo>
                  <a:lnTo>
                    <a:pt x="16413" y="3395"/>
                  </a:lnTo>
                  <a:lnTo>
                    <a:pt x="16706" y="2931"/>
                  </a:lnTo>
                  <a:lnTo>
                    <a:pt x="16755" y="2834"/>
                  </a:lnTo>
                  <a:lnTo>
                    <a:pt x="16755" y="2736"/>
                  </a:lnTo>
                  <a:lnTo>
                    <a:pt x="16755" y="2663"/>
                  </a:lnTo>
                  <a:lnTo>
                    <a:pt x="16706" y="2589"/>
                  </a:lnTo>
                  <a:lnTo>
                    <a:pt x="16633" y="2541"/>
                  </a:lnTo>
                  <a:lnTo>
                    <a:pt x="16462" y="2541"/>
                  </a:lnTo>
                  <a:lnTo>
                    <a:pt x="16364" y="2589"/>
                  </a:lnTo>
                  <a:lnTo>
                    <a:pt x="13653" y="4958"/>
                  </a:lnTo>
                  <a:lnTo>
                    <a:pt x="13580" y="5007"/>
                  </a:lnTo>
                  <a:lnTo>
                    <a:pt x="13458" y="5007"/>
                  </a:lnTo>
                  <a:lnTo>
                    <a:pt x="13360" y="4983"/>
                  </a:lnTo>
                  <a:lnTo>
                    <a:pt x="13238" y="4885"/>
                  </a:lnTo>
                  <a:lnTo>
                    <a:pt x="13140" y="4763"/>
                  </a:lnTo>
                  <a:lnTo>
                    <a:pt x="13092" y="4641"/>
                  </a:lnTo>
                  <a:lnTo>
                    <a:pt x="13092" y="4543"/>
                  </a:lnTo>
                  <a:lnTo>
                    <a:pt x="13140" y="4446"/>
                  </a:lnTo>
                  <a:lnTo>
                    <a:pt x="15607" y="1490"/>
                  </a:lnTo>
                  <a:lnTo>
                    <a:pt x="15656" y="1393"/>
                  </a:lnTo>
                  <a:lnTo>
                    <a:pt x="15656" y="1319"/>
                  </a:lnTo>
                  <a:lnTo>
                    <a:pt x="15656" y="1222"/>
                  </a:lnTo>
                  <a:lnTo>
                    <a:pt x="15607" y="1148"/>
                  </a:lnTo>
                  <a:lnTo>
                    <a:pt x="15534" y="1100"/>
                  </a:lnTo>
                  <a:lnTo>
                    <a:pt x="15363" y="1100"/>
                  </a:lnTo>
                  <a:lnTo>
                    <a:pt x="15265" y="1148"/>
                  </a:lnTo>
                  <a:lnTo>
                    <a:pt x="12310" y="3615"/>
                  </a:lnTo>
                  <a:lnTo>
                    <a:pt x="12212" y="3664"/>
                  </a:lnTo>
                  <a:lnTo>
                    <a:pt x="12115" y="3664"/>
                  </a:lnTo>
                  <a:lnTo>
                    <a:pt x="11993" y="3615"/>
                  </a:lnTo>
                  <a:lnTo>
                    <a:pt x="11895" y="3517"/>
                  </a:lnTo>
                  <a:lnTo>
                    <a:pt x="11797" y="3395"/>
                  </a:lnTo>
                  <a:lnTo>
                    <a:pt x="11748" y="3298"/>
                  </a:lnTo>
                  <a:lnTo>
                    <a:pt x="11748" y="3176"/>
                  </a:lnTo>
                  <a:lnTo>
                    <a:pt x="11797" y="3102"/>
                  </a:lnTo>
                  <a:lnTo>
                    <a:pt x="14166" y="391"/>
                  </a:lnTo>
                  <a:lnTo>
                    <a:pt x="14215" y="294"/>
                  </a:lnTo>
                  <a:lnTo>
                    <a:pt x="14215" y="220"/>
                  </a:lnTo>
                  <a:lnTo>
                    <a:pt x="14215" y="123"/>
                  </a:lnTo>
                  <a:lnTo>
                    <a:pt x="14166" y="49"/>
                  </a:lnTo>
                  <a:lnTo>
                    <a:pt x="1409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6" name="Google Shape;606;p39"/>
          <p:cNvGrpSpPr/>
          <p:nvPr/>
        </p:nvGrpSpPr>
        <p:grpSpPr>
          <a:xfrm>
            <a:off x="2664209" y="4261676"/>
            <a:ext cx="386590" cy="317758"/>
            <a:chOff x="3238475" y="5012225"/>
            <a:chExt cx="500700" cy="411550"/>
          </a:xfrm>
        </p:grpSpPr>
        <p:sp>
          <p:nvSpPr>
            <p:cNvPr id="607" name="Google Shape;607;p39"/>
            <p:cNvSpPr/>
            <p:nvPr/>
          </p:nvSpPr>
          <p:spPr>
            <a:xfrm>
              <a:off x="3238475" y="5315050"/>
              <a:ext cx="500700" cy="108725"/>
            </a:xfrm>
            <a:custGeom>
              <a:rect b="b" l="l" r="r" t="t"/>
              <a:pathLst>
                <a:path extrusionOk="0" h="4349" w="20028">
                  <a:moveTo>
                    <a:pt x="17683" y="856"/>
                  </a:moveTo>
                  <a:lnTo>
                    <a:pt x="17781" y="880"/>
                  </a:lnTo>
                  <a:lnTo>
                    <a:pt x="17854" y="929"/>
                  </a:lnTo>
                  <a:lnTo>
                    <a:pt x="17903" y="1002"/>
                  </a:lnTo>
                  <a:lnTo>
                    <a:pt x="17927" y="1100"/>
                  </a:lnTo>
                  <a:lnTo>
                    <a:pt x="17903" y="1198"/>
                  </a:lnTo>
                  <a:lnTo>
                    <a:pt x="17854" y="1271"/>
                  </a:lnTo>
                  <a:lnTo>
                    <a:pt x="17781" y="1320"/>
                  </a:lnTo>
                  <a:lnTo>
                    <a:pt x="17683" y="1344"/>
                  </a:lnTo>
                  <a:lnTo>
                    <a:pt x="2345" y="1344"/>
                  </a:lnTo>
                  <a:lnTo>
                    <a:pt x="2247" y="1320"/>
                  </a:lnTo>
                  <a:lnTo>
                    <a:pt x="2174" y="1271"/>
                  </a:lnTo>
                  <a:lnTo>
                    <a:pt x="2125" y="1198"/>
                  </a:lnTo>
                  <a:lnTo>
                    <a:pt x="2101" y="1100"/>
                  </a:lnTo>
                  <a:lnTo>
                    <a:pt x="2125" y="1002"/>
                  </a:lnTo>
                  <a:lnTo>
                    <a:pt x="2174" y="929"/>
                  </a:lnTo>
                  <a:lnTo>
                    <a:pt x="2247" y="880"/>
                  </a:lnTo>
                  <a:lnTo>
                    <a:pt x="2345" y="856"/>
                  </a:lnTo>
                  <a:close/>
                  <a:moveTo>
                    <a:pt x="367" y="1"/>
                  </a:moveTo>
                  <a:lnTo>
                    <a:pt x="269" y="25"/>
                  </a:lnTo>
                  <a:lnTo>
                    <a:pt x="196" y="74"/>
                  </a:lnTo>
                  <a:lnTo>
                    <a:pt x="123" y="123"/>
                  </a:lnTo>
                  <a:lnTo>
                    <a:pt x="74" y="196"/>
                  </a:lnTo>
                  <a:lnTo>
                    <a:pt x="49" y="270"/>
                  </a:lnTo>
                  <a:lnTo>
                    <a:pt x="25" y="343"/>
                  </a:lnTo>
                  <a:lnTo>
                    <a:pt x="1" y="441"/>
                  </a:lnTo>
                  <a:lnTo>
                    <a:pt x="25" y="514"/>
                  </a:lnTo>
                  <a:lnTo>
                    <a:pt x="49" y="587"/>
                  </a:lnTo>
                  <a:lnTo>
                    <a:pt x="74" y="660"/>
                  </a:lnTo>
                  <a:lnTo>
                    <a:pt x="123" y="734"/>
                  </a:lnTo>
                  <a:lnTo>
                    <a:pt x="196" y="782"/>
                  </a:lnTo>
                  <a:lnTo>
                    <a:pt x="269" y="831"/>
                  </a:lnTo>
                  <a:lnTo>
                    <a:pt x="367" y="856"/>
                  </a:lnTo>
                  <a:lnTo>
                    <a:pt x="440" y="856"/>
                  </a:lnTo>
                  <a:lnTo>
                    <a:pt x="489" y="880"/>
                  </a:lnTo>
                  <a:lnTo>
                    <a:pt x="562" y="905"/>
                  </a:lnTo>
                  <a:lnTo>
                    <a:pt x="709" y="1051"/>
                  </a:lnTo>
                  <a:lnTo>
                    <a:pt x="855" y="1246"/>
                  </a:lnTo>
                  <a:lnTo>
                    <a:pt x="1026" y="1491"/>
                  </a:lnTo>
                  <a:lnTo>
                    <a:pt x="1344" y="2028"/>
                  </a:lnTo>
                  <a:lnTo>
                    <a:pt x="1637" y="2516"/>
                  </a:lnTo>
                  <a:lnTo>
                    <a:pt x="1906" y="3005"/>
                  </a:lnTo>
                  <a:lnTo>
                    <a:pt x="2174" y="3469"/>
                  </a:lnTo>
                  <a:lnTo>
                    <a:pt x="2467" y="3884"/>
                  </a:lnTo>
                  <a:lnTo>
                    <a:pt x="2589" y="4055"/>
                  </a:lnTo>
                  <a:lnTo>
                    <a:pt x="2736" y="4226"/>
                  </a:lnTo>
                  <a:lnTo>
                    <a:pt x="2809" y="4275"/>
                  </a:lnTo>
                  <a:lnTo>
                    <a:pt x="2882" y="4299"/>
                  </a:lnTo>
                  <a:lnTo>
                    <a:pt x="2980" y="4324"/>
                  </a:lnTo>
                  <a:lnTo>
                    <a:pt x="3053" y="4348"/>
                  </a:lnTo>
                  <a:lnTo>
                    <a:pt x="16975" y="4348"/>
                  </a:lnTo>
                  <a:lnTo>
                    <a:pt x="17048" y="4324"/>
                  </a:lnTo>
                  <a:lnTo>
                    <a:pt x="17146" y="4299"/>
                  </a:lnTo>
                  <a:lnTo>
                    <a:pt x="17219" y="4275"/>
                  </a:lnTo>
                  <a:lnTo>
                    <a:pt x="17292" y="4226"/>
                  </a:lnTo>
                  <a:lnTo>
                    <a:pt x="17439" y="4055"/>
                  </a:lnTo>
                  <a:lnTo>
                    <a:pt x="17561" y="3884"/>
                  </a:lnTo>
                  <a:lnTo>
                    <a:pt x="17854" y="3469"/>
                  </a:lnTo>
                  <a:lnTo>
                    <a:pt x="18122" y="3005"/>
                  </a:lnTo>
                  <a:lnTo>
                    <a:pt x="18391" y="2516"/>
                  </a:lnTo>
                  <a:lnTo>
                    <a:pt x="18684" y="2028"/>
                  </a:lnTo>
                  <a:lnTo>
                    <a:pt x="19002" y="1491"/>
                  </a:lnTo>
                  <a:lnTo>
                    <a:pt x="19173" y="1246"/>
                  </a:lnTo>
                  <a:lnTo>
                    <a:pt x="19319" y="1051"/>
                  </a:lnTo>
                  <a:lnTo>
                    <a:pt x="19466" y="905"/>
                  </a:lnTo>
                  <a:lnTo>
                    <a:pt x="19539" y="880"/>
                  </a:lnTo>
                  <a:lnTo>
                    <a:pt x="19588" y="856"/>
                  </a:lnTo>
                  <a:lnTo>
                    <a:pt x="19661" y="856"/>
                  </a:lnTo>
                  <a:lnTo>
                    <a:pt x="19759" y="831"/>
                  </a:lnTo>
                  <a:lnTo>
                    <a:pt x="19832" y="782"/>
                  </a:lnTo>
                  <a:lnTo>
                    <a:pt x="19905" y="734"/>
                  </a:lnTo>
                  <a:lnTo>
                    <a:pt x="19954" y="660"/>
                  </a:lnTo>
                  <a:lnTo>
                    <a:pt x="19979" y="587"/>
                  </a:lnTo>
                  <a:lnTo>
                    <a:pt x="20003" y="514"/>
                  </a:lnTo>
                  <a:lnTo>
                    <a:pt x="20027" y="441"/>
                  </a:lnTo>
                  <a:lnTo>
                    <a:pt x="20003" y="343"/>
                  </a:lnTo>
                  <a:lnTo>
                    <a:pt x="19979" y="270"/>
                  </a:lnTo>
                  <a:lnTo>
                    <a:pt x="19954" y="196"/>
                  </a:lnTo>
                  <a:lnTo>
                    <a:pt x="19881" y="123"/>
                  </a:lnTo>
                  <a:lnTo>
                    <a:pt x="19832" y="74"/>
                  </a:lnTo>
                  <a:lnTo>
                    <a:pt x="19759" y="25"/>
                  </a:lnTo>
                  <a:lnTo>
                    <a:pt x="1966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8" name="Google Shape;608;p39"/>
            <p:cNvSpPr/>
            <p:nvPr/>
          </p:nvSpPr>
          <p:spPr>
            <a:xfrm>
              <a:off x="3282450" y="5160575"/>
              <a:ext cx="412750" cy="140475"/>
            </a:xfrm>
            <a:custGeom>
              <a:rect b="b" l="l" r="r" t="t"/>
              <a:pathLst>
                <a:path extrusionOk="0" h="5619" w="16510">
                  <a:moveTo>
                    <a:pt x="8475" y="1"/>
                  </a:moveTo>
                  <a:lnTo>
                    <a:pt x="8157" y="50"/>
                  </a:lnTo>
                  <a:lnTo>
                    <a:pt x="7840" y="99"/>
                  </a:lnTo>
                  <a:lnTo>
                    <a:pt x="7522" y="172"/>
                  </a:lnTo>
                  <a:lnTo>
                    <a:pt x="7229" y="270"/>
                  </a:lnTo>
                  <a:lnTo>
                    <a:pt x="6936" y="367"/>
                  </a:lnTo>
                  <a:lnTo>
                    <a:pt x="6643" y="514"/>
                  </a:lnTo>
                  <a:lnTo>
                    <a:pt x="6374" y="660"/>
                  </a:lnTo>
                  <a:lnTo>
                    <a:pt x="6106" y="807"/>
                  </a:lnTo>
                  <a:lnTo>
                    <a:pt x="5862" y="1002"/>
                  </a:lnTo>
                  <a:lnTo>
                    <a:pt x="5617" y="1173"/>
                  </a:lnTo>
                  <a:lnTo>
                    <a:pt x="5398" y="1393"/>
                  </a:lnTo>
                  <a:lnTo>
                    <a:pt x="5202" y="1613"/>
                  </a:lnTo>
                  <a:lnTo>
                    <a:pt x="5007" y="1857"/>
                  </a:lnTo>
                  <a:lnTo>
                    <a:pt x="4811" y="2101"/>
                  </a:lnTo>
                  <a:lnTo>
                    <a:pt x="4640" y="2370"/>
                  </a:lnTo>
                  <a:lnTo>
                    <a:pt x="4372" y="2272"/>
                  </a:lnTo>
                  <a:lnTo>
                    <a:pt x="4103" y="2223"/>
                  </a:lnTo>
                  <a:lnTo>
                    <a:pt x="3834" y="2199"/>
                  </a:lnTo>
                  <a:lnTo>
                    <a:pt x="3541" y="2175"/>
                  </a:lnTo>
                  <a:lnTo>
                    <a:pt x="3199" y="2199"/>
                  </a:lnTo>
                  <a:lnTo>
                    <a:pt x="2858" y="2248"/>
                  </a:lnTo>
                  <a:lnTo>
                    <a:pt x="2516" y="2345"/>
                  </a:lnTo>
                  <a:lnTo>
                    <a:pt x="2198" y="2443"/>
                  </a:lnTo>
                  <a:lnTo>
                    <a:pt x="1881" y="2590"/>
                  </a:lnTo>
                  <a:lnTo>
                    <a:pt x="1588" y="2761"/>
                  </a:lnTo>
                  <a:lnTo>
                    <a:pt x="1319" y="2956"/>
                  </a:lnTo>
                  <a:lnTo>
                    <a:pt x="1075" y="3176"/>
                  </a:lnTo>
                  <a:lnTo>
                    <a:pt x="855" y="3420"/>
                  </a:lnTo>
                  <a:lnTo>
                    <a:pt x="635" y="3689"/>
                  </a:lnTo>
                  <a:lnTo>
                    <a:pt x="464" y="3982"/>
                  </a:lnTo>
                  <a:lnTo>
                    <a:pt x="318" y="4275"/>
                  </a:lnTo>
                  <a:lnTo>
                    <a:pt x="195" y="4592"/>
                  </a:lnTo>
                  <a:lnTo>
                    <a:pt x="98" y="4910"/>
                  </a:lnTo>
                  <a:lnTo>
                    <a:pt x="24" y="5252"/>
                  </a:lnTo>
                  <a:lnTo>
                    <a:pt x="0" y="5618"/>
                  </a:lnTo>
                  <a:lnTo>
                    <a:pt x="16510" y="5618"/>
                  </a:lnTo>
                  <a:lnTo>
                    <a:pt x="16437" y="5423"/>
                  </a:lnTo>
                  <a:lnTo>
                    <a:pt x="16339" y="5252"/>
                  </a:lnTo>
                  <a:lnTo>
                    <a:pt x="16119" y="4934"/>
                  </a:lnTo>
                  <a:lnTo>
                    <a:pt x="15851" y="4641"/>
                  </a:lnTo>
                  <a:lnTo>
                    <a:pt x="15533" y="4397"/>
                  </a:lnTo>
                  <a:lnTo>
                    <a:pt x="15362" y="4299"/>
                  </a:lnTo>
                  <a:lnTo>
                    <a:pt x="15191" y="4202"/>
                  </a:lnTo>
                  <a:lnTo>
                    <a:pt x="15020" y="4104"/>
                  </a:lnTo>
                  <a:lnTo>
                    <a:pt x="14825" y="4055"/>
                  </a:lnTo>
                  <a:lnTo>
                    <a:pt x="14629" y="3982"/>
                  </a:lnTo>
                  <a:lnTo>
                    <a:pt x="14434" y="3957"/>
                  </a:lnTo>
                  <a:lnTo>
                    <a:pt x="14214" y="3933"/>
                  </a:lnTo>
                  <a:lnTo>
                    <a:pt x="14019" y="3909"/>
                  </a:lnTo>
                  <a:lnTo>
                    <a:pt x="13775" y="3933"/>
                  </a:lnTo>
                  <a:lnTo>
                    <a:pt x="13555" y="3957"/>
                  </a:lnTo>
                  <a:lnTo>
                    <a:pt x="13457" y="3542"/>
                  </a:lnTo>
                  <a:lnTo>
                    <a:pt x="13335" y="3151"/>
                  </a:lnTo>
                  <a:lnTo>
                    <a:pt x="13164" y="2761"/>
                  </a:lnTo>
                  <a:lnTo>
                    <a:pt x="12969" y="2394"/>
                  </a:lnTo>
                  <a:lnTo>
                    <a:pt x="12749" y="2052"/>
                  </a:lnTo>
                  <a:lnTo>
                    <a:pt x="12505" y="1710"/>
                  </a:lnTo>
                  <a:lnTo>
                    <a:pt x="12212" y="1417"/>
                  </a:lnTo>
                  <a:lnTo>
                    <a:pt x="11918" y="1124"/>
                  </a:lnTo>
                  <a:lnTo>
                    <a:pt x="11577" y="880"/>
                  </a:lnTo>
                  <a:lnTo>
                    <a:pt x="11235" y="660"/>
                  </a:lnTo>
                  <a:lnTo>
                    <a:pt x="10868" y="465"/>
                  </a:lnTo>
                  <a:lnTo>
                    <a:pt x="10477" y="294"/>
                  </a:lnTo>
                  <a:lnTo>
                    <a:pt x="10087" y="172"/>
                  </a:lnTo>
                  <a:lnTo>
                    <a:pt x="9672" y="74"/>
                  </a:lnTo>
                  <a:lnTo>
                    <a:pt x="9232" y="25"/>
                  </a:lnTo>
                  <a:lnTo>
                    <a:pt x="879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9" name="Google Shape;609;p39"/>
            <p:cNvSpPr/>
            <p:nvPr/>
          </p:nvSpPr>
          <p:spPr>
            <a:xfrm>
              <a:off x="3473550" y="5012225"/>
              <a:ext cx="30550" cy="129450"/>
            </a:xfrm>
            <a:custGeom>
              <a:rect b="b" l="l" r="r" t="t"/>
              <a:pathLst>
                <a:path extrusionOk="0" h="5178" w="1222">
                  <a:moveTo>
                    <a:pt x="953" y="0"/>
                  </a:moveTo>
                  <a:lnTo>
                    <a:pt x="831" y="24"/>
                  </a:lnTo>
                  <a:lnTo>
                    <a:pt x="758" y="98"/>
                  </a:lnTo>
                  <a:lnTo>
                    <a:pt x="684" y="171"/>
                  </a:lnTo>
                  <a:lnTo>
                    <a:pt x="660" y="293"/>
                  </a:lnTo>
                  <a:lnTo>
                    <a:pt x="635" y="464"/>
                  </a:lnTo>
                  <a:lnTo>
                    <a:pt x="587" y="611"/>
                  </a:lnTo>
                  <a:lnTo>
                    <a:pt x="513" y="733"/>
                  </a:lnTo>
                  <a:lnTo>
                    <a:pt x="391" y="879"/>
                  </a:lnTo>
                  <a:lnTo>
                    <a:pt x="269" y="1026"/>
                  </a:lnTo>
                  <a:lnTo>
                    <a:pt x="123" y="1246"/>
                  </a:lnTo>
                  <a:lnTo>
                    <a:pt x="74" y="1368"/>
                  </a:lnTo>
                  <a:lnTo>
                    <a:pt x="25" y="1490"/>
                  </a:lnTo>
                  <a:lnTo>
                    <a:pt x="0" y="1636"/>
                  </a:lnTo>
                  <a:lnTo>
                    <a:pt x="0" y="1832"/>
                  </a:lnTo>
                  <a:lnTo>
                    <a:pt x="0" y="2003"/>
                  </a:lnTo>
                  <a:lnTo>
                    <a:pt x="25" y="2149"/>
                  </a:lnTo>
                  <a:lnTo>
                    <a:pt x="74" y="2271"/>
                  </a:lnTo>
                  <a:lnTo>
                    <a:pt x="123" y="2394"/>
                  </a:lnTo>
                  <a:lnTo>
                    <a:pt x="269" y="2613"/>
                  </a:lnTo>
                  <a:lnTo>
                    <a:pt x="391" y="2784"/>
                  </a:lnTo>
                  <a:lnTo>
                    <a:pt x="513" y="2906"/>
                  </a:lnTo>
                  <a:lnTo>
                    <a:pt x="587" y="3029"/>
                  </a:lnTo>
                  <a:lnTo>
                    <a:pt x="635" y="3175"/>
                  </a:lnTo>
                  <a:lnTo>
                    <a:pt x="660" y="3346"/>
                  </a:lnTo>
                  <a:lnTo>
                    <a:pt x="635" y="3541"/>
                  </a:lnTo>
                  <a:lnTo>
                    <a:pt x="587" y="3688"/>
                  </a:lnTo>
                  <a:lnTo>
                    <a:pt x="513" y="3810"/>
                  </a:lnTo>
                  <a:lnTo>
                    <a:pt x="391" y="3932"/>
                  </a:lnTo>
                  <a:lnTo>
                    <a:pt x="269" y="4103"/>
                  </a:lnTo>
                  <a:lnTo>
                    <a:pt x="123" y="4299"/>
                  </a:lnTo>
                  <a:lnTo>
                    <a:pt x="74" y="4421"/>
                  </a:lnTo>
                  <a:lnTo>
                    <a:pt x="25" y="4567"/>
                  </a:lnTo>
                  <a:lnTo>
                    <a:pt x="0" y="4714"/>
                  </a:lnTo>
                  <a:lnTo>
                    <a:pt x="0" y="4885"/>
                  </a:lnTo>
                  <a:lnTo>
                    <a:pt x="0" y="5007"/>
                  </a:lnTo>
                  <a:lnTo>
                    <a:pt x="74" y="5080"/>
                  </a:lnTo>
                  <a:lnTo>
                    <a:pt x="171" y="5153"/>
                  </a:lnTo>
                  <a:lnTo>
                    <a:pt x="269" y="5178"/>
                  </a:lnTo>
                  <a:lnTo>
                    <a:pt x="391" y="5153"/>
                  </a:lnTo>
                  <a:lnTo>
                    <a:pt x="464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09" y="4445"/>
                  </a:lnTo>
                  <a:lnTo>
                    <a:pt x="831" y="4299"/>
                  </a:lnTo>
                  <a:lnTo>
                    <a:pt x="953" y="4152"/>
                  </a:lnTo>
                  <a:lnTo>
                    <a:pt x="1099" y="3932"/>
                  </a:lnTo>
                  <a:lnTo>
                    <a:pt x="1148" y="3810"/>
                  </a:lnTo>
                  <a:lnTo>
                    <a:pt x="1197" y="3688"/>
                  </a:lnTo>
                  <a:lnTo>
                    <a:pt x="1222" y="3517"/>
                  </a:lnTo>
                  <a:lnTo>
                    <a:pt x="1222" y="3346"/>
                  </a:lnTo>
                  <a:lnTo>
                    <a:pt x="1222" y="3175"/>
                  </a:lnTo>
                  <a:lnTo>
                    <a:pt x="1197" y="3029"/>
                  </a:lnTo>
                  <a:lnTo>
                    <a:pt x="1148" y="2882"/>
                  </a:lnTo>
                  <a:lnTo>
                    <a:pt x="1099" y="2760"/>
                  </a:lnTo>
                  <a:lnTo>
                    <a:pt x="953" y="2564"/>
                  </a:lnTo>
                  <a:lnTo>
                    <a:pt x="831" y="2394"/>
                  </a:lnTo>
                  <a:lnTo>
                    <a:pt x="709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09" y="1368"/>
                  </a:lnTo>
                  <a:lnTo>
                    <a:pt x="831" y="1246"/>
                  </a:lnTo>
                  <a:lnTo>
                    <a:pt x="953" y="1075"/>
                  </a:lnTo>
                  <a:lnTo>
                    <a:pt x="1099" y="879"/>
                  </a:lnTo>
                  <a:lnTo>
                    <a:pt x="1148" y="757"/>
                  </a:lnTo>
                  <a:lnTo>
                    <a:pt x="1197" y="611"/>
                  </a:lnTo>
                  <a:lnTo>
                    <a:pt x="1222" y="464"/>
                  </a:lnTo>
                  <a:lnTo>
                    <a:pt x="1222" y="293"/>
                  </a:lnTo>
                  <a:lnTo>
                    <a:pt x="1222" y="171"/>
                  </a:lnTo>
                  <a:lnTo>
                    <a:pt x="1148" y="98"/>
                  </a:lnTo>
                  <a:lnTo>
                    <a:pt x="1051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9"/>
            <p:cNvSpPr/>
            <p:nvPr/>
          </p:nvSpPr>
          <p:spPr>
            <a:xfrm>
              <a:off x="3429575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6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5" y="293"/>
                  </a:lnTo>
                  <a:lnTo>
                    <a:pt x="660" y="464"/>
                  </a:lnTo>
                  <a:lnTo>
                    <a:pt x="612" y="611"/>
                  </a:lnTo>
                  <a:lnTo>
                    <a:pt x="514" y="733"/>
                  </a:lnTo>
                  <a:lnTo>
                    <a:pt x="416" y="879"/>
                  </a:lnTo>
                  <a:lnTo>
                    <a:pt x="270" y="1026"/>
                  </a:lnTo>
                  <a:lnTo>
                    <a:pt x="148" y="1246"/>
                  </a:lnTo>
                  <a:lnTo>
                    <a:pt x="74" y="1368"/>
                  </a:lnTo>
                  <a:lnTo>
                    <a:pt x="50" y="1490"/>
                  </a:lnTo>
                  <a:lnTo>
                    <a:pt x="1" y="1636"/>
                  </a:lnTo>
                  <a:lnTo>
                    <a:pt x="1" y="1832"/>
                  </a:lnTo>
                  <a:lnTo>
                    <a:pt x="1" y="2003"/>
                  </a:lnTo>
                  <a:lnTo>
                    <a:pt x="50" y="2149"/>
                  </a:lnTo>
                  <a:lnTo>
                    <a:pt x="74" y="2271"/>
                  </a:lnTo>
                  <a:lnTo>
                    <a:pt x="148" y="2394"/>
                  </a:lnTo>
                  <a:lnTo>
                    <a:pt x="270" y="2613"/>
                  </a:lnTo>
                  <a:lnTo>
                    <a:pt x="416" y="2784"/>
                  </a:lnTo>
                  <a:lnTo>
                    <a:pt x="514" y="2906"/>
                  </a:lnTo>
                  <a:lnTo>
                    <a:pt x="612" y="3029"/>
                  </a:lnTo>
                  <a:lnTo>
                    <a:pt x="660" y="3175"/>
                  </a:lnTo>
                  <a:lnTo>
                    <a:pt x="685" y="3346"/>
                  </a:lnTo>
                  <a:lnTo>
                    <a:pt x="660" y="3541"/>
                  </a:lnTo>
                  <a:lnTo>
                    <a:pt x="612" y="3688"/>
                  </a:lnTo>
                  <a:lnTo>
                    <a:pt x="514" y="3810"/>
                  </a:lnTo>
                  <a:lnTo>
                    <a:pt x="416" y="3932"/>
                  </a:lnTo>
                  <a:lnTo>
                    <a:pt x="270" y="4103"/>
                  </a:lnTo>
                  <a:lnTo>
                    <a:pt x="148" y="4299"/>
                  </a:lnTo>
                  <a:lnTo>
                    <a:pt x="74" y="4421"/>
                  </a:lnTo>
                  <a:lnTo>
                    <a:pt x="50" y="4567"/>
                  </a:lnTo>
                  <a:lnTo>
                    <a:pt x="1" y="4714"/>
                  </a:lnTo>
                  <a:lnTo>
                    <a:pt x="1" y="4885"/>
                  </a:lnTo>
                  <a:lnTo>
                    <a:pt x="25" y="5007"/>
                  </a:lnTo>
                  <a:lnTo>
                    <a:pt x="74" y="5080"/>
                  </a:lnTo>
                  <a:lnTo>
                    <a:pt x="172" y="5153"/>
                  </a:lnTo>
                  <a:lnTo>
                    <a:pt x="294" y="5178"/>
                  </a:lnTo>
                  <a:lnTo>
                    <a:pt x="392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3" y="4885"/>
                  </a:lnTo>
                  <a:lnTo>
                    <a:pt x="587" y="4714"/>
                  </a:lnTo>
                  <a:lnTo>
                    <a:pt x="636" y="4567"/>
                  </a:lnTo>
                  <a:lnTo>
                    <a:pt x="734" y="4445"/>
                  </a:lnTo>
                  <a:lnTo>
                    <a:pt x="831" y="4299"/>
                  </a:lnTo>
                  <a:lnTo>
                    <a:pt x="978" y="4152"/>
                  </a:lnTo>
                  <a:lnTo>
                    <a:pt x="1100" y="3932"/>
                  </a:lnTo>
                  <a:lnTo>
                    <a:pt x="1149" y="3810"/>
                  </a:lnTo>
                  <a:lnTo>
                    <a:pt x="1198" y="3688"/>
                  </a:lnTo>
                  <a:lnTo>
                    <a:pt x="1222" y="3517"/>
                  </a:lnTo>
                  <a:lnTo>
                    <a:pt x="1247" y="3346"/>
                  </a:lnTo>
                  <a:lnTo>
                    <a:pt x="1222" y="3175"/>
                  </a:lnTo>
                  <a:lnTo>
                    <a:pt x="1198" y="3029"/>
                  </a:lnTo>
                  <a:lnTo>
                    <a:pt x="1149" y="2882"/>
                  </a:lnTo>
                  <a:lnTo>
                    <a:pt x="1100" y="2760"/>
                  </a:lnTo>
                  <a:lnTo>
                    <a:pt x="978" y="2564"/>
                  </a:lnTo>
                  <a:lnTo>
                    <a:pt x="831" y="2394"/>
                  </a:lnTo>
                  <a:lnTo>
                    <a:pt x="734" y="2271"/>
                  </a:lnTo>
                  <a:lnTo>
                    <a:pt x="636" y="2149"/>
                  </a:lnTo>
                  <a:lnTo>
                    <a:pt x="587" y="2003"/>
                  </a:lnTo>
                  <a:lnTo>
                    <a:pt x="563" y="1832"/>
                  </a:lnTo>
                  <a:lnTo>
                    <a:pt x="587" y="1636"/>
                  </a:lnTo>
                  <a:lnTo>
                    <a:pt x="636" y="1490"/>
                  </a:lnTo>
                  <a:lnTo>
                    <a:pt x="734" y="1368"/>
                  </a:lnTo>
                  <a:lnTo>
                    <a:pt x="831" y="1246"/>
                  </a:lnTo>
                  <a:lnTo>
                    <a:pt x="978" y="1075"/>
                  </a:lnTo>
                  <a:lnTo>
                    <a:pt x="1100" y="879"/>
                  </a:lnTo>
                  <a:lnTo>
                    <a:pt x="1149" y="757"/>
                  </a:lnTo>
                  <a:lnTo>
                    <a:pt x="1198" y="611"/>
                  </a:lnTo>
                  <a:lnTo>
                    <a:pt x="1222" y="464"/>
                  </a:lnTo>
                  <a:lnTo>
                    <a:pt x="1247" y="293"/>
                  </a:lnTo>
                  <a:lnTo>
                    <a:pt x="1222" y="171"/>
                  </a:lnTo>
                  <a:lnTo>
                    <a:pt x="1149" y="98"/>
                  </a:lnTo>
                  <a:lnTo>
                    <a:pt x="1076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9"/>
            <p:cNvSpPr/>
            <p:nvPr/>
          </p:nvSpPr>
          <p:spPr>
            <a:xfrm>
              <a:off x="3516900" y="5012225"/>
              <a:ext cx="31175" cy="129450"/>
            </a:xfrm>
            <a:custGeom>
              <a:rect b="b" l="l" r="r" t="t"/>
              <a:pathLst>
                <a:path extrusionOk="0" h="5178" w="1247">
                  <a:moveTo>
                    <a:pt x="953" y="0"/>
                  </a:moveTo>
                  <a:lnTo>
                    <a:pt x="855" y="24"/>
                  </a:lnTo>
                  <a:lnTo>
                    <a:pt x="758" y="98"/>
                  </a:lnTo>
                  <a:lnTo>
                    <a:pt x="709" y="171"/>
                  </a:lnTo>
                  <a:lnTo>
                    <a:pt x="684" y="293"/>
                  </a:lnTo>
                  <a:lnTo>
                    <a:pt x="660" y="464"/>
                  </a:lnTo>
                  <a:lnTo>
                    <a:pt x="611" y="611"/>
                  </a:lnTo>
                  <a:lnTo>
                    <a:pt x="513" y="733"/>
                  </a:lnTo>
                  <a:lnTo>
                    <a:pt x="416" y="879"/>
                  </a:lnTo>
                  <a:lnTo>
                    <a:pt x="269" y="1026"/>
                  </a:lnTo>
                  <a:lnTo>
                    <a:pt x="147" y="1246"/>
                  </a:lnTo>
                  <a:lnTo>
                    <a:pt x="98" y="1368"/>
                  </a:lnTo>
                  <a:lnTo>
                    <a:pt x="49" y="1490"/>
                  </a:lnTo>
                  <a:lnTo>
                    <a:pt x="25" y="1636"/>
                  </a:lnTo>
                  <a:lnTo>
                    <a:pt x="0" y="1832"/>
                  </a:lnTo>
                  <a:lnTo>
                    <a:pt x="25" y="2003"/>
                  </a:lnTo>
                  <a:lnTo>
                    <a:pt x="49" y="2149"/>
                  </a:lnTo>
                  <a:lnTo>
                    <a:pt x="98" y="2271"/>
                  </a:lnTo>
                  <a:lnTo>
                    <a:pt x="147" y="2394"/>
                  </a:lnTo>
                  <a:lnTo>
                    <a:pt x="269" y="2613"/>
                  </a:lnTo>
                  <a:lnTo>
                    <a:pt x="416" y="2784"/>
                  </a:lnTo>
                  <a:lnTo>
                    <a:pt x="513" y="2906"/>
                  </a:lnTo>
                  <a:lnTo>
                    <a:pt x="611" y="3029"/>
                  </a:lnTo>
                  <a:lnTo>
                    <a:pt x="660" y="3175"/>
                  </a:lnTo>
                  <a:lnTo>
                    <a:pt x="684" y="3346"/>
                  </a:lnTo>
                  <a:lnTo>
                    <a:pt x="660" y="3541"/>
                  </a:lnTo>
                  <a:lnTo>
                    <a:pt x="611" y="3688"/>
                  </a:lnTo>
                  <a:lnTo>
                    <a:pt x="513" y="3810"/>
                  </a:lnTo>
                  <a:lnTo>
                    <a:pt x="416" y="3932"/>
                  </a:lnTo>
                  <a:lnTo>
                    <a:pt x="269" y="4103"/>
                  </a:lnTo>
                  <a:lnTo>
                    <a:pt x="147" y="4299"/>
                  </a:lnTo>
                  <a:lnTo>
                    <a:pt x="98" y="4421"/>
                  </a:lnTo>
                  <a:lnTo>
                    <a:pt x="49" y="4567"/>
                  </a:lnTo>
                  <a:lnTo>
                    <a:pt x="25" y="4714"/>
                  </a:lnTo>
                  <a:lnTo>
                    <a:pt x="0" y="4885"/>
                  </a:lnTo>
                  <a:lnTo>
                    <a:pt x="25" y="5007"/>
                  </a:lnTo>
                  <a:lnTo>
                    <a:pt x="98" y="5080"/>
                  </a:lnTo>
                  <a:lnTo>
                    <a:pt x="171" y="5153"/>
                  </a:lnTo>
                  <a:lnTo>
                    <a:pt x="294" y="5178"/>
                  </a:lnTo>
                  <a:lnTo>
                    <a:pt x="391" y="5153"/>
                  </a:lnTo>
                  <a:lnTo>
                    <a:pt x="489" y="5080"/>
                  </a:lnTo>
                  <a:lnTo>
                    <a:pt x="538" y="5007"/>
                  </a:lnTo>
                  <a:lnTo>
                    <a:pt x="562" y="4885"/>
                  </a:lnTo>
                  <a:lnTo>
                    <a:pt x="587" y="4714"/>
                  </a:lnTo>
                  <a:lnTo>
                    <a:pt x="635" y="4567"/>
                  </a:lnTo>
                  <a:lnTo>
                    <a:pt x="733" y="4445"/>
                  </a:lnTo>
                  <a:lnTo>
                    <a:pt x="831" y="4299"/>
                  </a:lnTo>
                  <a:lnTo>
                    <a:pt x="977" y="4152"/>
                  </a:lnTo>
                  <a:lnTo>
                    <a:pt x="1099" y="3932"/>
                  </a:lnTo>
                  <a:lnTo>
                    <a:pt x="1173" y="3810"/>
                  </a:lnTo>
                  <a:lnTo>
                    <a:pt x="1197" y="3688"/>
                  </a:lnTo>
                  <a:lnTo>
                    <a:pt x="1246" y="3517"/>
                  </a:lnTo>
                  <a:lnTo>
                    <a:pt x="1246" y="3346"/>
                  </a:lnTo>
                  <a:lnTo>
                    <a:pt x="1246" y="3175"/>
                  </a:lnTo>
                  <a:lnTo>
                    <a:pt x="1197" y="3029"/>
                  </a:lnTo>
                  <a:lnTo>
                    <a:pt x="1173" y="2882"/>
                  </a:lnTo>
                  <a:lnTo>
                    <a:pt x="1099" y="2760"/>
                  </a:lnTo>
                  <a:lnTo>
                    <a:pt x="977" y="2564"/>
                  </a:lnTo>
                  <a:lnTo>
                    <a:pt x="831" y="2394"/>
                  </a:lnTo>
                  <a:lnTo>
                    <a:pt x="733" y="2271"/>
                  </a:lnTo>
                  <a:lnTo>
                    <a:pt x="635" y="2149"/>
                  </a:lnTo>
                  <a:lnTo>
                    <a:pt x="587" y="2003"/>
                  </a:lnTo>
                  <a:lnTo>
                    <a:pt x="562" y="1832"/>
                  </a:lnTo>
                  <a:lnTo>
                    <a:pt x="587" y="1636"/>
                  </a:lnTo>
                  <a:lnTo>
                    <a:pt x="635" y="1490"/>
                  </a:lnTo>
                  <a:lnTo>
                    <a:pt x="733" y="1368"/>
                  </a:lnTo>
                  <a:lnTo>
                    <a:pt x="831" y="1246"/>
                  </a:lnTo>
                  <a:lnTo>
                    <a:pt x="977" y="1075"/>
                  </a:lnTo>
                  <a:lnTo>
                    <a:pt x="1099" y="879"/>
                  </a:lnTo>
                  <a:lnTo>
                    <a:pt x="1173" y="757"/>
                  </a:lnTo>
                  <a:lnTo>
                    <a:pt x="1197" y="611"/>
                  </a:lnTo>
                  <a:lnTo>
                    <a:pt x="1246" y="464"/>
                  </a:lnTo>
                  <a:lnTo>
                    <a:pt x="1246" y="293"/>
                  </a:lnTo>
                  <a:lnTo>
                    <a:pt x="1222" y="171"/>
                  </a:lnTo>
                  <a:lnTo>
                    <a:pt x="1173" y="98"/>
                  </a:lnTo>
                  <a:lnTo>
                    <a:pt x="1075" y="24"/>
                  </a:lnTo>
                  <a:lnTo>
                    <a:pt x="953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2" name="Google Shape;612;p39"/>
          <p:cNvGrpSpPr/>
          <p:nvPr/>
        </p:nvGrpSpPr>
        <p:grpSpPr>
          <a:xfrm>
            <a:off x="3686257" y="4227723"/>
            <a:ext cx="424308" cy="385645"/>
            <a:chOff x="4562200" y="4968250"/>
            <a:chExt cx="549550" cy="499475"/>
          </a:xfrm>
        </p:grpSpPr>
        <p:sp>
          <p:nvSpPr>
            <p:cNvPr id="613" name="Google Shape;613;p39"/>
            <p:cNvSpPr/>
            <p:nvPr/>
          </p:nvSpPr>
          <p:spPr>
            <a:xfrm>
              <a:off x="4842450" y="5242400"/>
              <a:ext cx="213125" cy="225325"/>
            </a:xfrm>
            <a:custGeom>
              <a:rect b="b" l="l" r="r" t="t"/>
              <a:pathLst>
                <a:path extrusionOk="0" h="9013" w="8525">
                  <a:moveTo>
                    <a:pt x="8524" y="1"/>
                  </a:moveTo>
                  <a:lnTo>
                    <a:pt x="2272" y="3542"/>
                  </a:lnTo>
                  <a:lnTo>
                    <a:pt x="2150" y="3591"/>
                  </a:lnTo>
                  <a:lnTo>
                    <a:pt x="2028" y="3615"/>
                  </a:lnTo>
                  <a:lnTo>
                    <a:pt x="1906" y="3591"/>
                  </a:lnTo>
                  <a:lnTo>
                    <a:pt x="1808" y="3566"/>
                  </a:lnTo>
                  <a:lnTo>
                    <a:pt x="1735" y="3517"/>
                  </a:lnTo>
                  <a:lnTo>
                    <a:pt x="1662" y="3444"/>
                  </a:lnTo>
                  <a:lnTo>
                    <a:pt x="1588" y="3371"/>
                  </a:lnTo>
                  <a:lnTo>
                    <a:pt x="1" y="440"/>
                  </a:lnTo>
                  <a:lnTo>
                    <a:pt x="1" y="9013"/>
                  </a:lnTo>
                  <a:lnTo>
                    <a:pt x="8524" y="4104"/>
                  </a:lnTo>
                  <a:lnTo>
                    <a:pt x="8524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4" name="Google Shape;614;p39"/>
            <p:cNvSpPr/>
            <p:nvPr/>
          </p:nvSpPr>
          <p:spPr>
            <a:xfrm>
              <a:off x="4617775" y="5241800"/>
              <a:ext cx="212500" cy="225925"/>
            </a:xfrm>
            <a:custGeom>
              <a:rect b="b" l="l" r="r" t="t"/>
              <a:pathLst>
                <a:path extrusionOk="0" h="9037" w="8500">
                  <a:moveTo>
                    <a:pt x="0" y="0"/>
                  </a:moveTo>
                  <a:lnTo>
                    <a:pt x="0" y="4128"/>
                  </a:lnTo>
                  <a:lnTo>
                    <a:pt x="8499" y="9037"/>
                  </a:lnTo>
                  <a:lnTo>
                    <a:pt x="8499" y="586"/>
                  </a:lnTo>
                  <a:lnTo>
                    <a:pt x="6961" y="3395"/>
                  </a:lnTo>
                  <a:lnTo>
                    <a:pt x="6887" y="3468"/>
                  </a:lnTo>
                  <a:lnTo>
                    <a:pt x="6814" y="3541"/>
                  </a:lnTo>
                  <a:lnTo>
                    <a:pt x="6741" y="3590"/>
                  </a:lnTo>
                  <a:lnTo>
                    <a:pt x="6643" y="3615"/>
                  </a:lnTo>
                  <a:lnTo>
                    <a:pt x="6521" y="3639"/>
                  </a:lnTo>
                  <a:lnTo>
                    <a:pt x="6399" y="3615"/>
                  </a:lnTo>
                  <a:lnTo>
                    <a:pt x="6277" y="3566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5" name="Google Shape;615;p39"/>
            <p:cNvSpPr/>
            <p:nvPr/>
          </p:nvSpPr>
          <p:spPr>
            <a:xfrm>
              <a:off x="4631200" y="4968250"/>
              <a:ext cx="411550" cy="236325"/>
            </a:xfrm>
            <a:custGeom>
              <a:rect b="b" l="l" r="r" t="t"/>
              <a:pathLst>
                <a:path extrusionOk="0" h="9453" w="16462">
                  <a:moveTo>
                    <a:pt x="8182" y="1"/>
                  </a:moveTo>
                  <a:lnTo>
                    <a:pt x="0" y="4763"/>
                  </a:lnTo>
                  <a:lnTo>
                    <a:pt x="8231" y="9452"/>
                  </a:lnTo>
                  <a:lnTo>
                    <a:pt x="16462" y="4763"/>
                  </a:lnTo>
                  <a:lnTo>
                    <a:pt x="8182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9"/>
            <p:cNvSpPr/>
            <p:nvPr/>
          </p:nvSpPr>
          <p:spPr>
            <a:xfrm>
              <a:off x="4562200" y="5094025"/>
              <a:ext cx="274800" cy="226550"/>
            </a:xfrm>
            <a:custGeom>
              <a:rect b="b" l="l" r="r" t="t"/>
              <a:pathLst>
                <a:path extrusionOk="0" h="9062" w="10992">
                  <a:moveTo>
                    <a:pt x="2248" y="1"/>
                  </a:moveTo>
                  <a:lnTo>
                    <a:pt x="1" y="4079"/>
                  </a:lnTo>
                  <a:lnTo>
                    <a:pt x="8744" y="9062"/>
                  </a:lnTo>
                  <a:lnTo>
                    <a:pt x="10991" y="4983"/>
                  </a:lnTo>
                  <a:lnTo>
                    <a:pt x="2248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9"/>
            <p:cNvSpPr/>
            <p:nvPr/>
          </p:nvSpPr>
          <p:spPr>
            <a:xfrm>
              <a:off x="4836975" y="5094025"/>
              <a:ext cx="274775" cy="226550"/>
            </a:xfrm>
            <a:custGeom>
              <a:rect b="b" l="l" r="r" t="t"/>
              <a:pathLst>
                <a:path extrusionOk="0" h="9062" w="10991">
                  <a:moveTo>
                    <a:pt x="8743" y="1"/>
                  </a:moveTo>
                  <a:lnTo>
                    <a:pt x="0" y="4983"/>
                  </a:lnTo>
                  <a:lnTo>
                    <a:pt x="2247" y="9062"/>
                  </a:lnTo>
                  <a:lnTo>
                    <a:pt x="10990" y="4079"/>
                  </a:lnTo>
                  <a:lnTo>
                    <a:pt x="8743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8" name="Google Shape;618;p39"/>
          <p:cNvGrpSpPr/>
          <p:nvPr/>
        </p:nvGrpSpPr>
        <p:grpSpPr>
          <a:xfrm>
            <a:off x="3230873" y="4249419"/>
            <a:ext cx="294170" cy="341789"/>
            <a:chOff x="3972400" y="4996350"/>
            <a:chExt cx="381000" cy="442675"/>
          </a:xfrm>
        </p:grpSpPr>
        <p:sp>
          <p:nvSpPr>
            <p:cNvPr id="619" name="Google Shape;619;p39"/>
            <p:cNvSpPr/>
            <p:nvPr/>
          </p:nvSpPr>
          <p:spPr>
            <a:xfrm>
              <a:off x="4157400" y="4996350"/>
              <a:ext cx="86725" cy="103200"/>
            </a:xfrm>
            <a:custGeom>
              <a:rect b="b" l="l" r="r" t="t"/>
              <a:pathLst>
                <a:path extrusionOk="0" h="4128" w="3469">
                  <a:moveTo>
                    <a:pt x="3395" y="0"/>
                  </a:moveTo>
                  <a:lnTo>
                    <a:pt x="3029" y="98"/>
                  </a:lnTo>
                  <a:lnTo>
                    <a:pt x="2638" y="195"/>
                  </a:lnTo>
                  <a:lnTo>
                    <a:pt x="2149" y="342"/>
                  </a:lnTo>
                  <a:lnTo>
                    <a:pt x="1661" y="537"/>
                  </a:lnTo>
                  <a:lnTo>
                    <a:pt x="1392" y="659"/>
                  </a:lnTo>
                  <a:lnTo>
                    <a:pt x="1148" y="806"/>
                  </a:lnTo>
                  <a:lnTo>
                    <a:pt x="904" y="953"/>
                  </a:lnTo>
                  <a:lnTo>
                    <a:pt x="684" y="1124"/>
                  </a:lnTo>
                  <a:lnTo>
                    <a:pt x="489" y="1319"/>
                  </a:lnTo>
                  <a:lnTo>
                    <a:pt x="318" y="1514"/>
                  </a:lnTo>
                  <a:lnTo>
                    <a:pt x="196" y="1710"/>
                  </a:lnTo>
                  <a:lnTo>
                    <a:pt x="98" y="1929"/>
                  </a:lnTo>
                  <a:lnTo>
                    <a:pt x="49" y="2149"/>
                  </a:lnTo>
                  <a:lnTo>
                    <a:pt x="0" y="2369"/>
                  </a:lnTo>
                  <a:lnTo>
                    <a:pt x="0" y="2589"/>
                  </a:lnTo>
                  <a:lnTo>
                    <a:pt x="25" y="2784"/>
                  </a:lnTo>
                  <a:lnTo>
                    <a:pt x="49" y="2980"/>
                  </a:lnTo>
                  <a:lnTo>
                    <a:pt x="98" y="3175"/>
                  </a:lnTo>
                  <a:lnTo>
                    <a:pt x="220" y="3517"/>
                  </a:lnTo>
                  <a:lnTo>
                    <a:pt x="342" y="3786"/>
                  </a:lnTo>
                  <a:lnTo>
                    <a:pt x="489" y="4030"/>
                  </a:lnTo>
                  <a:lnTo>
                    <a:pt x="757" y="4079"/>
                  </a:lnTo>
                  <a:lnTo>
                    <a:pt x="1050" y="4103"/>
                  </a:lnTo>
                  <a:lnTo>
                    <a:pt x="1392" y="4128"/>
                  </a:lnTo>
                  <a:lnTo>
                    <a:pt x="1588" y="4103"/>
                  </a:lnTo>
                  <a:lnTo>
                    <a:pt x="1808" y="4079"/>
                  </a:lnTo>
                  <a:lnTo>
                    <a:pt x="2003" y="4030"/>
                  </a:lnTo>
                  <a:lnTo>
                    <a:pt x="2198" y="3957"/>
                  </a:lnTo>
                  <a:lnTo>
                    <a:pt x="2394" y="3859"/>
                  </a:lnTo>
                  <a:lnTo>
                    <a:pt x="2589" y="3737"/>
                  </a:lnTo>
                  <a:lnTo>
                    <a:pt x="2760" y="3590"/>
                  </a:lnTo>
                  <a:lnTo>
                    <a:pt x="2931" y="3395"/>
                  </a:lnTo>
                  <a:lnTo>
                    <a:pt x="3053" y="3175"/>
                  </a:lnTo>
                  <a:lnTo>
                    <a:pt x="3175" y="2931"/>
                  </a:lnTo>
                  <a:lnTo>
                    <a:pt x="3273" y="2662"/>
                  </a:lnTo>
                  <a:lnTo>
                    <a:pt x="3346" y="2394"/>
                  </a:lnTo>
                  <a:lnTo>
                    <a:pt x="3395" y="2125"/>
                  </a:lnTo>
                  <a:lnTo>
                    <a:pt x="3419" y="1832"/>
                  </a:lnTo>
                  <a:lnTo>
                    <a:pt x="3468" y="1294"/>
                  </a:lnTo>
                  <a:lnTo>
                    <a:pt x="3468" y="782"/>
                  </a:lnTo>
                  <a:lnTo>
                    <a:pt x="3444" y="391"/>
                  </a:lnTo>
                  <a:lnTo>
                    <a:pt x="339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9"/>
            <p:cNvSpPr/>
            <p:nvPr/>
          </p:nvSpPr>
          <p:spPr>
            <a:xfrm>
              <a:off x="3972400" y="5048250"/>
              <a:ext cx="381000" cy="390775"/>
            </a:xfrm>
            <a:custGeom>
              <a:rect b="b" l="l" r="r" t="t"/>
              <a:pathLst>
                <a:path extrusionOk="0" h="15631" w="15240">
                  <a:moveTo>
                    <a:pt x="4689" y="3810"/>
                  </a:moveTo>
                  <a:lnTo>
                    <a:pt x="4787" y="3834"/>
                  </a:lnTo>
                  <a:lnTo>
                    <a:pt x="4860" y="3908"/>
                  </a:lnTo>
                  <a:lnTo>
                    <a:pt x="4885" y="4005"/>
                  </a:lnTo>
                  <a:lnTo>
                    <a:pt x="4885" y="4103"/>
                  </a:lnTo>
                  <a:lnTo>
                    <a:pt x="4836" y="4176"/>
                  </a:lnTo>
                  <a:lnTo>
                    <a:pt x="4787" y="4250"/>
                  </a:lnTo>
                  <a:lnTo>
                    <a:pt x="4689" y="4298"/>
                  </a:lnTo>
                  <a:lnTo>
                    <a:pt x="4421" y="4347"/>
                  </a:lnTo>
                  <a:lnTo>
                    <a:pt x="4176" y="4421"/>
                  </a:lnTo>
                  <a:lnTo>
                    <a:pt x="3957" y="4518"/>
                  </a:lnTo>
                  <a:lnTo>
                    <a:pt x="3737" y="4640"/>
                  </a:lnTo>
                  <a:lnTo>
                    <a:pt x="3566" y="4787"/>
                  </a:lnTo>
                  <a:lnTo>
                    <a:pt x="3395" y="4933"/>
                  </a:lnTo>
                  <a:lnTo>
                    <a:pt x="3248" y="5080"/>
                  </a:lnTo>
                  <a:lnTo>
                    <a:pt x="3102" y="5251"/>
                  </a:lnTo>
                  <a:lnTo>
                    <a:pt x="3004" y="5422"/>
                  </a:lnTo>
                  <a:lnTo>
                    <a:pt x="2882" y="5617"/>
                  </a:lnTo>
                  <a:lnTo>
                    <a:pt x="2735" y="5984"/>
                  </a:lnTo>
                  <a:lnTo>
                    <a:pt x="2613" y="6374"/>
                  </a:lnTo>
                  <a:lnTo>
                    <a:pt x="2516" y="6765"/>
                  </a:lnTo>
                  <a:lnTo>
                    <a:pt x="2491" y="6838"/>
                  </a:lnTo>
                  <a:lnTo>
                    <a:pt x="2442" y="6912"/>
                  </a:lnTo>
                  <a:lnTo>
                    <a:pt x="2369" y="6936"/>
                  </a:lnTo>
                  <a:lnTo>
                    <a:pt x="2296" y="6961"/>
                  </a:lnTo>
                  <a:lnTo>
                    <a:pt x="2247" y="6961"/>
                  </a:lnTo>
                  <a:lnTo>
                    <a:pt x="2149" y="6912"/>
                  </a:lnTo>
                  <a:lnTo>
                    <a:pt x="2076" y="6863"/>
                  </a:lnTo>
                  <a:lnTo>
                    <a:pt x="2052" y="6765"/>
                  </a:lnTo>
                  <a:lnTo>
                    <a:pt x="2052" y="6668"/>
                  </a:lnTo>
                  <a:lnTo>
                    <a:pt x="2100" y="6374"/>
                  </a:lnTo>
                  <a:lnTo>
                    <a:pt x="2174" y="6106"/>
                  </a:lnTo>
                  <a:lnTo>
                    <a:pt x="2271" y="5837"/>
                  </a:lnTo>
                  <a:lnTo>
                    <a:pt x="2369" y="5593"/>
                  </a:lnTo>
                  <a:lnTo>
                    <a:pt x="2491" y="5349"/>
                  </a:lnTo>
                  <a:lnTo>
                    <a:pt x="2613" y="5129"/>
                  </a:lnTo>
                  <a:lnTo>
                    <a:pt x="2760" y="4933"/>
                  </a:lnTo>
                  <a:lnTo>
                    <a:pt x="2906" y="4738"/>
                  </a:lnTo>
                  <a:lnTo>
                    <a:pt x="3077" y="4567"/>
                  </a:lnTo>
                  <a:lnTo>
                    <a:pt x="3248" y="4396"/>
                  </a:lnTo>
                  <a:lnTo>
                    <a:pt x="3444" y="4250"/>
                  </a:lnTo>
                  <a:lnTo>
                    <a:pt x="3663" y="4128"/>
                  </a:lnTo>
                  <a:lnTo>
                    <a:pt x="3883" y="4030"/>
                  </a:lnTo>
                  <a:lnTo>
                    <a:pt x="4103" y="3932"/>
                  </a:lnTo>
                  <a:lnTo>
                    <a:pt x="4347" y="3859"/>
                  </a:lnTo>
                  <a:lnTo>
                    <a:pt x="4616" y="3810"/>
                  </a:lnTo>
                  <a:close/>
                  <a:moveTo>
                    <a:pt x="6374" y="0"/>
                  </a:moveTo>
                  <a:lnTo>
                    <a:pt x="6008" y="293"/>
                  </a:lnTo>
                  <a:lnTo>
                    <a:pt x="6301" y="953"/>
                  </a:lnTo>
                  <a:lnTo>
                    <a:pt x="7083" y="2687"/>
                  </a:lnTo>
                  <a:lnTo>
                    <a:pt x="6619" y="2662"/>
                  </a:lnTo>
                  <a:lnTo>
                    <a:pt x="6179" y="2638"/>
                  </a:lnTo>
                  <a:lnTo>
                    <a:pt x="5373" y="2516"/>
                  </a:lnTo>
                  <a:lnTo>
                    <a:pt x="4592" y="2516"/>
                  </a:lnTo>
                  <a:lnTo>
                    <a:pt x="4421" y="2540"/>
                  </a:lnTo>
                  <a:lnTo>
                    <a:pt x="4225" y="2589"/>
                  </a:lnTo>
                  <a:lnTo>
                    <a:pt x="4030" y="2662"/>
                  </a:lnTo>
                  <a:lnTo>
                    <a:pt x="3834" y="2735"/>
                  </a:lnTo>
                  <a:lnTo>
                    <a:pt x="3419" y="2955"/>
                  </a:lnTo>
                  <a:lnTo>
                    <a:pt x="3004" y="3175"/>
                  </a:lnTo>
                  <a:lnTo>
                    <a:pt x="2638" y="3444"/>
                  </a:lnTo>
                  <a:lnTo>
                    <a:pt x="2271" y="3712"/>
                  </a:lnTo>
                  <a:lnTo>
                    <a:pt x="1929" y="4030"/>
                  </a:lnTo>
                  <a:lnTo>
                    <a:pt x="1612" y="4347"/>
                  </a:lnTo>
                  <a:lnTo>
                    <a:pt x="1319" y="4689"/>
                  </a:lnTo>
                  <a:lnTo>
                    <a:pt x="1075" y="5056"/>
                  </a:lnTo>
                  <a:lnTo>
                    <a:pt x="830" y="5446"/>
                  </a:lnTo>
                  <a:lnTo>
                    <a:pt x="611" y="5862"/>
                  </a:lnTo>
                  <a:lnTo>
                    <a:pt x="440" y="6301"/>
                  </a:lnTo>
                  <a:lnTo>
                    <a:pt x="293" y="6741"/>
                  </a:lnTo>
                  <a:lnTo>
                    <a:pt x="171" y="7205"/>
                  </a:lnTo>
                  <a:lnTo>
                    <a:pt x="73" y="7693"/>
                  </a:lnTo>
                  <a:lnTo>
                    <a:pt x="24" y="8206"/>
                  </a:lnTo>
                  <a:lnTo>
                    <a:pt x="0" y="8719"/>
                  </a:lnTo>
                  <a:lnTo>
                    <a:pt x="24" y="9256"/>
                  </a:lnTo>
                  <a:lnTo>
                    <a:pt x="73" y="9794"/>
                  </a:lnTo>
                  <a:lnTo>
                    <a:pt x="171" y="10307"/>
                  </a:lnTo>
                  <a:lnTo>
                    <a:pt x="293" y="10795"/>
                  </a:lnTo>
                  <a:lnTo>
                    <a:pt x="464" y="11308"/>
                  </a:lnTo>
                  <a:lnTo>
                    <a:pt x="659" y="11772"/>
                  </a:lnTo>
                  <a:lnTo>
                    <a:pt x="879" y="12236"/>
                  </a:lnTo>
                  <a:lnTo>
                    <a:pt x="1123" y="12676"/>
                  </a:lnTo>
                  <a:lnTo>
                    <a:pt x="1392" y="13091"/>
                  </a:lnTo>
                  <a:lnTo>
                    <a:pt x="1710" y="13506"/>
                  </a:lnTo>
                  <a:lnTo>
                    <a:pt x="2027" y="13872"/>
                  </a:lnTo>
                  <a:lnTo>
                    <a:pt x="2393" y="14239"/>
                  </a:lnTo>
                  <a:lnTo>
                    <a:pt x="2760" y="14581"/>
                  </a:lnTo>
                  <a:lnTo>
                    <a:pt x="3151" y="14874"/>
                  </a:lnTo>
                  <a:lnTo>
                    <a:pt x="3590" y="15167"/>
                  </a:lnTo>
                  <a:lnTo>
                    <a:pt x="4030" y="15411"/>
                  </a:lnTo>
                  <a:lnTo>
                    <a:pt x="4225" y="15509"/>
                  </a:lnTo>
                  <a:lnTo>
                    <a:pt x="4421" y="15582"/>
                  </a:lnTo>
                  <a:lnTo>
                    <a:pt x="4640" y="15631"/>
                  </a:lnTo>
                  <a:lnTo>
                    <a:pt x="5275" y="15631"/>
                  </a:lnTo>
                  <a:lnTo>
                    <a:pt x="5739" y="15558"/>
                  </a:lnTo>
                  <a:lnTo>
                    <a:pt x="6668" y="15362"/>
                  </a:lnTo>
                  <a:lnTo>
                    <a:pt x="7132" y="15289"/>
                  </a:lnTo>
                  <a:lnTo>
                    <a:pt x="7376" y="15264"/>
                  </a:lnTo>
                  <a:lnTo>
                    <a:pt x="7864" y="15264"/>
                  </a:lnTo>
                  <a:lnTo>
                    <a:pt x="8108" y="15289"/>
                  </a:lnTo>
                  <a:lnTo>
                    <a:pt x="8597" y="15362"/>
                  </a:lnTo>
                  <a:lnTo>
                    <a:pt x="9549" y="15558"/>
                  </a:lnTo>
                  <a:lnTo>
                    <a:pt x="9989" y="15606"/>
                  </a:lnTo>
                  <a:lnTo>
                    <a:pt x="10209" y="15631"/>
                  </a:lnTo>
                  <a:lnTo>
                    <a:pt x="10429" y="15631"/>
                  </a:lnTo>
                  <a:lnTo>
                    <a:pt x="10648" y="15606"/>
                  </a:lnTo>
                  <a:lnTo>
                    <a:pt x="10868" y="15558"/>
                  </a:lnTo>
                  <a:lnTo>
                    <a:pt x="11064" y="15484"/>
                  </a:lnTo>
                  <a:lnTo>
                    <a:pt x="11283" y="15387"/>
                  </a:lnTo>
                  <a:lnTo>
                    <a:pt x="11723" y="15142"/>
                  </a:lnTo>
                  <a:lnTo>
                    <a:pt x="12114" y="14849"/>
                  </a:lnTo>
                  <a:lnTo>
                    <a:pt x="12529" y="14532"/>
                  </a:lnTo>
                  <a:lnTo>
                    <a:pt x="12895" y="14214"/>
                  </a:lnTo>
                  <a:lnTo>
                    <a:pt x="13237" y="13848"/>
                  </a:lnTo>
                  <a:lnTo>
                    <a:pt x="13555" y="13457"/>
                  </a:lnTo>
                  <a:lnTo>
                    <a:pt x="13872" y="13066"/>
                  </a:lnTo>
                  <a:lnTo>
                    <a:pt x="14141" y="12651"/>
                  </a:lnTo>
                  <a:lnTo>
                    <a:pt x="14385" y="12212"/>
                  </a:lnTo>
                  <a:lnTo>
                    <a:pt x="14605" y="11748"/>
                  </a:lnTo>
                  <a:lnTo>
                    <a:pt x="14800" y="11283"/>
                  </a:lnTo>
                  <a:lnTo>
                    <a:pt x="14947" y="10795"/>
                  </a:lnTo>
                  <a:lnTo>
                    <a:pt x="15069" y="10282"/>
                  </a:lnTo>
                  <a:lnTo>
                    <a:pt x="15167" y="9769"/>
                  </a:lnTo>
                  <a:lnTo>
                    <a:pt x="15216" y="9256"/>
                  </a:lnTo>
                  <a:lnTo>
                    <a:pt x="15240" y="8719"/>
                  </a:lnTo>
                  <a:lnTo>
                    <a:pt x="15216" y="8182"/>
                  </a:lnTo>
                  <a:lnTo>
                    <a:pt x="15167" y="7669"/>
                  </a:lnTo>
                  <a:lnTo>
                    <a:pt x="15069" y="7180"/>
                  </a:lnTo>
                  <a:lnTo>
                    <a:pt x="14947" y="6692"/>
                  </a:lnTo>
                  <a:lnTo>
                    <a:pt x="14776" y="6252"/>
                  </a:lnTo>
                  <a:lnTo>
                    <a:pt x="14605" y="5813"/>
                  </a:lnTo>
                  <a:lnTo>
                    <a:pt x="14385" y="5398"/>
                  </a:lnTo>
                  <a:lnTo>
                    <a:pt x="14141" y="5007"/>
                  </a:lnTo>
                  <a:lnTo>
                    <a:pt x="13848" y="4616"/>
                  </a:lnTo>
                  <a:lnTo>
                    <a:pt x="13555" y="4274"/>
                  </a:lnTo>
                  <a:lnTo>
                    <a:pt x="13213" y="3957"/>
                  </a:lnTo>
                  <a:lnTo>
                    <a:pt x="12871" y="3639"/>
                  </a:lnTo>
                  <a:lnTo>
                    <a:pt x="12505" y="3370"/>
                  </a:lnTo>
                  <a:lnTo>
                    <a:pt x="12089" y="3102"/>
                  </a:lnTo>
                  <a:lnTo>
                    <a:pt x="11674" y="2858"/>
                  </a:lnTo>
                  <a:lnTo>
                    <a:pt x="11259" y="2662"/>
                  </a:lnTo>
                  <a:lnTo>
                    <a:pt x="11064" y="2589"/>
                  </a:lnTo>
                  <a:lnTo>
                    <a:pt x="10893" y="2540"/>
                  </a:lnTo>
                  <a:lnTo>
                    <a:pt x="10697" y="2516"/>
                  </a:lnTo>
                  <a:lnTo>
                    <a:pt x="10526" y="2491"/>
                  </a:lnTo>
                  <a:lnTo>
                    <a:pt x="10111" y="2491"/>
                  </a:lnTo>
                  <a:lnTo>
                    <a:pt x="9696" y="2516"/>
                  </a:lnTo>
                  <a:lnTo>
                    <a:pt x="8841" y="2613"/>
                  </a:lnTo>
                  <a:lnTo>
                    <a:pt x="8426" y="2662"/>
                  </a:lnTo>
                  <a:lnTo>
                    <a:pt x="7986" y="2687"/>
                  </a:lnTo>
                  <a:lnTo>
                    <a:pt x="6374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21" name="Google Shape;621;p39"/>
          <p:cNvGrpSpPr/>
          <p:nvPr/>
        </p:nvGrpSpPr>
        <p:grpSpPr>
          <a:xfrm>
            <a:off x="4210494" y="4220658"/>
            <a:ext cx="416760" cy="399774"/>
            <a:chOff x="5241175" y="4959100"/>
            <a:chExt cx="539775" cy="517775"/>
          </a:xfrm>
        </p:grpSpPr>
        <p:sp>
          <p:nvSpPr>
            <p:cNvPr id="622" name="Google Shape;622;p39"/>
            <p:cNvSpPr/>
            <p:nvPr/>
          </p:nvSpPr>
          <p:spPr>
            <a:xfrm>
              <a:off x="5575150" y="4959100"/>
              <a:ext cx="161225" cy="178300"/>
            </a:xfrm>
            <a:custGeom>
              <a:rect b="b" l="l" r="r" t="t"/>
              <a:pathLst>
                <a:path extrusionOk="0" h="7132" w="6449">
                  <a:moveTo>
                    <a:pt x="4641" y="0"/>
                  </a:moveTo>
                  <a:lnTo>
                    <a:pt x="4470" y="25"/>
                  </a:lnTo>
                  <a:lnTo>
                    <a:pt x="4299" y="49"/>
                  </a:lnTo>
                  <a:lnTo>
                    <a:pt x="4128" y="98"/>
                  </a:lnTo>
                  <a:lnTo>
                    <a:pt x="3957" y="147"/>
                  </a:lnTo>
                  <a:lnTo>
                    <a:pt x="3786" y="220"/>
                  </a:lnTo>
                  <a:lnTo>
                    <a:pt x="3640" y="318"/>
                  </a:lnTo>
                  <a:lnTo>
                    <a:pt x="3517" y="415"/>
                  </a:lnTo>
                  <a:lnTo>
                    <a:pt x="3395" y="538"/>
                  </a:lnTo>
                  <a:lnTo>
                    <a:pt x="3273" y="660"/>
                  </a:lnTo>
                  <a:lnTo>
                    <a:pt x="3175" y="806"/>
                  </a:lnTo>
                  <a:lnTo>
                    <a:pt x="3078" y="953"/>
                  </a:lnTo>
                  <a:lnTo>
                    <a:pt x="3005" y="1099"/>
                  </a:lnTo>
                  <a:lnTo>
                    <a:pt x="2931" y="1270"/>
                  </a:lnTo>
                  <a:lnTo>
                    <a:pt x="2907" y="1441"/>
                  </a:lnTo>
                  <a:lnTo>
                    <a:pt x="2882" y="1612"/>
                  </a:lnTo>
                  <a:lnTo>
                    <a:pt x="2858" y="1808"/>
                  </a:lnTo>
                  <a:lnTo>
                    <a:pt x="2882" y="2076"/>
                  </a:lnTo>
                  <a:lnTo>
                    <a:pt x="2956" y="2345"/>
                  </a:lnTo>
                  <a:lnTo>
                    <a:pt x="3053" y="2589"/>
                  </a:lnTo>
                  <a:lnTo>
                    <a:pt x="3175" y="2809"/>
                  </a:lnTo>
                  <a:lnTo>
                    <a:pt x="0" y="6546"/>
                  </a:lnTo>
                  <a:lnTo>
                    <a:pt x="367" y="6814"/>
                  </a:lnTo>
                  <a:lnTo>
                    <a:pt x="709" y="7132"/>
                  </a:lnTo>
                  <a:lnTo>
                    <a:pt x="3884" y="3419"/>
                  </a:lnTo>
                  <a:lnTo>
                    <a:pt x="4055" y="3493"/>
                  </a:lnTo>
                  <a:lnTo>
                    <a:pt x="4250" y="3542"/>
                  </a:lnTo>
                  <a:lnTo>
                    <a:pt x="4445" y="3566"/>
                  </a:lnTo>
                  <a:lnTo>
                    <a:pt x="4641" y="3590"/>
                  </a:lnTo>
                  <a:lnTo>
                    <a:pt x="4836" y="3566"/>
                  </a:lnTo>
                  <a:lnTo>
                    <a:pt x="5007" y="3542"/>
                  </a:lnTo>
                  <a:lnTo>
                    <a:pt x="5178" y="3517"/>
                  </a:lnTo>
                  <a:lnTo>
                    <a:pt x="5349" y="3444"/>
                  </a:lnTo>
                  <a:lnTo>
                    <a:pt x="5496" y="3371"/>
                  </a:lnTo>
                  <a:lnTo>
                    <a:pt x="5642" y="3273"/>
                  </a:lnTo>
                  <a:lnTo>
                    <a:pt x="5789" y="3175"/>
                  </a:lnTo>
                  <a:lnTo>
                    <a:pt x="5911" y="3053"/>
                  </a:lnTo>
                  <a:lnTo>
                    <a:pt x="6033" y="2931"/>
                  </a:lnTo>
                  <a:lnTo>
                    <a:pt x="6131" y="2809"/>
                  </a:lnTo>
                  <a:lnTo>
                    <a:pt x="6228" y="2638"/>
                  </a:lnTo>
                  <a:lnTo>
                    <a:pt x="6302" y="2491"/>
                  </a:lnTo>
                  <a:lnTo>
                    <a:pt x="6350" y="2320"/>
                  </a:lnTo>
                  <a:lnTo>
                    <a:pt x="6399" y="2149"/>
                  </a:lnTo>
                  <a:lnTo>
                    <a:pt x="6424" y="1979"/>
                  </a:lnTo>
                  <a:lnTo>
                    <a:pt x="6448" y="1808"/>
                  </a:lnTo>
                  <a:lnTo>
                    <a:pt x="6424" y="1612"/>
                  </a:lnTo>
                  <a:lnTo>
                    <a:pt x="6399" y="1441"/>
                  </a:lnTo>
                  <a:lnTo>
                    <a:pt x="6350" y="1270"/>
                  </a:lnTo>
                  <a:lnTo>
                    <a:pt x="6302" y="1099"/>
                  </a:lnTo>
                  <a:lnTo>
                    <a:pt x="6228" y="953"/>
                  </a:lnTo>
                  <a:lnTo>
                    <a:pt x="6131" y="806"/>
                  </a:lnTo>
                  <a:lnTo>
                    <a:pt x="6033" y="660"/>
                  </a:lnTo>
                  <a:lnTo>
                    <a:pt x="5911" y="538"/>
                  </a:lnTo>
                  <a:lnTo>
                    <a:pt x="5789" y="415"/>
                  </a:lnTo>
                  <a:lnTo>
                    <a:pt x="5642" y="318"/>
                  </a:lnTo>
                  <a:lnTo>
                    <a:pt x="5496" y="220"/>
                  </a:lnTo>
                  <a:lnTo>
                    <a:pt x="5349" y="147"/>
                  </a:lnTo>
                  <a:lnTo>
                    <a:pt x="5178" y="98"/>
                  </a:lnTo>
                  <a:lnTo>
                    <a:pt x="5007" y="49"/>
                  </a:lnTo>
                  <a:lnTo>
                    <a:pt x="4836" y="25"/>
                  </a:lnTo>
                  <a:lnTo>
                    <a:pt x="464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9"/>
            <p:cNvSpPr/>
            <p:nvPr/>
          </p:nvSpPr>
          <p:spPr>
            <a:xfrm>
              <a:off x="5330925" y="4985350"/>
              <a:ext cx="128250" cy="148400"/>
            </a:xfrm>
            <a:custGeom>
              <a:rect b="b" l="l" r="r" t="t"/>
              <a:pathLst>
                <a:path extrusionOk="0" h="5936" w="5130">
                  <a:moveTo>
                    <a:pt x="1563" y="0"/>
                  </a:moveTo>
                  <a:lnTo>
                    <a:pt x="1392" y="25"/>
                  </a:lnTo>
                  <a:lnTo>
                    <a:pt x="1221" y="74"/>
                  </a:lnTo>
                  <a:lnTo>
                    <a:pt x="1075" y="147"/>
                  </a:lnTo>
                  <a:lnTo>
                    <a:pt x="904" y="220"/>
                  </a:lnTo>
                  <a:lnTo>
                    <a:pt x="757" y="318"/>
                  </a:lnTo>
                  <a:lnTo>
                    <a:pt x="635" y="416"/>
                  </a:lnTo>
                  <a:lnTo>
                    <a:pt x="513" y="538"/>
                  </a:lnTo>
                  <a:lnTo>
                    <a:pt x="391" y="660"/>
                  </a:lnTo>
                  <a:lnTo>
                    <a:pt x="293" y="806"/>
                  </a:lnTo>
                  <a:lnTo>
                    <a:pt x="196" y="953"/>
                  </a:lnTo>
                  <a:lnTo>
                    <a:pt x="122" y="1099"/>
                  </a:lnTo>
                  <a:lnTo>
                    <a:pt x="74" y="1270"/>
                  </a:lnTo>
                  <a:lnTo>
                    <a:pt x="25" y="1466"/>
                  </a:lnTo>
                  <a:lnTo>
                    <a:pt x="0" y="1637"/>
                  </a:lnTo>
                  <a:lnTo>
                    <a:pt x="0" y="1808"/>
                  </a:lnTo>
                  <a:lnTo>
                    <a:pt x="0" y="2003"/>
                  </a:lnTo>
                  <a:lnTo>
                    <a:pt x="25" y="2174"/>
                  </a:lnTo>
                  <a:lnTo>
                    <a:pt x="74" y="2345"/>
                  </a:lnTo>
                  <a:lnTo>
                    <a:pt x="147" y="2492"/>
                  </a:lnTo>
                  <a:lnTo>
                    <a:pt x="220" y="2663"/>
                  </a:lnTo>
                  <a:lnTo>
                    <a:pt x="318" y="2785"/>
                  </a:lnTo>
                  <a:lnTo>
                    <a:pt x="415" y="2931"/>
                  </a:lnTo>
                  <a:lnTo>
                    <a:pt x="538" y="3053"/>
                  </a:lnTo>
                  <a:lnTo>
                    <a:pt x="660" y="3175"/>
                  </a:lnTo>
                  <a:lnTo>
                    <a:pt x="806" y="3273"/>
                  </a:lnTo>
                  <a:lnTo>
                    <a:pt x="953" y="3371"/>
                  </a:lnTo>
                  <a:lnTo>
                    <a:pt x="1099" y="3444"/>
                  </a:lnTo>
                  <a:lnTo>
                    <a:pt x="1270" y="3493"/>
                  </a:lnTo>
                  <a:lnTo>
                    <a:pt x="1466" y="3542"/>
                  </a:lnTo>
                  <a:lnTo>
                    <a:pt x="1710" y="3566"/>
                  </a:lnTo>
                  <a:lnTo>
                    <a:pt x="1979" y="3566"/>
                  </a:lnTo>
                  <a:lnTo>
                    <a:pt x="2223" y="3517"/>
                  </a:lnTo>
                  <a:lnTo>
                    <a:pt x="2467" y="3444"/>
                  </a:lnTo>
                  <a:lnTo>
                    <a:pt x="4396" y="5935"/>
                  </a:lnTo>
                  <a:lnTo>
                    <a:pt x="4738" y="5642"/>
                  </a:lnTo>
                  <a:lnTo>
                    <a:pt x="5129" y="5374"/>
                  </a:lnTo>
                  <a:lnTo>
                    <a:pt x="3200" y="2858"/>
                  </a:lnTo>
                  <a:lnTo>
                    <a:pt x="3322" y="2687"/>
                  </a:lnTo>
                  <a:lnTo>
                    <a:pt x="3419" y="2516"/>
                  </a:lnTo>
                  <a:lnTo>
                    <a:pt x="3493" y="2321"/>
                  </a:lnTo>
                  <a:lnTo>
                    <a:pt x="3542" y="2101"/>
                  </a:lnTo>
                  <a:lnTo>
                    <a:pt x="3566" y="1930"/>
                  </a:lnTo>
                  <a:lnTo>
                    <a:pt x="3566" y="1734"/>
                  </a:lnTo>
                  <a:lnTo>
                    <a:pt x="3566" y="1564"/>
                  </a:lnTo>
                  <a:lnTo>
                    <a:pt x="3517" y="1393"/>
                  </a:lnTo>
                  <a:lnTo>
                    <a:pt x="3468" y="1222"/>
                  </a:lnTo>
                  <a:lnTo>
                    <a:pt x="3419" y="1075"/>
                  </a:lnTo>
                  <a:lnTo>
                    <a:pt x="3346" y="904"/>
                  </a:lnTo>
                  <a:lnTo>
                    <a:pt x="3249" y="758"/>
                  </a:lnTo>
                  <a:lnTo>
                    <a:pt x="3151" y="635"/>
                  </a:lnTo>
                  <a:lnTo>
                    <a:pt x="3029" y="513"/>
                  </a:lnTo>
                  <a:lnTo>
                    <a:pt x="2907" y="391"/>
                  </a:lnTo>
                  <a:lnTo>
                    <a:pt x="2760" y="294"/>
                  </a:lnTo>
                  <a:lnTo>
                    <a:pt x="2614" y="196"/>
                  </a:lnTo>
                  <a:lnTo>
                    <a:pt x="2443" y="123"/>
                  </a:lnTo>
                  <a:lnTo>
                    <a:pt x="2272" y="74"/>
                  </a:lnTo>
                  <a:lnTo>
                    <a:pt x="2101" y="25"/>
                  </a:lnTo>
                  <a:lnTo>
                    <a:pt x="1930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9"/>
            <p:cNvSpPr/>
            <p:nvPr/>
          </p:nvSpPr>
          <p:spPr>
            <a:xfrm>
              <a:off x="5241175" y="5241175"/>
              <a:ext cx="180125" cy="109325"/>
            </a:xfrm>
            <a:custGeom>
              <a:rect b="b" l="l" r="r" t="t"/>
              <a:pathLst>
                <a:path extrusionOk="0" h="4373" w="7205">
                  <a:moveTo>
                    <a:pt x="6839" y="1"/>
                  </a:moveTo>
                  <a:lnTo>
                    <a:pt x="3224" y="1491"/>
                  </a:lnTo>
                  <a:lnTo>
                    <a:pt x="3102" y="1368"/>
                  </a:lnTo>
                  <a:lnTo>
                    <a:pt x="2980" y="1246"/>
                  </a:lnTo>
                  <a:lnTo>
                    <a:pt x="2858" y="1124"/>
                  </a:lnTo>
                  <a:lnTo>
                    <a:pt x="2687" y="1026"/>
                  </a:lnTo>
                  <a:lnTo>
                    <a:pt x="2540" y="953"/>
                  </a:lnTo>
                  <a:lnTo>
                    <a:pt x="2369" y="880"/>
                  </a:lnTo>
                  <a:lnTo>
                    <a:pt x="2198" y="831"/>
                  </a:lnTo>
                  <a:lnTo>
                    <a:pt x="2027" y="807"/>
                  </a:lnTo>
                  <a:lnTo>
                    <a:pt x="1856" y="782"/>
                  </a:lnTo>
                  <a:lnTo>
                    <a:pt x="1685" y="807"/>
                  </a:lnTo>
                  <a:lnTo>
                    <a:pt x="1514" y="807"/>
                  </a:lnTo>
                  <a:lnTo>
                    <a:pt x="1343" y="856"/>
                  </a:lnTo>
                  <a:lnTo>
                    <a:pt x="1172" y="904"/>
                  </a:lnTo>
                  <a:lnTo>
                    <a:pt x="1026" y="978"/>
                  </a:lnTo>
                  <a:lnTo>
                    <a:pt x="879" y="1051"/>
                  </a:lnTo>
                  <a:lnTo>
                    <a:pt x="733" y="1149"/>
                  </a:lnTo>
                  <a:lnTo>
                    <a:pt x="586" y="1271"/>
                  </a:lnTo>
                  <a:lnTo>
                    <a:pt x="464" y="1393"/>
                  </a:lnTo>
                  <a:lnTo>
                    <a:pt x="342" y="1515"/>
                  </a:lnTo>
                  <a:lnTo>
                    <a:pt x="244" y="1686"/>
                  </a:lnTo>
                  <a:lnTo>
                    <a:pt x="171" y="1832"/>
                  </a:lnTo>
                  <a:lnTo>
                    <a:pt x="98" y="2003"/>
                  </a:lnTo>
                  <a:lnTo>
                    <a:pt x="49" y="2174"/>
                  </a:lnTo>
                  <a:lnTo>
                    <a:pt x="25" y="2345"/>
                  </a:lnTo>
                  <a:lnTo>
                    <a:pt x="0" y="2516"/>
                  </a:lnTo>
                  <a:lnTo>
                    <a:pt x="0" y="2687"/>
                  </a:lnTo>
                  <a:lnTo>
                    <a:pt x="25" y="2858"/>
                  </a:lnTo>
                  <a:lnTo>
                    <a:pt x="73" y="3029"/>
                  </a:lnTo>
                  <a:lnTo>
                    <a:pt x="122" y="3200"/>
                  </a:lnTo>
                  <a:lnTo>
                    <a:pt x="195" y="3347"/>
                  </a:lnTo>
                  <a:lnTo>
                    <a:pt x="269" y="3518"/>
                  </a:lnTo>
                  <a:lnTo>
                    <a:pt x="366" y="3640"/>
                  </a:lnTo>
                  <a:lnTo>
                    <a:pt x="464" y="3786"/>
                  </a:lnTo>
                  <a:lnTo>
                    <a:pt x="611" y="3908"/>
                  </a:lnTo>
                  <a:lnTo>
                    <a:pt x="733" y="4031"/>
                  </a:lnTo>
                  <a:lnTo>
                    <a:pt x="904" y="4128"/>
                  </a:lnTo>
                  <a:lnTo>
                    <a:pt x="1050" y="4201"/>
                  </a:lnTo>
                  <a:lnTo>
                    <a:pt x="1221" y="4275"/>
                  </a:lnTo>
                  <a:lnTo>
                    <a:pt x="1392" y="4324"/>
                  </a:lnTo>
                  <a:lnTo>
                    <a:pt x="1563" y="4348"/>
                  </a:lnTo>
                  <a:lnTo>
                    <a:pt x="1734" y="4372"/>
                  </a:lnTo>
                  <a:lnTo>
                    <a:pt x="1905" y="4372"/>
                  </a:lnTo>
                  <a:lnTo>
                    <a:pt x="2076" y="4348"/>
                  </a:lnTo>
                  <a:lnTo>
                    <a:pt x="2247" y="4299"/>
                  </a:lnTo>
                  <a:lnTo>
                    <a:pt x="2418" y="4250"/>
                  </a:lnTo>
                  <a:lnTo>
                    <a:pt x="2565" y="4201"/>
                  </a:lnTo>
                  <a:lnTo>
                    <a:pt x="2711" y="4104"/>
                  </a:lnTo>
                  <a:lnTo>
                    <a:pt x="2858" y="4006"/>
                  </a:lnTo>
                  <a:lnTo>
                    <a:pt x="3004" y="3908"/>
                  </a:lnTo>
                  <a:lnTo>
                    <a:pt x="3126" y="3786"/>
                  </a:lnTo>
                  <a:lnTo>
                    <a:pt x="3248" y="3640"/>
                  </a:lnTo>
                  <a:lnTo>
                    <a:pt x="3346" y="3493"/>
                  </a:lnTo>
                  <a:lnTo>
                    <a:pt x="3468" y="3200"/>
                  </a:lnTo>
                  <a:lnTo>
                    <a:pt x="3541" y="2931"/>
                  </a:lnTo>
                  <a:lnTo>
                    <a:pt x="3590" y="2638"/>
                  </a:lnTo>
                  <a:lnTo>
                    <a:pt x="3566" y="2345"/>
                  </a:lnTo>
                  <a:lnTo>
                    <a:pt x="7205" y="856"/>
                  </a:lnTo>
                  <a:lnTo>
                    <a:pt x="6985" y="440"/>
                  </a:lnTo>
                  <a:lnTo>
                    <a:pt x="6839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9"/>
            <p:cNvSpPr/>
            <p:nvPr/>
          </p:nvSpPr>
          <p:spPr>
            <a:xfrm>
              <a:off x="5461575" y="5316900"/>
              <a:ext cx="89175" cy="159975"/>
            </a:xfrm>
            <a:custGeom>
              <a:rect b="b" l="l" r="r" t="t"/>
              <a:pathLst>
                <a:path extrusionOk="0" h="6399" w="3567">
                  <a:moveTo>
                    <a:pt x="1491" y="0"/>
                  </a:moveTo>
                  <a:lnTo>
                    <a:pt x="1393" y="2858"/>
                  </a:lnTo>
                  <a:lnTo>
                    <a:pt x="1198" y="2907"/>
                  </a:lnTo>
                  <a:lnTo>
                    <a:pt x="1002" y="3004"/>
                  </a:lnTo>
                  <a:lnTo>
                    <a:pt x="807" y="3102"/>
                  </a:lnTo>
                  <a:lnTo>
                    <a:pt x="636" y="3224"/>
                  </a:lnTo>
                  <a:lnTo>
                    <a:pt x="489" y="3346"/>
                  </a:lnTo>
                  <a:lnTo>
                    <a:pt x="392" y="3493"/>
                  </a:lnTo>
                  <a:lnTo>
                    <a:pt x="269" y="3639"/>
                  </a:lnTo>
                  <a:lnTo>
                    <a:pt x="196" y="3786"/>
                  </a:lnTo>
                  <a:lnTo>
                    <a:pt x="123" y="3932"/>
                  </a:lnTo>
                  <a:lnTo>
                    <a:pt x="74" y="4103"/>
                  </a:lnTo>
                  <a:lnTo>
                    <a:pt x="25" y="4274"/>
                  </a:lnTo>
                  <a:lnTo>
                    <a:pt x="1" y="4445"/>
                  </a:lnTo>
                  <a:lnTo>
                    <a:pt x="1" y="4616"/>
                  </a:lnTo>
                  <a:lnTo>
                    <a:pt x="1" y="4787"/>
                  </a:lnTo>
                  <a:lnTo>
                    <a:pt x="25" y="4958"/>
                  </a:lnTo>
                  <a:lnTo>
                    <a:pt x="74" y="5129"/>
                  </a:lnTo>
                  <a:lnTo>
                    <a:pt x="123" y="5276"/>
                  </a:lnTo>
                  <a:lnTo>
                    <a:pt x="196" y="5447"/>
                  </a:lnTo>
                  <a:lnTo>
                    <a:pt x="294" y="5593"/>
                  </a:lnTo>
                  <a:lnTo>
                    <a:pt x="416" y="5740"/>
                  </a:lnTo>
                  <a:lnTo>
                    <a:pt x="538" y="5886"/>
                  </a:lnTo>
                  <a:lnTo>
                    <a:pt x="660" y="6008"/>
                  </a:lnTo>
                  <a:lnTo>
                    <a:pt x="807" y="6106"/>
                  </a:lnTo>
                  <a:lnTo>
                    <a:pt x="953" y="6179"/>
                  </a:lnTo>
                  <a:lnTo>
                    <a:pt x="1124" y="6252"/>
                  </a:lnTo>
                  <a:lnTo>
                    <a:pt x="1271" y="6326"/>
                  </a:lnTo>
                  <a:lnTo>
                    <a:pt x="1442" y="6350"/>
                  </a:lnTo>
                  <a:lnTo>
                    <a:pt x="1613" y="6375"/>
                  </a:lnTo>
                  <a:lnTo>
                    <a:pt x="1784" y="6399"/>
                  </a:lnTo>
                  <a:lnTo>
                    <a:pt x="1955" y="6375"/>
                  </a:lnTo>
                  <a:lnTo>
                    <a:pt x="2126" y="6350"/>
                  </a:lnTo>
                  <a:lnTo>
                    <a:pt x="2297" y="6301"/>
                  </a:lnTo>
                  <a:lnTo>
                    <a:pt x="2468" y="6252"/>
                  </a:lnTo>
                  <a:lnTo>
                    <a:pt x="2614" y="6179"/>
                  </a:lnTo>
                  <a:lnTo>
                    <a:pt x="2785" y="6082"/>
                  </a:lnTo>
                  <a:lnTo>
                    <a:pt x="2932" y="5984"/>
                  </a:lnTo>
                  <a:lnTo>
                    <a:pt x="3054" y="5862"/>
                  </a:lnTo>
                  <a:lnTo>
                    <a:pt x="3176" y="5715"/>
                  </a:lnTo>
                  <a:lnTo>
                    <a:pt x="3273" y="5569"/>
                  </a:lnTo>
                  <a:lnTo>
                    <a:pt x="3371" y="5422"/>
                  </a:lnTo>
                  <a:lnTo>
                    <a:pt x="3444" y="5276"/>
                  </a:lnTo>
                  <a:lnTo>
                    <a:pt x="3493" y="5105"/>
                  </a:lnTo>
                  <a:lnTo>
                    <a:pt x="3542" y="4934"/>
                  </a:lnTo>
                  <a:lnTo>
                    <a:pt x="3567" y="4763"/>
                  </a:lnTo>
                  <a:lnTo>
                    <a:pt x="3567" y="4592"/>
                  </a:lnTo>
                  <a:lnTo>
                    <a:pt x="3567" y="4421"/>
                  </a:lnTo>
                  <a:lnTo>
                    <a:pt x="3542" y="4250"/>
                  </a:lnTo>
                  <a:lnTo>
                    <a:pt x="3493" y="4079"/>
                  </a:lnTo>
                  <a:lnTo>
                    <a:pt x="3420" y="3908"/>
                  </a:lnTo>
                  <a:lnTo>
                    <a:pt x="3347" y="3761"/>
                  </a:lnTo>
                  <a:lnTo>
                    <a:pt x="3273" y="3615"/>
                  </a:lnTo>
                  <a:lnTo>
                    <a:pt x="3151" y="3468"/>
                  </a:lnTo>
                  <a:lnTo>
                    <a:pt x="2980" y="3273"/>
                  </a:lnTo>
                  <a:lnTo>
                    <a:pt x="2761" y="3102"/>
                  </a:lnTo>
                  <a:lnTo>
                    <a:pt x="2541" y="2980"/>
                  </a:lnTo>
                  <a:lnTo>
                    <a:pt x="2321" y="2907"/>
                  </a:lnTo>
                  <a:lnTo>
                    <a:pt x="2419" y="25"/>
                  </a:lnTo>
                  <a:lnTo>
                    <a:pt x="2419" y="25"/>
                  </a:lnTo>
                  <a:lnTo>
                    <a:pt x="2126" y="49"/>
                  </a:lnTo>
                  <a:lnTo>
                    <a:pt x="1808" y="25"/>
                  </a:lnTo>
                  <a:lnTo>
                    <a:pt x="149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9"/>
            <p:cNvSpPr/>
            <p:nvPr/>
          </p:nvSpPr>
          <p:spPr>
            <a:xfrm>
              <a:off x="5619100" y="5194175"/>
              <a:ext cx="161850" cy="89775"/>
            </a:xfrm>
            <a:custGeom>
              <a:rect b="b" l="l" r="r" t="t"/>
              <a:pathLst>
                <a:path extrusionOk="0" h="3591" w="6474">
                  <a:moveTo>
                    <a:pt x="4592" y="0"/>
                  </a:moveTo>
                  <a:lnTo>
                    <a:pt x="4422" y="25"/>
                  </a:lnTo>
                  <a:lnTo>
                    <a:pt x="4251" y="73"/>
                  </a:lnTo>
                  <a:lnTo>
                    <a:pt x="4080" y="122"/>
                  </a:lnTo>
                  <a:lnTo>
                    <a:pt x="3884" y="196"/>
                  </a:lnTo>
                  <a:lnTo>
                    <a:pt x="3713" y="293"/>
                  </a:lnTo>
                  <a:lnTo>
                    <a:pt x="3567" y="391"/>
                  </a:lnTo>
                  <a:lnTo>
                    <a:pt x="3420" y="513"/>
                  </a:lnTo>
                  <a:lnTo>
                    <a:pt x="3298" y="660"/>
                  </a:lnTo>
                  <a:lnTo>
                    <a:pt x="3200" y="806"/>
                  </a:lnTo>
                  <a:lnTo>
                    <a:pt x="3103" y="953"/>
                  </a:lnTo>
                  <a:lnTo>
                    <a:pt x="3029" y="1124"/>
                  </a:lnTo>
                  <a:lnTo>
                    <a:pt x="99" y="757"/>
                  </a:lnTo>
                  <a:lnTo>
                    <a:pt x="74" y="1221"/>
                  </a:lnTo>
                  <a:lnTo>
                    <a:pt x="1" y="1661"/>
                  </a:lnTo>
                  <a:lnTo>
                    <a:pt x="2907" y="2027"/>
                  </a:lnTo>
                  <a:lnTo>
                    <a:pt x="2932" y="2223"/>
                  </a:lnTo>
                  <a:lnTo>
                    <a:pt x="3005" y="2418"/>
                  </a:lnTo>
                  <a:lnTo>
                    <a:pt x="3078" y="2565"/>
                  </a:lnTo>
                  <a:lnTo>
                    <a:pt x="3152" y="2736"/>
                  </a:lnTo>
                  <a:lnTo>
                    <a:pt x="3249" y="2882"/>
                  </a:lnTo>
                  <a:lnTo>
                    <a:pt x="3371" y="3004"/>
                  </a:lnTo>
                  <a:lnTo>
                    <a:pt x="3493" y="3126"/>
                  </a:lnTo>
                  <a:lnTo>
                    <a:pt x="3616" y="3248"/>
                  </a:lnTo>
                  <a:lnTo>
                    <a:pt x="3762" y="3346"/>
                  </a:lnTo>
                  <a:lnTo>
                    <a:pt x="3909" y="3419"/>
                  </a:lnTo>
                  <a:lnTo>
                    <a:pt x="4080" y="3493"/>
                  </a:lnTo>
                  <a:lnTo>
                    <a:pt x="4251" y="3541"/>
                  </a:lnTo>
                  <a:lnTo>
                    <a:pt x="4422" y="3566"/>
                  </a:lnTo>
                  <a:lnTo>
                    <a:pt x="4592" y="3590"/>
                  </a:lnTo>
                  <a:lnTo>
                    <a:pt x="4763" y="3590"/>
                  </a:lnTo>
                  <a:lnTo>
                    <a:pt x="4934" y="3566"/>
                  </a:lnTo>
                  <a:lnTo>
                    <a:pt x="5105" y="3541"/>
                  </a:lnTo>
                  <a:lnTo>
                    <a:pt x="5276" y="3468"/>
                  </a:lnTo>
                  <a:lnTo>
                    <a:pt x="5447" y="3419"/>
                  </a:lnTo>
                  <a:lnTo>
                    <a:pt x="5618" y="3322"/>
                  </a:lnTo>
                  <a:lnTo>
                    <a:pt x="5765" y="3224"/>
                  </a:lnTo>
                  <a:lnTo>
                    <a:pt x="5887" y="3102"/>
                  </a:lnTo>
                  <a:lnTo>
                    <a:pt x="6009" y="2980"/>
                  </a:lnTo>
                  <a:lnTo>
                    <a:pt x="6131" y="2858"/>
                  </a:lnTo>
                  <a:lnTo>
                    <a:pt x="6204" y="2711"/>
                  </a:lnTo>
                  <a:lnTo>
                    <a:pt x="6302" y="2565"/>
                  </a:lnTo>
                  <a:lnTo>
                    <a:pt x="6351" y="2394"/>
                  </a:lnTo>
                  <a:lnTo>
                    <a:pt x="6400" y="2223"/>
                  </a:lnTo>
                  <a:lnTo>
                    <a:pt x="6449" y="2076"/>
                  </a:lnTo>
                  <a:lnTo>
                    <a:pt x="6473" y="1881"/>
                  </a:lnTo>
                  <a:lnTo>
                    <a:pt x="6473" y="1710"/>
                  </a:lnTo>
                  <a:lnTo>
                    <a:pt x="6449" y="1539"/>
                  </a:lnTo>
                  <a:lnTo>
                    <a:pt x="6424" y="1368"/>
                  </a:lnTo>
                  <a:lnTo>
                    <a:pt x="6351" y="1197"/>
                  </a:lnTo>
                  <a:lnTo>
                    <a:pt x="6278" y="1026"/>
                  </a:lnTo>
                  <a:lnTo>
                    <a:pt x="6204" y="855"/>
                  </a:lnTo>
                  <a:lnTo>
                    <a:pt x="6107" y="708"/>
                  </a:lnTo>
                  <a:lnTo>
                    <a:pt x="5985" y="586"/>
                  </a:lnTo>
                  <a:lnTo>
                    <a:pt x="5862" y="464"/>
                  </a:lnTo>
                  <a:lnTo>
                    <a:pt x="5740" y="342"/>
                  </a:lnTo>
                  <a:lnTo>
                    <a:pt x="5594" y="269"/>
                  </a:lnTo>
                  <a:lnTo>
                    <a:pt x="5447" y="171"/>
                  </a:lnTo>
                  <a:lnTo>
                    <a:pt x="5276" y="122"/>
                  </a:lnTo>
                  <a:lnTo>
                    <a:pt x="5105" y="73"/>
                  </a:lnTo>
                  <a:lnTo>
                    <a:pt x="4934" y="25"/>
                  </a:lnTo>
                  <a:lnTo>
                    <a:pt x="4763" y="25"/>
                  </a:lnTo>
                  <a:lnTo>
                    <a:pt x="4592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9"/>
            <p:cNvSpPr/>
            <p:nvPr/>
          </p:nvSpPr>
          <p:spPr>
            <a:xfrm>
              <a:off x="5420075" y="5116000"/>
              <a:ext cx="189300" cy="189925"/>
            </a:xfrm>
            <a:custGeom>
              <a:rect b="b" l="l" r="r" t="t"/>
              <a:pathLst>
                <a:path extrusionOk="0" h="7597" w="7572">
                  <a:moveTo>
                    <a:pt x="3786" y="1"/>
                  </a:moveTo>
                  <a:lnTo>
                    <a:pt x="3395" y="25"/>
                  </a:lnTo>
                  <a:lnTo>
                    <a:pt x="3028" y="74"/>
                  </a:lnTo>
                  <a:lnTo>
                    <a:pt x="2662" y="172"/>
                  </a:lnTo>
                  <a:lnTo>
                    <a:pt x="2320" y="294"/>
                  </a:lnTo>
                  <a:lnTo>
                    <a:pt x="1978" y="465"/>
                  </a:lnTo>
                  <a:lnTo>
                    <a:pt x="1661" y="660"/>
                  </a:lnTo>
                  <a:lnTo>
                    <a:pt x="1392" y="880"/>
                  </a:lnTo>
                  <a:lnTo>
                    <a:pt x="1123" y="1124"/>
                  </a:lnTo>
                  <a:lnTo>
                    <a:pt x="879" y="1393"/>
                  </a:lnTo>
                  <a:lnTo>
                    <a:pt x="659" y="1686"/>
                  </a:lnTo>
                  <a:lnTo>
                    <a:pt x="464" y="1979"/>
                  </a:lnTo>
                  <a:lnTo>
                    <a:pt x="293" y="2321"/>
                  </a:lnTo>
                  <a:lnTo>
                    <a:pt x="171" y="2663"/>
                  </a:lnTo>
                  <a:lnTo>
                    <a:pt x="73" y="3029"/>
                  </a:lnTo>
                  <a:lnTo>
                    <a:pt x="24" y="3420"/>
                  </a:lnTo>
                  <a:lnTo>
                    <a:pt x="0" y="3787"/>
                  </a:lnTo>
                  <a:lnTo>
                    <a:pt x="24" y="4177"/>
                  </a:lnTo>
                  <a:lnTo>
                    <a:pt x="73" y="4568"/>
                  </a:lnTo>
                  <a:lnTo>
                    <a:pt x="171" y="4934"/>
                  </a:lnTo>
                  <a:lnTo>
                    <a:pt x="293" y="5276"/>
                  </a:lnTo>
                  <a:lnTo>
                    <a:pt x="464" y="5594"/>
                  </a:lnTo>
                  <a:lnTo>
                    <a:pt x="659" y="5911"/>
                  </a:lnTo>
                  <a:lnTo>
                    <a:pt x="879" y="6204"/>
                  </a:lnTo>
                  <a:lnTo>
                    <a:pt x="1123" y="6473"/>
                  </a:lnTo>
                  <a:lnTo>
                    <a:pt x="1392" y="6717"/>
                  </a:lnTo>
                  <a:lnTo>
                    <a:pt x="1661" y="6937"/>
                  </a:lnTo>
                  <a:lnTo>
                    <a:pt x="1978" y="7133"/>
                  </a:lnTo>
                  <a:lnTo>
                    <a:pt x="2320" y="7279"/>
                  </a:lnTo>
                  <a:lnTo>
                    <a:pt x="2662" y="7426"/>
                  </a:lnTo>
                  <a:lnTo>
                    <a:pt x="3028" y="7499"/>
                  </a:lnTo>
                  <a:lnTo>
                    <a:pt x="3395" y="7572"/>
                  </a:lnTo>
                  <a:lnTo>
                    <a:pt x="3786" y="7597"/>
                  </a:lnTo>
                  <a:lnTo>
                    <a:pt x="4176" y="7572"/>
                  </a:lnTo>
                  <a:lnTo>
                    <a:pt x="4567" y="7499"/>
                  </a:lnTo>
                  <a:lnTo>
                    <a:pt x="4909" y="7426"/>
                  </a:lnTo>
                  <a:lnTo>
                    <a:pt x="5275" y="7279"/>
                  </a:lnTo>
                  <a:lnTo>
                    <a:pt x="5593" y="7133"/>
                  </a:lnTo>
                  <a:lnTo>
                    <a:pt x="5910" y="6937"/>
                  </a:lnTo>
                  <a:lnTo>
                    <a:pt x="6203" y="6717"/>
                  </a:lnTo>
                  <a:lnTo>
                    <a:pt x="6472" y="6473"/>
                  </a:lnTo>
                  <a:lnTo>
                    <a:pt x="6716" y="6204"/>
                  </a:lnTo>
                  <a:lnTo>
                    <a:pt x="6936" y="5911"/>
                  </a:lnTo>
                  <a:lnTo>
                    <a:pt x="7132" y="5594"/>
                  </a:lnTo>
                  <a:lnTo>
                    <a:pt x="7278" y="5276"/>
                  </a:lnTo>
                  <a:lnTo>
                    <a:pt x="7425" y="4934"/>
                  </a:lnTo>
                  <a:lnTo>
                    <a:pt x="7498" y="4568"/>
                  </a:lnTo>
                  <a:lnTo>
                    <a:pt x="7571" y="4177"/>
                  </a:lnTo>
                  <a:lnTo>
                    <a:pt x="7571" y="3787"/>
                  </a:lnTo>
                  <a:lnTo>
                    <a:pt x="7571" y="3420"/>
                  </a:lnTo>
                  <a:lnTo>
                    <a:pt x="7498" y="3029"/>
                  </a:lnTo>
                  <a:lnTo>
                    <a:pt x="7425" y="2663"/>
                  </a:lnTo>
                  <a:lnTo>
                    <a:pt x="7278" y="2321"/>
                  </a:lnTo>
                  <a:lnTo>
                    <a:pt x="7132" y="1979"/>
                  </a:lnTo>
                  <a:lnTo>
                    <a:pt x="6936" y="1686"/>
                  </a:lnTo>
                  <a:lnTo>
                    <a:pt x="6716" y="1393"/>
                  </a:lnTo>
                  <a:lnTo>
                    <a:pt x="6472" y="1124"/>
                  </a:lnTo>
                  <a:lnTo>
                    <a:pt x="6203" y="880"/>
                  </a:lnTo>
                  <a:lnTo>
                    <a:pt x="5910" y="660"/>
                  </a:lnTo>
                  <a:lnTo>
                    <a:pt x="5593" y="465"/>
                  </a:lnTo>
                  <a:lnTo>
                    <a:pt x="5275" y="294"/>
                  </a:lnTo>
                  <a:lnTo>
                    <a:pt x="4909" y="172"/>
                  </a:lnTo>
                  <a:lnTo>
                    <a:pt x="4567" y="74"/>
                  </a:lnTo>
                  <a:lnTo>
                    <a:pt x="4176" y="25"/>
                  </a:lnTo>
                  <a:lnTo>
                    <a:pt x="3786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28" name="Google Shape;628;p39"/>
          <p:cNvSpPr/>
          <p:nvPr/>
        </p:nvSpPr>
        <p:spPr>
          <a:xfrm>
            <a:off x="4756286" y="4319487"/>
            <a:ext cx="366786" cy="202734"/>
          </a:xfrm>
          <a:custGeom>
            <a:rect b="b" l="l" r="r" t="t"/>
            <a:pathLst>
              <a:path extrusionOk="0" h="10503" w="19002">
                <a:moveTo>
                  <a:pt x="17072" y="1100"/>
                </a:moveTo>
                <a:lnTo>
                  <a:pt x="17145" y="1124"/>
                </a:lnTo>
                <a:lnTo>
                  <a:pt x="17268" y="1197"/>
                </a:lnTo>
                <a:lnTo>
                  <a:pt x="17365" y="1320"/>
                </a:lnTo>
                <a:lnTo>
                  <a:pt x="17390" y="1393"/>
                </a:lnTo>
                <a:lnTo>
                  <a:pt x="17390" y="1490"/>
                </a:lnTo>
                <a:lnTo>
                  <a:pt x="17390" y="1564"/>
                </a:lnTo>
                <a:lnTo>
                  <a:pt x="17365" y="1637"/>
                </a:lnTo>
                <a:lnTo>
                  <a:pt x="17268" y="1759"/>
                </a:lnTo>
                <a:lnTo>
                  <a:pt x="17145" y="1832"/>
                </a:lnTo>
                <a:lnTo>
                  <a:pt x="17072" y="1857"/>
                </a:lnTo>
                <a:lnTo>
                  <a:pt x="16926" y="1857"/>
                </a:lnTo>
                <a:lnTo>
                  <a:pt x="16852" y="1832"/>
                </a:lnTo>
                <a:lnTo>
                  <a:pt x="16730" y="1759"/>
                </a:lnTo>
                <a:lnTo>
                  <a:pt x="16657" y="1637"/>
                </a:lnTo>
                <a:lnTo>
                  <a:pt x="16633" y="1564"/>
                </a:lnTo>
                <a:lnTo>
                  <a:pt x="16608" y="1490"/>
                </a:lnTo>
                <a:lnTo>
                  <a:pt x="16633" y="1393"/>
                </a:lnTo>
                <a:lnTo>
                  <a:pt x="16657" y="1320"/>
                </a:lnTo>
                <a:lnTo>
                  <a:pt x="16730" y="1197"/>
                </a:lnTo>
                <a:lnTo>
                  <a:pt x="16852" y="1124"/>
                </a:lnTo>
                <a:lnTo>
                  <a:pt x="16926" y="1100"/>
                </a:lnTo>
                <a:close/>
                <a:moveTo>
                  <a:pt x="15924" y="1"/>
                </a:moveTo>
                <a:lnTo>
                  <a:pt x="15656" y="25"/>
                </a:lnTo>
                <a:lnTo>
                  <a:pt x="15387" y="74"/>
                </a:lnTo>
                <a:lnTo>
                  <a:pt x="15192" y="123"/>
                </a:lnTo>
                <a:lnTo>
                  <a:pt x="14996" y="172"/>
                </a:lnTo>
                <a:lnTo>
                  <a:pt x="14801" y="269"/>
                </a:lnTo>
                <a:lnTo>
                  <a:pt x="14605" y="367"/>
                </a:lnTo>
                <a:lnTo>
                  <a:pt x="14435" y="489"/>
                </a:lnTo>
                <a:lnTo>
                  <a:pt x="14264" y="611"/>
                </a:lnTo>
                <a:lnTo>
                  <a:pt x="14093" y="758"/>
                </a:lnTo>
                <a:lnTo>
                  <a:pt x="13970" y="929"/>
                </a:lnTo>
                <a:lnTo>
                  <a:pt x="13824" y="1100"/>
                </a:lnTo>
                <a:lnTo>
                  <a:pt x="13726" y="1271"/>
                </a:lnTo>
                <a:lnTo>
                  <a:pt x="13629" y="1466"/>
                </a:lnTo>
                <a:lnTo>
                  <a:pt x="13531" y="1661"/>
                </a:lnTo>
                <a:lnTo>
                  <a:pt x="13482" y="1881"/>
                </a:lnTo>
                <a:lnTo>
                  <a:pt x="13433" y="2101"/>
                </a:lnTo>
                <a:lnTo>
                  <a:pt x="13409" y="2345"/>
                </a:lnTo>
                <a:lnTo>
                  <a:pt x="13409" y="2565"/>
                </a:lnTo>
                <a:lnTo>
                  <a:pt x="6668" y="4372"/>
                </a:lnTo>
                <a:lnTo>
                  <a:pt x="6986" y="4592"/>
                </a:lnTo>
                <a:lnTo>
                  <a:pt x="7303" y="4812"/>
                </a:lnTo>
                <a:lnTo>
                  <a:pt x="7621" y="5032"/>
                </a:lnTo>
                <a:lnTo>
                  <a:pt x="7938" y="5203"/>
                </a:lnTo>
                <a:lnTo>
                  <a:pt x="8280" y="5374"/>
                </a:lnTo>
                <a:lnTo>
                  <a:pt x="8597" y="5496"/>
                </a:lnTo>
                <a:lnTo>
                  <a:pt x="8939" y="5618"/>
                </a:lnTo>
                <a:lnTo>
                  <a:pt x="9257" y="5740"/>
                </a:lnTo>
                <a:lnTo>
                  <a:pt x="9599" y="5813"/>
                </a:lnTo>
                <a:lnTo>
                  <a:pt x="9941" y="5862"/>
                </a:lnTo>
                <a:lnTo>
                  <a:pt x="10258" y="5911"/>
                </a:lnTo>
                <a:lnTo>
                  <a:pt x="10600" y="5935"/>
                </a:lnTo>
                <a:lnTo>
                  <a:pt x="10942" y="5935"/>
                </a:lnTo>
                <a:lnTo>
                  <a:pt x="11284" y="5911"/>
                </a:lnTo>
                <a:lnTo>
                  <a:pt x="11626" y="5862"/>
                </a:lnTo>
                <a:lnTo>
                  <a:pt x="11968" y="5813"/>
                </a:lnTo>
                <a:lnTo>
                  <a:pt x="12285" y="5716"/>
                </a:lnTo>
                <a:lnTo>
                  <a:pt x="12603" y="5642"/>
                </a:lnTo>
                <a:lnTo>
                  <a:pt x="13140" y="5423"/>
                </a:lnTo>
                <a:lnTo>
                  <a:pt x="13629" y="5203"/>
                </a:lnTo>
                <a:lnTo>
                  <a:pt x="14044" y="4983"/>
                </a:lnTo>
                <a:lnTo>
                  <a:pt x="14386" y="4763"/>
                </a:lnTo>
                <a:lnTo>
                  <a:pt x="14630" y="4592"/>
                </a:lnTo>
                <a:lnTo>
                  <a:pt x="14850" y="4421"/>
                </a:lnTo>
                <a:lnTo>
                  <a:pt x="14923" y="4372"/>
                </a:lnTo>
                <a:lnTo>
                  <a:pt x="15021" y="4348"/>
                </a:lnTo>
                <a:lnTo>
                  <a:pt x="15118" y="4372"/>
                </a:lnTo>
                <a:lnTo>
                  <a:pt x="15192" y="4421"/>
                </a:lnTo>
                <a:lnTo>
                  <a:pt x="15240" y="4519"/>
                </a:lnTo>
                <a:lnTo>
                  <a:pt x="15240" y="4592"/>
                </a:lnTo>
                <a:lnTo>
                  <a:pt x="15240" y="4690"/>
                </a:lnTo>
                <a:lnTo>
                  <a:pt x="15167" y="4763"/>
                </a:lnTo>
                <a:lnTo>
                  <a:pt x="15045" y="4861"/>
                </a:lnTo>
                <a:lnTo>
                  <a:pt x="14752" y="5105"/>
                </a:lnTo>
                <a:lnTo>
                  <a:pt x="14312" y="5398"/>
                </a:lnTo>
                <a:lnTo>
                  <a:pt x="14019" y="5569"/>
                </a:lnTo>
                <a:lnTo>
                  <a:pt x="13702" y="5716"/>
                </a:lnTo>
                <a:lnTo>
                  <a:pt x="13213" y="5935"/>
                </a:lnTo>
                <a:lnTo>
                  <a:pt x="12969" y="6033"/>
                </a:lnTo>
                <a:lnTo>
                  <a:pt x="12676" y="6131"/>
                </a:lnTo>
                <a:lnTo>
                  <a:pt x="12090" y="6277"/>
                </a:lnTo>
                <a:lnTo>
                  <a:pt x="11797" y="6326"/>
                </a:lnTo>
                <a:lnTo>
                  <a:pt x="11479" y="6375"/>
                </a:lnTo>
                <a:lnTo>
                  <a:pt x="11137" y="6400"/>
                </a:lnTo>
                <a:lnTo>
                  <a:pt x="10796" y="6424"/>
                </a:lnTo>
                <a:lnTo>
                  <a:pt x="10429" y="6400"/>
                </a:lnTo>
                <a:lnTo>
                  <a:pt x="10063" y="6375"/>
                </a:lnTo>
                <a:lnTo>
                  <a:pt x="9696" y="6326"/>
                </a:lnTo>
                <a:lnTo>
                  <a:pt x="9306" y="6229"/>
                </a:lnTo>
                <a:lnTo>
                  <a:pt x="8915" y="6131"/>
                </a:lnTo>
                <a:lnTo>
                  <a:pt x="8500" y="5984"/>
                </a:lnTo>
                <a:lnTo>
                  <a:pt x="8085" y="5813"/>
                </a:lnTo>
                <a:lnTo>
                  <a:pt x="7669" y="5594"/>
                </a:lnTo>
                <a:lnTo>
                  <a:pt x="7572" y="5569"/>
                </a:lnTo>
                <a:lnTo>
                  <a:pt x="7376" y="5471"/>
                </a:lnTo>
                <a:lnTo>
                  <a:pt x="7254" y="5471"/>
                </a:lnTo>
                <a:lnTo>
                  <a:pt x="7132" y="5496"/>
                </a:lnTo>
                <a:lnTo>
                  <a:pt x="318" y="7694"/>
                </a:lnTo>
                <a:lnTo>
                  <a:pt x="245" y="7743"/>
                </a:lnTo>
                <a:lnTo>
                  <a:pt x="147" y="7792"/>
                </a:lnTo>
                <a:lnTo>
                  <a:pt x="98" y="7865"/>
                </a:lnTo>
                <a:lnTo>
                  <a:pt x="49" y="7938"/>
                </a:lnTo>
                <a:lnTo>
                  <a:pt x="1" y="8036"/>
                </a:lnTo>
                <a:lnTo>
                  <a:pt x="1" y="8134"/>
                </a:lnTo>
                <a:lnTo>
                  <a:pt x="1" y="8207"/>
                </a:lnTo>
                <a:lnTo>
                  <a:pt x="25" y="8305"/>
                </a:lnTo>
                <a:lnTo>
                  <a:pt x="98" y="8451"/>
                </a:lnTo>
                <a:lnTo>
                  <a:pt x="196" y="8549"/>
                </a:lnTo>
                <a:lnTo>
                  <a:pt x="318" y="8622"/>
                </a:lnTo>
                <a:lnTo>
                  <a:pt x="489" y="8646"/>
                </a:lnTo>
                <a:lnTo>
                  <a:pt x="611" y="8622"/>
                </a:lnTo>
                <a:lnTo>
                  <a:pt x="269" y="8793"/>
                </a:lnTo>
                <a:lnTo>
                  <a:pt x="171" y="8842"/>
                </a:lnTo>
                <a:lnTo>
                  <a:pt x="123" y="8915"/>
                </a:lnTo>
                <a:lnTo>
                  <a:pt x="49" y="8988"/>
                </a:lnTo>
                <a:lnTo>
                  <a:pt x="25" y="9086"/>
                </a:lnTo>
                <a:lnTo>
                  <a:pt x="1" y="9159"/>
                </a:lnTo>
                <a:lnTo>
                  <a:pt x="1" y="9257"/>
                </a:lnTo>
                <a:lnTo>
                  <a:pt x="1" y="9355"/>
                </a:lnTo>
                <a:lnTo>
                  <a:pt x="49" y="9452"/>
                </a:lnTo>
                <a:lnTo>
                  <a:pt x="123" y="9575"/>
                </a:lnTo>
                <a:lnTo>
                  <a:pt x="220" y="9648"/>
                </a:lnTo>
                <a:lnTo>
                  <a:pt x="342" y="9697"/>
                </a:lnTo>
                <a:lnTo>
                  <a:pt x="489" y="9721"/>
                </a:lnTo>
                <a:lnTo>
                  <a:pt x="587" y="9721"/>
                </a:lnTo>
                <a:lnTo>
                  <a:pt x="684" y="9672"/>
                </a:lnTo>
                <a:lnTo>
                  <a:pt x="855" y="9599"/>
                </a:lnTo>
                <a:lnTo>
                  <a:pt x="782" y="9721"/>
                </a:lnTo>
                <a:lnTo>
                  <a:pt x="758" y="9868"/>
                </a:lnTo>
                <a:lnTo>
                  <a:pt x="782" y="10014"/>
                </a:lnTo>
                <a:lnTo>
                  <a:pt x="831" y="10161"/>
                </a:lnTo>
                <a:lnTo>
                  <a:pt x="929" y="10258"/>
                </a:lnTo>
                <a:lnTo>
                  <a:pt x="1026" y="10307"/>
                </a:lnTo>
                <a:lnTo>
                  <a:pt x="1124" y="10356"/>
                </a:lnTo>
                <a:lnTo>
                  <a:pt x="1246" y="10380"/>
                </a:lnTo>
                <a:lnTo>
                  <a:pt x="1393" y="10356"/>
                </a:lnTo>
                <a:lnTo>
                  <a:pt x="1515" y="10283"/>
                </a:lnTo>
                <a:lnTo>
                  <a:pt x="6082" y="7303"/>
                </a:lnTo>
                <a:lnTo>
                  <a:pt x="6546" y="7523"/>
                </a:lnTo>
                <a:lnTo>
                  <a:pt x="7108" y="7743"/>
                </a:lnTo>
                <a:lnTo>
                  <a:pt x="7791" y="7987"/>
                </a:lnTo>
                <a:lnTo>
                  <a:pt x="8524" y="8207"/>
                </a:lnTo>
                <a:lnTo>
                  <a:pt x="9306" y="8402"/>
                </a:lnTo>
                <a:lnTo>
                  <a:pt x="10087" y="8549"/>
                </a:lnTo>
                <a:lnTo>
                  <a:pt x="10454" y="8598"/>
                </a:lnTo>
                <a:lnTo>
                  <a:pt x="10820" y="8646"/>
                </a:lnTo>
                <a:lnTo>
                  <a:pt x="11528" y="8646"/>
                </a:lnTo>
                <a:lnTo>
                  <a:pt x="12212" y="10356"/>
                </a:lnTo>
                <a:lnTo>
                  <a:pt x="12261" y="10405"/>
                </a:lnTo>
                <a:lnTo>
                  <a:pt x="12310" y="10454"/>
                </a:lnTo>
                <a:lnTo>
                  <a:pt x="12383" y="10478"/>
                </a:lnTo>
                <a:lnTo>
                  <a:pt x="12456" y="10503"/>
                </a:lnTo>
                <a:lnTo>
                  <a:pt x="13384" y="10503"/>
                </a:lnTo>
                <a:lnTo>
                  <a:pt x="13482" y="10478"/>
                </a:lnTo>
                <a:lnTo>
                  <a:pt x="13555" y="10454"/>
                </a:lnTo>
                <a:lnTo>
                  <a:pt x="13604" y="10405"/>
                </a:lnTo>
                <a:lnTo>
                  <a:pt x="13629" y="10332"/>
                </a:lnTo>
                <a:lnTo>
                  <a:pt x="13629" y="10234"/>
                </a:lnTo>
                <a:lnTo>
                  <a:pt x="13580" y="10161"/>
                </a:lnTo>
                <a:lnTo>
                  <a:pt x="13506" y="10087"/>
                </a:lnTo>
                <a:lnTo>
                  <a:pt x="13409" y="10087"/>
                </a:lnTo>
                <a:lnTo>
                  <a:pt x="12603" y="10014"/>
                </a:lnTo>
                <a:lnTo>
                  <a:pt x="12163" y="8646"/>
                </a:lnTo>
                <a:lnTo>
                  <a:pt x="12700" y="8598"/>
                </a:lnTo>
                <a:lnTo>
                  <a:pt x="13067" y="8549"/>
                </a:lnTo>
                <a:lnTo>
                  <a:pt x="13482" y="8475"/>
                </a:lnTo>
                <a:lnTo>
                  <a:pt x="13922" y="8378"/>
                </a:lnTo>
                <a:lnTo>
                  <a:pt x="14386" y="8280"/>
                </a:lnTo>
                <a:lnTo>
                  <a:pt x="14874" y="8109"/>
                </a:lnTo>
                <a:lnTo>
                  <a:pt x="15363" y="7914"/>
                </a:lnTo>
                <a:lnTo>
                  <a:pt x="15827" y="7670"/>
                </a:lnTo>
                <a:lnTo>
                  <a:pt x="16046" y="7547"/>
                </a:lnTo>
                <a:lnTo>
                  <a:pt x="16291" y="7376"/>
                </a:lnTo>
                <a:lnTo>
                  <a:pt x="16486" y="7205"/>
                </a:lnTo>
                <a:lnTo>
                  <a:pt x="16681" y="7035"/>
                </a:lnTo>
                <a:lnTo>
                  <a:pt x="16877" y="6839"/>
                </a:lnTo>
                <a:lnTo>
                  <a:pt x="17072" y="6619"/>
                </a:lnTo>
                <a:lnTo>
                  <a:pt x="17219" y="6375"/>
                </a:lnTo>
                <a:lnTo>
                  <a:pt x="17365" y="6131"/>
                </a:lnTo>
                <a:lnTo>
                  <a:pt x="17512" y="5862"/>
                </a:lnTo>
                <a:lnTo>
                  <a:pt x="17610" y="5569"/>
                </a:lnTo>
                <a:lnTo>
                  <a:pt x="17707" y="5276"/>
                </a:lnTo>
                <a:lnTo>
                  <a:pt x="17780" y="4959"/>
                </a:lnTo>
                <a:lnTo>
                  <a:pt x="17829" y="4592"/>
                </a:lnTo>
                <a:lnTo>
                  <a:pt x="17854" y="4226"/>
                </a:lnTo>
                <a:lnTo>
                  <a:pt x="17854" y="3884"/>
                </a:lnTo>
                <a:lnTo>
                  <a:pt x="17829" y="3444"/>
                </a:lnTo>
                <a:lnTo>
                  <a:pt x="17829" y="2980"/>
                </a:lnTo>
                <a:lnTo>
                  <a:pt x="17829" y="2760"/>
                </a:lnTo>
                <a:lnTo>
                  <a:pt x="17878" y="2590"/>
                </a:lnTo>
                <a:lnTo>
                  <a:pt x="18440" y="2370"/>
                </a:lnTo>
                <a:lnTo>
                  <a:pt x="18733" y="2272"/>
                </a:lnTo>
                <a:lnTo>
                  <a:pt x="18293" y="2125"/>
                </a:lnTo>
                <a:lnTo>
                  <a:pt x="18586" y="1979"/>
                </a:lnTo>
                <a:lnTo>
                  <a:pt x="18855" y="1857"/>
                </a:lnTo>
                <a:lnTo>
                  <a:pt x="18953" y="1808"/>
                </a:lnTo>
                <a:lnTo>
                  <a:pt x="19002" y="1759"/>
                </a:lnTo>
                <a:lnTo>
                  <a:pt x="19002" y="1710"/>
                </a:lnTo>
                <a:lnTo>
                  <a:pt x="18953" y="1686"/>
                </a:lnTo>
                <a:lnTo>
                  <a:pt x="18000" y="1271"/>
                </a:lnTo>
                <a:lnTo>
                  <a:pt x="17780" y="1026"/>
                </a:lnTo>
                <a:lnTo>
                  <a:pt x="17561" y="782"/>
                </a:lnTo>
                <a:lnTo>
                  <a:pt x="17243" y="514"/>
                </a:lnTo>
                <a:lnTo>
                  <a:pt x="17048" y="391"/>
                </a:lnTo>
                <a:lnTo>
                  <a:pt x="16852" y="269"/>
                </a:lnTo>
                <a:lnTo>
                  <a:pt x="16633" y="172"/>
                </a:lnTo>
                <a:lnTo>
                  <a:pt x="16413" y="98"/>
                </a:lnTo>
                <a:lnTo>
                  <a:pt x="16169" y="25"/>
                </a:lnTo>
                <a:lnTo>
                  <a:pt x="15924" y="1"/>
                </a:lnTo>
                <a:close/>
              </a:path>
            </a:pathLst>
          </a:custGeom>
          <a:solidFill>
            <a:srgbClr val="CC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29" name="Google Shape;629;p39"/>
          <p:cNvGrpSpPr/>
          <p:nvPr/>
        </p:nvGrpSpPr>
        <p:grpSpPr>
          <a:xfrm>
            <a:off x="5325406" y="4280052"/>
            <a:ext cx="267320" cy="307392"/>
            <a:chOff x="6685175" y="5036025"/>
            <a:chExt cx="346225" cy="398125"/>
          </a:xfrm>
        </p:grpSpPr>
        <p:sp>
          <p:nvSpPr>
            <p:cNvPr id="630" name="Google Shape;630;p39"/>
            <p:cNvSpPr/>
            <p:nvPr/>
          </p:nvSpPr>
          <p:spPr>
            <a:xfrm>
              <a:off x="6743800" y="5036025"/>
              <a:ext cx="105650" cy="147775"/>
            </a:xfrm>
            <a:custGeom>
              <a:rect b="b" l="l" r="r" t="t"/>
              <a:pathLst>
                <a:path extrusionOk="0" h="5911" w="4226">
                  <a:moveTo>
                    <a:pt x="2931" y="1"/>
                  </a:moveTo>
                  <a:lnTo>
                    <a:pt x="2736" y="25"/>
                  </a:lnTo>
                  <a:lnTo>
                    <a:pt x="2516" y="74"/>
                  </a:lnTo>
                  <a:lnTo>
                    <a:pt x="2272" y="147"/>
                  </a:lnTo>
                  <a:lnTo>
                    <a:pt x="2027" y="269"/>
                  </a:lnTo>
                  <a:lnTo>
                    <a:pt x="1783" y="416"/>
                  </a:lnTo>
                  <a:lnTo>
                    <a:pt x="1539" y="611"/>
                  </a:lnTo>
                  <a:lnTo>
                    <a:pt x="1319" y="807"/>
                  </a:lnTo>
                  <a:lnTo>
                    <a:pt x="1075" y="1026"/>
                  </a:lnTo>
                  <a:lnTo>
                    <a:pt x="855" y="1271"/>
                  </a:lnTo>
                  <a:lnTo>
                    <a:pt x="660" y="1539"/>
                  </a:lnTo>
                  <a:lnTo>
                    <a:pt x="489" y="1808"/>
                  </a:lnTo>
                  <a:lnTo>
                    <a:pt x="318" y="2101"/>
                  </a:lnTo>
                  <a:lnTo>
                    <a:pt x="196" y="2370"/>
                  </a:lnTo>
                  <a:lnTo>
                    <a:pt x="98" y="2663"/>
                  </a:lnTo>
                  <a:lnTo>
                    <a:pt x="25" y="2956"/>
                  </a:lnTo>
                  <a:lnTo>
                    <a:pt x="0" y="3249"/>
                  </a:lnTo>
                  <a:lnTo>
                    <a:pt x="0" y="3517"/>
                  </a:lnTo>
                  <a:lnTo>
                    <a:pt x="49" y="3786"/>
                  </a:lnTo>
                  <a:lnTo>
                    <a:pt x="122" y="4055"/>
                  </a:lnTo>
                  <a:lnTo>
                    <a:pt x="196" y="4299"/>
                  </a:lnTo>
                  <a:lnTo>
                    <a:pt x="293" y="4543"/>
                  </a:lnTo>
                  <a:lnTo>
                    <a:pt x="415" y="4763"/>
                  </a:lnTo>
                  <a:lnTo>
                    <a:pt x="562" y="4958"/>
                  </a:lnTo>
                  <a:lnTo>
                    <a:pt x="708" y="5154"/>
                  </a:lnTo>
                  <a:lnTo>
                    <a:pt x="855" y="5325"/>
                  </a:lnTo>
                  <a:lnTo>
                    <a:pt x="1026" y="5471"/>
                  </a:lnTo>
                  <a:lnTo>
                    <a:pt x="1221" y="5618"/>
                  </a:lnTo>
                  <a:lnTo>
                    <a:pt x="1392" y="5716"/>
                  </a:lnTo>
                  <a:lnTo>
                    <a:pt x="1588" y="5813"/>
                  </a:lnTo>
                  <a:lnTo>
                    <a:pt x="1807" y="5862"/>
                  </a:lnTo>
                  <a:lnTo>
                    <a:pt x="2003" y="5911"/>
                  </a:lnTo>
                  <a:lnTo>
                    <a:pt x="2442" y="5911"/>
                  </a:lnTo>
                  <a:lnTo>
                    <a:pt x="2662" y="5862"/>
                  </a:lnTo>
                  <a:lnTo>
                    <a:pt x="2858" y="5789"/>
                  </a:lnTo>
                  <a:lnTo>
                    <a:pt x="3053" y="5716"/>
                  </a:lnTo>
                  <a:lnTo>
                    <a:pt x="3224" y="5593"/>
                  </a:lnTo>
                  <a:lnTo>
                    <a:pt x="3395" y="5471"/>
                  </a:lnTo>
                  <a:lnTo>
                    <a:pt x="3541" y="5300"/>
                  </a:lnTo>
                  <a:lnTo>
                    <a:pt x="3688" y="5129"/>
                  </a:lnTo>
                  <a:lnTo>
                    <a:pt x="3810" y="4934"/>
                  </a:lnTo>
                  <a:lnTo>
                    <a:pt x="3932" y="4739"/>
                  </a:lnTo>
                  <a:lnTo>
                    <a:pt x="4030" y="4519"/>
                  </a:lnTo>
                  <a:lnTo>
                    <a:pt x="4103" y="4275"/>
                  </a:lnTo>
                  <a:lnTo>
                    <a:pt x="4152" y="4030"/>
                  </a:lnTo>
                  <a:lnTo>
                    <a:pt x="4201" y="3786"/>
                  </a:lnTo>
                  <a:lnTo>
                    <a:pt x="4225" y="3517"/>
                  </a:lnTo>
                  <a:lnTo>
                    <a:pt x="4201" y="3249"/>
                  </a:lnTo>
                  <a:lnTo>
                    <a:pt x="4176" y="2980"/>
                  </a:lnTo>
                  <a:lnTo>
                    <a:pt x="4054" y="1881"/>
                  </a:lnTo>
                  <a:lnTo>
                    <a:pt x="3957" y="1368"/>
                  </a:lnTo>
                  <a:lnTo>
                    <a:pt x="3835" y="904"/>
                  </a:lnTo>
                  <a:lnTo>
                    <a:pt x="3737" y="684"/>
                  </a:lnTo>
                  <a:lnTo>
                    <a:pt x="3664" y="513"/>
                  </a:lnTo>
                  <a:lnTo>
                    <a:pt x="3541" y="342"/>
                  </a:lnTo>
                  <a:lnTo>
                    <a:pt x="3419" y="220"/>
                  </a:lnTo>
                  <a:lnTo>
                    <a:pt x="3273" y="123"/>
                  </a:lnTo>
                  <a:lnTo>
                    <a:pt x="3126" y="49"/>
                  </a:lnTo>
                  <a:lnTo>
                    <a:pt x="2931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9"/>
            <p:cNvSpPr/>
            <p:nvPr/>
          </p:nvSpPr>
          <p:spPr>
            <a:xfrm>
              <a:off x="6685175" y="5152025"/>
              <a:ext cx="84275" cy="117275"/>
            </a:xfrm>
            <a:custGeom>
              <a:rect b="b" l="l" r="r" t="t"/>
              <a:pathLst>
                <a:path extrusionOk="0" h="4691" w="3371">
                  <a:moveTo>
                    <a:pt x="1368" y="1"/>
                  </a:moveTo>
                  <a:lnTo>
                    <a:pt x="1197" y="25"/>
                  </a:lnTo>
                  <a:lnTo>
                    <a:pt x="1026" y="99"/>
                  </a:lnTo>
                  <a:lnTo>
                    <a:pt x="855" y="172"/>
                  </a:lnTo>
                  <a:lnTo>
                    <a:pt x="709" y="270"/>
                  </a:lnTo>
                  <a:lnTo>
                    <a:pt x="562" y="392"/>
                  </a:lnTo>
                  <a:lnTo>
                    <a:pt x="440" y="538"/>
                  </a:lnTo>
                  <a:lnTo>
                    <a:pt x="318" y="685"/>
                  </a:lnTo>
                  <a:lnTo>
                    <a:pt x="220" y="856"/>
                  </a:lnTo>
                  <a:lnTo>
                    <a:pt x="147" y="1051"/>
                  </a:lnTo>
                  <a:lnTo>
                    <a:pt x="74" y="1247"/>
                  </a:lnTo>
                  <a:lnTo>
                    <a:pt x="49" y="1442"/>
                  </a:lnTo>
                  <a:lnTo>
                    <a:pt x="1" y="1662"/>
                  </a:lnTo>
                  <a:lnTo>
                    <a:pt x="1" y="1882"/>
                  </a:lnTo>
                  <a:lnTo>
                    <a:pt x="1" y="2101"/>
                  </a:lnTo>
                  <a:lnTo>
                    <a:pt x="25" y="2346"/>
                  </a:lnTo>
                  <a:lnTo>
                    <a:pt x="74" y="2565"/>
                  </a:lnTo>
                  <a:lnTo>
                    <a:pt x="147" y="2810"/>
                  </a:lnTo>
                  <a:lnTo>
                    <a:pt x="220" y="3054"/>
                  </a:lnTo>
                  <a:lnTo>
                    <a:pt x="342" y="3274"/>
                  </a:lnTo>
                  <a:lnTo>
                    <a:pt x="440" y="3493"/>
                  </a:lnTo>
                  <a:lnTo>
                    <a:pt x="587" y="3689"/>
                  </a:lnTo>
                  <a:lnTo>
                    <a:pt x="733" y="3860"/>
                  </a:lnTo>
                  <a:lnTo>
                    <a:pt x="880" y="4031"/>
                  </a:lnTo>
                  <a:lnTo>
                    <a:pt x="1051" y="4177"/>
                  </a:lnTo>
                  <a:lnTo>
                    <a:pt x="1222" y="4324"/>
                  </a:lnTo>
                  <a:lnTo>
                    <a:pt x="1393" y="4422"/>
                  </a:lnTo>
                  <a:lnTo>
                    <a:pt x="1564" y="4519"/>
                  </a:lnTo>
                  <a:lnTo>
                    <a:pt x="1759" y="4592"/>
                  </a:lnTo>
                  <a:lnTo>
                    <a:pt x="1954" y="4641"/>
                  </a:lnTo>
                  <a:lnTo>
                    <a:pt x="2125" y="4690"/>
                  </a:lnTo>
                  <a:lnTo>
                    <a:pt x="2516" y="4690"/>
                  </a:lnTo>
                  <a:lnTo>
                    <a:pt x="2687" y="4641"/>
                  </a:lnTo>
                  <a:lnTo>
                    <a:pt x="2882" y="4592"/>
                  </a:lnTo>
                  <a:lnTo>
                    <a:pt x="3029" y="4495"/>
                  </a:lnTo>
                  <a:lnTo>
                    <a:pt x="3151" y="4397"/>
                  </a:lnTo>
                  <a:lnTo>
                    <a:pt x="3249" y="4299"/>
                  </a:lnTo>
                  <a:lnTo>
                    <a:pt x="3322" y="4153"/>
                  </a:lnTo>
                  <a:lnTo>
                    <a:pt x="3371" y="4006"/>
                  </a:lnTo>
                  <a:lnTo>
                    <a:pt x="3371" y="3860"/>
                  </a:lnTo>
                  <a:lnTo>
                    <a:pt x="3371" y="3689"/>
                  </a:lnTo>
                  <a:lnTo>
                    <a:pt x="3347" y="3518"/>
                  </a:lnTo>
                  <a:lnTo>
                    <a:pt x="3249" y="3127"/>
                  </a:lnTo>
                  <a:lnTo>
                    <a:pt x="3078" y="2712"/>
                  </a:lnTo>
                  <a:lnTo>
                    <a:pt x="2712" y="1808"/>
                  </a:lnTo>
                  <a:lnTo>
                    <a:pt x="2370" y="953"/>
                  </a:lnTo>
                  <a:lnTo>
                    <a:pt x="2199" y="612"/>
                  </a:lnTo>
                  <a:lnTo>
                    <a:pt x="2028" y="343"/>
                  </a:lnTo>
                  <a:lnTo>
                    <a:pt x="1954" y="221"/>
                  </a:lnTo>
                  <a:lnTo>
                    <a:pt x="1857" y="123"/>
                  </a:lnTo>
                  <a:lnTo>
                    <a:pt x="1735" y="74"/>
                  </a:lnTo>
                  <a:lnTo>
                    <a:pt x="1637" y="25"/>
                  </a:lnTo>
                  <a:lnTo>
                    <a:pt x="1490" y="1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9"/>
            <p:cNvSpPr/>
            <p:nvPr/>
          </p:nvSpPr>
          <p:spPr>
            <a:xfrm>
              <a:off x="6871400" y="5038475"/>
              <a:ext cx="105650" cy="145325"/>
            </a:xfrm>
            <a:custGeom>
              <a:rect b="b" l="l" r="r" t="t"/>
              <a:pathLst>
                <a:path extrusionOk="0" h="5813" w="4226">
                  <a:moveTo>
                    <a:pt x="1295" y="0"/>
                  </a:moveTo>
                  <a:lnTo>
                    <a:pt x="1100" y="49"/>
                  </a:lnTo>
                  <a:lnTo>
                    <a:pt x="953" y="98"/>
                  </a:lnTo>
                  <a:lnTo>
                    <a:pt x="807" y="196"/>
                  </a:lnTo>
                  <a:lnTo>
                    <a:pt x="684" y="318"/>
                  </a:lnTo>
                  <a:lnTo>
                    <a:pt x="587" y="464"/>
                  </a:lnTo>
                  <a:lnTo>
                    <a:pt x="489" y="660"/>
                  </a:lnTo>
                  <a:lnTo>
                    <a:pt x="391" y="855"/>
                  </a:lnTo>
                  <a:lnTo>
                    <a:pt x="269" y="1295"/>
                  </a:lnTo>
                  <a:lnTo>
                    <a:pt x="172" y="1808"/>
                  </a:lnTo>
                  <a:lnTo>
                    <a:pt x="49" y="2882"/>
                  </a:lnTo>
                  <a:lnTo>
                    <a:pt x="1" y="3151"/>
                  </a:lnTo>
                  <a:lnTo>
                    <a:pt x="1" y="3419"/>
                  </a:lnTo>
                  <a:lnTo>
                    <a:pt x="25" y="3688"/>
                  </a:lnTo>
                  <a:lnTo>
                    <a:pt x="74" y="3932"/>
                  </a:lnTo>
                  <a:lnTo>
                    <a:pt x="123" y="4177"/>
                  </a:lnTo>
                  <a:lnTo>
                    <a:pt x="196" y="4421"/>
                  </a:lnTo>
                  <a:lnTo>
                    <a:pt x="294" y="4641"/>
                  </a:lnTo>
                  <a:lnTo>
                    <a:pt x="416" y="4836"/>
                  </a:lnTo>
                  <a:lnTo>
                    <a:pt x="538" y="5031"/>
                  </a:lnTo>
                  <a:lnTo>
                    <a:pt x="684" y="5202"/>
                  </a:lnTo>
                  <a:lnTo>
                    <a:pt x="831" y="5373"/>
                  </a:lnTo>
                  <a:lnTo>
                    <a:pt x="1002" y="5495"/>
                  </a:lnTo>
                  <a:lnTo>
                    <a:pt x="1173" y="5618"/>
                  </a:lnTo>
                  <a:lnTo>
                    <a:pt x="1368" y="5691"/>
                  </a:lnTo>
                  <a:lnTo>
                    <a:pt x="1588" y="5764"/>
                  </a:lnTo>
                  <a:lnTo>
                    <a:pt x="1783" y="5813"/>
                  </a:lnTo>
                  <a:lnTo>
                    <a:pt x="2223" y="5813"/>
                  </a:lnTo>
                  <a:lnTo>
                    <a:pt x="2418" y="5764"/>
                  </a:lnTo>
                  <a:lnTo>
                    <a:pt x="2638" y="5715"/>
                  </a:lnTo>
                  <a:lnTo>
                    <a:pt x="2834" y="5618"/>
                  </a:lnTo>
                  <a:lnTo>
                    <a:pt x="3005" y="5520"/>
                  </a:lnTo>
                  <a:lnTo>
                    <a:pt x="3200" y="5373"/>
                  </a:lnTo>
                  <a:lnTo>
                    <a:pt x="3371" y="5227"/>
                  </a:lnTo>
                  <a:lnTo>
                    <a:pt x="3517" y="5056"/>
                  </a:lnTo>
                  <a:lnTo>
                    <a:pt x="3664" y="4860"/>
                  </a:lnTo>
                  <a:lnTo>
                    <a:pt x="3811" y="4665"/>
                  </a:lnTo>
                  <a:lnTo>
                    <a:pt x="3933" y="4445"/>
                  </a:lnTo>
                  <a:lnTo>
                    <a:pt x="4030" y="4201"/>
                  </a:lnTo>
                  <a:lnTo>
                    <a:pt x="4104" y="3957"/>
                  </a:lnTo>
                  <a:lnTo>
                    <a:pt x="4177" y="3688"/>
                  </a:lnTo>
                  <a:lnTo>
                    <a:pt x="4226" y="3419"/>
                  </a:lnTo>
                  <a:lnTo>
                    <a:pt x="4226" y="3151"/>
                  </a:lnTo>
                  <a:lnTo>
                    <a:pt x="4201" y="2858"/>
                  </a:lnTo>
                  <a:lnTo>
                    <a:pt x="4128" y="2589"/>
                  </a:lnTo>
                  <a:lnTo>
                    <a:pt x="4030" y="2296"/>
                  </a:lnTo>
                  <a:lnTo>
                    <a:pt x="3908" y="2027"/>
                  </a:lnTo>
                  <a:lnTo>
                    <a:pt x="3737" y="1734"/>
                  </a:lnTo>
                  <a:lnTo>
                    <a:pt x="3566" y="1490"/>
                  </a:lnTo>
                  <a:lnTo>
                    <a:pt x="3371" y="1221"/>
                  </a:lnTo>
                  <a:lnTo>
                    <a:pt x="3151" y="1002"/>
                  </a:lnTo>
                  <a:lnTo>
                    <a:pt x="2907" y="782"/>
                  </a:lnTo>
                  <a:lnTo>
                    <a:pt x="2687" y="586"/>
                  </a:lnTo>
                  <a:lnTo>
                    <a:pt x="2443" y="415"/>
                  </a:lnTo>
                  <a:lnTo>
                    <a:pt x="2199" y="269"/>
                  </a:lnTo>
                  <a:lnTo>
                    <a:pt x="1954" y="147"/>
                  </a:lnTo>
                  <a:lnTo>
                    <a:pt x="1710" y="74"/>
                  </a:lnTo>
                  <a:lnTo>
                    <a:pt x="1490" y="25"/>
                  </a:lnTo>
                  <a:lnTo>
                    <a:pt x="1295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9"/>
            <p:cNvSpPr/>
            <p:nvPr/>
          </p:nvSpPr>
          <p:spPr>
            <a:xfrm>
              <a:off x="6944050" y="5155700"/>
              <a:ext cx="87350" cy="116025"/>
            </a:xfrm>
            <a:custGeom>
              <a:rect b="b" l="l" r="r" t="t"/>
              <a:pathLst>
                <a:path extrusionOk="0" h="4641" w="3494">
                  <a:moveTo>
                    <a:pt x="1979" y="0"/>
                  </a:moveTo>
                  <a:lnTo>
                    <a:pt x="1857" y="49"/>
                  </a:lnTo>
                  <a:lnTo>
                    <a:pt x="1735" y="98"/>
                  </a:lnTo>
                  <a:lnTo>
                    <a:pt x="1637" y="196"/>
                  </a:lnTo>
                  <a:lnTo>
                    <a:pt x="1540" y="294"/>
                  </a:lnTo>
                  <a:lnTo>
                    <a:pt x="1369" y="562"/>
                  </a:lnTo>
                  <a:lnTo>
                    <a:pt x="1173" y="904"/>
                  </a:lnTo>
                  <a:lnTo>
                    <a:pt x="782" y="1735"/>
                  </a:lnTo>
                  <a:lnTo>
                    <a:pt x="367" y="2614"/>
                  </a:lnTo>
                  <a:lnTo>
                    <a:pt x="196" y="3005"/>
                  </a:lnTo>
                  <a:lnTo>
                    <a:pt x="74" y="3395"/>
                  </a:lnTo>
                  <a:lnTo>
                    <a:pt x="25" y="3566"/>
                  </a:lnTo>
                  <a:lnTo>
                    <a:pt x="1" y="3737"/>
                  </a:lnTo>
                  <a:lnTo>
                    <a:pt x="25" y="3908"/>
                  </a:lnTo>
                  <a:lnTo>
                    <a:pt x="50" y="4055"/>
                  </a:lnTo>
                  <a:lnTo>
                    <a:pt x="99" y="4177"/>
                  </a:lnTo>
                  <a:lnTo>
                    <a:pt x="196" y="4299"/>
                  </a:lnTo>
                  <a:lnTo>
                    <a:pt x="318" y="4397"/>
                  </a:lnTo>
                  <a:lnTo>
                    <a:pt x="465" y="4494"/>
                  </a:lnTo>
                  <a:lnTo>
                    <a:pt x="636" y="4568"/>
                  </a:lnTo>
                  <a:lnTo>
                    <a:pt x="831" y="4616"/>
                  </a:lnTo>
                  <a:lnTo>
                    <a:pt x="1027" y="4641"/>
                  </a:lnTo>
                  <a:lnTo>
                    <a:pt x="1198" y="4641"/>
                  </a:lnTo>
                  <a:lnTo>
                    <a:pt x="1393" y="4616"/>
                  </a:lnTo>
                  <a:lnTo>
                    <a:pt x="1588" y="4568"/>
                  </a:lnTo>
                  <a:lnTo>
                    <a:pt x="1784" y="4494"/>
                  </a:lnTo>
                  <a:lnTo>
                    <a:pt x="1955" y="4421"/>
                  </a:lnTo>
                  <a:lnTo>
                    <a:pt x="2150" y="4323"/>
                  </a:lnTo>
                  <a:lnTo>
                    <a:pt x="2321" y="4201"/>
                  </a:lnTo>
                  <a:lnTo>
                    <a:pt x="2492" y="4055"/>
                  </a:lnTo>
                  <a:lnTo>
                    <a:pt x="2663" y="3884"/>
                  </a:lnTo>
                  <a:lnTo>
                    <a:pt x="2810" y="3713"/>
                  </a:lnTo>
                  <a:lnTo>
                    <a:pt x="2956" y="3517"/>
                  </a:lnTo>
                  <a:lnTo>
                    <a:pt x="3078" y="3322"/>
                  </a:lnTo>
                  <a:lnTo>
                    <a:pt x="3200" y="3102"/>
                  </a:lnTo>
                  <a:lnTo>
                    <a:pt x="3298" y="2882"/>
                  </a:lnTo>
                  <a:lnTo>
                    <a:pt x="3371" y="2638"/>
                  </a:lnTo>
                  <a:lnTo>
                    <a:pt x="3420" y="2418"/>
                  </a:lnTo>
                  <a:lnTo>
                    <a:pt x="3469" y="2174"/>
                  </a:lnTo>
                  <a:lnTo>
                    <a:pt x="3493" y="1954"/>
                  </a:lnTo>
                  <a:lnTo>
                    <a:pt x="3493" y="1735"/>
                  </a:lnTo>
                  <a:lnTo>
                    <a:pt x="3469" y="1515"/>
                  </a:lnTo>
                  <a:lnTo>
                    <a:pt x="3445" y="1319"/>
                  </a:lnTo>
                  <a:lnTo>
                    <a:pt x="3396" y="1124"/>
                  </a:lnTo>
                  <a:lnTo>
                    <a:pt x="3322" y="929"/>
                  </a:lnTo>
                  <a:lnTo>
                    <a:pt x="3249" y="758"/>
                  </a:lnTo>
                  <a:lnTo>
                    <a:pt x="3127" y="587"/>
                  </a:lnTo>
                  <a:lnTo>
                    <a:pt x="3005" y="440"/>
                  </a:lnTo>
                  <a:lnTo>
                    <a:pt x="2883" y="318"/>
                  </a:lnTo>
                  <a:lnTo>
                    <a:pt x="2736" y="196"/>
                  </a:lnTo>
                  <a:lnTo>
                    <a:pt x="2565" y="98"/>
                  </a:lnTo>
                  <a:lnTo>
                    <a:pt x="2394" y="49"/>
                  </a:lnTo>
                  <a:lnTo>
                    <a:pt x="2248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9"/>
            <p:cNvSpPr/>
            <p:nvPr/>
          </p:nvSpPr>
          <p:spPr>
            <a:xfrm>
              <a:off x="6727300" y="5185625"/>
              <a:ext cx="263800" cy="248525"/>
            </a:xfrm>
            <a:custGeom>
              <a:rect b="b" l="l" r="r" t="t"/>
              <a:pathLst>
                <a:path extrusionOk="0" h="9941" w="10552">
                  <a:moveTo>
                    <a:pt x="5252" y="0"/>
                  </a:moveTo>
                  <a:lnTo>
                    <a:pt x="4959" y="25"/>
                  </a:lnTo>
                  <a:lnTo>
                    <a:pt x="4666" y="73"/>
                  </a:lnTo>
                  <a:lnTo>
                    <a:pt x="4372" y="171"/>
                  </a:lnTo>
                  <a:lnTo>
                    <a:pt x="4104" y="293"/>
                  </a:lnTo>
                  <a:lnTo>
                    <a:pt x="3835" y="464"/>
                  </a:lnTo>
                  <a:lnTo>
                    <a:pt x="3591" y="635"/>
                  </a:lnTo>
                  <a:lnTo>
                    <a:pt x="3371" y="855"/>
                  </a:lnTo>
                  <a:lnTo>
                    <a:pt x="3176" y="1124"/>
                  </a:lnTo>
                  <a:lnTo>
                    <a:pt x="3029" y="1343"/>
                  </a:lnTo>
                  <a:lnTo>
                    <a:pt x="2907" y="1612"/>
                  </a:lnTo>
                  <a:lnTo>
                    <a:pt x="2809" y="1856"/>
                  </a:lnTo>
                  <a:lnTo>
                    <a:pt x="2736" y="2125"/>
                  </a:lnTo>
                  <a:lnTo>
                    <a:pt x="2565" y="2662"/>
                  </a:lnTo>
                  <a:lnTo>
                    <a:pt x="2492" y="2931"/>
                  </a:lnTo>
                  <a:lnTo>
                    <a:pt x="2394" y="3200"/>
                  </a:lnTo>
                  <a:lnTo>
                    <a:pt x="2248" y="3444"/>
                  </a:lnTo>
                  <a:lnTo>
                    <a:pt x="2101" y="3688"/>
                  </a:lnTo>
                  <a:lnTo>
                    <a:pt x="1906" y="3908"/>
                  </a:lnTo>
                  <a:lnTo>
                    <a:pt x="1735" y="4103"/>
                  </a:lnTo>
                  <a:lnTo>
                    <a:pt x="1320" y="4470"/>
                  </a:lnTo>
                  <a:lnTo>
                    <a:pt x="904" y="4860"/>
                  </a:lnTo>
                  <a:lnTo>
                    <a:pt x="709" y="5080"/>
                  </a:lnTo>
                  <a:lnTo>
                    <a:pt x="514" y="5324"/>
                  </a:lnTo>
                  <a:lnTo>
                    <a:pt x="367" y="5569"/>
                  </a:lnTo>
                  <a:lnTo>
                    <a:pt x="245" y="5837"/>
                  </a:lnTo>
                  <a:lnTo>
                    <a:pt x="147" y="6130"/>
                  </a:lnTo>
                  <a:lnTo>
                    <a:pt x="74" y="6423"/>
                  </a:lnTo>
                  <a:lnTo>
                    <a:pt x="25" y="6741"/>
                  </a:lnTo>
                  <a:lnTo>
                    <a:pt x="1" y="7034"/>
                  </a:lnTo>
                  <a:lnTo>
                    <a:pt x="25" y="7327"/>
                  </a:lnTo>
                  <a:lnTo>
                    <a:pt x="50" y="7620"/>
                  </a:lnTo>
                  <a:lnTo>
                    <a:pt x="123" y="7889"/>
                  </a:lnTo>
                  <a:lnTo>
                    <a:pt x="221" y="8158"/>
                  </a:lnTo>
                  <a:lnTo>
                    <a:pt x="318" y="8426"/>
                  </a:lnTo>
                  <a:lnTo>
                    <a:pt x="440" y="8646"/>
                  </a:lnTo>
                  <a:lnTo>
                    <a:pt x="611" y="8890"/>
                  </a:lnTo>
                  <a:lnTo>
                    <a:pt x="782" y="9086"/>
                  </a:lnTo>
                  <a:lnTo>
                    <a:pt x="953" y="9281"/>
                  </a:lnTo>
                  <a:lnTo>
                    <a:pt x="1149" y="9428"/>
                  </a:lnTo>
                  <a:lnTo>
                    <a:pt x="1368" y="9574"/>
                  </a:lnTo>
                  <a:lnTo>
                    <a:pt x="1613" y="9696"/>
                  </a:lnTo>
                  <a:lnTo>
                    <a:pt x="1857" y="9794"/>
                  </a:lnTo>
                  <a:lnTo>
                    <a:pt x="2101" y="9867"/>
                  </a:lnTo>
                  <a:lnTo>
                    <a:pt x="2370" y="9916"/>
                  </a:lnTo>
                  <a:lnTo>
                    <a:pt x="2614" y="9940"/>
                  </a:lnTo>
                  <a:lnTo>
                    <a:pt x="2980" y="9916"/>
                  </a:lnTo>
                  <a:lnTo>
                    <a:pt x="3347" y="9818"/>
                  </a:lnTo>
                  <a:lnTo>
                    <a:pt x="3689" y="9696"/>
                  </a:lnTo>
                  <a:lnTo>
                    <a:pt x="4006" y="9501"/>
                  </a:lnTo>
                  <a:lnTo>
                    <a:pt x="4153" y="9403"/>
                  </a:lnTo>
                  <a:lnTo>
                    <a:pt x="4299" y="9330"/>
                  </a:lnTo>
                  <a:lnTo>
                    <a:pt x="4446" y="9305"/>
                  </a:lnTo>
                  <a:lnTo>
                    <a:pt x="4592" y="9257"/>
                  </a:lnTo>
                  <a:lnTo>
                    <a:pt x="4910" y="9232"/>
                  </a:lnTo>
                  <a:lnTo>
                    <a:pt x="5642" y="9232"/>
                  </a:lnTo>
                  <a:lnTo>
                    <a:pt x="5960" y="9257"/>
                  </a:lnTo>
                  <a:lnTo>
                    <a:pt x="6106" y="9305"/>
                  </a:lnTo>
                  <a:lnTo>
                    <a:pt x="6253" y="9330"/>
                  </a:lnTo>
                  <a:lnTo>
                    <a:pt x="6400" y="9403"/>
                  </a:lnTo>
                  <a:lnTo>
                    <a:pt x="6546" y="9501"/>
                  </a:lnTo>
                  <a:lnTo>
                    <a:pt x="6864" y="9696"/>
                  </a:lnTo>
                  <a:lnTo>
                    <a:pt x="7206" y="9818"/>
                  </a:lnTo>
                  <a:lnTo>
                    <a:pt x="7572" y="9916"/>
                  </a:lnTo>
                  <a:lnTo>
                    <a:pt x="7938" y="9940"/>
                  </a:lnTo>
                  <a:lnTo>
                    <a:pt x="8207" y="9916"/>
                  </a:lnTo>
                  <a:lnTo>
                    <a:pt x="8451" y="9867"/>
                  </a:lnTo>
                  <a:lnTo>
                    <a:pt x="8695" y="9794"/>
                  </a:lnTo>
                  <a:lnTo>
                    <a:pt x="8940" y="9696"/>
                  </a:lnTo>
                  <a:lnTo>
                    <a:pt x="9184" y="9574"/>
                  </a:lnTo>
                  <a:lnTo>
                    <a:pt x="9404" y="9428"/>
                  </a:lnTo>
                  <a:lnTo>
                    <a:pt x="9599" y="9281"/>
                  </a:lnTo>
                  <a:lnTo>
                    <a:pt x="9770" y="9086"/>
                  </a:lnTo>
                  <a:lnTo>
                    <a:pt x="9941" y="8890"/>
                  </a:lnTo>
                  <a:lnTo>
                    <a:pt x="10112" y="8646"/>
                  </a:lnTo>
                  <a:lnTo>
                    <a:pt x="10234" y="8426"/>
                  </a:lnTo>
                  <a:lnTo>
                    <a:pt x="10332" y="8158"/>
                  </a:lnTo>
                  <a:lnTo>
                    <a:pt x="10429" y="7889"/>
                  </a:lnTo>
                  <a:lnTo>
                    <a:pt x="10503" y="7620"/>
                  </a:lnTo>
                  <a:lnTo>
                    <a:pt x="10527" y="7327"/>
                  </a:lnTo>
                  <a:lnTo>
                    <a:pt x="10551" y="7034"/>
                  </a:lnTo>
                  <a:lnTo>
                    <a:pt x="10527" y="6741"/>
                  </a:lnTo>
                  <a:lnTo>
                    <a:pt x="10478" y="6423"/>
                  </a:lnTo>
                  <a:lnTo>
                    <a:pt x="10405" y="6130"/>
                  </a:lnTo>
                  <a:lnTo>
                    <a:pt x="10307" y="5837"/>
                  </a:lnTo>
                  <a:lnTo>
                    <a:pt x="10185" y="5569"/>
                  </a:lnTo>
                  <a:lnTo>
                    <a:pt x="10039" y="5324"/>
                  </a:lnTo>
                  <a:lnTo>
                    <a:pt x="9843" y="5080"/>
                  </a:lnTo>
                  <a:lnTo>
                    <a:pt x="9648" y="4860"/>
                  </a:lnTo>
                  <a:lnTo>
                    <a:pt x="9233" y="4470"/>
                  </a:lnTo>
                  <a:lnTo>
                    <a:pt x="8817" y="4103"/>
                  </a:lnTo>
                  <a:lnTo>
                    <a:pt x="8646" y="3908"/>
                  </a:lnTo>
                  <a:lnTo>
                    <a:pt x="8451" y="3688"/>
                  </a:lnTo>
                  <a:lnTo>
                    <a:pt x="8305" y="3444"/>
                  </a:lnTo>
                  <a:lnTo>
                    <a:pt x="8158" y="3200"/>
                  </a:lnTo>
                  <a:lnTo>
                    <a:pt x="8060" y="2931"/>
                  </a:lnTo>
                  <a:lnTo>
                    <a:pt x="7963" y="2662"/>
                  </a:lnTo>
                  <a:lnTo>
                    <a:pt x="7816" y="2125"/>
                  </a:lnTo>
                  <a:lnTo>
                    <a:pt x="7743" y="1856"/>
                  </a:lnTo>
                  <a:lnTo>
                    <a:pt x="7645" y="1612"/>
                  </a:lnTo>
                  <a:lnTo>
                    <a:pt x="7523" y="1343"/>
                  </a:lnTo>
                  <a:lnTo>
                    <a:pt x="7376" y="1124"/>
                  </a:lnTo>
                  <a:lnTo>
                    <a:pt x="7181" y="855"/>
                  </a:lnTo>
                  <a:lnTo>
                    <a:pt x="6961" y="635"/>
                  </a:lnTo>
                  <a:lnTo>
                    <a:pt x="6717" y="464"/>
                  </a:lnTo>
                  <a:lnTo>
                    <a:pt x="6448" y="293"/>
                  </a:lnTo>
                  <a:lnTo>
                    <a:pt x="6180" y="171"/>
                  </a:lnTo>
                  <a:lnTo>
                    <a:pt x="5887" y="73"/>
                  </a:lnTo>
                  <a:lnTo>
                    <a:pt x="5594" y="25"/>
                  </a:lnTo>
                  <a:lnTo>
                    <a:pt x="5301" y="0"/>
                  </a:ln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35" name="Google Shape;635;p39"/>
          <p:cNvGrpSpPr/>
          <p:nvPr/>
        </p:nvGrpSpPr>
        <p:grpSpPr>
          <a:xfrm>
            <a:off x="6223718" y="2200024"/>
            <a:ext cx="432570" cy="421334"/>
            <a:chOff x="5926225" y="921350"/>
            <a:chExt cx="517800" cy="504350"/>
          </a:xfrm>
        </p:grpSpPr>
        <p:sp>
          <p:nvSpPr>
            <p:cNvPr id="636" name="Google Shape;636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  <p:sp>
          <p:nvSpPr>
            <p:cNvPr id="637" name="Google Shape;637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9900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>
                <a:solidFill>
                  <a:srgbClr val="F1C232"/>
                </a:solidFill>
              </a:endParaRPr>
            </a:p>
          </p:txBody>
        </p:sp>
      </p:grpSp>
      <p:sp>
        <p:nvSpPr>
          <p:cNvPr id="638" name="Google Shape;638;p39"/>
          <p:cNvSpPr/>
          <p:nvPr/>
        </p:nvSpPr>
        <p:spPr>
          <a:xfrm>
            <a:off x="6417638" y="243608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solidFill>
            <a:srgbClr val="6D9EEB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39" name="Google Shape;639;p39"/>
          <p:cNvGrpSpPr/>
          <p:nvPr/>
        </p:nvGrpSpPr>
        <p:grpSpPr>
          <a:xfrm>
            <a:off x="7108705" y="2179404"/>
            <a:ext cx="432570" cy="421334"/>
            <a:chOff x="5926225" y="921350"/>
            <a:chExt cx="517800" cy="504350"/>
          </a:xfrm>
        </p:grpSpPr>
        <p:sp>
          <p:nvSpPr>
            <p:cNvPr id="640" name="Google Shape;640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noFill/>
            <a:ln cap="flat" cmpd="sng" w="9525">
              <a:solidFill>
                <a:srgbClr val="FF9900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2" name="Google Shape;642;p39"/>
          <p:cNvSpPr/>
          <p:nvPr/>
        </p:nvSpPr>
        <p:spPr>
          <a:xfrm>
            <a:off x="7302626" y="2415461"/>
            <a:ext cx="400950" cy="226498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38100">
            <a:solidFill>
              <a:srgbClr val="6D9EE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643" name="Google Shape;643;p39"/>
          <p:cNvGrpSpPr/>
          <p:nvPr/>
        </p:nvGrpSpPr>
        <p:grpSpPr>
          <a:xfrm>
            <a:off x="6223985" y="2928446"/>
            <a:ext cx="1075937" cy="1047989"/>
            <a:chOff x="5926225" y="921350"/>
            <a:chExt cx="517800" cy="504350"/>
          </a:xfrm>
        </p:grpSpPr>
        <p:sp>
          <p:nvSpPr>
            <p:cNvPr id="644" name="Google Shape;644;p39"/>
            <p:cNvSpPr/>
            <p:nvPr/>
          </p:nvSpPr>
          <p:spPr>
            <a:xfrm>
              <a:off x="5926225" y="921350"/>
              <a:ext cx="517800" cy="504350"/>
            </a:xfrm>
            <a:custGeom>
              <a:rect b="b" l="l" r="r" t="t"/>
              <a:pathLst>
                <a:path extrusionOk="0" h="20174" w="20712">
                  <a:moveTo>
                    <a:pt x="10356" y="2858"/>
                  </a:moveTo>
                  <a:lnTo>
                    <a:pt x="10722" y="2882"/>
                  </a:lnTo>
                  <a:lnTo>
                    <a:pt x="11089" y="2907"/>
                  </a:lnTo>
                  <a:lnTo>
                    <a:pt x="11455" y="2956"/>
                  </a:lnTo>
                  <a:lnTo>
                    <a:pt x="11821" y="3004"/>
                  </a:lnTo>
                  <a:lnTo>
                    <a:pt x="12163" y="3102"/>
                  </a:lnTo>
                  <a:lnTo>
                    <a:pt x="12505" y="3200"/>
                  </a:lnTo>
                  <a:lnTo>
                    <a:pt x="12847" y="3298"/>
                  </a:lnTo>
                  <a:lnTo>
                    <a:pt x="13165" y="3444"/>
                  </a:lnTo>
                  <a:lnTo>
                    <a:pt x="13482" y="3591"/>
                  </a:lnTo>
                  <a:lnTo>
                    <a:pt x="13800" y="3737"/>
                  </a:lnTo>
                  <a:lnTo>
                    <a:pt x="14093" y="3908"/>
                  </a:lnTo>
                  <a:lnTo>
                    <a:pt x="14386" y="4104"/>
                  </a:lnTo>
                  <a:lnTo>
                    <a:pt x="14679" y="4299"/>
                  </a:lnTo>
                  <a:lnTo>
                    <a:pt x="14948" y="4519"/>
                  </a:lnTo>
                  <a:lnTo>
                    <a:pt x="15216" y="4739"/>
                  </a:lnTo>
                  <a:lnTo>
                    <a:pt x="15460" y="4983"/>
                  </a:lnTo>
                  <a:lnTo>
                    <a:pt x="15705" y="5227"/>
                  </a:lnTo>
                  <a:lnTo>
                    <a:pt x="15925" y="5496"/>
                  </a:lnTo>
                  <a:lnTo>
                    <a:pt x="16144" y="5764"/>
                  </a:lnTo>
                  <a:lnTo>
                    <a:pt x="16340" y="6057"/>
                  </a:lnTo>
                  <a:lnTo>
                    <a:pt x="16535" y="6350"/>
                  </a:lnTo>
                  <a:lnTo>
                    <a:pt x="16706" y="6644"/>
                  </a:lnTo>
                  <a:lnTo>
                    <a:pt x="16853" y="6961"/>
                  </a:lnTo>
                  <a:lnTo>
                    <a:pt x="16999" y="7279"/>
                  </a:lnTo>
                  <a:lnTo>
                    <a:pt x="17146" y="7596"/>
                  </a:lnTo>
                  <a:lnTo>
                    <a:pt x="17243" y="7938"/>
                  </a:lnTo>
                  <a:lnTo>
                    <a:pt x="17341" y="8280"/>
                  </a:lnTo>
                  <a:lnTo>
                    <a:pt x="17439" y="8622"/>
                  </a:lnTo>
                  <a:lnTo>
                    <a:pt x="17488" y="8988"/>
                  </a:lnTo>
                  <a:lnTo>
                    <a:pt x="17536" y="9354"/>
                  </a:lnTo>
                  <a:lnTo>
                    <a:pt x="17561" y="9721"/>
                  </a:lnTo>
                  <a:lnTo>
                    <a:pt x="17585" y="10087"/>
                  </a:lnTo>
                  <a:lnTo>
                    <a:pt x="17561" y="10454"/>
                  </a:lnTo>
                  <a:lnTo>
                    <a:pt x="17536" y="10820"/>
                  </a:lnTo>
                  <a:lnTo>
                    <a:pt x="17488" y="11186"/>
                  </a:lnTo>
                  <a:lnTo>
                    <a:pt x="17439" y="11553"/>
                  </a:lnTo>
                  <a:lnTo>
                    <a:pt x="17341" y="11894"/>
                  </a:lnTo>
                  <a:lnTo>
                    <a:pt x="17243" y="12236"/>
                  </a:lnTo>
                  <a:lnTo>
                    <a:pt x="17146" y="12578"/>
                  </a:lnTo>
                  <a:lnTo>
                    <a:pt x="16999" y="12896"/>
                  </a:lnTo>
                  <a:lnTo>
                    <a:pt x="16853" y="13213"/>
                  </a:lnTo>
                  <a:lnTo>
                    <a:pt x="16706" y="13531"/>
                  </a:lnTo>
                  <a:lnTo>
                    <a:pt x="16535" y="13824"/>
                  </a:lnTo>
                  <a:lnTo>
                    <a:pt x="16340" y="14117"/>
                  </a:lnTo>
                  <a:lnTo>
                    <a:pt x="16144" y="14410"/>
                  </a:lnTo>
                  <a:lnTo>
                    <a:pt x="15925" y="14679"/>
                  </a:lnTo>
                  <a:lnTo>
                    <a:pt x="15705" y="14947"/>
                  </a:lnTo>
                  <a:lnTo>
                    <a:pt x="15460" y="15192"/>
                  </a:lnTo>
                  <a:lnTo>
                    <a:pt x="15216" y="15436"/>
                  </a:lnTo>
                  <a:lnTo>
                    <a:pt x="14948" y="15656"/>
                  </a:lnTo>
                  <a:lnTo>
                    <a:pt x="14679" y="15875"/>
                  </a:lnTo>
                  <a:lnTo>
                    <a:pt x="14386" y="16071"/>
                  </a:lnTo>
                  <a:lnTo>
                    <a:pt x="14093" y="16266"/>
                  </a:lnTo>
                  <a:lnTo>
                    <a:pt x="13800" y="16437"/>
                  </a:lnTo>
                  <a:lnTo>
                    <a:pt x="13482" y="16584"/>
                  </a:lnTo>
                  <a:lnTo>
                    <a:pt x="13165" y="16730"/>
                  </a:lnTo>
                  <a:lnTo>
                    <a:pt x="12847" y="16877"/>
                  </a:lnTo>
                  <a:lnTo>
                    <a:pt x="12505" y="16974"/>
                  </a:lnTo>
                  <a:lnTo>
                    <a:pt x="12163" y="17072"/>
                  </a:lnTo>
                  <a:lnTo>
                    <a:pt x="11821" y="17170"/>
                  </a:lnTo>
                  <a:lnTo>
                    <a:pt x="11455" y="17219"/>
                  </a:lnTo>
                  <a:lnTo>
                    <a:pt x="11089" y="17268"/>
                  </a:lnTo>
                  <a:lnTo>
                    <a:pt x="10722" y="17292"/>
                  </a:lnTo>
                  <a:lnTo>
                    <a:pt x="10356" y="17316"/>
                  </a:lnTo>
                  <a:lnTo>
                    <a:pt x="9990" y="17292"/>
                  </a:lnTo>
                  <a:lnTo>
                    <a:pt x="9623" y="17268"/>
                  </a:lnTo>
                  <a:lnTo>
                    <a:pt x="9257" y="17219"/>
                  </a:lnTo>
                  <a:lnTo>
                    <a:pt x="8891" y="17170"/>
                  </a:lnTo>
                  <a:lnTo>
                    <a:pt x="8549" y="17072"/>
                  </a:lnTo>
                  <a:lnTo>
                    <a:pt x="8207" y="16974"/>
                  </a:lnTo>
                  <a:lnTo>
                    <a:pt x="7865" y="16877"/>
                  </a:lnTo>
                  <a:lnTo>
                    <a:pt x="7547" y="16730"/>
                  </a:lnTo>
                  <a:lnTo>
                    <a:pt x="7230" y="16584"/>
                  </a:lnTo>
                  <a:lnTo>
                    <a:pt x="6912" y="16437"/>
                  </a:lnTo>
                  <a:lnTo>
                    <a:pt x="6619" y="16266"/>
                  </a:lnTo>
                  <a:lnTo>
                    <a:pt x="6326" y="16071"/>
                  </a:lnTo>
                  <a:lnTo>
                    <a:pt x="6033" y="15875"/>
                  </a:lnTo>
                  <a:lnTo>
                    <a:pt x="5765" y="15656"/>
                  </a:lnTo>
                  <a:lnTo>
                    <a:pt x="5496" y="15436"/>
                  </a:lnTo>
                  <a:lnTo>
                    <a:pt x="5252" y="15192"/>
                  </a:lnTo>
                  <a:lnTo>
                    <a:pt x="5007" y="14947"/>
                  </a:lnTo>
                  <a:lnTo>
                    <a:pt x="4788" y="14679"/>
                  </a:lnTo>
                  <a:lnTo>
                    <a:pt x="4568" y="14410"/>
                  </a:lnTo>
                  <a:lnTo>
                    <a:pt x="4372" y="14117"/>
                  </a:lnTo>
                  <a:lnTo>
                    <a:pt x="4177" y="13824"/>
                  </a:lnTo>
                  <a:lnTo>
                    <a:pt x="4006" y="13531"/>
                  </a:lnTo>
                  <a:lnTo>
                    <a:pt x="3860" y="13213"/>
                  </a:lnTo>
                  <a:lnTo>
                    <a:pt x="3713" y="12896"/>
                  </a:lnTo>
                  <a:lnTo>
                    <a:pt x="3566" y="12578"/>
                  </a:lnTo>
                  <a:lnTo>
                    <a:pt x="3469" y="12236"/>
                  </a:lnTo>
                  <a:lnTo>
                    <a:pt x="3371" y="11894"/>
                  </a:lnTo>
                  <a:lnTo>
                    <a:pt x="3273" y="11553"/>
                  </a:lnTo>
                  <a:lnTo>
                    <a:pt x="3225" y="11186"/>
                  </a:lnTo>
                  <a:lnTo>
                    <a:pt x="3176" y="10820"/>
                  </a:lnTo>
                  <a:lnTo>
                    <a:pt x="3151" y="10454"/>
                  </a:lnTo>
                  <a:lnTo>
                    <a:pt x="3127" y="10087"/>
                  </a:lnTo>
                  <a:lnTo>
                    <a:pt x="3151" y="9721"/>
                  </a:lnTo>
                  <a:lnTo>
                    <a:pt x="3176" y="9354"/>
                  </a:lnTo>
                  <a:lnTo>
                    <a:pt x="3225" y="8988"/>
                  </a:lnTo>
                  <a:lnTo>
                    <a:pt x="3273" y="8622"/>
                  </a:lnTo>
                  <a:lnTo>
                    <a:pt x="3371" y="8280"/>
                  </a:lnTo>
                  <a:lnTo>
                    <a:pt x="3469" y="7938"/>
                  </a:lnTo>
                  <a:lnTo>
                    <a:pt x="3566" y="7596"/>
                  </a:lnTo>
                  <a:lnTo>
                    <a:pt x="3713" y="7279"/>
                  </a:lnTo>
                  <a:lnTo>
                    <a:pt x="3860" y="6961"/>
                  </a:lnTo>
                  <a:lnTo>
                    <a:pt x="4006" y="6644"/>
                  </a:lnTo>
                  <a:lnTo>
                    <a:pt x="4177" y="6350"/>
                  </a:lnTo>
                  <a:lnTo>
                    <a:pt x="4372" y="6057"/>
                  </a:lnTo>
                  <a:lnTo>
                    <a:pt x="4568" y="5764"/>
                  </a:lnTo>
                  <a:lnTo>
                    <a:pt x="4788" y="5496"/>
                  </a:lnTo>
                  <a:lnTo>
                    <a:pt x="5007" y="5227"/>
                  </a:lnTo>
                  <a:lnTo>
                    <a:pt x="5252" y="4983"/>
                  </a:lnTo>
                  <a:lnTo>
                    <a:pt x="5496" y="4739"/>
                  </a:lnTo>
                  <a:lnTo>
                    <a:pt x="5765" y="4519"/>
                  </a:lnTo>
                  <a:lnTo>
                    <a:pt x="6033" y="4299"/>
                  </a:lnTo>
                  <a:lnTo>
                    <a:pt x="6326" y="4104"/>
                  </a:lnTo>
                  <a:lnTo>
                    <a:pt x="6619" y="3908"/>
                  </a:lnTo>
                  <a:lnTo>
                    <a:pt x="6912" y="3737"/>
                  </a:lnTo>
                  <a:lnTo>
                    <a:pt x="7230" y="3591"/>
                  </a:lnTo>
                  <a:lnTo>
                    <a:pt x="7547" y="3444"/>
                  </a:lnTo>
                  <a:lnTo>
                    <a:pt x="7865" y="3298"/>
                  </a:lnTo>
                  <a:lnTo>
                    <a:pt x="8207" y="3200"/>
                  </a:lnTo>
                  <a:lnTo>
                    <a:pt x="8549" y="3102"/>
                  </a:lnTo>
                  <a:lnTo>
                    <a:pt x="8891" y="3004"/>
                  </a:lnTo>
                  <a:lnTo>
                    <a:pt x="9257" y="2956"/>
                  </a:lnTo>
                  <a:lnTo>
                    <a:pt x="9623" y="2907"/>
                  </a:lnTo>
                  <a:lnTo>
                    <a:pt x="9990" y="2882"/>
                  </a:lnTo>
                  <a:lnTo>
                    <a:pt x="10356" y="2858"/>
                  </a:lnTo>
                  <a:close/>
                  <a:moveTo>
                    <a:pt x="8060" y="0"/>
                  </a:moveTo>
                  <a:lnTo>
                    <a:pt x="6717" y="2516"/>
                  </a:lnTo>
                  <a:lnTo>
                    <a:pt x="3908" y="2003"/>
                  </a:lnTo>
                  <a:lnTo>
                    <a:pt x="3786" y="4861"/>
                  </a:lnTo>
                  <a:lnTo>
                    <a:pt x="1026" y="5593"/>
                  </a:lnTo>
                  <a:lnTo>
                    <a:pt x="2174" y="8207"/>
                  </a:lnTo>
                  <a:lnTo>
                    <a:pt x="1" y="10087"/>
                  </a:lnTo>
                  <a:lnTo>
                    <a:pt x="2174" y="11968"/>
                  </a:lnTo>
                  <a:lnTo>
                    <a:pt x="1026" y="14581"/>
                  </a:lnTo>
                  <a:lnTo>
                    <a:pt x="3786" y="15314"/>
                  </a:lnTo>
                  <a:lnTo>
                    <a:pt x="3908" y="18171"/>
                  </a:lnTo>
                  <a:lnTo>
                    <a:pt x="6717" y="17658"/>
                  </a:lnTo>
                  <a:lnTo>
                    <a:pt x="8060" y="20174"/>
                  </a:lnTo>
                  <a:lnTo>
                    <a:pt x="10356" y="18489"/>
                  </a:lnTo>
                  <a:lnTo>
                    <a:pt x="12652" y="20174"/>
                  </a:lnTo>
                  <a:lnTo>
                    <a:pt x="13995" y="17658"/>
                  </a:lnTo>
                  <a:lnTo>
                    <a:pt x="16804" y="18171"/>
                  </a:lnTo>
                  <a:lnTo>
                    <a:pt x="16926" y="15314"/>
                  </a:lnTo>
                  <a:lnTo>
                    <a:pt x="19686" y="14581"/>
                  </a:lnTo>
                  <a:lnTo>
                    <a:pt x="18538" y="11968"/>
                  </a:lnTo>
                  <a:lnTo>
                    <a:pt x="20711" y="10087"/>
                  </a:lnTo>
                  <a:lnTo>
                    <a:pt x="18538" y="8207"/>
                  </a:lnTo>
                  <a:lnTo>
                    <a:pt x="19686" y="5593"/>
                  </a:lnTo>
                  <a:lnTo>
                    <a:pt x="16926" y="4861"/>
                  </a:lnTo>
                  <a:lnTo>
                    <a:pt x="16804" y="2003"/>
                  </a:lnTo>
                  <a:lnTo>
                    <a:pt x="13995" y="2516"/>
                  </a:lnTo>
                  <a:lnTo>
                    <a:pt x="12652" y="0"/>
                  </a:lnTo>
                  <a:lnTo>
                    <a:pt x="10356" y="1686"/>
                  </a:lnTo>
                  <a:lnTo>
                    <a:pt x="8060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9"/>
            <p:cNvSpPr/>
            <p:nvPr/>
          </p:nvSpPr>
          <p:spPr>
            <a:xfrm>
              <a:off x="6016600" y="1005000"/>
              <a:ext cx="337050" cy="337050"/>
            </a:xfrm>
            <a:custGeom>
              <a:rect b="b" l="l" r="r" t="t"/>
              <a:pathLst>
                <a:path extrusionOk="0" h="13482" w="13482">
                  <a:moveTo>
                    <a:pt x="6741" y="0"/>
                  </a:moveTo>
                  <a:lnTo>
                    <a:pt x="6399" y="25"/>
                  </a:lnTo>
                  <a:lnTo>
                    <a:pt x="6057" y="49"/>
                  </a:lnTo>
                  <a:lnTo>
                    <a:pt x="5715" y="98"/>
                  </a:lnTo>
                  <a:lnTo>
                    <a:pt x="5398" y="147"/>
                  </a:lnTo>
                  <a:lnTo>
                    <a:pt x="5056" y="220"/>
                  </a:lnTo>
                  <a:lnTo>
                    <a:pt x="4738" y="318"/>
                  </a:lnTo>
                  <a:lnTo>
                    <a:pt x="4421" y="416"/>
                  </a:lnTo>
                  <a:lnTo>
                    <a:pt x="4128" y="538"/>
                  </a:lnTo>
                  <a:lnTo>
                    <a:pt x="3835" y="684"/>
                  </a:lnTo>
                  <a:lnTo>
                    <a:pt x="3542" y="831"/>
                  </a:lnTo>
                  <a:lnTo>
                    <a:pt x="3249" y="977"/>
                  </a:lnTo>
                  <a:lnTo>
                    <a:pt x="2980" y="1173"/>
                  </a:lnTo>
                  <a:lnTo>
                    <a:pt x="2711" y="1344"/>
                  </a:lnTo>
                  <a:lnTo>
                    <a:pt x="2467" y="1539"/>
                  </a:lnTo>
                  <a:lnTo>
                    <a:pt x="2223" y="1759"/>
                  </a:lnTo>
                  <a:lnTo>
                    <a:pt x="1979" y="1979"/>
                  </a:lnTo>
                  <a:lnTo>
                    <a:pt x="1759" y="2223"/>
                  </a:lnTo>
                  <a:lnTo>
                    <a:pt x="1539" y="2467"/>
                  </a:lnTo>
                  <a:lnTo>
                    <a:pt x="1344" y="2711"/>
                  </a:lnTo>
                  <a:lnTo>
                    <a:pt x="1173" y="2980"/>
                  </a:lnTo>
                  <a:lnTo>
                    <a:pt x="977" y="3249"/>
                  </a:lnTo>
                  <a:lnTo>
                    <a:pt x="831" y="3542"/>
                  </a:lnTo>
                  <a:lnTo>
                    <a:pt x="684" y="3835"/>
                  </a:lnTo>
                  <a:lnTo>
                    <a:pt x="538" y="4128"/>
                  </a:lnTo>
                  <a:lnTo>
                    <a:pt x="416" y="4421"/>
                  </a:lnTo>
                  <a:lnTo>
                    <a:pt x="318" y="4738"/>
                  </a:lnTo>
                  <a:lnTo>
                    <a:pt x="220" y="5056"/>
                  </a:lnTo>
                  <a:lnTo>
                    <a:pt x="147" y="5398"/>
                  </a:lnTo>
                  <a:lnTo>
                    <a:pt x="98" y="5715"/>
                  </a:lnTo>
                  <a:lnTo>
                    <a:pt x="49" y="6057"/>
                  </a:lnTo>
                  <a:lnTo>
                    <a:pt x="25" y="6399"/>
                  </a:lnTo>
                  <a:lnTo>
                    <a:pt x="0" y="6741"/>
                  </a:lnTo>
                  <a:lnTo>
                    <a:pt x="25" y="7083"/>
                  </a:lnTo>
                  <a:lnTo>
                    <a:pt x="49" y="7425"/>
                  </a:lnTo>
                  <a:lnTo>
                    <a:pt x="98" y="7767"/>
                  </a:lnTo>
                  <a:lnTo>
                    <a:pt x="147" y="8084"/>
                  </a:lnTo>
                  <a:lnTo>
                    <a:pt x="220" y="8426"/>
                  </a:lnTo>
                  <a:lnTo>
                    <a:pt x="318" y="8744"/>
                  </a:lnTo>
                  <a:lnTo>
                    <a:pt x="416" y="9061"/>
                  </a:lnTo>
                  <a:lnTo>
                    <a:pt x="538" y="9354"/>
                  </a:lnTo>
                  <a:lnTo>
                    <a:pt x="684" y="9648"/>
                  </a:lnTo>
                  <a:lnTo>
                    <a:pt x="831" y="9941"/>
                  </a:lnTo>
                  <a:lnTo>
                    <a:pt x="977" y="10234"/>
                  </a:lnTo>
                  <a:lnTo>
                    <a:pt x="1173" y="10502"/>
                  </a:lnTo>
                  <a:lnTo>
                    <a:pt x="1344" y="10771"/>
                  </a:lnTo>
                  <a:lnTo>
                    <a:pt x="1539" y="11015"/>
                  </a:lnTo>
                  <a:lnTo>
                    <a:pt x="1759" y="11259"/>
                  </a:lnTo>
                  <a:lnTo>
                    <a:pt x="1979" y="11504"/>
                  </a:lnTo>
                  <a:lnTo>
                    <a:pt x="2223" y="11723"/>
                  </a:lnTo>
                  <a:lnTo>
                    <a:pt x="2467" y="11943"/>
                  </a:lnTo>
                  <a:lnTo>
                    <a:pt x="2711" y="12139"/>
                  </a:lnTo>
                  <a:lnTo>
                    <a:pt x="2980" y="12310"/>
                  </a:lnTo>
                  <a:lnTo>
                    <a:pt x="3249" y="12505"/>
                  </a:lnTo>
                  <a:lnTo>
                    <a:pt x="3542" y="12652"/>
                  </a:lnTo>
                  <a:lnTo>
                    <a:pt x="3835" y="12798"/>
                  </a:lnTo>
                  <a:lnTo>
                    <a:pt x="4128" y="12945"/>
                  </a:lnTo>
                  <a:lnTo>
                    <a:pt x="4421" y="13067"/>
                  </a:lnTo>
                  <a:lnTo>
                    <a:pt x="4738" y="13164"/>
                  </a:lnTo>
                  <a:lnTo>
                    <a:pt x="5056" y="13262"/>
                  </a:lnTo>
                  <a:lnTo>
                    <a:pt x="5398" y="13335"/>
                  </a:lnTo>
                  <a:lnTo>
                    <a:pt x="5715" y="13384"/>
                  </a:lnTo>
                  <a:lnTo>
                    <a:pt x="6057" y="13433"/>
                  </a:lnTo>
                  <a:lnTo>
                    <a:pt x="6399" y="13458"/>
                  </a:lnTo>
                  <a:lnTo>
                    <a:pt x="6741" y="13482"/>
                  </a:lnTo>
                  <a:lnTo>
                    <a:pt x="7083" y="13458"/>
                  </a:lnTo>
                  <a:lnTo>
                    <a:pt x="7425" y="13433"/>
                  </a:lnTo>
                  <a:lnTo>
                    <a:pt x="7767" y="13384"/>
                  </a:lnTo>
                  <a:lnTo>
                    <a:pt x="8084" y="13335"/>
                  </a:lnTo>
                  <a:lnTo>
                    <a:pt x="8426" y="13262"/>
                  </a:lnTo>
                  <a:lnTo>
                    <a:pt x="8744" y="13164"/>
                  </a:lnTo>
                  <a:lnTo>
                    <a:pt x="9061" y="13067"/>
                  </a:lnTo>
                  <a:lnTo>
                    <a:pt x="9354" y="12945"/>
                  </a:lnTo>
                  <a:lnTo>
                    <a:pt x="9647" y="12798"/>
                  </a:lnTo>
                  <a:lnTo>
                    <a:pt x="9940" y="12652"/>
                  </a:lnTo>
                  <a:lnTo>
                    <a:pt x="10234" y="12505"/>
                  </a:lnTo>
                  <a:lnTo>
                    <a:pt x="10502" y="12310"/>
                  </a:lnTo>
                  <a:lnTo>
                    <a:pt x="10771" y="12139"/>
                  </a:lnTo>
                  <a:lnTo>
                    <a:pt x="11015" y="11943"/>
                  </a:lnTo>
                  <a:lnTo>
                    <a:pt x="11259" y="11723"/>
                  </a:lnTo>
                  <a:lnTo>
                    <a:pt x="11504" y="11504"/>
                  </a:lnTo>
                  <a:lnTo>
                    <a:pt x="11723" y="11259"/>
                  </a:lnTo>
                  <a:lnTo>
                    <a:pt x="11943" y="11015"/>
                  </a:lnTo>
                  <a:lnTo>
                    <a:pt x="12139" y="10771"/>
                  </a:lnTo>
                  <a:lnTo>
                    <a:pt x="12310" y="10502"/>
                  </a:lnTo>
                  <a:lnTo>
                    <a:pt x="12505" y="10234"/>
                  </a:lnTo>
                  <a:lnTo>
                    <a:pt x="12651" y="9941"/>
                  </a:lnTo>
                  <a:lnTo>
                    <a:pt x="12798" y="9648"/>
                  </a:lnTo>
                  <a:lnTo>
                    <a:pt x="12945" y="9354"/>
                  </a:lnTo>
                  <a:lnTo>
                    <a:pt x="13067" y="9061"/>
                  </a:lnTo>
                  <a:lnTo>
                    <a:pt x="13164" y="8744"/>
                  </a:lnTo>
                  <a:lnTo>
                    <a:pt x="13262" y="8426"/>
                  </a:lnTo>
                  <a:lnTo>
                    <a:pt x="13335" y="8084"/>
                  </a:lnTo>
                  <a:lnTo>
                    <a:pt x="13384" y="7767"/>
                  </a:lnTo>
                  <a:lnTo>
                    <a:pt x="13433" y="7425"/>
                  </a:lnTo>
                  <a:lnTo>
                    <a:pt x="13457" y="7083"/>
                  </a:lnTo>
                  <a:lnTo>
                    <a:pt x="13482" y="6741"/>
                  </a:lnTo>
                  <a:lnTo>
                    <a:pt x="13457" y="6399"/>
                  </a:lnTo>
                  <a:lnTo>
                    <a:pt x="13433" y="6057"/>
                  </a:lnTo>
                  <a:lnTo>
                    <a:pt x="13384" y="5715"/>
                  </a:lnTo>
                  <a:lnTo>
                    <a:pt x="13335" y="5398"/>
                  </a:lnTo>
                  <a:lnTo>
                    <a:pt x="13262" y="5056"/>
                  </a:lnTo>
                  <a:lnTo>
                    <a:pt x="13164" y="4738"/>
                  </a:lnTo>
                  <a:lnTo>
                    <a:pt x="13067" y="4421"/>
                  </a:lnTo>
                  <a:lnTo>
                    <a:pt x="12945" y="4128"/>
                  </a:lnTo>
                  <a:lnTo>
                    <a:pt x="12798" y="3835"/>
                  </a:lnTo>
                  <a:lnTo>
                    <a:pt x="12651" y="3542"/>
                  </a:lnTo>
                  <a:lnTo>
                    <a:pt x="12505" y="3249"/>
                  </a:lnTo>
                  <a:lnTo>
                    <a:pt x="12310" y="2980"/>
                  </a:lnTo>
                  <a:lnTo>
                    <a:pt x="12139" y="2711"/>
                  </a:lnTo>
                  <a:lnTo>
                    <a:pt x="11943" y="2467"/>
                  </a:lnTo>
                  <a:lnTo>
                    <a:pt x="11723" y="2223"/>
                  </a:lnTo>
                  <a:lnTo>
                    <a:pt x="11504" y="1979"/>
                  </a:lnTo>
                  <a:lnTo>
                    <a:pt x="11259" y="1759"/>
                  </a:lnTo>
                  <a:lnTo>
                    <a:pt x="11015" y="1539"/>
                  </a:lnTo>
                  <a:lnTo>
                    <a:pt x="10771" y="1344"/>
                  </a:lnTo>
                  <a:lnTo>
                    <a:pt x="10502" y="1173"/>
                  </a:lnTo>
                  <a:lnTo>
                    <a:pt x="10234" y="977"/>
                  </a:lnTo>
                  <a:lnTo>
                    <a:pt x="9940" y="831"/>
                  </a:lnTo>
                  <a:lnTo>
                    <a:pt x="9647" y="684"/>
                  </a:lnTo>
                  <a:lnTo>
                    <a:pt x="9354" y="538"/>
                  </a:lnTo>
                  <a:lnTo>
                    <a:pt x="9061" y="416"/>
                  </a:lnTo>
                  <a:lnTo>
                    <a:pt x="8744" y="318"/>
                  </a:lnTo>
                  <a:lnTo>
                    <a:pt x="8426" y="220"/>
                  </a:lnTo>
                  <a:lnTo>
                    <a:pt x="8084" y="147"/>
                  </a:lnTo>
                  <a:lnTo>
                    <a:pt x="7767" y="98"/>
                  </a:lnTo>
                  <a:lnTo>
                    <a:pt x="7425" y="49"/>
                  </a:lnTo>
                  <a:lnTo>
                    <a:pt x="7083" y="25"/>
                  </a:lnTo>
                  <a:lnTo>
                    <a:pt x="6741" y="0"/>
                  </a:lnTo>
                  <a:close/>
                </a:path>
              </a:pathLst>
            </a:custGeom>
            <a:solidFill>
              <a:srgbClr val="FFD966"/>
            </a:solidFill>
            <a:ln cap="flat" cmpd="sng" w="28575">
              <a:solidFill>
                <a:srgbClr val="E69138"/>
              </a:solidFill>
              <a:prstDash val="solid"/>
              <a:bevel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646" name="Google Shape;646;p39"/>
          <p:cNvSpPr/>
          <p:nvPr/>
        </p:nvSpPr>
        <p:spPr>
          <a:xfrm>
            <a:off x="6706298" y="3515543"/>
            <a:ext cx="997288" cy="563371"/>
          </a:xfrm>
          <a:custGeom>
            <a:rect b="b" l="l" r="r" t="t"/>
            <a:pathLst>
              <a:path extrusionOk="0" h="10845" w="19198">
                <a:moveTo>
                  <a:pt x="7572" y="1"/>
                </a:moveTo>
                <a:lnTo>
                  <a:pt x="7108" y="25"/>
                </a:lnTo>
                <a:lnTo>
                  <a:pt x="6668" y="98"/>
                </a:lnTo>
                <a:lnTo>
                  <a:pt x="6229" y="196"/>
                </a:lnTo>
                <a:lnTo>
                  <a:pt x="5813" y="343"/>
                </a:lnTo>
                <a:lnTo>
                  <a:pt x="5423" y="538"/>
                </a:lnTo>
                <a:lnTo>
                  <a:pt x="5056" y="758"/>
                </a:lnTo>
                <a:lnTo>
                  <a:pt x="4714" y="1026"/>
                </a:lnTo>
                <a:lnTo>
                  <a:pt x="4397" y="1319"/>
                </a:lnTo>
                <a:lnTo>
                  <a:pt x="4104" y="1637"/>
                </a:lnTo>
                <a:lnTo>
                  <a:pt x="3835" y="1979"/>
                </a:lnTo>
                <a:lnTo>
                  <a:pt x="3615" y="2345"/>
                </a:lnTo>
                <a:lnTo>
                  <a:pt x="3420" y="2736"/>
                </a:lnTo>
                <a:lnTo>
                  <a:pt x="3273" y="3151"/>
                </a:lnTo>
                <a:lnTo>
                  <a:pt x="3151" y="3591"/>
                </a:lnTo>
                <a:lnTo>
                  <a:pt x="3102" y="4030"/>
                </a:lnTo>
                <a:lnTo>
                  <a:pt x="3078" y="4494"/>
                </a:lnTo>
                <a:lnTo>
                  <a:pt x="3078" y="4788"/>
                </a:lnTo>
                <a:lnTo>
                  <a:pt x="2712" y="4788"/>
                </a:lnTo>
                <a:lnTo>
                  <a:pt x="2419" y="4836"/>
                </a:lnTo>
                <a:lnTo>
                  <a:pt x="2125" y="4910"/>
                </a:lnTo>
                <a:lnTo>
                  <a:pt x="1832" y="5032"/>
                </a:lnTo>
                <a:lnTo>
                  <a:pt x="1588" y="5154"/>
                </a:lnTo>
                <a:lnTo>
                  <a:pt x="1320" y="5300"/>
                </a:lnTo>
                <a:lnTo>
                  <a:pt x="1100" y="5471"/>
                </a:lnTo>
                <a:lnTo>
                  <a:pt x="880" y="5667"/>
                </a:lnTo>
                <a:lnTo>
                  <a:pt x="685" y="5887"/>
                </a:lnTo>
                <a:lnTo>
                  <a:pt x="514" y="6131"/>
                </a:lnTo>
                <a:lnTo>
                  <a:pt x="367" y="6375"/>
                </a:lnTo>
                <a:lnTo>
                  <a:pt x="220" y="6644"/>
                </a:lnTo>
                <a:lnTo>
                  <a:pt x="123" y="6912"/>
                </a:lnTo>
                <a:lnTo>
                  <a:pt x="50" y="7205"/>
                </a:lnTo>
                <a:lnTo>
                  <a:pt x="1" y="7499"/>
                </a:lnTo>
                <a:lnTo>
                  <a:pt x="1" y="7816"/>
                </a:lnTo>
                <a:lnTo>
                  <a:pt x="1" y="8134"/>
                </a:lnTo>
                <a:lnTo>
                  <a:pt x="50" y="8427"/>
                </a:lnTo>
                <a:lnTo>
                  <a:pt x="123" y="8720"/>
                </a:lnTo>
                <a:lnTo>
                  <a:pt x="220" y="8988"/>
                </a:lnTo>
                <a:lnTo>
                  <a:pt x="367" y="9257"/>
                </a:lnTo>
                <a:lnTo>
                  <a:pt x="514" y="9501"/>
                </a:lnTo>
                <a:lnTo>
                  <a:pt x="685" y="9745"/>
                </a:lnTo>
                <a:lnTo>
                  <a:pt x="880" y="9965"/>
                </a:lnTo>
                <a:lnTo>
                  <a:pt x="1100" y="10161"/>
                </a:lnTo>
                <a:lnTo>
                  <a:pt x="1320" y="10332"/>
                </a:lnTo>
                <a:lnTo>
                  <a:pt x="1588" y="10478"/>
                </a:lnTo>
                <a:lnTo>
                  <a:pt x="1832" y="10600"/>
                </a:lnTo>
                <a:lnTo>
                  <a:pt x="2125" y="10722"/>
                </a:lnTo>
                <a:lnTo>
                  <a:pt x="2419" y="10796"/>
                </a:lnTo>
                <a:lnTo>
                  <a:pt x="2712" y="10844"/>
                </a:lnTo>
                <a:lnTo>
                  <a:pt x="16486" y="10844"/>
                </a:lnTo>
                <a:lnTo>
                  <a:pt x="16779" y="10796"/>
                </a:lnTo>
                <a:lnTo>
                  <a:pt x="17072" y="10722"/>
                </a:lnTo>
                <a:lnTo>
                  <a:pt x="17365" y="10600"/>
                </a:lnTo>
                <a:lnTo>
                  <a:pt x="17610" y="10478"/>
                </a:lnTo>
                <a:lnTo>
                  <a:pt x="17878" y="10332"/>
                </a:lnTo>
                <a:lnTo>
                  <a:pt x="18098" y="10161"/>
                </a:lnTo>
                <a:lnTo>
                  <a:pt x="18318" y="9965"/>
                </a:lnTo>
                <a:lnTo>
                  <a:pt x="18513" y="9745"/>
                </a:lnTo>
                <a:lnTo>
                  <a:pt x="18684" y="9501"/>
                </a:lnTo>
                <a:lnTo>
                  <a:pt x="18831" y="9257"/>
                </a:lnTo>
                <a:lnTo>
                  <a:pt x="18977" y="8988"/>
                </a:lnTo>
                <a:lnTo>
                  <a:pt x="19075" y="8720"/>
                </a:lnTo>
                <a:lnTo>
                  <a:pt x="19148" y="8427"/>
                </a:lnTo>
                <a:lnTo>
                  <a:pt x="19197" y="8134"/>
                </a:lnTo>
                <a:lnTo>
                  <a:pt x="19197" y="7816"/>
                </a:lnTo>
                <a:lnTo>
                  <a:pt x="19197" y="7499"/>
                </a:lnTo>
                <a:lnTo>
                  <a:pt x="19148" y="7205"/>
                </a:lnTo>
                <a:lnTo>
                  <a:pt x="19075" y="6912"/>
                </a:lnTo>
                <a:lnTo>
                  <a:pt x="18977" y="6644"/>
                </a:lnTo>
                <a:lnTo>
                  <a:pt x="18831" y="6375"/>
                </a:lnTo>
                <a:lnTo>
                  <a:pt x="18684" y="6131"/>
                </a:lnTo>
                <a:lnTo>
                  <a:pt x="18513" y="5887"/>
                </a:lnTo>
                <a:lnTo>
                  <a:pt x="18318" y="5667"/>
                </a:lnTo>
                <a:lnTo>
                  <a:pt x="18098" y="5471"/>
                </a:lnTo>
                <a:lnTo>
                  <a:pt x="17878" y="5300"/>
                </a:lnTo>
                <a:lnTo>
                  <a:pt x="17610" y="5154"/>
                </a:lnTo>
                <a:lnTo>
                  <a:pt x="17365" y="5032"/>
                </a:lnTo>
                <a:lnTo>
                  <a:pt x="17072" y="4910"/>
                </a:lnTo>
                <a:lnTo>
                  <a:pt x="16779" y="4836"/>
                </a:lnTo>
                <a:lnTo>
                  <a:pt x="16486" y="4788"/>
                </a:lnTo>
                <a:lnTo>
                  <a:pt x="15412" y="4788"/>
                </a:lnTo>
                <a:lnTo>
                  <a:pt x="15436" y="4494"/>
                </a:lnTo>
                <a:lnTo>
                  <a:pt x="15412" y="4201"/>
                </a:lnTo>
                <a:lnTo>
                  <a:pt x="15387" y="3933"/>
                </a:lnTo>
                <a:lnTo>
                  <a:pt x="15314" y="3664"/>
                </a:lnTo>
                <a:lnTo>
                  <a:pt x="15216" y="3420"/>
                </a:lnTo>
                <a:lnTo>
                  <a:pt x="15094" y="3176"/>
                </a:lnTo>
                <a:lnTo>
                  <a:pt x="14972" y="2956"/>
                </a:lnTo>
                <a:lnTo>
                  <a:pt x="14801" y="2736"/>
                </a:lnTo>
                <a:lnTo>
                  <a:pt x="14630" y="2541"/>
                </a:lnTo>
                <a:lnTo>
                  <a:pt x="14435" y="2370"/>
                </a:lnTo>
                <a:lnTo>
                  <a:pt x="14215" y="2199"/>
                </a:lnTo>
                <a:lnTo>
                  <a:pt x="13995" y="2077"/>
                </a:lnTo>
                <a:lnTo>
                  <a:pt x="13751" y="1954"/>
                </a:lnTo>
                <a:lnTo>
                  <a:pt x="13507" y="1857"/>
                </a:lnTo>
                <a:lnTo>
                  <a:pt x="13238" y="1784"/>
                </a:lnTo>
                <a:lnTo>
                  <a:pt x="12969" y="1759"/>
                </a:lnTo>
                <a:lnTo>
                  <a:pt x="12676" y="1735"/>
                </a:lnTo>
                <a:lnTo>
                  <a:pt x="12334" y="1759"/>
                </a:lnTo>
                <a:lnTo>
                  <a:pt x="11992" y="1832"/>
                </a:lnTo>
                <a:lnTo>
                  <a:pt x="11650" y="1930"/>
                </a:lnTo>
                <a:lnTo>
                  <a:pt x="11357" y="2077"/>
                </a:lnTo>
                <a:lnTo>
                  <a:pt x="11186" y="1857"/>
                </a:lnTo>
                <a:lnTo>
                  <a:pt x="11015" y="1637"/>
                </a:lnTo>
                <a:lnTo>
                  <a:pt x="10844" y="1417"/>
                </a:lnTo>
                <a:lnTo>
                  <a:pt x="10649" y="1222"/>
                </a:lnTo>
                <a:lnTo>
                  <a:pt x="10454" y="1051"/>
                </a:lnTo>
                <a:lnTo>
                  <a:pt x="10234" y="880"/>
                </a:lnTo>
                <a:lnTo>
                  <a:pt x="9990" y="709"/>
                </a:lnTo>
                <a:lnTo>
                  <a:pt x="9745" y="562"/>
                </a:lnTo>
                <a:lnTo>
                  <a:pt x="9501" y="440"/>
                </a:lnTo>
                <a:lnTo>
                  <a:pt x="9257" y="318"/>
                </a:lnTo>
                <a:lnTo>
                  <a:pt x="8988" y="220"/>
                </a:lnTo>
                <a:lnTo>
                  <a:pt x="8720" y="147"/>
                </a:lnTo>
                <a:lnTo>
                  <a:pt x="8427" y="74"/>
                </a:lnTo>
                <a:lnTo>
                  <a:pt x="8158" y="25"/>
                </a:lnTo>
                <a:lnTo>
                  <a:pt x="7865" y="1"/>
                </a:lnTo>
                <a:close/>
              </a:path>
            </a:pathLst>
          </a:custGeom>
          <a:noFill/>
          <a:ln cap="flat" cmpd="sng" w="9525">
            <a:solidFill>
              <a:srgbClr val="3C78D8"/>
            </a:solidFill>
            <a:prstDash val="dot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47" name="Google Shape;647;p39"/>
          <p:cNvSpPr txBox="1"/>
          <p:nvPr/>
        </p:nvSpPr>
        <p:spPr>
          <a:xfrm>
            <a:off x="6112675" y="634500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b="1"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SlidesCarnival icons are editable shapes</a:t>
            </a:r>
            <a:r>
              <a:rPr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. </a:t>
            </a:r>
            <a:endParaRPr sz="900">
              <a:solidFill>
                <a:schemeClr val="dk1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chemeClr val="dk1"/>
              </a:solidFill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This means that you can:</a:t>
            </a:r>
            <a:endParaRPr sz="900">
              <a:solidFill>
                <a:schemeClr val="dk1"/>
              </a:solidFill>
              <a:latin typeface="Lora"/>
              <a:ea typeface="Lora"/>
              <a:cs typeface="Lora"/>
              <a:sym typeface="Lor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900"/>
              <a:buFont typeface="Lora"/>
              <a:buChar char="●"/>
            </a:pPr>
            <a:r>
              <a:rPr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Resize them without losing quality.</a:t>
            </a:r>
            <a:endParaRPr sz="900">
              <a:solidFill>
                <a:schemeClr val="dk1"/>
              </a:solidFill>
              <a:latin typeface="Lora"/>
              <a:ea typeface="Lora"/>
              <a:cs typeface="Lora"/>
              <a:sym typeface="Lor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900"/>
              <a:buFont typeface="Lora"/>
              <a:buChar char="●"/>
            </a:pPr>
            <a:r>
              <a:rPr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Change fill color and opacity.</a:t>
            </a:r>
            <a:endParaRPr sz="900">
              <a:solidFill>
                <a:schemeClr val="dk1"/>
              </a:solidFill>
              <a:latin typeface="Lora"/>
              <a:ea typeface="Lora"/>
              <a:cs typeface="Lora"/>
              <a:sym typeface="Lor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900"/>
              <a:buFont typeface="Lora"/>
              <a:buChar char="●"/>
            </a:pPr>
            <a:r>
              <a:rPr lang="en" sz="900">
                <a:solidFill>
                  <a:schemeClr val="dk1"/>
                </a:solidFill>
                <a:latin typeface="Lora"/>
                <a:ea typeface="Lora"/>
                <a:cs typeface="Lora"/>
                <a:sym typeface="Lora"/>
              </a:rPr>
              <a:t>Change line color, width and style</a:t>
            </a:r>
            <a:r>
              <a:rPr lang="en" sz="900">
                <a:latin typeface="Lora"/>
                <a:ea typeface="Lora"/>
                <a:cs typeface="Lora"/>
                <a:sym typeface="Lora"/>
              </a:rPr>
              <a:t>.</a:t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latin typeface="Lora"/>
                <a:ea typeface="Lora"/>
                <a:cs typeface="Lora"/>
                <a:sym typeface="Lora"/>
              </a:rPr>
              <a:t>Isn’t that nice? :)</a:t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latin typeface="Lora"/>
                <a:ea typeface="Lora"/>
                <a:cs typeface="Lora"/>
                <a:sym typeface="Lora"/>
              </a:rPr>
              <a:t>Examples:</a:t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900"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648" name="Google Shape;648;p39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52" name="Shape 6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653" name="Google Shape;653;p40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654" name="Google Shape;654;p40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40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40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40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40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40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0" name="Google Shape;660;p40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661" name="Google Shape;661;p40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40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40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40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5" name="Google Shape;665;p40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666" name="Google Shape;666;p40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40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40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9" name="Google Shape;669;p40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670" name="Google Shape;670;p40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40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40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40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40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5" name="Google Shape;675;p40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676" name="Google Shape;676;p40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40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40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9" name="Google Shape;679;p40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680" name="Google Shape;680;p40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40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40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40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4" name="Google Shape;684;p40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685" name="Google Shape;685;p40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6" name="Google Shape;686;p40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40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40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9" name="Google Shape;689;p40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0" name="Google Shape;690;p40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691" name="Google Shape;691;p40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40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40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4" name="Google Shape;694;p40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5" name="Google Shape;695;p40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40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7" name="Google Shape;697;p40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698" name="Google Shape;698;p40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40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0" name="Google Shape;700;p40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701" name="Google Shape;701;p40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2" name="Google Shape;702;p40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40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4" name="Google Shape;704;p40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705" name="Google Shape;705;p40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40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40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40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9" name="Google Shape;709;p40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0" name="Google Shape;710;p40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1" name="Google Shape;711;p40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712" name="Google Shape;712;p40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40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4" name="Google Shape;714;p40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5" name="Google Shape;715;p40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40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7" name="Google Shape;717;p40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718" name="Google Shape;718;p40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9" name="Google Shape;719;p40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40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1" name="Google Shape;721;p40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722" name="Google Shape;722;p40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723" name="Google Shape;723;p40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40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5" name="Google Shape;725;p40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6" name="Google Shape;726;p40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7" name="Google Shape;727;p40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8" name="Google Shape;728;p40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9" name="Google Shape;729;p40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0" name="Google Shape;730;p40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1" name="Google Shape;731;p40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2" name="Google Shape;732;p40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733" name="Google Shape;733;p40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40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40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40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40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8" name="Google Shape;738;p40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9" name="Google Shape;739;p40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740" name="Google Shape;740;p40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40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40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40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4" name="Google Shape;744;p40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745" name="Google Shape;745;p40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6" name="Google Shape;746;p40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40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40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40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0" name="Google Shape;750;p40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751" name="Google Shape;751;p40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40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3" name="Google Shape;753;p40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4" name="Google Shape;754;p40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40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40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7" name="Google Shape;757;p40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758" name="Google Shape;758;p40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40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40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40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2" name="Google Shape;762;p40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763" name="Google Shape;763;p40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40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40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6" name="Google Shape;766;p40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7" name="Google Shape;767;p40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768" name="Google Shape;768;p40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40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40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1" name="Google Shape;771;p40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2" name="Google Shape;772;p40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3" name="Google Shape;773;p40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774" name="Google Shape;774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5" name="Google Shape;775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6" name="Google Shape;776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7" name="Google Shape;777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8" name="Google Shape;778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9" name="Google Shape;779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0" name="Google Shape;780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1" name="Google Shape;781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2" name="Google Shape;782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83" name="Google Shape;783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84" name="Google Shape;784;p40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785" name="Google Shape;785;p40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40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40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88" name="Google Shape;788;p40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789" name="Google Shape;789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0" name="Google Shape;790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1" name="Google Shape;791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2" name="Google Shape;792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3" name="Google Shape;793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4" name="Google Shape;794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5" name="Google Shape;795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6" name="Google Shape;796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7" name="Google Shape;797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8" name="Google Shape;798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99" name="Google Shape;799;p40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800" name="Google Shape;800;p40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40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40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40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04" name="Google Shape;804;p40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805" name="Google Shape;805;p40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6" name="Google Shape;806;p40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7" name="Google Shape;807;p40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8" name="Google Shape;808;p40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9" name="Google Shape;809;p40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0" name="Google Shape;810;p40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1" name="Google Shape;811;p40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2" name="Google Shape;812;p40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3" name="Google Shape;813;p40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4" name="Google Shape;814;p40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15" name="Google Shape;815;p40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816" name="Google Shape;816;p40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40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40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40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40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40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40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3" name="Google Shape;823;p40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824" name="Google Shape;824;p40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40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40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40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8" name="Google Shape;828;p40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829" name="Google Shape;829;p40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0" name="Google Shape;830;p40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40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40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3" name="Google Shape;833;p40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834" name="Google Shape;834;p40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40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40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7" name="Google Shape;837;p40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40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9" name="Google Shape;839;p40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840" name="Google Shape;840;p40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40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40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40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40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40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40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847" name="Google Shape;847;p40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40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40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0" name="Google Shape;850;p40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851" name="Google Shape;851;p40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40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3" name="Google Shape;853;p40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4" name="Google Shape;854;p40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40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6" name="Google Shape;856;p40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857" name="Google Shape;857;p40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40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40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40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40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40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3" name="Google Shape;863;p40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864" name="Google Shape;864;p40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5" name="Google Shape;865;p40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40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7" name="Google Shape;867;p40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868" name="Google Shape;868;p40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9" name="Google Shape;869;p40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0" name="Google Shape;870;p40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40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2" name="Google Shape;872;p40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873" name="Google Shape;873;p40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40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5" name="Google Shape;875;p40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6" name="Google Shape;876;p40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40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40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9" name="Google Shape;879;p40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880" name="Google Shape;880;p40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40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40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40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40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40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40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40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888" name="Google Shape;888;p40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40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40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40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40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893" name="Google Shape;893;p40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40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40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6" name="Google Shape;896;p40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897" name="Google Shape;897;p40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40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40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0" name="Google Shape;900;p40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901" name="Google Shape;901;p40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40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40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40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5" name="Google Shape;905;p40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906" name="Google Shape;906;p40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40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40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40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40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911" name="Google Shape;911;p40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40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3" name="Google Shape;913;p40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4" name="Google Shape;914;p40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5" name="Google Shape;915;p40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6" name="Google Shape;916;p40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917" name="Google Shape;917;p40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8" name="Google Shape;918;p40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9" name="Google Shape;919;p40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0" name="Google Shape;920;p40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1" name="Google Shape;921;p40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2" name="Google Shape;922;p40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23" name="Google Shape;923;p40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924" name="Google Shape;924;p40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5" name="Google Shape;925;p40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40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40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40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9" name="Google Shape;929;p40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0" name="Google Shape;930;p40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31" name="Google Shape;931;p40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932" name="Google Shape;932;p40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3" name="Google Shape;933;p40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4" name="Google Shape;934;p40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5" name="Google Shape;935;p40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6" name="Google Shape;936;p40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7" name="Google Shape;937;p40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8" name="Google Shape;938;p40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9" name="Google Shape;939;p40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0" name="Google Shape;940;p40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1" name="Google Shape;941;p40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40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40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4" name="Google Shape;944;p40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945" name="Google Shape;945;p40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40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40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8" name="Google Shape;948;p40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9" name="Google Shape;949;p40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950" name="Google Shape;950;p40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40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40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40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954" name="Google Shape;954;p40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40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40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40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8" name="Google Shape;958;p40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9" name="Google Shape;959;p40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0" name="Google Shape;960;p40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961" name="Google Shape;961;p40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40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40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4" name="Google Shape;964;p40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5" name="Google Shape;965;p40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40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40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40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9" name="Google Shape;969;p40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970" name="Google Shape;970;p40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1" name="Google Shape;971;p40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2" name="Google Shape;972;p40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40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40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5" name="Google Shape;975;p40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6" name="Google Shape;976;p40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40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40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40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40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1" name="Google Shape;981;p40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2" name="Google Shape;982;p40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983" name="Google Shape;983;p40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40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40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40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40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8" name="Google Shape;988;p40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9" name="Google Shape;989;p40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40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40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2" name="Google Shape;992;p40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3" name="Google Shape;993;p40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40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5" name="Google Shape;995;p40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996" name="Google Shape;996;p40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7" name="Google Shape;997;p40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8" name="Google Shape;998;p40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40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40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40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40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40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4" name="Google Shape;1004;p40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5" name="Google Shape;1005;p40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40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40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8" name="Google Shape;1008;p40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009" name="Google Shape;1009;p40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40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40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2" name="Google Shape;1012;p40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3" name="Google Shape;1013;p40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40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5" name="Google Shape;1015;p40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016" name="Google Shape;1016;p40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7" name="Google Shape;1017;p40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8" name="Google Shape;1018;p40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40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40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1" name="Google Shape;1021;p40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2" name="Google Shape;1022;p40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40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40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5" name="Google Shape;1025;p40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6" name="Google Shape;1026;p40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40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40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40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0" name="Google Shape;1030;p40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1" name="Google Shape;1031;p40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032" name="Google Shape;1032;p40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40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40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5" name="Google Shape;1035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6" name="Google Shape;1036;p40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7" name="Google Shape;1037;p40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038" name="Google Shape;1038;p40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039" name="Google Shape;1039;p40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0" name="Google Shape;1040;p40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1" name="Google Shape;1041;p40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2" name="Google Shape;1042;p40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043" name="Google Shape;1043;p40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40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40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6" name="Google Shape;1046;p40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047" name="Google Shape;1047;p40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8" name="Google Shape;1048;p40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9" name="Google Shape;1049;p40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50" name="Google Shape;1050;p40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051" name="Google Shape;1051;p40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2" name="Google Shape;1052;p40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3" name="Google Shape;1053;p40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54" name="Google Shape;1054;p40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055" name="Google Shape;1055;p40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6" name="Google Shape;1056;p40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7" name="Google Shape;1057;p40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40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40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40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40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40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3" name="Google Shape;1063;p40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064" name="Google Shape;1064;p40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40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40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40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40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9" name="Google Shape;1069;p40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0" name="Google Shape;1070;p40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40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40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40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4" name="Google Shape;1074;p40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5" name="Google Shape;1075;p40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40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40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8" name="Google Shape;1078;p40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9" name="Google Shape;1079;p40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40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40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40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40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40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5" name="Google Shape;1085;p40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6" name="Google Shape;1086;p40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40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8" name="Google Shape;1088;p40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089" name="Google Shape;1089;p40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090" name="Google Shape;1090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1" name="Google Shape;1091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2" name="Google Shape;1092;p40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093" name="Google Shape;1093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4" name="Google Shape;1094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5" name="Google Shape;1095;p40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096" name="Google Shape;1096;p40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97" name="Google Shape;1097;p40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098" name="Google Shape;1098;p40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099" name="Google Shape;1099;p40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03" name="Shape 1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04" name="Google Shape;1104;p41"/>
          <p:cNvSpPr txBox="1"/>
          <p:nvPr/>
        </p:nvSpPr>
        <p:spPr>
          <a:xfrm>
            <a:off x="2163850" y="761875"/>
            <a:ext cx="6676800" cy="1380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latin typeface="Lora"/>
                <a:ea typeface="Lora"/>
                <a:cs typeface="Lora"/>
                <a:sym typeface="Lora"/>
              </a:rPr>
              <a:t>Now you can use any emoji as an icon!</a:t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latin typeface="Lora"/>
                <a:ea typeface="Lora"/>
                <a:cs typeface="Lora"/>
                <a:sym typeface="Lora"/>
              </a:rPr>
              <a:t>And of course it resizes without losing quality and you can change the color.</a:t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latin typeface="Lora"/>
                <a:ea typeface="Lora"/>
                <a:cs typeface="Lora"/>
                <a:sym typeface="Lora"/>
              </a:rPr>
              <a:t>How? Follow Google instructions </a:t>
            </a:r>
            <a:r>
              <a:rPr lang="en" u="sng">
                <a:latin typeface="Lora"/>
                <a:ea typeface="Lora"/>
                <a:cs typeface="Lora"/>
                <a:sym typeface="Lora"/>
                <a:hlinkClick r:id="rId3"/>
              </a:rPr>
              <a:t>https://twitter.com/googledocs/status/730087240156643328</a:t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latin typeface="Lora"/>
              <a:ea typeface="Lora"/>
              <a:cs typeface="Lora"/>
              <a:sym typeface="Lor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105" name="Google Shape;1105;p41"/>
          <p:cNvSpPr txBox="1"/>
          <p:nvPr/>
        </p:nvSpPr>
        <p:spPr>
          <a:xfrm>
            <a:off x="808100" y="2221850"/>
            <a:ext cx="7327500" cy="2570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/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</a:rPr>
              <a:t> 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Lora"/>
                <a:ea typeface="Lora"/>
                <a:cs typeface="Lora"/>
                <a:sym typeface="Lora"/>
              </a:rPr>
              <a:t>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Lora"/>
              <a:ea typeface="Lora"/>
              <a:cs typeface="Lora"/>
              <a:sym typeface="Lora"/>
            </a:endParaRPr>
          </a:p>
        </p:txBody>
      </p:sp>
      <p:sp>
        <p:nvSpPr>
          <p:cNvPr id="1106" name="Google Shape;1106;p41"/>
          <p:cNvSpPr txBox="1"/>
          <p:nvPr/>
        </p:nvSpPr>
        <p:spPr>
          <a:xfrm>
            <a:off x="648975" y="704014"/>
            <a:ext cx="1440600" cy="1296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CC0000"/>
                </a:solidFill>
              </a:rPr>
              <a:t>😉</a:t>
            </a:r>
            <a:endParaRPr sz="9600">
              <a:solidFill>
                <a:srgbClr val="CC0000"/>
              </a:solidFill>
            </a:endParaRPr>
          </a:p>
        </p:txBody>
      </p:sp>
      <p:sp>
        <p:nvSpPr>
          <p:cNvPr id="1107" name="Google Shape;1107;p41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111" name="Shape 1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12" name="Google Shape;1112;p42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113" name="Google Shape;1113;p42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114" name="Google Shape;1114;p42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115" name="Google Shape;1115;p42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116" name="Google Shape;1116;p42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17" name="Google Shape;1117;p42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18" name="Google Shape;1118;p42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119" name="Google Shape;1119;p42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20" name="Google Shape;1120;p42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21" name="Google Shape;1121;p42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122" name="Google Shape;1122;p42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23" name="Google Shape;1123;p42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124" name="Google Shape;1124;p42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125" name="Google Shape;1125;p42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126" name="Google Shape;1126;p42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  <p:sp>
        <p:nvSpPr>
          <p:cNvPr id="1127" name="Google Shape;1127;p42"/>
          <p:cNvSpPr txBox="1"/>
          <p:nvPr>
            <p:ph idx="12" type="sldNum"/>
          </p:nvPr>
        </p:nvSpPr>
        <p:spPr>
          <a:xfrm>
            <a:off x="-125" y="4813400"/>
            <a:ext cx="9144000" cy="33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Yorick template">
  <a:themeElements>
    <a:clrScheme name="Custom 347">
      <a:dk1>
        <a:srgbClr val="000000"/>
      </a:dk1>
      <a:lt1>
        <a:srgbClr val="FFFFFF"/>
      </a:lt1>
      <a:dk2>
        <a:srgbClr val="666666"/>
      </a:dk2>
      <a:lt2>
        <a:srgbClr val="F3EEEE"/>
      </a:lt2>
      <a:accent1>
        <a:srgbClr val="BD2A35"/>
      </a:accent1>
      <a:accent2>
        <a:srgbClr val="FF8671"/>
      </a:accent2>
      <a:accent3>
        <a:srgbClr val="111111"/>
      </a:accent3>
      <a:accent4>
        <a:srgbClr val="666666"/>
      </a:accent4>
      <a:accent5>
        <a:srgbClr val="999999"/>
      </a:accent5>
      <a:accent6>
        <a:srgbClr val="CCCCCC"/>
      </a:accent6>
      <a:hlink>
        <a:srgbClr val="111111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