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10287000" cx="18288000"/>
  <p:notesSz cx="6858000" cy="9144000"/>
  <p:embeddedFontLst>
    <p:embeddedFont>
      <p:font typeface="Playfair Display"/>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PlayfairDisplay-bold.fntdata"/><Relationship Id="rId25" Type="http://schemas.openxmlformats.org/officeDocument/2006/relationships/font" Target="fonts/PlayfairDisplay-regular.fntdata"/><Relationship Id="rId28" Type="http://schemas.openxmlformats.org/officeDocument/2006/relationships/font" Target="fonts/PlayfairDisplay-boldItalic.fntdata"/><Relationship Id="rId27" Type="http://schemas.openxmlformats.org/officeDocument/2006/relationships/font" Target="fonts/PlayfairDisplay-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 name="Shape 8"/>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pic>
        <p:nvPicPr>
          <p:cNvPr id="10" name="Google Shape;10;p3"/>
          <p:cNvPicPr preferRelativeResize="0"/>
          <p:nvPr/>
        </p:nvPicPr>
        <p:blipFill>
          <a:blip r:embed="rId2">
            <a:alphaModFix/>
          </a:blip>
          <a:stretch>
            <a:fillRect/>
          </a:stretch>
        </p:blipFill>
        <p:spPr>
          <a:xfrm>
            <a:off x="0" y="0"/>
            <a:ext cx="18288000" cy="10287000"/>
          </a:xfrm>
          <a:prstGeom prst="rect">
            <a:avLst/>
          </a:prstGeom>
          <a:noFill/>
          <a:ln>
            <a:noFill/>
          </a:ln>
        </p:spPr>
      </p:pic>
      <p:sp>
        <p:nvSpPr>
          <p:cNvPr id="11" name="Google Shape;11;p3"/>
          <p:cNvSpPr txBox="1"/>
          <p:nvPr>
            <p:ph idx="1" type="subTitle"/>
          </p:nvPr>
        </p:nvSpPr>
        <p:spPr>
          <a:xfrm>
            <a:off x="1849200" y="4532550"/>
            <a:ext cx="145896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SzPts val="3200"/>
              <a:buNone/>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cxnSp>
        <p:nvCxnSpPr>
          <p:cNvPr id="12" name="Google Shape;12;p3"/>
          <p:cNvCxnSpPr/>
          <p:nvPr/>
        </p:nvCxnSpPr>
        <p:spPr>
          <a:xfrm>
            <a:off x="660635" y="9879212"/>
            <a:ext cx="3819300" cy="0"/>
          </a:xfrm>
          <a:prstGeom prst="straightConnector1">
            <a:avLst/>
          </a:prstGeom>
          <a:noFill/>
          <a:ln cap="flat" cmpd="sng" w="38100">
            <a:solidFill>
              <a:srgbClr val="FFDCB8"/>
            </a:solidFill>
            <a:prstDash val="solid"/>
            <a:round/>
            <a:headEnd len="sm" w="sm" type="none"/>
            <a:tailEnd len="sm" w="sm" type="none"/>
          </a:ln>
        </p:spPr>
      </p:cxnSp>
      <p:cxnSp>
        <p:nvCxnSpPr>
          <p:cNvPr id="13" name="Google Shape;13;p3"/>
          <p:cNvCxnSpPr/>
          <p:nvPr/>
        </p:nvCxnSpPr>
        <p:spPr>
          <a:xfrm>
            <a:off x="678223" y="4352558"/>
            <a:ext cx="2400" cy="5538300"/>
          </a:xfrm>
          <a:prstGeom prst="straightConnector1">
            <a:avLst/>
          </a:prstGeom>
          <a:noFill/>
          <a:ln cap="flat" cmpd="sng" w="38100">
            <a:solidFill>
              <a:srgbClr val="FFDCB8"/>
            </a:solidFill>
            <a:prstDash val="solid"/>
            <a:round/>
            <a:headEnd len="sm" w="sm" type="none"/>
            <a:tailEnd len="sm" w="sm" type="none"/>
          </a:ln>
        </p:spPr>
      </p:cxnSp>
      <p:cxnSp>
        <p:nvCxnSpPr>
          <p:cNvPr id="14" name="Google Shape;14;p3"/>
          <p:cNvCxnSpPr/>
          <p:nvPr/>
        </p:nvCxnSpPr>
        <p:spPr>
          <a:xfrm>
            <a:off x="10606870" y="9872051"/>
            <a:ext cx="6652500" cy="0"/>
          </a:xfrm>
          <a:prstGeom prst="straightConnector1">
            <a:avLst/>
          </a:prstGeom>
          <a:noFill/>
          <a:ln cap="rnd" cmpd="sng" w="66675">
            <a:solidFill>
              <a:srgbClr val="FFDCB8"/>
            </a:solidFill>
            <a:prstDash val="dot"/>
            <a:round/>
            <a:headEnd len="sm" w="sm" type="none"/>
            <a:tailEnd len="sm" w="sm" type="none"/>
          </a:ln>
        </p:spPr>
      </p:cxnSp>
      <p:cxnSp>
        <p:nvCxnSpPr>
          <p:cNvPr id="15" name="Google Shape;15;p3"/>
          <p:cNvCxnSpPr/>
          <p:nvPr/>
        </p:nvCxnSpPr>
        <p:spPr>
          <a:xfrm>
            <a:off x="678223" y="646213"/>
            <a:ext cx="0" cy="2890500"/>
          </a:xfrm>
          <a:prstGeom prst="straightConnector1">
            <a:avLst/>
          </a:prstGeom>
          <a:noFill/>
          <a:ln cap="rnd" cmpd="sng" w="66675">
            <a:solidFill>
              <a:srgbClr val="FFDCB8"/>
            </a:solidFill>
            <a:prstDash val="dot"/>
            <a:round/>
            <a:headEnd len="sm" w="sm" type="none"/>
            <a:tailEnd len="sm" w="sm" type="none"/>
          </a:ln>
        </p:spPr>
      </p:cxnSp>
      <p:sp>
        <p:nvSpPr>
          <p:cNvPr id="16" name="Google Shape;16;p3"/>
          <p:cNvSpPr txBox="1"/>
          <p:nvPr>
            <p:ph type="ctrTitle"/>
          </p:nvPr>
        </p:nvSpPr>
        <p:spPr>
          <a:xfrm>
            <a:off x="996000" y="1041850"/>
            <a:ext cx="16296000" cy="1470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pic>
        <p:nvPicPr>
          <p:cNvPr id="18" name="Google Shape;18;p4"/>
          <p:cNvPicPr preferRelativeResize="0"/>
          <p:nvPr/>
        </p:nvPicPr>
        <p:blipFill>
          <a:blip r:embed="rId2">
            <a:alphaModFix/>
          </a:blip>
          <a:stretch>
            <a:fillRect/>
          </a:stretch>
        </p:blipFill>
        <p:spPr>
          <a:xfrm>
            <a:off x="0" y="0"/>
            <a:ext cx="18288000" cy="10287000"/>
          </a:xfrm>
          <a:prstGeom prst="rect">
            <a:avLst/>
          </a:prstGeom>
          <a:noFill/>
          <a:ln>
            <a:noFill/>
          </a:ln>
        </p:spPr>
      </p:pic>
      <p:cxnSp>
        <p:nvCxnSpPr>
          <p:cNvPr id="19" name="Google Shape;19;p4"/>
          <p:cNvCxnSpPr/>
          <p:nvPr/>
        </p:nvCxnSpPr>
        <p:spPr>
          <a:xfrm>
            <a:off x="9405814" y="440611"/>
            <a:ext cx="4410900" cy="0"/>
          </a:xfrm>
          <a:prstGeom prst="straightConnector1">
            <a:avLst/>
          </a:prstGeom>
          <a:noFill/>
          <a:ln cap="rnd" cmpd="sng" w="66675">
            <a:solidFill>
              <a:srgbClr val="FFDCB8"/>
            </a:solidFill>
            <a:prstDash val="dot"/>
            <a:round/>
            <a:headEnd len="sm" w="sm" type="none"/>
            <a:tailEnd len="sm" w="sm" type="none"/>
          </a:ln>
        </p:spPr>
      </p:cxnSp>
      <p:cxnSp>
        <p:nvCxnSpPr>
          <p:cNvPr id="20" name="Google Shape;20;p4"/>
          <p:cNvCxnSpPr/>
          <p:nvPr/>
        </p:nvCxnSpPr>
        <p:spPr>
          <a:xfrm flipH="1" rot="10800000">
            <a:off x="8924544" y="9754240"/>
            <a:ext cx="8720100" cy="47400"/>
          </a:xfrm>
          <a:prstGeom prst="straightConnector1">
            <a:avLst/>
          </a:prstGeom>
          <a:noFill/>
          <a:ln cap="flat" cmpd="sng" w="38100">
            <a:solidFill>
              <a:srgbClr val="FFDCB8"/>
            </a:solidFill>
            <a:prstDash val="solid"/>
            <a:round/>
            <a:headEnd len="sm" w="sm" type="none"/>
            <a:tailEnd len="sm" w="sm" type="none"/>
          </a:ln>
        </p:spPr>
      </p:cxnSp>
      <p:cxnSp>
        <p:nvCxnSpPr>
          <p:cNvPr id="21" name="Google Shape;21;p4"/>
          <p:cNvCxnSpPr/>
          <p:nvPr/>
        </p:nvCxnSpPr>
        <p:spPr>
          <a:xfrm flipH="1" rot="10800000">
            <a:off x="14125223" y="425359"/>
            <a:ext cx="3519600" cy="30600"/>
          </a:xfrm>
          <a:prstGeom prst="straightConnector1">
            <a:avLst/>
          </a:prstGeom>
          <a:noFill/>
          <a:ln cap="flat" cmpd="sng" w="38100">
            <a:solidFill>
              <a:srgbClr val="FFDCB8"/>
            </a:solidFill>
            <a:prstDash val="solid"/>
            <a:round/>
            <a:headEnd len="sm" w="sm" type="none"/>
            <a:tailEnd len="sm" w="sm" type="none"/>
          </a:ln>
        </p:spPr>
      </p:cxnSp>
      <p:cxnSp>
        <p:nvCxnSpPr>
          <p:cNvPr id="22" name="Google Shape;22;p4"/>
          <p:cNvCxnSpPr/>
          <p:nvPr/>
        </p:nvCxnSpPr>
        <p:spPr>
          <a:xfrm>
            <a:off x="17625667" y="392986"/>
            <a:ext cx="0" cy="9389700"/>
          </a:xfrm>
          <a:prstGeom prst="straightConnector1">
            <a:avLst/>
          </a:prstGeom>
          <a:noFill/>
          <a:ln cap="flat" cmpd="sng" w="38100">
            <a:solidFill>
              <a:srgbClr val="FFDCB8"/>
            </a:solidFill>
            <a:prstDash val="solid"/>
            <a:round/>
            <a:headEnd len="sm" w="sm" type="none"/>
            <a:tailEnd len="sm" w="sm" type="none"/>
          </a:ln>
        </p:spPr>
      </p:cxnSp>
      <p:sp>
        <p:nvSpPr>
          <p:cNvPr id="23" name="Google Shape;23;p4"/>
          <p:cNvSpPr txBox="1"/>
          <p:nvPr>
            <p:ph type="title"/>
          </p:nvPr>
        </p:nvSpPr>
        <p:spPr>
          <a:xfrm>
            <a:off x="1242300" y="1261150"/>
            <a:ext cx="158034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4"/>
          <p:cNvSpPr txBox="1"/>
          <p:nvPr>
            <p:ph idx="1" type="body"/>
          </p:nvPr>
        </p:nvSpPr>
        <p:spPr>
          <a:xfrm>
            <a:off x="1242300" y="4164075"/>
            <a:ext cx="8229600" cy="45261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5" name="Shape 25"/>
        <p:cNvGrpSpPr/>
        <p:nvPr/>
      </p:nvGrpSpPr>
      <p:grpSpPr>
        <a:xfrm>
          <a:off x="0" y="0"/>
          <a:ext cx="0" cy="0"/>
          <a:chOff x="0" y="0"/>
          <a:chExt cx="0" cy="0"/>
        </a:xfrm>
      </p:grpSpPr>
      <p:pic>
        <p:nvPicPr>
          <p:cNvPr id="26" name="Google Shape;26;p5"/>
          <p:cNvPicPr preferRelativeResize="0"/>
          <p:nvPr/>
        </p:nvPicPr>
        <p:blipFill>
          <a:blip r:embed="rId2">
            <a:alphaModFix/>
          </a:blip>
          <a:stretch>
            <a:fillRect/>
          </a:stretch>
        </p:blipFill>
        <p:spPr>
          <a:xfrm>
            <a:off x="0" y="0"/>
            <a:ext cx="18288000" cy="10287000"/>
          </a:xfrm>
          <a:prstGeom prst="rect">
            <a:avLst/>
          </a:prstGeom>
          <a:noFill/>
          <a:ln>
            <a:noFill/>
          </a:ln>
        </p:spPr>
      </p:pic>
      <p:cxnSp>
        <p:nvCxnSpPr>
          <p:cNvPr id="27" name="Google Shape;27;p5"/>
          <p:cNvCxnSpPr/>
          <p:nvPr/>
        </p:nvCxnSpPr>
        <p:spPr>
          <a:xfrm>
            <a:off x="9405814" y="440611"/>
            <a:ext cx="4410900" cy="0"/>
          </a:xfrm>
          <a:prstGeom prst="straightConnector1">
            <a:avLst/>
          </a:prstGeom>
          <a:noFill/>
          <a:ln cap="rnd" cmpd="sng" w="66675">
            <a:solidFill>
              <a:srgbClr val="FFDCB8"/>
            </a:solidFill>
            <a:prstDash val="dot"/>
            <a:round/>
            <a:headEnd len="sm" w="sm" type="none"/>
            <a:tailEnd len="sm" w="sm" type="none"/>
          </a:ln>
        </p:spPr>
      </p:cxnSp>
      <p:cxnSp>
        <p:nvCxnSpPr>
          <p:cNvPr id="28" name="Google Shape;28;p5"/>
          <p:cNvCxnSpPr/>
          <p:nvPr/>
        </p:nvCxnSpPr>
        <p:spPr>
          <a:xfrm>
            <a:off x="13508747" y="9754223"/>
            <a:ext cx="4126500" cy="0"/>
          </a:xfrm>
          <a:prstGeom prst="straightConnector1">
            <a:avLst/>
          </a:prstGeom>
          <a:noFill/>
          <a:ln cap="flat" cmpd="sng" w="38100">
            <a:solidFill>
              <a:srgbClr val="FFDCB8"/>
            </a:solidFill>
            <a:prstDash val="solid"/>
            <a:round/>
            <a:headEnd len="sm" w="sm" type="none"/>
            <a:tailEnd len="sm" w="sm" type="none"/>
          </a:ln>
        </p:spPr>
      </p:cxnSp>
      <p:cxnSp>
        <p:nvCxnSpPr>
          <p:cNvPr id="29" name="Google Shape;29;p5"/>
          <p:cNvCxnSpPr/>
          <p:nvPr/>
        </p:nvCxnSpPr>
        <p:spPr>
          <a:xfrm flipH="1" rot="10800000">
            <a:off x="14125223" y="425359"/>
            <a:ext cx="3519600" cy="30600"/>
          </a:xfrm>
          <a:prstGeom prst="straightConnector1">
            <a:avLst/>
          </a:prstGeom>
          <a:noFill/>
          <a:ln cap="flat" cmpd="sng" w="38100">
            <a:solidFill>
              <a:srgbClr val="FFDCB8"/>
            </a:solidFill>
            <a:prstDash val="solid"/>
            <a:round/>
            <a:headEnd len="sm" w="sm" type="none"/>
            <a:tailEnd len="sm" w="sm" type="none"/>
          </a:ln>
        </p:spPr>
      </p:cxnSp>
      <p:cxnSp>
        <p:nvCxnSpPr>
          <p:cNvPr id="30" name="Google Shape;30;p5"/>
          <p:cNvCxnSpPr/>
          <p:nvPr/>
        </p:nvCxnSpPr>
        <p:spPr>
          <a:xfrm flipH="1">
            <a:off x="17617267" y="392986"/>
            <a:ext cx="8400" cy="9377400"/>
          </a:xfrm>
          <a:prstGeom prst="straightConnector1">
            <a:avLst/>
          </a:prstGeom>
          <a:noFill/>
          <a:ln cap="flat" cmpd="sng" w="38100">
            <a:solidFill>
              <a:srgbClr val="FFDCB8"/>
            </a:solidFill>
            <a:prstDash val="solid"/>
            <a:round/>
            <a:headEnd len="sm" w="sm" type="none"/>
            <a:tailEnd len="sm" w="sm" type="none"/>
          </a:ln>
        </p:spPr>
      </p:cxnSp>
      <p:cxnSp>
        <p:nvCxnSpPr>
          <p:cNvPr id="31" name="Google Shape;31;p5"/>
          <p:cNvCxnSpPr/>
          <p:nvPr/>
        </p:nvCxnSpPr>
        <p:spPr>
          <a:xfrm>
            <a:off x="678223" y="646213"/>
            <a:ext cx="0" cy="2890500"/>
          </a:xfrm>
          <a:prstGeom prst="straightConnector1">
            <a:avLst/>
          </a:prstGeom>
          <a:noFill/>
          <a:ln cap="rnd" cmpd="sng" w="66675">
            <a:solidFill>
              <a:srgbClr val="FFDCB8"/>
            </a:solidFill>
            <a:prstDash val="solid"/>
            <a:round/>
            <a:headEnd len="sm" w="sm" type="none"/>
            <a:tailEnd len="sm" w="sm" type="none"/>
          </a:ln>
        </p:spPr>
      </p:cxnSp>
      <p:sp>
        <p:nvSpPr>
          <p:cNvPr id="32" name="Google Shape;32;p5"/>
          <p:cNvSpPr txBox="1"/>
          <p:nvPr>
            <p:ph type="title"/>
          </p:nvPr>
        </p:nvSpPr>
        <p:spPr>
          <a:xfrm>
            <a:off x="2156161" y="750650"/>
            <a:ext cx="14932800" cy="1362000"/>
          </a:xfrm>
          <a:prstGeom prst="rect">
            <a:avLst/>
          </a:prstGeom>
          <a:noFill/>
          <a:ln>
            <a:noFill/>
          </a:ln>
        </p:spPr>
        <p:txBody>
          <a:bodyPr anchorCtr="0" anchor="t" bIns="45700" lIns="91425" spcFirstLastPara="1" rIns="91425" wrap="square" tIns="45700">
            <a:normAutofit/>
          </a:bodyPr>
          <a:lstStyle>
            <a:lvl1pPr lvl="0">
              <a:spcBef>
                <a:spcPts val="0"/>
              </a:spcBef>
              <a:spcAft>
                <a:spcPts val="0"/>
              </a:spcAft>
              <a:buClr>
                <a:schemeClr val="dk1"/>
              </a:buClr>
              <a:buSzPts val="9000"/>
              <a:buFont typeface="Calibri"/>
              <a:buNone/>
              <a:defRPr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3" name="Google Shape;33;p5"/>
          <p:cNvSpPr txBox="1"/>
          <p:nvPr>
            <p:ph idx="1" type="body"/>
          </p:nvPr>
        </p:nvSpPr>
        <p:spPr>
          <a:xfrm>
            <a:off x="5736338" y="6716688"/>
            <a:ext cx="7772400" cy="1500300"/>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SzPts val="2400"/>
              <a:buNone/>
              <a:defRPr/>
            </a:lvl1pPr>
            <a:lvl2pPr indent="-228600" lvl="1" marL="914400" algn="l">
              <a:spcBef>
                <a:spcPts val="360"/>
              </a:spcBef>
              <a:spcAft>
                <a:spcPts val="0"/>
              </a:spcAft>
              <a:buSzPts val="2400"/>
              <a:buNone/>
              <a:defRPr/>
            </a:lvl2pPr>
            <a:lvl3pPr indent="-228600" lvl="2" marL="1371600" algn="l">
              <a:spcBef>
                <a:spcPts val="320"/>
              </a:spcBef>
              <a:spcAft>
                <a:spcPts val="0"/>
              </a:spcAft>
              <a:buSzPts val="2400"/>
              <a:buNone/>
              <a:defRPr/>
            </a:lvl3pPr>
            <a:lvl4pPr indent="-228600" lvl="3" marL="1828800" algn="l">
              <a:spcBef>
                <a:spcPts val="280"/>
              </a:spcBef>
              <a:spcAft>
                <a:spcPts val="0"/>
              </a:spcAft>
              <a:buSzPts val="2400"/>
              <a:buNone/>
              <a:defRPr/>
            </a:lvl4pPr>
            <a:lvl5pPr indent="-228600" lvl="4" marL="2286000" algn="l">
              <a:spcBef>
                <a:spcPts val="280"/>
              </a:spcBef>
              <a:spcAft>
                <a:spcPts val="0"/>
              </a:spcAft>
              <a:buSzPts val="2400"/>
              <a:buNone/>
              <a:defRPr/>
            </a:lvl5pPr>
            <a:lvl6pPr indent="-228600" lvl="5" marL="2743200" algn="l">
              <a:spcBef>
                <a:spcPts val="280"/>
              </a:spcBef>
              <a:spcAft>
                <a:spcPts val="0"/>
              </a:spcAft>
              <a:buSzPts val="2400"/>
              <a:buNone/>
              <a:defRPr/>
            </a:lvl6pPr>
            <a:lvl7pPr indent="-228600" lvl="6" marL="3200400" algn="l">
              <a:spcBef>
                <a:spcPts val="280"/>
              </a:spcBef>
              <a:spcAft>
                <a:spcPts val="0"/>
              </a:spcAft>
              <a:buSzPts val="2400"/>
              <a:buNone/>
              <a:defRPr/>
            </a:lvl7pPr>
            <a:lvl8pPr indent="-228600" lvl="7" marL="3657600" algn="l">
              <a:spcBef>
                <a:spcPts val="280"/>
              </a:spcBef>
              <a:spcAft>
                <a:spcPts val="0"/>
              </a:spcAft>
              <a:buSzPts val="2400"/>
              <a:buNone/>
              <a:defRPr/>
            </a:lvl8pPr>
            <a:lvl9pPr indent="-228600" lvl="8" marL="4114800" algn="l">
              <a:spcBef>
                <a:spcPts val="280"/>
              </a:spcBef>
              <a:spcAft>
                <a:spcPts val="0"/>
              </a:spcAft>
              <a:buSzPts val="2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pic>
        <p:nvPicPr>
          <p:cNvPr id="35" name="Google Shape;35;p6"/>
          <p:cNvPicPr preferRelativeResize="0"/>
          <p:nvPr/>
        </p:nvPicPr>
        <p:blipFill>
          <a:blip r:embed="rId2">
            <a:alphaModFix/>
          </a:blip>
          <a:stretch>
            <a:fillRect/>
          </a:stretch>
        </p:blipFill>
        <p:spPr>
          <a:xfrm>
            <a:off x="9525" y="0"/>
            <a:ext cx="18288000" cy="10287000"/>
          </a:xfrm>
          <a:prstGeom prst="rect">
            <a:avLst/>
          </a:prstGeom>
          <a:noFill/>
          <a:ln>
            <a:noFill/>
          </a:ln>
        </p:spPr>
      </p:pic>
      <p:cxnSp>
        <p:nvCxnSpPr>
          <p:cNvPr id="36" name="Google Shape;36;p6"/>
          <p:cNvCxnSpPr/>
          <p:nvPr/>
        </p:nvCxnSpPr>
        <p:spPr>
          <a:xfrm>
            <a:off x="4429102" y="9862404"/>
            <a:ext cx="13410300" cy="0"/>
          </a:xfrm>
          <a:prstGeom prst="straightConnector1">
            <a:avLst/>
          </a:prstGeom>
          <a:noFill/>
          <a:ln cap="flat" cmpd="sng" w="38100">
            <a:solidFill>
              <a:srgbClr val="FFDCB8"/>
            </a:solidFill>
            <a:prstDash val="solid"/>
            <a:round/>
            <a:headEnd len="sm" w="sm" type="none"/>
            <a:tailEnd len="sm" w="sm" type="none"/>
          </a:ln>
        </p:spPr>
      </p:cxnSp>
      <p:cxnSp>
        <p:nvCxnSpPr>
          <p:cNvPr id="37" name="Google Shape;37;p6"/>
          <p:cNvCxnSpPr/>
          <p:nvPr/>
        </p:nvCxnSpPr>
        <p:spPr>
          <a:xfrm>
            <a:off x="680709" y="1028700"/>
            <a:ext cx="0" cy="4910700"/>
          </a:xfrm>
          <a:prstGeom prst="straightConnector1">
            <a:avLst/>
          </a:prstGeom>
          <a:noFill/>
          <a:ln cap="flat" cmpd="sng" w="38100">
            <a:solidFill>
              <a:srgbClr val="FFDCB8"/>
            </a:solidFill>
            <a:prstDash val="solid"/>
            <a:round/>
            <a:headEnd len="sm" w="sm" type="none"/>
            <a:tailEnd len="sm" w="sm" type="none"/>
          </a:ln>
        </p:spPr>
      </p:cxnSp>
      <p:cxnSp>
        <p:nvCxnSpPr>
          <p:cNvPr id="38" name="Google Shape;38;p6"/>
          <p:cNvCxnSpPr/>
          <p:nvPr/>
        </p:nvCxnSpPr>
        <p:spPr>
          <a:xfrm>
            <a:off x="680709" y="423943"/>
            <a:ext cx="3748500" cy="0"/>
          </a:xfrm>
          <a:prstGeom prst="straightConnector1">
            <a:avLst/>
          </a:prstGeom>
          <a:noFill/>
          <a:ln cap="rnd" cmpd="sng" w="66675">
            <a:solidFill>
              <a:srgbClr val="FFDCB8"/>
            </a:solidFill>
            <a:prstDash val="dot"/>
            <a:round/>
            <a:headEnd len="sm" w="sm" type="none"/>
            <a:tailEnd len="sm" w="sm" type="none"/>
          </a:ln>
        </p:spPr>
      </p:cxnSp>
      <p:cxnSp>
        <p:nvCxnSpPr>
          <p:cNvPr id="39" name="Google Shape;39;p6"/>
          <p:cNvCxnSpPr/>
          <p:nvPr/>
        </p:nvCxnSpPr>
        <p:spPr>
          <a:xfrm>
            <a:off x="14091025" y="423943"/>
            <a:ext cx="3748500" cy="0"/>
          </a:xfrm>
          <a:prstGeom prst="straightConnector1">
            <a:avLst/>
          </a:prstGeom>
          <a:noFill/>
          <a:ln cap="rnd" cmpd="sng" w="66675">
            <a:solidFill>
              <a:srgbClr val="FFDCB8"/>
            </a:solidFill>
            <a:prstDash val="dot"/>
            <a:round/>
            <a:headEnd len="sm" w="sm" type="none"/>
            <a:tailEnd len="sm" w="sm" type="none"/>
          </a:ln>
        </p:spPr>
      </p:cxnSp>
      <p:sp>
        <p:nvSpPr>
          <p:cNvPr id="40" name="Google Shape;40;p6"/>
          <p:cNvSpPr txBox="1"/>
          <p:nvPr>
            <p:ph type="title"/>
          </p:nvPr>
        </p:nvSpPr>
        <p:spPr>
          <a:xfrm>
            <a:off x="1242300" y="1261150"/>
            <a:ext cx="158034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6"/>
          <p:cNvSpPr txBox="1"/>
          <p:nvPr>
            <p:ph idx="1" type="body"/>
          </p:nvPr>
        </p:nvSpPr>
        <p:spPr>
          <a:xfrm>
            <a:off x="2336650" y="4525725"/>
            <a:ext cx="6690600" cy="4526100"/>
          </a:xfrm>
          <a:prstGeom prst="rect">
            <a:avLst/>
          </a:prstGeom>
          <a:noFill/>
          <a:ln>
            <a:noFill/>
          </a:ln>
        </p:spPr>
        <p:txBody>
          <a:bodyPr anchorCtr="0" anchor="t" bIns="45700" lIns="91425" spcFirstLastPara="1" rIns="91425" wrap="square" tIns="45700">
            <a:normAutofit/>
          </a:bodyPr>
          <a:lstStyle>
            <a:lvl1pPr indent="-381000" lvl="0" marL="457200" algn="l">
              <a:spcBef>
                <a:spcPts val="560"/>
              </a:spcBef>
              <a:spcAft>
                <a:spcPts val="0"/>
              </a:spcAft>
              <a:buClr>
                <a:schemeClr val="dk1"/>
              </a:buClr>
              <a:buSzPts val="2400"/>
              <a:buChar char="•"/>
              <a:defRPr/>
            </a:lvl1pPr>
            <a:lvl2pPr indent="-381000" lvl="1" marL="914400" algn="l">
              <a:spcBef>
                <a:spcPts val="480"/>
              </a:spcBef>
              <a:spcAft>
                <a:spcPts val="0"/>
              </a:spcAft>
              <a:buClr>
                <a:schemeClr val="dk1"/>
              </a:buClr>
              <a:buSzPts val="2400"/>
              <a:buChar char="–"/>
              <a:defRPr/>
            </a:lvl2pPr>
            <a:lvl3pPr indent="-381000" lvl="2" marL="1371600" algn="l">
              <a:spcBef>
                <a:spcPts val="400"/>
              </a:spcBef>
              <a:spcAft>
                <a:spcPts val="0"/>
              </a:spcAft>
              <a:buClr>
                <a:schemeClr val="dk1"/>
              </a:buClr>
              <a:buSzPts val="2400"/>
              <a:buChar char="•"/>
              <a:defRPr/>
            </a:lvl3pPr>
            <a:lvl4pPr indent="-381000" lvl="3" marL="1828800" algn="l">
              <a:spcBef>
                <a:spcPts val="360"/>
              </a:spcBef>
              <a:spcAft>
                <a:spcPts val="0"/>
              </a:spcAft>
              <a:buClr>
                <a:schemeClr val="dk1"/>
              </a:buClr>
              <a:buSzPts val="2400"/>
              <a:buChar char="–"/>
              <a:defRPr/>
            </a:lvl4pPr>
            <a:lvl5pPr indent="-381000" lvl="4" marL="2286000" algn="l">
              <a:spcBef>
                <a:spcPts val="360"/>
              </a:spcBef>
              <a:spcAft>
                <a:spcPts val="0"/>
              </a:spcAft>
              <a:buClr>
                <a:schemeClr val="dk1"/>
              </a:buClr>
              <a:buSzPts val="2400"/>
              <a:buChar char="»"/>
              <a:defRPr/>
            </a:lvl5pPr>
            <a:lvl6pPr indent="-381000" lvl="5" marL="2743200" algn="l">
              <a:spcBef>
                <a:spcPts val="360"/>
              </a:spcBef>
              <a:spcAft>
                <a:spcPts val="0"/>
              </a:spcAft>
              <a:buClr>
                <a:schemeClr val="dk1"/>
              </a:buClr>
              <a:buSzPts val="2400"/>
              <a:buChar char="•"/>
              <a:defRPr/>
            </a:lvl6pPr>
            <a:lvl7pPr indent="-381000" lvl="6" marL="3200400" algn="l">
              <a:spcBef>
                <a:spcPts val="360"/>
              </a:spcBef>
              <a:spcAft>
                <a:spcPts val="0"/>
              </a:spcAft>
              <a:buClr>
                <a:schemeClr val="dk1"/>
              </a:buClr>
              <a:buSzPts val="2400"/>
              <a:buChar char="•"/>
              <a:defRPr/>
            </a:lvl7pPr>
            <a:lvl8pPr indent="-381000" lvl="7" marL="3657600" algn="l">
              <a:spcBef>
                <a:spcPts val="360"/>
              </a:spcBef>
              <a:spcAft>
                <a:spcPts val="0"/>
              </a:spcAft>
              <a:buClr>
                <a:schemeClr val="dk1"/>
              </a:buClr>
              <a:buSzPts val="2400"/>
              <a:buChar char="•"/>
              <a:defRPr/>
            </a:lvl8pPr>
            <a:lvl9pPr indent="-381000" lvl="8" marL="4114800" algn="l">
              <a:spcBef>
                <a:spcPts val="360"/>
              </a:spcBef>
              <a:spcAft>
                <a:spcPts val="0"/>
              </a:spcAft>
              <a:buClr>
                <a:schemeClr val="dk1"/>
              </a:buClr>
              <a:buSzPts val="2400"/>
              <a:buChar char="•"/>
              <a:defRPr/>
            </a:lvl9pPr>
          </a:lstStyle>
          <a:p/>
        </p:txBody>
      </p:sp>
      <p:sp>
        <p:nvSpPr>
          <p:cNvPr id="42" name="Google Shape;42;p6"/>
          <p:cNvSpPr txBox="1"/>
          <p:nvPr>
            <p:ph idx="2" type="body"/>
          </p:nvPr>
        </p:nvSpPr>
        <p:spPr>
          <a:xfrm>
            <a:off x="9279802" y="4525725"/>
            <a:ext cx="6690600" cy="4526100"/>
          </a:xfrm>
          <a:prstGeom prst="rect">
            <a:avLst/>
          </a:prstGeom>
          <a:noFill/>
          <a:ln>
            <a:noFill/>
          </a:ln>
        </p:spPr>
        <p:txBody>
          <a:bodyPr anchorCtr="0" anchor="t" bIns="45700" lIns="91425" spcFirstLastPara="1" rIns="91425" wrap="square" tIns="45700">
            <a:normAutofit/>
          </a:bodyPr>
          <a:lstStyle>
            <a:lvl1pPr indent="-381000" lvl="0" marL="457200" algn="l">
              <a:spcBef>
                <a:spcPts val="560"/>
              </a:spcBef>
              <a:spcAft>
                <a:spcPts val="0"/>
              </a:spcAft>
              <a:buClr>
                <a:schemeClr val="dk1"/>
              </a:buClr>
              <a:buSzPts val="2400"/>
              <a:buChar char="•"/>
              <a:defRPr/>
            </a:lvl1pPr>
            <a:lvl2pPr indent="-381000" lvl="1" marL="914400" algn="l">
              <a:spcBef>
                <a:spcPts val="480"/>
              </a:spcBef>
              <a:spcAft>
                <a:spcPts val="0"/>
              </a:spcAft>
              <a:buClr>
                <a:schemeClr val="dk1"/>
              </a:buClr>
              <a:buSzPts val="2400"/>
              <a:buChar char="–"/>
              <a:defRPr/>
            </a:lvl2pPr>
            <a:lvl3pPr indent="-381000" lvl="2" marL="1371600" algn="l">
              <a:spcBef>
                <a:spcPts val="400"/>
              </a:spcBef>
              <a:spcAft>
                <a:spcPts val="0"/>
              </a:spcAft>
              <a:buClr>
                <a:schemeClr val="dk1"/>
              </a:buClr>
              <a:buSzPts val="2400"/>
              <a:buChar char="•"/>
              <a:defRPr/>
            </a:lvl3pPr>
            <a:lvl4pPr indent="-381000" lvl="3" marL="1828800" algn="l">
              <a:spcBef>
                <a:spcPts val="360"/>
              </a:spcBef>
              <a:spcAft>
                <a:spcPts val="0"/>
              </a:spcAft>
              <a:buClr>
                <a:schemeClr val="dk1"/>
              </a:buClr>
              <a:buSzPts val="2400"/>
              <a:buChar char="–"/>
              <a:defRPr/>
            </a:lvl4pPr>
            <a:lvl5pPr indent="-381000" lvl="4" marL="2286000" algn="l">
              <a:spcBef>
                <a:spcPts val="360"/>
              </a:spcBef>
              <a:spcAft>
                <a:spcPts val="0"/>
              </a:spcAft>
              <a:buClr>
                <a:schemeClr val="dk1"/>
              </a:buClr>
              <a:buSzPts val="2400"/>
              <a:buChar char="»"/>
              <a:defRPr/>
            </a:lvl5pPr>
            <a:lvl6pPr indent="-381000" lvl="5" marL="2743200" algn="l">
              <a:spcBef>
                <a:spcPts val="360"/>
              </a:spcBef>
              <a:spcAft>
                <a:spcPts val="0"/>
              </a:spcAft>
              <a:buClr>
                <a:schemeClr val="dk1"/>
              </a:buClr>
              <a:buSzPts val="2400"/>
              <a:buChar char="•"/>
              <a:defRPr/>
            </a:lvl6pPr>
            <a:lvl7pPr indent="-381000" lvl="6" marL="3200400" algn="l">
              <a:spcBef>
                <a:spcPts val="360"/>
              </a:spcBef>
              <a:spcAft>
                <a:spcPts val="0"/>
              </a:spcAft>
              <a:buClr>
                <a:schemeClr val="dk1"/>
              </a:buClr>
              <a:buSzPts val="2400"/>
              <a:buChar char="•"/>
              <a:defRPr/>
            </a:lvl7pPr>
            <a:lvl8pPr indent="-381000" lvl="7" marL="3657600" algn="l">
              <a:spcBef>
                <a:spcPts val="360"/>
              </a:spcBef>
              <a:spcAft>
                <a:spcPts val="0"/>
              </a:spcAft>
              <a:buClr>
                <a:schemeClr val="dk1"/>
              </a:buClr>
              <a:buSzPts val="2400"/>
              <a:buChar char="•"/>
              <a:defRPr/>
            </a:lvl8pPr>
            <a:lvl9pPr indent="-381000" lvl="8" marL="4114800" algn="l">
              <a:spcBef>
                <a:spcPts val="360"/>
              </a:spcBef>
              <a:spcAft>
                <a:spcPts val="0"/>
              </a:spcAft>
              <a:buClr>
                <a:schemeClr val="dk1"/>
              </a:buClr>
              <a:buSzPts val="24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3" name="Shape 43"/>
        <p:cNvGrpSpPr/>
        <p:nvPr/>
      </p:nvGrpSpPr>
      <p:grpSpPr>
        <a:xfrm>
          <a:off x="0" y="0"/>
          <a:ext cx="0" cy="0"/>
          <a:chOff x="0" y="0"/>
          <a:chExt cx="0" cy="0"/>
        </a:xfrm>
      </p:grpSpPr>
      <p:pic>
        <p:nvPicPr>
          <p:cNvPr id="44" name="Google Shape;44;p7"/>
          <p:cNvPicPr preferRelativeResize="0"/>
          <p:nvPr/>
        </p:nvPicPr>
        <p:blipFill>
          <a:blip r:embed="rId2">
            <a:alphaModFix/>
          </a:blip>
          <a:stretch>
            <a:fillRect/>
          </a:stretch>
        </p:blipFill>
        <p:spPr>
          <a:xfrm>
            <a:off x="0" y="0"/>
            <a:ext cx="18288000" cy="10287000"/>
          </a:xfrm>
          <a:prstGeom prst="rect">
            <a:avLst/>
          </a:prstGeom>
          <a:noFill/>
          <a:ln>
            <a:noFill/>
          </a:ln>
        </p:spPr>
      </p:pic>
      <p:cxnSp>
        <p:nvCxnSpPr>
          <p:cNvPr id="45" name="Google Shape;45;p7"/>
          <p:cNvCxnSpPr/>
          <p:nvPr/>
        </p:nvCxnSpPr>
        <p:spPr>
          <a:xfrm>
            <a:off x="3763184" y="9872051"/>
            <a:ext cx="9868200" cy="0"/>
          </a:xfrm>
          <a:prstGeom prst="straightConnector1">
            <a:avLst/>
          </a:prstGeom>
          <a:noFill/>
          <a:ln cap="flat" cmpd="sng" w="38100">
            <a:solidFill>
              <a:srgbClr val="FFDCB8"/>
            </a:solidFill>
            <a:prstDash val="solid"/>
            <a:round/>
            <a:headEnd len="sm" w="sm" type="none"/>
            <a:tailEnd len="sm" w="sm" type="none"/>
          </a:ln>
        </p:spPr>
      </p:cxnSp>
      <p:cxnSp>
        <p:nvCxnSpPr>
          <p:cNvPr id="46" name="Google Shape;46;p7"/>
          <p:cNvCxnSpPr/>
          <p:nvPr/>
        </p:nvCxnSpPr>
        <p:spPr>
          <a:xfrm>
            <a:off x="14438967" y="9872051"/>
            <a:ext cx="2820300" cy="0"/>
          </a:xfrm>
          <a:prstGeom prst="straightConnector1">
            <a:avLst/>
          </a:prstGeom>
          <a:noFill/>
          <a:ln cap="rnd" cmpd="sng" w="66675">
            <a:solidFill>
              <a:srgbClr val="FFDCB8"/>
            </a:solidFill>
            <a:prstDash val="dot"/>
            <a:round/>
            <a:headEnd len="sm" w="sm" type="none"/>
            <a:tailEnd len="sm" w="sm" type="none"/>
          </a:ln>
        </p:spPr>
      </p:cxnSp>
      <p:cxnSp>
        <p:nvCxnSpPr>
          <p:cNvPr id="47" name="Google Shape;47;p7"/>
          <p:cNvCxnSpPr/>
          <p:nvPr/>
        </p:nvCxnSpPr>
        <p:spPr>
          <a:xfrm>
            <a:off x="678223" y="666845"/>
            <a:ext cx="0" cy="5524200"/>
          </a:xfrm>
          <a:prstGeom prst="straightConnector1">
            <a:avLst/>
          </a:prstGeom>
          <a:noFill/>
          <a:ln cap="flat" cmpd="sng" w="38100">
            <a:solidFill>
              <a:srgbClr val="FFDCB8"/>
            </a:solidFill>
            <a:prstDash val="solid"/>
            <a:round/>
            <a:headEnd len="sm" w="sm" type="none"/>
            <a:tailEnd len="sm" w="sm" type="none"/>
          </a:ln>
        </p:spPr>
      </p:cxnSp>
      <p:cxnSp>
        <p:nvCxnSpPr>
          <p:cNvPr id="48" name="Google Shape;48;p7"/>
          <p:cNvCxnSpPr/>
          <p:nvPr/>
        </p:nvCxnSpPr>
        <p:spPr>
          <a:xfrm>
            <a:off x="17617306" y="3822470"/>
            <a:ext cx="0" cy="5435700"/>
          </a:xfrm>
          <a:prstGeom prst="straightConnector1">
            <a:avLst/>
          </a:prstGeom>
          <a:noFill/>
          <a:ln cap="flat" cmpd="sng" w="38100">
            <a:solidFill>
              <a:srgbClr val="FFDCB8"/>
            </a:solidFill>
            <a:prstDash val="solid"/>
            <a:round/>
            <a:headEnd len="sm" w="sm" type="none"/>
            <a:tailEnd len="sm" w="sm" type="none"/>
          </a:ln>
        </p:spPr>
      </p:cxnSp>
      <p:sp>
        <p:nvSpPr>
          <p:cNvPr id="49" name="Google Shape;49;p7"/>
          <p:cNvSpPr txBox="1"/>
          <p:nvPr>
            <p:ph type="title"/>
          </p:nvPr>
        </p:nvSpPr>
        <p:spPr>
          <a:xfrm>
            <a:off x="1242300" y="1261150"/>
            <a:ext cx="158034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7"/>
          <p:cNvSpPr txBox="1"/>
          <p:nvPr>
            <p:ph idx="1" type="body"/>
          </p:nvPr>
        </p:nvSpPr>
        <p:spPr>
          <a:xfrm>
            <a:off x="1863788" y="4998350"/>
            <a:ext cx="6709500" cy="3951300"/>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a:lvl1pPr>
            <a:lvl2pPr indent="-381000" lvl="1" marL="914400" algn="l">
              <a:spcBef>
                <a:spcPts val="400"/>
              </a:spcBef>
              <a:spcAft>
                <a:spcPts val="0"/>
              </a:spcAft>
              <a:buClr>
                <a:schemeClr val="dk1"/>
              </a:buClr>
              <a:buSzPts val="2400"/>
              <a:buChar char="–"/>
              <a:defRPr/>
            </a:lvl2pPr>
            <a:lvl3pPr indent="-381000" lvl="2" marL="1371600" algn="l">
              <a:spcBef>
                <a:spcPts val="360"/>
              </a:spcBef>
              <a:spcAft>
                <a:spcPts val="0"/>
              </a:spcAft>
              <a:buClr>
                <a:schemeClr val="dk1"/>
              </a:buClr>
              <a:buSzPts val="2400"/>
              <a:buChar char="•"/>
              <a:defRPr/>
            </a:lvl3pPr>
            <a:lvl4pPr indent="-381000" lvl="3" marL="1828800" algn="l">
              <a:spcBef>
                <a:spcPts val="320"/>
              </a:spcBef>
              <a:spcAft>
                <a:spcPts val="0"/>
              </a:spcAft>
              <a:buClr>
                <a:schemeClr val="dk1"/>
              </a:buClr>
              <a:buSzPts val="2400"/>
              <a:buChar char="–"/>
              <a:defRPr/>
            </a:lvl4pPr>
            <a:lvl5pPr indent="-381000" lvl="4" marL="2286000" algn="l">
              <a:spcBef>
                <a:spcPts val="320"/>
              </a:spcBef>
              <a:spcAft>
                <a:spcPts val="0"/>
              </a:spcAft>
              <a:buClr>
                <a:schemeClr val="dk1"/>
              </a:buClr>
              <a:buSzPts val="2400"/>
              <a:buChar char="»"/>
              <a:defRPr/>
            </a:lvl5pPr>
            <a:lvl6pPr indent="-381000" lvl="5" marL="2743200" algn="l">
              <a:spcBef>
                <a:spcPts val="320"/>
              </a:spcBef>
              <a:spcAft>
                <a:spcPts val="0"/>
              </a:spcAft>
              <a:buClr>
                <a:schemeClr val="dk1"/>
              </a:buClr>
              <a:buSzPts val="2400"/>
              <a:buChar char="•"/>
              <a:defRPr/>
            </a:lvl6pPr>
            <a:lvl7pPr indent="-381000" lvl="6" marL="3200400" algn="l">
              <a:spcBef>
                <a:spcPts val="320"/>
              </a:spcBef>
              <a:spcAft>
                <a:spcPts val="0"/>
              </a:spcAft>
              <a:buClr>
                <a:schemeClr val="dk1"/>
              </a:buClr>
              <a:buSzPts val="2400"/>
              <a:buChar char="•"/>
              <a:defRPr/>
            </a:lvl7pPr>
            <a:lvl8pPr indent="-381000" lvl="7" marL="3657600" algn="l">
              <a:spcBef>
                <a:spcPts val="320"/>
              </a:spcBef>
              <a:spcAft>
                <a:spcPts val="0"/>
              </a:spcAft>
              <a:buClr>
                <a:schemeClr val="dk1"/>
              </a:buClr>
              <a:buSzPts val="2400"/>
              <a:buChar char="•"/>
              <a:defRPr/>
            </a:lvl8pPr>
            <a:lvl9pPr indent="-381000" lvl="8" marL="4114800" algn="l">
              <a:spcBef>
                <a:spcPts val="320"/>
              </a:spcBef>
              <a:spcAft>
                <a:spcPts val="0"/>
              </a:spcAft>
              <a:buClr>
                <a:schemeClr val="dk1"/>
              </a:buClr>
              <a:buSzPts val="2400"/>
              <a:buChar char="•"/>
              <a:defRPr/>
            </a:lvl9pPr>
          </a:lstStyle>
          <a:p/>
        </p:txBody>
      </p:sp>
      <p:sp>
        <p:nvSpPr>
          <p:cNvPr id="51" name="Google Shape;51;p7"/>
          <p:cNvSpPr txBox="1"/>
          <p:nvPr>
            <p:ph idx="2" type="body"/>
          </p:nvPr>
        </p:nvSpPr>
        <p:spPr>
          <a:xfrm>
            <a:off x="8818574" y="4998350"/>
            <a:ext cx="6712200" cy="3951300"/>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a:lvl1pPr>
            <a:lvl2pPr indent="-381000" lvl="1" marL="914400" algn="l">
              <a:spcBef>
                <a:spcPts val="400"/>
              </a:spcBef>
              <a:spcAft>
                <a:spcPts val="0"/>
              </a:spcAft>
              <a:buClr>
                <a:schemeClr val="dk1"/>
              </a:buClr>
              <a:buSzPts val="2400"/>
              <a:buChar char="–"/>
              <a:defRPr/>
            </a:lvl2pPr>
            <a:lvl3pPr indent="-381000" lvl="2" marL="1371600" algn="l">
              <a:spcBef>
                <a:spcPts val="360"/>
              </a:spcBef>
              <a:spcAft>
                <a:spcPts val="0"/>
              </a:spcAft>
              <a:buClr>
                <a:schemeClr val="dk1"/>
              </a:buClr>
              <a:buSzPts val="2400"/>
              <a:buChar char="•"/>
              <a:defRPr/>
            </a:lvl3pPr>
            <a:lvl4pPr indent="-381000" lvl="3" marL="1828800" algn="l">
              <a:spcBef>
                <a:spcPts val="320"/>
              </a:spcBef>
              <a:spcAft>
                <a:spcPts val="0"/>
              </a:spcAft>
              <a:buClr>
                <a:schemeClr val="dk1"/>
              </a:buClr>
              <a:buSzPts val="2400"/>
              <a:buChar char="–"/>
              <a:defRPr/>
            </a:lvl4pPr>
            <a:lvl5pPr indent="-381000" lvl="4" marL="2286000" algn="l">
              <a:spcBef>
                <a:spcPts val="320"/>
              </a:spcBef>
              <a:spcAft>
                <a:spcPts val="0"/>
              </a:spcAft>
              <a:buClr>
                <a:schemeClr val="dk1"/>
              </a:buClr>
              <a:buSzPts val="2400"/>
              <a:buChar char="»"/>
              <a:defRPr/>
            </a:lvl5pPr>
            <a:lvl6pPr indent="-381000" lvl="5" marL="2743200" algn="l">
              <a:spcBef>
                <a:spcPts val="320"/>
              </a:spcBef>
              <a:spcAft>
                <a:spcPts val="0"/>
              </a:spcAft>
              <a:buClr>
                <a:schemeClr val="dk1"/>
              </a:buClr>
              <a:buSzPts val="2400"/>
              <a:buChar char="•"/>
              <a:defRPr/>
            </a:lvl6pPr>
            <a:lvl7pPr indent="-381000" lvl="6" marL="3200400" algn="l">
              <a:spcBef>
                <a:spcPts val="320"/>
              </a:spcBef>
              <a:spcAft>
                <a:spcPts val="0"/>
              </a:spcAft>
              <a:buClr>
                <a:schemeClr val="dk1"/>
              </a:buClr>
              <a:buSzPts val="2400"/>
              <a:buChar char="•"/>
              <a:defRPr/>
            </a:lvl7pPr>
            <a:lvl8pPr indent="-381000" lvl="7" marL="3657600" algn="l">
              <a:spcBef>
                <a:spcPts val="320"/>
              </a:spcBef>
              <a:spcAft>
                <a:spcPts val="0"/>
              </a:spcAft>
              <a:buClr>
                <a:schemeClr val="dk1"/>
              </a:buClr>
              <a:buSzPts val="2400"/>
              <a:buChar char="•"/>
              <a:defRPr/>
            </a:lvl8pPr>
            <a:lvl9pPr indent="-381000" lvl="8" marL="4114800" algn="l">
              <a:spcBef>
                <a:spcPts val="320"/>
              </a:spcBef>
              <a:spcAft>
                <a:spcPts val="0"/>
              </a:spcAft>
              <a:buClr>
                <a:schemeClr val="dk1"/>
              </a:buClr>
              <a:buSzPts val="24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2" name="Shape 52"/>
        <p:cNvGrpSpPr/>
        <p:nvPr/>
      </p:nvGrpSpPr>
      <p:grpSpPr>
        <a:xfrm>
          <a:off x="0" y="0"/>
          <a:ext cx="0" cy="0"/>
          <a:chOff x="0" y="0"/>
          <a:chExt cx="0" cy="0"/>
        </a:xfrm>
      </p:grpSpPr>
      <p:pic>
        <p:nvPicPr>
          <p:cNvPr id="53" name="Google Shape;53;p8"/>
          <p:cNvPicPr preferRelativeResize="0"/>
          <p:nvPr/>
        </p:nvPicPr>
        <p:blipFill>
          <a:blip r:embed="rId2">
            <a:alphaModFix/>
          </a:blip>
          <a:stretch>
            <a:fillRect/>
          </a:stretch>
        </p:blipFill>
        <p:spPr>
          <a:xfrm>
            <a:off x="0" y="0"/>
            <a:ext cx="18288000" cy="10287000"/>
          </a:xfrm>
          <a:prstGeom prst="rect">
            <a:avLst/>
          </a:prstGeom>
          <a:noFill/>
          <a:ln>
            <a:noFill/>
          </a:ln>
        </p:spPr>
      </p:pic>
      <p:cxnSp>
        <p:nvCxnSpPr>
          <p:cNvPr id="54" name="Google Shape;54;p8"/>
          <p:cNvCxnSpPr/>
          <p:nvPr/>
        </p:nvCxnSpPr>
        <p:spPr>
          <a:xfrm>
            <a:off x="666020" y="9754223"/>
            <a:ext cx="17046300" cy="0"/>
          </a:xfrm>
          <a:prstGeom prst="straightConnector1">
            <a:avLst/>
          </a:prstGeom>
          <a:noFill/>
          <a:ln cap="flat" cmpd="sng" w="38100">
            <a:solidFill>
              <a:srgbClr val="FFDCB8"/>
            </a:solidFill>
            <a:prstDash val="solid"/>
            <a:round/>
            <a:headEnd len="sm" w="sm" type="none"/>
            <a:tailEnd len="sm" w="sm" type="none"/>
          </a:ln>
        </p:spPr>
      </p:cxnSp>
      <p:cxnSp>
        <p:nvCxnSpPr>
          <p:cNvPr id="55" name="Google Shape;55;p8"/>
          <p:cNvCxnSpPr/>
          <p:nvPr/>
        </p:nvCxnSpPr>
        <p:spPr>
          <a:xfrm>
            <a:off x="678223" y="4238258"/>
            <a:ext cx="0" cy="5533200"/>
          </a:xfrm>
          <a:prstGeom prst="straightConnector1">
            <a:avLst/>
          </a:prstGeom>
          <a:noFill/>
          <a:ln cap="flat" cmpd="sng" w="38100">
            <a:solidFill>
              <a:srgbClr val="FFDCB8"/>
            </a:solidFill>
            <a:prstDash val="solid"/>
            <a:round/>
            <a:headEnd len="sm" w="sm" type="none"/>
            <a:tailEnd len="sm" w="sm" type="none"/>
          </a:ln>
        </p:spPr>
      </p:cxnSp>
      <p:cxnSp>
        <p:nvCxnSpPr>
          <p:cNvPr id="56" name="Google Shape;56;p8"/>
          <p:cNvCxnSpPr/>
          <p:nvPr/>
        </p:nvCxnSpPr>
        <p:spPr>
          <a:xfrm>
            <a:off x="678223" y="646213"/>
            <a:ext cx="0" cy="2890500"/>
          </a:xfrm>
          <a:prstGeom prst="straightConnector1">
            <a:avLst/>
          </a:prstGeom>
          <a:noFill/>
          <a:ln cap="rnd" cmpd="sng" w="66675">
            <a:solidFill>
              <a:srgbClr val="FFDCB8"/>
            </a:solidFill>
            <a:prstDash val="dot"/>
            <a:round/>
            <a:headEnd len="sm" w="sm" type="none"/>
            <a:tailEnd len="sm" w="sm" type="none"/>
          </a:ln>
        </p:spPr>
      </p:cxnSp>
      <p:sp>
        <p:nvSpPr>
          <p:cNvPr id="57" name="Google Shape;57;p8"/>
          <p:cNvSpPr txBox="1"/>
          <p:nvPr>
            <p:ph type="title"/>
          </p:nvPr>
        </p:nvSpPr>
        <p:spPr>
          <a:xfrm>
            <a:off x="1242300" y="1261150"/>
            <a:ext cx="158034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pic>
        <p:nvPicPr>
          <p:cNvPr id="59" name="Google Shape;59;p9"/>
          <p:cNvPicPr preferRelativeResize="0"/>
          <p:nvPr/>
        </p:nvPicPr>
        <p:blipFill>
          <a:blip r:embed="rId2">
            <a:alphaModFix/>
          </a:blip>
          <a:stretch>
            <a:fillRect/>
          </a:stretch>
        </p:blipFill>
        <p:spPr>
          <a:xfrm>
            <a:off x="0" y="0"/>
            <a:ext cx="18288000" cy="10287000"/>
          </a:xfrm>
          <a:prstGeom prst="rect">
            <a:avLst/>
          </a:prstGeom>
          <a:noFill/>
          <a:ln>
            <a:noFill/>
          </a:ln>
        </p:spPr>
      </p:pic>
      <p:cxnSp>
        <p:nvCxnSpPr>
          <p:cNvPr id="60" name="Google Shape;60;p9"/>
          <p:cNvCxnSpPr/>
          <p:nvPr/>
        </p:nvCxnSpPr>
        <p:spPr>
          <a:xfrm>
            <a:off x="2720123" y="9754223"/>
            <a:ext cx="12847800" cy="0"/>
          </a:xfrm>
          <a:prstGeom prst="straightConnector1">
            <a:avLst/>
          </a:prstGeom>
          <a:noFill/>
          <a:ln cap="flat" cmpd="sng" w="38100">
            <a:solidFill>
              <a:srgbClr val="FFDCB8"/>
            </a:solidFill>
            <a:prstDash val="solid"/>
            <a:round/>
            <a:headEnd len="sm" w="sm" type="none"/>
            <a:tailEnd len="sm" w="sm" type="none"/>
          </a:ln>
        </p:spPr>
      </p:cxnSp>
      <p:cxnSp>
        <p:nvCxnSpPr>
          <p:cNvPr id="61" name="Google Shape;61;p9"/>
          <p:cNvCxnSpPr/>
          <p:nvPr/>
        </p:nvCxnSpPr>
        <p:spPr>
          <a:xfrm>
            <a:off x="4505892" y="440611"/>
            <a:ext cx="9276300" cy="0"/>
          </a:xfrm>
          <a:prstGeom prst="straightConnector1">
            <a:avLst/>
          </a:prstGeom>
          <a:noFill/>
          <a:ln cap="rnd" cmpd="sng" w="66675">
            <a:solidFill>
              <a:srgbClr val="FFDCB8"/>
            </a:solidFill>
            <a:prstDash val="dot"/>
            <a:round/>
            <a:headEnd len="sm" w="sm" type="none"/>
            <a:tailEnd len="sm" w="sm" type="none"/>
          </a:ln>
        </p:spPr>
      </p:cxnSp>
      <p:sp>
        <p:nvSpPr>
          <p:cNvPr id="62" name="Google Shape;62;p9"/>
          <p:cNvSpPr txBox="1"/>
          <p:nvPr>
            <p:ph type="title"/>
          </p:nvPr>
        </p:nvSpPr>
        <p:spPr>
          <a:xfrm>
            <a:off x="1808400" y="2212075"/>
            <a:ext cx="14671200" cy="1161900"/>
          </a:xfrm>
          <a:prstGeom prst="rect">
            <a:avLst/>
          </a:prstGeom>
          <a:noFill/>
          <a:ln>
            <a:noFill/>
          </a:ln>
        </p:spPr>
        <p:txBody>
          <a:bodyPr anchorCtr="0" anchor="b" bIns="45700" lIns="91425" spcFirstLastPara="1" rIns="91425" wrap="square" tIns="45700">
            <a:normAutofit/>
          </a:bodyPr>
          <a:lstStyle>
            <a:lvl1pPr lvl="0">
              <a:spcBef>
                <a:spcPts val="0"/>
              </a:spcBef>
              <a:spcAft>
                <a:spcPts val="0"/>
              </a:spcAft>
              <a:buClr>
                <a:schemeClr val="dk1"/>
              </a:buClr>
              <a:buSzPts val="9000"/>
              <a:buNone/>
              <a:defRPr/>
            </a:lvl1pPr>
            <a:lvl2pPr lvl="1" algn="ctr">
              <a:spcBef>
                <a:spcPts val="0"/>
              </a:spcBef>
              <a:spcAft>
                <a:spcPts val="0"/>
              </a:spcAft>
              <a:buSzPts val="9000"/>
              <a:buFont typeface="Playfair Display"/>
              <a:buNone/>
              <a:defRPr sz="9000">
                <a:latin typeface="Playfair Display"/>
                <a:ea typeface="Playfair Display"/>
                <a:cs typeface="Playfair Display"/>
                <a:sym typeface="Playfair Display"/>
              </a:defRPr>
            </a:lvl2pPr>
            <a:lvl3pPr lvl="2" algn="ctr">
              <a:spcBef>
                <a:spcPts val="0"/>
              </a:spcBef>
              <a:spcAft>
                <a:spcPts val="0"/>
              </a:spcAft>
              <a:buSzPts val="9000"/>
              <a:buFont typeface="Playfair Display"/>
              <a:buNone/>
              <a:defRPr sz="9000">
                <a:latin typeface="Playfair Display"/>
                <a:ea typeface="Playfair Display"/>
                <a:cs typeface="Playfair Display"/>
                <a:sym typeface="Playfair Display"/>
              </a:defRPr>
            </a:lvl3pPr>
            <a:lvl4pPr lvl="3" algn="ctr">
              <a:spcBef>
                <a:spcPts val="0"/>
              </a:spcBef>
              <a:spcAft>
                <a:spcPts val="0"/>
              </a:spcAft>
              <a:buSzPts val="9000"/>
              <a:buFont typeface="Playfair Display"/>
              <a:buNone/>
              <a:defRPr sz="9000">
                <a:latin typeface="Playfair Display"/>
                <a:ea typeface="Playfair Display"/>
                <a:cs typeface="Playfair Display"/>
                <a:sym typeface="Playfair Display"/>
              </a:defRPr>
            </a:lvl4pPr>
            <a:lvl5pPr lvl="4" algn="ctr">
              <a:spcBef>
                <a:spcPts val="0"/>
              </a:spcBef>
              <a:spcAft>
                <a:spcPts val="0"/>
              </a:spcAft>
              <a:buSzPts val="9000"/>
              <a:buFont typeface="Playfair Display"/>
              <a:buNone/>
              <a:defRPr sz="9000">
                <a:latin typeface="Playfair Display"/>
                <a:ea typeface="Playfair Display"/>
                <a:cs typeface="Playfair Display"/>
                <a:sym typeface="Playfair Display"/>
              </a:defRPr>
            </a:lvl5pPr>
            <a:lvl6pPr lvl="5" algn="ctr">
              <a:spcBef>
                <a:spcPts val="0"/>
              </a:spcBef>
              <a:spcAft>
                <a:spcPts val="0"/>
              </a:spcAft>
              <a:buSzPts val="9000"/>
              <a:buFont typeface="Playfair Display"/>
              <a:buNone/>
              <a:defRPr sz="9000">
                <a:latin typeface="Playfair Display"/>
                <a:ea typeface="Playfair Display"/>
                <a:cs typeface="Playfair Display"/>
                <a:sym typeface="Playfair Display"/>
              </a:defRPr>
            </a:lvl6pPr>
            <a:lvl7pPr lvl="6" algn="ctr">
              <a:spcBef>
                <a:spcPts val="0"/>
              </a:spcBef>
              <a:spcAft>
                <a:spcPts val="0"/>
              </a:spcAft>
              <a:buSzPts val="9000"/>
              <a:buFont typeface="Playfair Display"/>
              <a:buNone/>
              <a:defRPr sz="9000">
                <a:latin typeface="Playfair Display"/>
                <a:ea typeface="Playfair Display"/>
                <a:cs typeface="Playfair Display"/>
                <a:sym typeface="Playfair Display"/>
              </a:defRPr>
            </a:lvl7pPr>
            <a:lvl8pPr lvl="7" algn="ctr">
              <a:spcBef>
                <a:spcPts val="0"/>
              </a:spcBef>
              <a:spcAft>
                <a:spcPts val="0"/>
              </a:spcAft>
              <a:buSzPts val="9000"/>
              <a:buFont typeface="Playfair Display"/>
              <a:buNone/>
              <a:defRPr sz="9000">
                <a:latin typeface="Playfair Display"/>
                <a:ea typeface="Playfair Display"/>
                <a:cs typeface="Playfair Display"/>
                <a:sym typeface="Playfair Display"/>
              </a:defRPr>
            </a:lvl8pPr>
            <a:lvl9pPr lvl="8" algn="ctr">
              <a:spcBef>
                <a:spcPts val="0"/>
              </a:spcBef>
              <a:spcAft>
                <a:spcPts val="0"/>
              </a:spcAft>
              <a:buSzPts val="9000"/>
              <a:buFont typeface="Playfair Display"/>
              <a:buNone/>
              <a:defRPr sz="9000">
                <a:latin typeface="Playfair Display"/>
                <a:ea typeface="Playfair Display"/>
                <a:cs typeface="Playfair Display"/>
                <a:sym typeface="Playfair Display"/>
              </a:defRPr>
            </a:lvl9pPr>
          </a:lstStyle>
          <a:p/>
        </p:txBody>
      </p:sp>
      <p:sp>
        <p:nvSpPr>
          <p:cNvPr id="63" name="Google Shape;63;p9"/>
          <p:cNvSpPr txBox="1"/>
          <p:nvPr>
            <p:ph idx="1" type="body"/>
          </p:nvPr>
        </p:nvSpPr>
        <p:spPr>
          <a:xfrm>
            <a:off x="9293225" y="4700825"/>
            <a:ext cx="7432800" cy="4543800"/>
          </a:xfrm>
          <a:prstGeom prst="rect">
            <a:avLst/>
          </a:prstGeom>
          <a:noFill/>
          <a:ln>
            <a:noFill/>
          </a:ln>
        </p:spPr>
        <p:txBody>
          <a:bodyPr anchorCtr="0" anchor="t" bIns="45700" lIns="91425" spcFirstLastPara="1" rIns="91425" wrap="square" tIns="45700">
            <a:normAutofit/>
          </a:bodyPr>
          <a:lstStyle>
            <a:lvl1pPr indent="-381000" lvl="0" marL="457200" algn="l">
              <a:spcBef>
                <a:spcPts val="640"/>
              </a:spcBef>
              <a:spcAft>
                <a:spcPts val="0"/>
              </a:spcAft>
              <a:buClr>
                <a:schemeClr val="dk1"/>
              </a:buClr>
              <a:buSzPts val="2400"/>
              <a:buChar char="•"/>
              <a:defRPr/>
            </a:lvl1pPr>
            <a:lvl2pPr indent="-381000" lvl="1" marL="914400" algn="l">
              <a:spcBef>
                <a:spcPts val="560"/>
              </a:spcBef>
              <a:spcAft>
                <a:spcPts val="0"/>
              </a:spcAft>
              <a:buClr>
                <a:schemeClr val="dk1"/>
              </a:buClr>
              <a:buSzPts val="2400"/>
              <a:buChar char="–"/>
              <a:defRPr/>
            </a:lvl2pPr>
            <a:lvl3pPr indent="-381000" lvl="2" marL="1371600" algn="l">
              <a:spcBef>
                <a:spcPts val="480"/>
              </a:spcBef>
              <a:spcAft>
                <a:spcPts val="0"/>
              </a:spcAft>
              <a:buClr>
                <a:schemeClr val="dk1"/>
              </a:buClr>
              <a:buSzPts val="2400"/>
              <a:buChar char="•"/>
              <a:defRPr/>
            </a:lvl3pPr>
            <a:lvl4pPr indent="-381000" lvl="3" marL="1828800" algn="l">
              <a:spcBef>
                <a:spcPts val="400"/>
              </a:spcBef>
              <a:spcAft>
                <a:spcPts val="0"/>
              </a:spcAft>
              <a:buClr>
                <a:schemeClr val="dk1"/>
              </a:buClr>
              <a:buSzPts val="2400"/>
              <a:buChar char="–"/>
              <a:defRPr/>
            </a:lvl4pPr>
            <a:lvl5pPr indent="-381000" lvl="4" marL="2286000" algn="l">
              <a:spcBef>
                <a:spcPts val="400"/>
              </a:spcBef>
              <a:spcAft>
                <a:spcPts val="0"/>
              </a:spcAft>
              <a:buClr>
                <a:schemeClr val="dk1"/>
              </a:buClr>
              <a:buSzPts val="2400"/>
              <a:buChar char="»"/>
              <a:defRPr/>
            </a:lvl5pPr>
            <a:lvl6pPr indent="-381000" lvl="5" marL="2743200" algn="l">
              <a:spcBef>
                <a:spcPts val="400"/>
              </a:spcBef>
              <a:spcAft>
                <a:spcPts val="0"/>
              </a:spcAft>
              <a:buClr>
                <a:schemeClr val="dk1"/>
              </a:buClr>
              <a:buSzPts val="2400"/>
              <a:buChar char="•"/>
              <a:defRPr/>
            </a:lvl6pPr>
            <a:lvl7pPr indent="-381000" lvl="6" marL="3200400" algn="l">
              <a:spcBef>
                <a:spcPts val="400"/>
              </a:spcBef>
              <a:spcAft>
                <a:spcPts val="0"/>
              </a:spcAft>
              <a:buClr>
                <a:schemeClr val="dk1"/>
              </a:buClr>
              <a:buSzPts val="2400"/>
              <a:buChar char="•"/>
              <a:defRPr/>
            </a:lvl7pPr>
            <a:lvl8pPr indent="-381000" lvl="7" marL="3657600" algn="l">
              <a:spcBef>
                <a:spcPts val="400"/>
              </a:spcBef>
              <a:spcAft>
                <a:spcPts val="0"/>
              </a:spcAft>
              <a:buClr>
                <a:schemeClr val="dk1"/>
              </a:buClr>
              <a:buSzPts val="2400"/>
              <a:buChar char="•"/>
              <a:defRPr/>
            </a:lvl8pPr>
            <a:lvl9pPr indent="-381000" lvl="8" marL="4114800" algn="l">
              <a:spcBef>
                <a:spcPts val="400"/>
              </a:spcBef>
              <a:spcAft>
                <a:spcPts val="0"/>
              </a:spcAft>
              <a:buClr>
                <a:schemeClr val="dk1"/>
              </a:buClr>
              <a:buSzPts val="2400"/>
              <a:buChar char="•"/>
              <a:defRPr/>
            </a:lvl9pPr>
          </a:lstStyle>
          <a:p/>
        </p:txBody>
      </p:sp>
      <p:sp>
        <p:nvSpPr>
          <p:cNvPr id="64" name="Google Shape;64;p9"/>
          <p:cNvSpPr txBox="1"/>
          <p:nvPr>
            <p:ph idx="2" type="body"/>
          </p:nvPr>
        </p:nvSpPr>
        <p:spPr>
          <a:xfrm>
            <a:off x="1741725" y="4700825"/>
            <a:ext cx="5793600" cy="46911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2400"/>
              <a:buNone/>
              <a:defRPr/>
            </a:lvl1pPr>
            <a:lvl2pPr indent="-228600" lvl="1" marL="914400" algn="l">
              <a:spcBef>
                <a:spcPts val="240"/>
              </a:spcBef>
              <a:spcAft>
                <a:spcPts val="0"/>
              </a:spcAft>
              <a:buClr>
                <a:schemeClr val="dk1"/>
              </a:buClr>
              <a:buSzPts val="2400"/>
              <a:buNone/>
              <a:defRPr/>
            </a:lvl2pPr>
            <a:lvl3pPr indent="-228600" lvl="2" marL="1371600" algn="l">
              <a:spcBef>
                <a:spcPts val="200"/>
              </a:spcBef>
              <a:spcAft>
                <a:spcPts val="0"/>
              </a:spcAft>
              <a:buClr>
                <a:schemeClr val="dk1"/>
              </a:buClr>
              <a:buSzPts val="2400"/>
              <a:buNone/>
              <a:defRPr/>
            </a:lvl3pPr>
            <a:lvl4pPr indent="-228600" lvl="3" marL="1828800" algn="l">
              <a:spcBef>
                <a:spcPts val="180"/>
              </a:spcBef>
              <a:spcAft>
                <a:spcPts val="0"/>
              </a:spcAft>
              <a:buClr>
                <a:schemeClr val="dk1"/>
              </a:buClr>
              <a:buSzPts val="2400"/>
              <a:buNone/>
              <a:defRPr/>
            </a:lvl4pPr>
            <a:lvl5pPr indent="-228600" lvl="4" marL="2286000" algn="l">
              <a:spcBef>
                <a:spcPts val="180"/>
              </a:spcBef>
              <a:spcAft>
                <a:spcPts val="0"/>
              </a:spcAft>
              <a:buClr>
                <a:schemeClr val="dk1"/>
              </a:buClr>
              <a:buSzPts val="2400"/>
              <a:buNone/>
              <a:defRPr/>
            </a:lvl5pPr>
            <a:lvl6pPr indent="-228600" lvl="5" marL="2743200" algn="l">
              <a:spcBef>
                <a:spcPts val="180"/>
              </a:spcBef>
              <a:spcAft>
                <a:spcPts val="0"/>
              </a:spcAft>
              <a:buClr>
                <a:schemeClr val="dk1"/>
              </a:buClr>
              <a:buSzPts val="2400"/>
              <a:buNone/>
              <a:defRPr/>
            </a:lvl6pPr>
            <a:lvl7pPr indent="-228600" lvl="6" marL="3200400" algn="l">
              <a:spcBef>
                <a:spcPts val="180"/>
              </a:spcBef>
              <a:spcAft>
                <a:spcPts val="0"/>
              </a:spcAft>
              <a:buClr>
                <a:schemeClr val="dk1"/>
              </a:buClr>
              <a:buSzPts val="2400"/>
              <a:buNone/>
              <a:defRPr/>
            </a:lvl7pPr>
            <a:lvl8pPr indent="-228600" lvl="7" marL="3657600" algn="l">
              <a:spcBef>
                <a:spcPts val="180"/>
              </a:spcBef>
              <a:spcAft>
                <a:spcPts val="0"/>
              </a:spcAft>
              <a:buClr>
                <a:schemeClr val="dk1"/>
              </a:buClr>
              <a:buSzPts val="2400"/>
              <a:buNone/>
              <a:defRPr/>
            </a:lvl8pPr>
            <a:lvl9pPr indent="-228600" lvl="8" marL="4114800" algn="l">
              <a:spcBef>
                <a:spcPts val="180"/>
              </a:spcBef>
              <a:spcAft>
                <a:spcPts val="0"/>
              </a:spcAft>
              <a:buClr>
                <a:schemeClr val="dk1"/>
              </a:buClr>
              <a:buSzPts val="2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pic>
        <p:nvPicPr>
          <p:cNvPr id="66" name="Google Shape;66;p10"/>
          <p:cNvPicPr preferRelativeResize="0"/>
          <p:nvPr/>
        </p:nvPicPr>
        <p:blipFill>
          <a:blip r:embed="rId2">
            <a:alphaModFix/>
          </a:blip>
          <a:stretch>
            <a:fillRect/>
          </a:stretch>
        </p:blipFill>
        <p:spPr>
          <a:xfrm>
            <a:off x="0" y="0"/>
            <a:ext cx="18288000" cy="10287000"/>
          </a:xfrm>
          <a:prstGeom prst="rect">
            <a:avLst/>
          </a:prstGeom>
          <a:noFill/>
          <a:ln>
            <a:noFill/>
          </a:ln>
        </p:spPr>
      </p:pic>
      <p:cxnSp>
        <p:nvCxnSpPr>
          <p:cNvPr id="67" name="Google Shape;67;p10"/>
          <p:cNvCxnSpPr/>
          <p:nvPr/>
        </p:nvCxnSpPr>
        <p:spPr>
          <a:xfrm>
            <a:off x="6045361" y="9862404"/>
            <a:ext cx="11732100" cy="0"/>
          </a:xfrm>
          <a:prstGeom prst="straightConnector1">
            <a:avLst/>
          </a:prstGeom>
          <a:noFill/>
          <a:ln cap="flat" cmpd="sng" w="38100">
            <a:solidFill>
              <a:srgbClr val="FFDCB8"/>
            </a:solidFill>
            <a:prstDash val="solid"/>
            <a:round/>
            <a:headEnd len="sm" w="sm" type="none"/>
            <a:tailEnd len="sm" w="sm" type="none"/>
          </a:ln>
        </p:spPr>
      </p:cxnSp>
      <p:cxnSp>
        <p:nvCxnSpPr>
          <p:cNvPr id="68" name="Google Shape;68;p10"/>
          <p:cNvCxnSpPr/>
          <p:nvPr/>
        </p:nvCxnSpPr>
        <p:spPr>
          <a:xfrm>
            <a:off x="680709" y="1714500"/>
            <a:ext cx="0" cy="8148000"/>
          </a:xfrm>
          <a:prstGeom prst="straightConnector1">
            <a:avLst/>
          </a:prstGeom>
          <a:noFill/>
          <a:ln cap="flat" cmpd="sng" w="38100">
            <a:solidFill>
              <a:srgbClr val="FFDCB8"/>
            </a:solidFill>
            <a:prstDash val="solid"/>
            <a:round/>
            <a:headEnd len="sm" w="sm" type="none"/>
            <a:tailEnd len="sm" w="sm" type="none"/>
          </a:ln>
        </p:spPr>
      </p:cxnSp>
      <p:cxnSp>
        <p:nvCxnSpPr>
          <p:cNvPr id="69" name="Google Shape;69;p10"/>
          <p:cNvCxnSpPr/>
          <p:nvPr/>
        </p:nvCxnSpPr>
        <p:spPr>
          <a:xfrm>
            <a:off x="1650262" y="423943"/>
            <a:ext cx="2778900" cy="0"/>
          </a:xfrm>
          <a:prstGeom prst="straightConnector1">
            <a:avLst/>
          </a:prstGeom>
          <a:noFill/>
          <a:ln cap="rnd" cmpd="sng" w="66675">
            <a:solidFill>
              <a:srgbClr val="FFDCB8"/>
            </a:solidFill>
            <a:prstDash val="dot"/>
            <a:round/>
            <a:headEnd len="sm" w="sm" type="none"/>
            <a:tailEnd len="sm" w="sm" type="none"/>
          </a:ln>
        </p:spPr>
      </p:cxnSp>
      <p:cxnSp>
        <p:nvCxnSpPr>
          <p:cNvPr id="70" name="Google Shape;70;p10"/>
          <p:cNvCxnSpPr/>
          <p:nvPr/>
        </p:nvCxnSpPr>
        <p:spPr>
          <a:xfrm>
            <a:off x="17777506" y="6530883"/>
            <a:ext cx="0" cy="2727300"/>
          </a:xfrm>
          <a:prstGeom prst="straightConnector1">
            <a:avLst/>
          </a:prstGeom>
          <a:noFill/>
          <a:ln cap="rnd" cmpd="sng" w="66675">
            <a:solidFill>
              <a:srgbClr val="FFDCB8"/>
            </a:solidFill>
            <a:prstDash val="dot"/>
            <a:round/>
            <a:headEnd len="sm" w="sm" type="none"/>
            <a:tailEnd len="sm" w="sm" type="none"/>
          </a:ln>
        </p:spPr>
      </p:cxnSp>
      <p:sp>
        <p:nvSpPr>
          <p:cNvPr id="71" name="Google Shape;71;p10"/>
          <p:cNvSpPr txBox="1"/>
          <p:nvPr>
            <p:ph type="title"/>
          </p:nvPr>
        </p:nvSpPr>
        <p:spPr>
          <a:xfrm>
            <a:off x="1311152" y="2861575"/>
            <a:ext cx="15665700" cy="566700"/>
          </a:xfrm>
          <a:prstGeom prst="rect">
            <a:avLst/>
          </a:prstGeom>
          <a:noFill/>
          <a:ln>
            <a:noFill/>
          </a:ln>
        </p:spPr>
        <p:txBody>
          <a:bodyPr anchorCtr="0" anchor="b" bIns="45700" lIns="91425" spcFirstLastPara="1" rIns="91425" wrap="square" tIns="45700">
            <a:normAutofit/>
          </a:bodyPr>
          <a:lstStyle>
            <a:lvl1pPr lvl="0">
              <a:spcBef>
                <a:spcPts val="0"/>
              </a:spcBef>
              <a:spcAft>
                <a:spcPts val="0"/>
              </a:spcAft>
              <a:buClr>
                <a:schemeClr val="dk1"/>
              </a:buClr>
              <a:buSzPts val="9000"/>
              <a:buFont typeface="Calibri"/>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72" name="Google Shape;72;p10"/>
          <p:cNvSpPr/>
          <p:nvPr>
            <p:ph idx="2" type="pic"/>
          </p:nvPr>
        </p:nvSpPr>
        <p:spPr>
          <a:xfrm>
            <a:off x="11249263" y="5367350"/>
            <a:ext cx="5486400" cy="4114800"/>
          </a:xfrm>
          <a:prstGeom prst="rect">
            <a:avLst/>
          </a:prstGeom>
          <a:noFill/>
          <a:ln>
            <a:noFill/>
          </a:ln>
        </p:spPr>
      </p:sp>
      <p:sp>
        <p:nvSpPr>
          <p:cNvPr id="73" name="Google Shape;73;p10"/>
          <p:cNvSpPr txBox="1"/>
          <p:nvPr>
            <p:ph idx="1" type="body"/>
          </p:nvPr>
        </p:nvSpPr>
        <p:spPr>
          <a:xfrm>
            <a:off x="1996388" y="5367338"/>
            <a:ext cx="5486400" cy="8049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2400"/>
              <a:buNone/>
              <a:defRPr/>
            </a:lvl1pPr>
            <a:lvl2pPr indent="-228600" lvl="1" marL="914400" algn="l">
              <a:spcBef>
                <a:spcPts val="240"/>
              </a:spcBef>
              <a:spcAft>
                <a:spcPts val="0"/>
              </a:spcAft>
              <a:buClr>
                <a:schemeClr val="dk1"/>
              </a:buClr>
              <a:buSzPts val="2400"/>
              <a:buNone/>
              <a:defRPr/>
            </a:lvl2pPr>
            <a:lvl3pPr indent="-228600" lvl="2" marL="1371600" algn="l">
              <a:spcBef>
                <a:spcPts val="200"/>
              </a:spcBef>
              <a:spcAft>
                <a:spcPts val="0"/>
              </a:spcAft>
              <a:buClr>
                <a:schemeClr val="dk1"/>
              </a:buClr>
              <a:buSzPts val="2400"/>
              <a:buNone/>
              <a:defRPr/>
            </a:lvl3pPr>
            <a:lvl4pPr indent="-228600" lvl="3" marL="1828800" algn="l">
              <a:spcBef>
                <a:spcPts val="180"/>
              </a:spcBef>
              <a:spcAft>
                <a:spcPts val="0"/>
              </a:spcAft>
              <a:buClr>
                <a:schemeClr val="dk1"/>
              </a:buClr>
              <a:buSzPts val="2400"/>
              <a:buNone/>
              <a:defRPr/>
            </a:lvl4pPr>
            <a:lvl5pPr indent="-228600" lvl="4" marL="2286000" algn="l">
              <a:spcBef>
                <a:spcPts val="180"/>
              </a:spcBef>
              <a:spcAft>
                <a:spcPts val="0"/>
              </a:spcAft>
              <a:buClr>
                <a:schemeClr val="dk1"/>
              </a:buClr>
              <a:buSzPts val="2400"/>
              <a:buNone/>
              <a:defRPr/>
            </a:lvl5pPr>
            <a:lvl6pPr indent="-228600" lvl="5" marL="2743200" algn="l">
              <a:spcBef>
                <a:spcPts val="180"/>
              </a:spcBef>
              <a:spcAft>
                <a:spcPts val="0"/>
              </a:spcAft>
              <a:buClr>
                <a:schemeClr val="dk1"/>
              </a:buClr>
              <a:buSzPts val="2400"/>
              <a:buNone/>
              <a:defRPr/>
            </a:lvl6pPr>
            <a:lvl7pPr indent="-228600" lvl="6" marL="3200400" algn="l">
              <a:spcBef>
                <a:spcPts val="180"/>
              </a:spcBef>
              <a:spcAft>
                <a:spcPts val="0"/>
              </a:spcAft>
              <a:buClr>
                <a:schemeClr val="dk1"/>
              </a:buClr>
              <a:buSzPts val="2400"/>
              <a:buNone/>
              <a:defRPr/>
            </a:lvl7pPr>
            <a:lvl8pPr indent="-228600" lvl="7" marL="3657600" algn="l">
              <a:spcBef>
                <a:spcPts val="180"/>
              </a:spcBef>
              <a:spcAft>
                <a:spcPts val="0"/>
              </a:spcAft>
              <a:buClr>
                <a:schemeClr val="dk1"/>
              </a:buClr>
              <a:buSzPts val="2400"/>
              <a:buNone/>
              <a:defRPr/>
            </a:lvl8pPr>
            <a:lvl9pPr indent="-228600" lvl="8" marL="4114800" algn="l">
              <a:spcBef>
                <a:spcPts val="180"/>
              </a:spcBef>
              <a:spcAft>
                <a:spcPts val="0"/>
              </a:spcAft>
              <a:buClr>
                <a:schemeClr val="dk1"/>
              </a:buClr>
              <a:buSzPts val="2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1242300" y="1261150"/>
            <a:ext cx="158034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lt2"/>
              </a:buClr>
              <a:buSzPts val="9000"/>
              <a:buFont typeface="Playfair Display"/>
              <a:buNone/>
              <a:defRPr b="1" i="0" sz="9000" u="none" cap="none" strike="noStrike">
                <a:solidFill>
                  <a:schemeClr val="lt2"/>
                </a:solidFill>
                <a:latin typeface="Playfair Display"/>
                <a:ea typeface="Playfair Display"/>
                <a:cs typeface="Playfair Display"/>
                <a:sym typeface="Playfair Display"/>
              </a:defRPr>
            </a:lvl1pPr>
            <a:lvl2pPr lvl="1">
              <a:spcBef>
                <a:spcPts val="0"/>
              </a:spcBef>
              <a:spcAft>
                <a:spcPts val="0"/>
              </a:spcAft>
              <a:buSzPts val="1400"/>
              <a:buNone/>
              <a:defRPr b="1" sz="1800"/>
            </a:lvl2pPr>
            <a:lvl3pPr lvl="2">
              <a:spcBef>
                <a:spcPts val="0"/>
              </a:spcBef>
              <a:spcAft>
                <a:spcPts val="0"/>
              </a:spcAft>
              <a:buSzPts val="1400"/>
              <a:buNone/>
              <a:defRPr b="1" sz="1800"/>
            </a:lvl3pPr>
            <a:lvl4pPr lvl="3">
              <a:spcBef>
                <a:spcPts val="0"/>
              </a:spcBef>
              <a:spcAft>
                <a:spcPts val="0"/>
              </a:spcAft>
              <a:buSzPts val="1400"/>
              <a:buNone/>
              <a:defRPr b="1" sz="1800"/>
            </a:lvl4pPr>
            <a:lvl5pPr lvl="4">
              <a:spcBef>
                <a:spcPts val="0"/>
              </a:spcBef>
              <a:spcAft>
                <a:spcPts val="0"/>
              </a:spcAft>
              <a:buSzPts val="1400"/>
              <a:buNone/>
              <a:defRPr b="1" sz="1800"/>
            </a:lvl5pPr>
            <a:lvl6pPr lvl="5">
              <a:spcBef>
                <a:spcPts val="0"/>
              </a:spcBef>
              <a:spcAft>
                <a:spcPts val="0"/>
              </a:spcAft>
              <a:buSzPts val="1400"/>
              <a:buNone/>
              <a:defRPr b="1" sz="1800"/>
            </a:lvl6pPr>
            <a:lvl7pPr lvl="6">
              <a:spcBef>
                <a:spcPts val="0"/>
              </a:spcBef>
              <a:spcAft>
                <a:spcPts val="0"/>
              </a:spcAft>
              <a:buSzPts val="1400"/>
              <a:buNone/>
              <a:defRPr b="1" sz="1800"/>
            </a:lvl7pPr>
            <a:lvl8pPr lvl="7">
              <a:spcBef>
                <a:spcPts val="0"/>
              </a:spcBef>
              <a:spcAft>
                <a:spcPts val="0"/>
              </a:spcAft>
              <a:buSzPts val="1400"/>
              <a:buNone/>
              <a:defRPr b="1" sz="1800"/>
            </a:lvl8pPr>
            <a:lvl9pPr lvl="8">
              <a:spcBef>
                <a:spcPts val="0"/>
              </a:spcBef>
              <a:spcAft>
                <a:spcPts val="0"/>
              </a:spcAft>
              <a:buSzPts val="1400"/>
              <a:buNone/>
              <a:defRPr b="1" sz="1800"/>
            </a:lvl9pPr>
          </a:lstStyle>
          <a:p/>
        </p:txBody>
      </p:sp>
      <p:sp>
        <p:nvSpPr>
          <p:cNvPr id="7" name="Google Shape;7;p1"/>
          <p:cNvSpPr txBox="1"/>
          <p:nvPr>
            <p:ph idx="1" type="body"/>
          </p:nvPr>
        </p:nvSpPr>
        <p:spPr>
          <a:xfrm>
            <a:off x="5376200" y="4606300"/>
            <a:ext cx="8229600" cy="4526100"/>
          </a:xfrm>
          <a:prstGeom prst="rect">
            <a:avLst/>
          </a:prstGeom>
          <a:noFill/>
          <a:ln>
            <a:noFill/>
          </a:ln>
        </p:spPr>
        <p:txBody>
          <a:bodyPr anchorCtr="0" anchor="t" bIns="45700" lIns="91425" spcFirstLastPara="1" rIns="91425" wrap="square" tIns="45700">
            <a:normAutofit/>
          </a:bodyPr>
          <a:lstStyle>
            <a:lvl1pPr indent="-381000" lvl="0" marL="457200" marR="0" rtl="0" algn="l">
              <a:spcBef>
                <a:spcPts val="640"/>
              </a:spcBef>
              <a:spcAft>
                <a:spcPts val="0"/>
              </a:spcAft>
              <a:buClr>
                <a:schemeClr val="lt1"/>
              </a:buClr>
              <a:buSzPts val="2400"/>
              <a:buFont typeface="Playfair Display"/>
              <a:buChar char="•"/>
              <a:defRPr i="0" sz="2400" u="none" cap="none" strike="noStrike">
                <a:solidFill>
                  <a:schemeClr val="lt1"/>
                </a:solidFill>
                <a:latin typeface="Playfair Display"/>
                <a:ea typeface="Playfair Display"/>
                <a:cs typeface="Playfair Display"/>
                <a:sym typeface="Playfair Display"/>
              </a:defRPr>
            </a:lvl1pPr>
            <a:lvl2pPr indent="-381000" lvl="1" marL="914400" marR="0" rtl="0" algn="l">
              <a:spcBef>
                <a:spcPts val="560"/>
              </a:spcBef>
              <a:spcAft>
                <a:spcPts val="0"/>
              </a:spcAft>
              <a:buClr>
                <a:schemeClr val="lt1"/>
              </a:buClr>
              <a:buSzPts val="2400"/>
              <a:buFont typeface="Playfair Display"/>
              <a:buChar char="–"/>
              <a:defRPr i="0" sz="2400" u="none" cap="none" strike="noStrike">
                <a:solidFill>
                  <a:schemeClr val="lt1"/>
                </a:solidFill>
                <a:latin typeface="Playfair Display"/>
                <a:ea typeface="Playfair Display"/>
                <a:cs typeface="Playfair Display"/>
                <a:sym typeface="Playfair Display"/>
              </a:defRPr>
            </a:lvl2pPr>
            <a:lvl3pPr indent="-381000" lvl="2" marL="1371600" marR="0" rtl="0" algn="l">
              <a:spcBef>
                <a:spcPts val="480"/>
              </a:spcBef>
              <a:spcAft>
                <a:spcPts val="0"/>
              </a:spcAft>
              <a:buClr>
                <a:schemeClr val="lt1"/>
              </a:buClr>
              <a:buSzPts val="2400"/>
              <a:buFont typeface="Playfair Display"/>
              <a:buChar char="•"/>
              <a:defRPr i="0" sz="2400" u="none" cap="none" strike="noStrike">
                <a:solidFill>
                  <a:schemeClr val="lt1"/>
                </a:solidFill>
                <a:latin typeface="Playfair Display"/>
                <a:ea typeface="Playfair Display"/>
                <a:cs typeface="Playfair Display"/>
                <a:sym typeface="Playfair Display"/>
              </a:defRPr>
            </a:lvl3pPr>
            <a:lvl4pPr indent="-381000" lvl="3" marL="1828800" marR="0" rtl="0" algn="l">
              <a:spcBef>
                <a:spcPts val="400"/>
              </a:spcBef>
              <a:spcAft>
                <a:spcPts val="0"/>
              </a:spcAft>
              <a:buClr>
                <a:schemeClr val="lt1"/>
              </a:buClr>
              <a:buSzPts val="2400"/>
              <a:buFont typeface="Playfair Display"/>
              <a:buChar char="–"/>
              <a:defRPr i="0" sz="2400" u="none" cap="none" strike="noStrike">
                <a:solidFill>
                  <a:schemeClr val="lt1"/>
                </a:solidFill>
                <a:latin typeface="Playfair Display"/>
                <a:ea typeface="Playfair Display"/>
                <a:cs typeface="Playfair Display"/>
                <a:sym typeface="Playfair Display"/>
              </a:defRPr>
            </a:lvl4pPr>
            <a:lvl5pPr indent="-381000" lvl="4" marL="2286000" marR="0" rtl="0" algn="l">
              <a:spcBef>
                <a:spcPts val="400"/>
              </a:spcBef>
              <a:spcAft>
                <a:spcPts val="0"/>
              </a:spcAft>
              <a:buClr>
                <a:schemeClr val="lt1"/>
              </a:buClr>
              <a:buSzPts val="2400"/>
              <a:buFont typeface="Playfair Display"/>
              <a:buChar char="»"/>
              <a:defRPr i="0" sz="2400" u="none" cap="none" strike="noStrike">
                <a:solidFill>
                  <a:schemeClr val="lt1"/>
                </a:solidFill>
                <a:latin typeface="Playfair Display"/>
                <a:ea typeface="Playfair Display"/>
                <a:cs typeface="Playfair Display"/>
                <a:sym typeface="Playfair Display"/>
              </a:defRPr>
            </a:lvl5pPr>
            <a:lvl6pPr indent="-381000" lvl="5" marL="2743200" marR="0" rtl="0" algn="l">
              <a:spcBef>
                <a:spcPts val="400"/>
              </a:spcBef>
              <a:spcAft>
                <a:spcPts val="0"/>
              </a:spcAft>
              <a:buClr>
                <a:schemeClr val="lt1"/>
              </a:buClr>
              <a:buSzPts val="2400"/>
              <a:buFont typeface="Playfair Display"/>
              <a:buChar char="•"/>
              <a:defRPr i="0" sz="2400" u="none" cap="none" strike="noStrike">
                <a:solidFill>
                  <a:schemeClr val="lt1"/>
                </a:solidFill>
                <a:latin typeface="Playfair Display"/>
                <a:ea typeface="Playfair Display"/>
                <a:cs typeface="Playfair Display"/>
                <a:sym typeface="Playfair Display"/>
              </a:defRPr>
            </a:lvl6pPr>
            <a:lvl7pPr indent="-381000" lvl="6" marL="3200400" marR="0" rtl="0" algn="l">
              <a:spcBef>
                <a:spcPts val="400"/>
              </a:spcBef>
              <a:spcAft>
                <a:spcPts val="0"/>
              </a:spcAft>
              <a:buClr>
                <a:schemeClr val="lt1"/>
              </a:buClr>
              <a:buSzPts val="2400"/>
              <a:buFont typeface="Playfair Display"/>
              <a:buChar char="•"/>
              <a:defRPr i="0" sz="2400" u="none" cap="none" strike="noStrike">
                <a:solidFill>
                  <a:schemeClr val="lt1"/>
                </a:solidFill>
                <a:latin typeface="Playfair Display"/>
                <a:ea typeface="Playfair Display"/>
                <a:cs typeface="Playfair Display"/>
                <a:sym typeface="Playfair Display"/>
              </a:defRPr>
            </a:lvl7pPr>
            <a:lvl8pPr indent="-381000" lvl="7" marL="3657600" marR="0" rtl="0" algn="l">
              <a:spcBef>
                <a:spcPts val="400"/>
              </a:spcBef>
              <a:spcAft>
                <a:spcPts val="0"/>
              </a:spcAft>
              <a:buClr>
                <a:schemeClr val="lt1"/>
              </a:buClr>
              <a:buSzPts val="2400"/>
              <a:buFont typeface="Playfair Display"/>
              <a:buChar char="•"/>
              <a:defRPr i="0" sz="2400" u="none" cap="none" strike="noStrike">
                <a:solidFill>
                  <a:schemeClr val="lt1"/>
                </a:solidFill>
                <a:latin typeface="Playfair Display"/>
                <a:ea typeface="Playfair Display"/>
                <a:cs typeface="Playfair Display"/>
                <a:sym typeface="Playfair Display"/>
              </a:defRPr>
            </a:lvl8pPr>
            <a:lvl9pPr indent="-381000" lvl="8" marL="4114800" marR="0" rtl="0" algn="l">
              <a:spcBef>
                <a:spcPts val="400"/>
              </a:spcBef>
              <a:spcAft>
                <a:spcPts val="0"/>
              </a:spcAft>
              <a:buClr>
                <a:schemeClr val="lt1"/>
              </a:buClr>
              <a:buSzPts val="2400"/>
              <a:buFont typeface="Playfair Display"/>
              <a:buChar char="•"/>
              <a:defRPr i="0" sz="2400" u="none" cap="none" strike="noStrike">
                <a:solidFill>
                  <a:schemeClr val="lt1"/>
                </a:solidFill>
                <a:latin typeface="Playfair Display"/>
                <a:ea typeface="Playfair Display"/>
                <a:cs typeface="Playfair Display"/>
                <a:sym typeface="Playfair Display"/>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16.png"/><Relationship Id="rId5" Type="http://schemas.openxmlformats.org/officeDocument/2006/relationships/image" Target="../media/image11.png"/><Relationship Id="rId6" Type="http://schemas.openxmlformats.org/officeDocument/2006/relationships/image" Target="../media/image1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46.png"/><Relationship Id="rId5" Type="http://schemas.openxmlformats.org/officeDocument/2006/relationships/image" Target="../media/image51.png"/><Relationship Id="rId6" Type="http://schemas.openxmlformats.org/officeDocument/2006/relationships/image" Target="../media/image37.png"/><Relationship Id="rId7" Type="http://schemas.openxmlformats.org/officeDocument/2006/relationships/image" Target="../media/image36.png"/><Relationship Id="rId8" Type="http://schemas.openxmlformats.org/officeDocument/2006/relationships/image" Target="../media/image6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png"/><Relationship Id="rId4" Type="http://schemas.openxmlformats.org/officeDocument/2006/relationships/image" Target="../media/image42.png"/><Relationship Id="rId5" Type="http://schemas.openxmlformats.org/officeDocument/2006/relationships/image" Target="../media/image54.png"/><Relationship Id="rId6" Type="http://schemas.openxmlformats.org/officeDocument/2006/relationships/image" Target="../media/image52.png"/><Relationship Id="rId7" Type="http://schemas.openxmlformats.org/officeDocument/2006/relationships/image" Target="../media/image63.png"/><Relationship Id="rId8" Type="http://schemas.openxmlformats.org/officeDocument/2006/relationships/image" Target="../media/image6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58.png"/><Relationship Id="rId5" Type="http://schemas.openxmlformats.org/officeDocument/2006/relationships/image" Target="../media/image5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70.png"/><Relationship Id="rId5" Type="http://schemas.openxmlformats.org/officeDocument/2006/relationships/image" Target="../media/image6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png"/><Relationship Id="rId4" Type="http://schemas.openxmlformats.org/officeDocument/2006/relationships/image" Target="../media/image80.png"/><Relationship Id="rId9" Type="http://schemas.openxmlformats.org/officeDocument/2006/relationships/image" Target="../media/image65.png"/><Relationship Id="rId5" Type="http://schemas.openxmlformats.org/officeDocument/2006/relationships/image" Target="../media/image66.png"/><Relationship Id="rId6" Type="http://schemas.openxmlformats.org/officeDocument/2006/relationships/image" Target="../media/image69.png"/><Relationship Id="rId7" Type="http://schemas.openxmlformats.org/officeDocument/2006/relationships/image" Target="../media/image55.png"/><Relationship Id="rId8" Type="http://schemas.openxmlformats.org/officeDocument/2006/relationships/image" Target="../media/image5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82.png"/><Relationship Id="rId4" Type="http://schemas.openxmlformats.org/officeDocument/2006/relationships/image" Target="../media/image7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image" Target="../media/image75.png"/><Relationship Id="rId5" Type="http://schemas.openxmlformats.org/officeDocument/2006/relationships/image" Target="../media/image7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png"/><Relationship Id="rId4" Type="http://schemas.openxmlformats.org/officeDocument/2006/relationships/image" Target="../media/image78.png"/><Relationship Id="rId5" Type="http://schemas.openxmlformats.org/officeDocument/2006/relationships/image" Target="../media/image81.png"/><Relationship Id="rId6" Type="http://schemas.openxmlformats.org/officeDocument/2006/relationships/image" Target="../media/image7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79.png"/><Relationship Id="rId4" Type="http://schemas.openxmlformats.org/officeDocument/2006/relationships/image" Target="../media/image7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png"/><Relationship Id="rId4" Type="http://schemas.openxmlformats.org/officeDocument/2006/relationships/image" Target="../media/image68.png"/><Relationship Id="rId5" Type="http://schemas.openxmlformats.org/officeDocument/2006/relationships/image" Target="../media/image77.png"/><Relationship Id="rId6" Type="http://schemas.openxmlformats.org/officeDocument/2006/relationships/image" Target="../media/image7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14.png"/><Relationship Id="rId6" Type="http://schemas.openxmlformats.org/officeDocument/2006/relationships/image" Target="../media/image13.png"/><Relationship Id="rId7"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17.png"/><Relationship Id="rId5" Type="http://schemas.openxmlformats.org/officeDocument/2006/relationships/image" Target="../media/image35.png"/><Relationship Id="rId6" Type="http://schemas.openxmlformats.org/officeDocument/2006/relationships/image" Target="../media/image2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32.png"/><Relationship Id="rId5" Type="http://schemas.openxmlformats.org/officeDocument/2006/relationships/image" Target="../media/image2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23.png"/><Relationship Id="rId5" Type="http://schemas.openxmlformats.org/officeDocument/2006/relationships/image" Target="../media/image40.png"/><Relationship Id="rId6" Type="http://schemas.openxmlformats.org/officeDocument/2006/relationships/image" Target="../media/image2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19.png"/><Relationship Id="rId9" Type="http://schemas.openxmlformats.org/officeDocument/2006/relationships/image" Target="../media/image29.png"/><Relationship Id="rId5" Type="http://schemas.openxmlformats.org/officeDocument/2006/relationships/image" Target="../media/image20.png"/><Relationship Id="rId6" Type="http://schemas.openxmlformats.org/officeDocument/2006/relationships/image" Target="../media/image26.png"/><Relationship Id="rId7" Type="http://schemas.openxmlformats.org/officeDocument/2006/relationships/image" Target="../media/image24.png"/><Relationship Id="rId8" Type="http://schemas.openxmlformats.org/officeDocument/2006/relationships/image" Target="../media/image3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33.png"/><Relationship Id="rId5" Type="http://schemas.openxmlformats.org/officeDocument/2006/relationships/image" Target="../media/image43.png"/><Relationship Id="rId6" Type="http://schemas.openxmlformats.org/officeDocument/2006/relationships/image" Target="../media/image2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41.png"/><Relationship Id="rId5" Type="http://schemas.openxmlformats.org/officeDocument/2006/relationships/image" Target="../media/image4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34.png"/><Relationship Id="rId5" Type="http://schemas.openxmlformats.org/officeDocument/2006/relationships/image" Target="../media/image31.png"/><Relationship Id="rId6" Type="http://schemas.openxmlformats.org/officeDocument/2006/relationships/image" Target="../media/image59.png"/><Relationship Id="rId7" Type="http://schemas.openxmlformats.org/officeDocument/2006/relationships/image" Target="../media/image39.png"/><Relationship Id="rId8" Type="http://schemas.openxmlformats.org/officeDocument/2006/relationships/image" Target="../media/image4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943D"/>
        </a:solidFill>
      </p:bgPr>
    </p:bg>
    <p:spTree>
      <p:nvGrpSpPr>
        <p:cNvPr id="77" name="Shape 77"/>
        <p:cNvGrpSpPr/>
        <p:nvPr/>
      </p:nvGrpSpPr>
      <p:grpSpPr>
        <a:xfrm>
          <a:off x="0" y="0"/>
          <a:ext cx="0" cy="0"/>
          <a:chOff x="0" y="0"/>
          <a:chExt cx="0" cy="0"/>
        </a:xfrm>
      </p:grpSpPr>
      <p:pic>
        <p:nvPicPr>
          <p:cNvPr id="78" name="Google Shape;78;p11"/>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79" name="Google Shape;79;p11"/>
          <p:cNvPicPr preferRelativeResize="0"/>
          <p:nvPr/>
        </p:nvPicPr>
        <p:blipFill>
          <a:blip r:embed="rId4">
            <a:alphaModFix/>
          </a:blip>
          <a:stretch>
            <a:fillRect/>
          </a:stretch>
        </p:blipFill>
        <p:spPr>
          <a:xfrm>
            <a:off x="14836350" y="1220900"/>
            <a:ext cx="7845201" cy="7845201"/>
          </a:xfrm>
          <a:prstGeom prst="rect">
            <a:avLst/>
          </a:prstGeom>
          <a:noFill/>
          <a:ln>
            <a:noFill/>
          </a:ln>
        </p:spPr>
      </p:pic>
      <p:pic>
        <p:nvPicPr>
          <p:cNvPr id="80" name="Google Shape;80;p11"/>
          <p:cNvPicPr preferRelativeResize="0"/>
          <p:nvPr/>
        </p:nvPicPr>
        <p:blipFill>
          <a:blip r:embed="rId4">
            <a:alphaModFix/>
          </a:blip>
          <a:stretch>
            <a:fillRect/>
          </a:stretch>
        </p:blipFill>
        <p:spPr>
          <a:xfrm>
            <a:off x="-4620300" y="1010600"/>
            <a:ext cx="8055500" cy="8055500"/>
          </a:xfrm>
          <a:prstGeom prst="rect">
            <a:avLst/>
          </a:prstGeom>
          <a:noFill/>
          <a:ln>
            <a:noFill/>
          </a:ln>
        </p:spPr>
      </p:pic>
      <p:pic>
        <p:nvPicPr>
          <p:cNvPr id="81" name="Google Shape;81;p11"/>
          <p:cNvPicPr preferRelativeResize="0"/>
          <p:nvPr/>
        </p:nvPicPr>
        <p:blipFill>
          <a:blip r:embed="rId5">
            <a:alphaModFix/>
          </a:blip>
          <a:stretch>
            <a:fillRect/>
          </a:stretch>
        </p:blipFill>
        <p:spPr>
          <a:xfrm>
            <a:off x="9852200" y="1308300"/>
            <a:ext cx="4984150" cy="5656308"/>
          </a:xfrm>
          <a:prstGeom prst="rect">
            <a:avLst/>
          </a:prstGeom>
          <a:noFill/>
          <a:ln>
            <a:noFill/>
          </a:ln>
        </p:spPr>
      </p:pic>
      <p:pic>
        <p:nvPicPr>
          <p:cNvPr id="82" name="Google Shape;82;p11"/>
          <p:cNvPicPr preferRelativeResize="0"/>
          <p:nvPr/>
        </p:nvPicPr>
        <p:blipFill>
          <a:blip r:embed="rId6">
            <a:alphaModFix/>
          </a:blip>
          <a:stretch>
            <a:fillRect/>
          </a:stretch>
        </p:blipFill>
        <p:spPr>
          <a:xfrm>
            <a:off x="3605575" y="1414525"/>
            <a:ext cx="5355850" cy="5435059"/>
          </a:xfrm>
          <a:prstGeom prst="rect">
            <a:avLst/>
          </a:prstGeom>
          <a:noFill/>
          <a:ln>
            <a:noFill/>
          </a:ln>
        </p:spPr>
      </p:pic>
      <p:cxnSp>
        <p:nvCxnSpPr>
          <p:cNvPr id="83" name="Google Shape;83;p11"/>
          <p:cNvCxnSpPr/>
          <p:nvPr/>
        </p:nvCxnSpPr>
        <p:spPr>
          <a:xfrm>
            <a:off x="2696148" y="578202"/>
            <a:ext cx="12895704" cy="0"/>
          </a:xfrm>
          <a:prstGeom prst="straightConnector1">
            <a:avLst/>
          </a:prstGeom>
          <a:noFill/>
          <a:ln cap="flat" cmpd="sng" w="38100">
            <a:solidFill>
              <a:srgbClr val="FFDCB8"/>
            </a:solidFill>
            <a:prstDash val="solid"/>
            <a:round/>
            <a:headEnd len="sm" w="sm" type="none"/>
            <a:tailEnd len="sm" w="sm" type="none"/>
          </a:ln>
        </p:spPr>
      </p:cxnSp>
      <p:cxnSp>
        <p:nvCxnSpPr>
          <p:cNvPr id="84" name="Google Shape;84;p11"/>
          <p:cNvCxnSpPr/>
          <p:nvPr/>
        </p:nvCxnSpPr>
        <p:spPr>
          <a:xfrm>
            <a:off x="485103" y="9869942"/>
            <a:ext cx="4256441" cy="0"/>
          </a:xfrm>
          <a:prstGeom prst="straightConnector1">
            <a:avLst/>
          </a:prstGeom>
          <a:noFill/>
          <a:ln cap="flat" cmpd="sng" w="66675">
            <a:solidFill>
              <a:srgbClr val="FFDCB8"/>
            </a:solidFill>
            <a:prstDash val="dot"/>
            <a:round/>
            <a:headEnd len="sm" w="sm" type="none"/>
            <a:tailEnd len="sm" w="sm" type="none"/>
          </a:ln>
        </p:spPr>
      </p:cxnSp>
      <p:cxnSp>
        <p:nvCxnSpPr>
          <p:cNvPr id="85" name="Google Shape;85;p11"/>
          <p:cNvCxnSpPr/>
          <p:nvPr/>
        </p:nvCxnSpPr>
        <p:spPr>
          <a:xfrm>
            <a:off x="13546456" y="9869942"/>
            <a:ext cx="4256441" cy="0"/>
          </a:xfrm>
          <a:prstGeom prst="straightConnector1">
            <a:avLst/>
          </a:prstGeom>
          <a:noFill/>
          <a:ln cap="flat" cmpd="sng" w="66675">
            <a:solidFill>
              <a:srgbClr val="FFDCB8"/>
            </a:solidFill>
            <a:prstDash val="dot"/>
            <a:round/>
            <a:headEnd len="sm" w="sm" type="none"/>
            <a:tailEnd len="sm" w="sm" type="none"/>
          </a:ln>
        </p:spPr>
      </p:cxnSp>
      <p:sp>
        <p:nvSpPr>
          <p:cNvPr id="86" name="Google Shape;86;p11"/>
          <p:cNvSpPr txBox="1"/>
          <p:nvPr/>
        </p:nvSpPr>
        <p:spPr>
          <a:xfrm>
            <a:off x="814276" y="7065114"/>
            <a:ext cx="16659300" cy="1763100"/>
          </a:xfrm>
          <a:prstGeom prst="rect">
            <a:avLst/>
          </a:prstGeom>
          <a:noFill/>
          <a:ln>
            <a:noFill/>
          </a:ln>
        </p:spPr>
        <p:txBody>
          <a:bodyPr anchorCtr="0" anchor="t" bIns="0" lIns="0" spcFirstLastPara="1" rIns="0" wrap="square" tIns="0">
            <a:spAutoFit/>
          </a:bodyPr>
          <a:lstStyle/>
          <a:p>
            <a:pPr indent="0" lvl="0" marL="0" marR="0" rtl="0" algn="ctr">
              <a:lnSpc>
                <a:spcPct val="120008"/>
              </a:lnSpc>
              <a:spcBef>
                <a:spcPts val="0"/>
              </a:spcBef>
              <a:spcAft>
                <a:spcPts val="0"/>
              </a:spcAft>
              <a:buNone/>
            </a:pPr>
            <a:r>
              <a:rPr b="1" i="0" lang="en-US" sz="11455" u="none" cap="none" strike="noStrike">
                <a:solidFill>
                  <a:srgbClr val="FDF8BE"/>
                </a:solidFill>
                <a:latin typeface="Playfair Display"/>
                <a:ea typeface="Playfair Display"/>
                <a:cs typeface="Playfair Display"/>
                <a:sym typeface="Playfair Display"/>
              </a:rPr>
              <a:t>International Yoga Day</a:t>
            </a:r>
            <a:endParaRPr b="1">
              <a:latin typeface="Playfair Display"/>
              <a:ea typeface="Playfair Display"/>
              <a:cs typeface="Playfair Display"/>
              <a:sym typeface="Playfair Display"/>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943D"/>
        </a:solidFill>
      </p:bgPr>
    </p:bg>
    <p:spTree>
      <p:nvGrpSpPr>
        <p:cNvPr id="244" name="Shape 244"/>
        <p:cNvGrpSpPr/>
        <p:nvPr/>
      </p:nvGrpSpPr>
      <p:grpSpPr>
        <a:xfrm>
          <a:off x="0" y="0"/>
          <a:ext cx="0" cy="0"/>
          <a:chOff x="0" y="0"/>
          <a:chExt cx="0" cy="0"/>
        </a:xfrm>
      </p:grpSpPr>
      <p:pic>
        <p:nvPicPr>
          <p:cNvPr id="245" name="Google Shape;245;p20"/>
          <p:cNvPicPr preferRelativeResize="0"/>
          <p:nvPr/>
        </p:nvPicPr>
        <p:blipFill>
          <a:blip r:embed="rId3">
            <a:alphaModFix/>
          </a:blip>
          <a:stretch>
            <a:fillRect/>
          </a:stretch>
        </p:blipFill>
        <p:spPr>
          <a:xfrm>
            <a:off x="75" y="0"/>
            <a:ext cx="18288000" cy="10287000"/>
          </a:xfrm>
          <a:prstGeom prst="rect">
            <a:avLst/>
          </a:prstGeom>
          <a:noFill/>
          <a:ln>
            <a:noFill/>
          </a:ln>
        </p:spPr>
      </p:pic>
      <p:pic>
        <p:nvPicPr>
          <p:cNvPr id="246" name="Google Shape;246;p20"/>
          <p:cNvPicPr preferRelativeResize="0"/>
          <p:nvPr/>
        </p:nvPicPr>
        <p:blipFill>
          <a:blip r:embed="rId4">
            <a:alphaModFix/>
          </a:blip>
          <a:stretch>
            <a:fillRect/>
          </a:stretch>
        </p:blipFill>
        <p:spPr>
          <a:xfrm>
            <a:off x="15483925" y="122225"/>
            <a:ext cx="7234450" cy="7234450"/>
          </a:xfrm>
          <a:prstGeom prst="rect">
            <a:avLst/>
          </a:prstGeom>
          <a:noFill/>
          <a:ln>
            <a:noFill/>
          </a:ln>
        </p:spPr>
      </p:pic>
      <p:pic>
        <p:nvPicPr>
          <p:cNvPr id="247" name="Google Shape;247;p20"/>
          <p:cNvPicPr preferRelativeResize="0"/>
          <p:nvPr/>
        </p:nvPicPr>
        <p:blipFill>
          <a:blip r:embed="rId5">
            <a:alphaModFix/>
          </a:blip>
          <a:stretch>
            <a:fillRect/>
          </a:stretch>
        </p:blipFill>
        <p:spPr>
          <a:xfrm>
            <a:off x="-2832100" y="7333545"/>
            <a:ext cx="5915300" cy="5915300"/>
          </a:xfrm>
          <a:prstGeom prst="rect">
            <a:avLst/>
          </a:prstGeom>
          <a:noFill/>
          <a:ln>
            <a:noFill/>
          </a:ln>
        </p:spPr>
      </p:pic>
      <p:sp>
        <p:nvSpPr>
          <p:cNvPr id="248" name="Google Shape;248;p20"/>
          <p:cNvSpPr txBox="1"/>
          <p:nvPr/>
        </p:nvSpPr>
        <p:spPr>
          <a:xfrm>
            <a:off x="486221" y="1412077"/>
            <a:ext cx="17315700" cy="1385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9000" u="none" cap="none" strike="noStrike">
                <a:solidFill>
                  <a:srgbClr val="FDF8BE"/>
                </a:solidFill>
                <a:latin typeface="Playfair Display"/>
                <a:ea typeface="Playfair Display"/>
                <a:cs typeface="Playfair Display"/>
                <a:sym typeface="Playfair Display"/>
              </a:rPr>
              <a:t>Percentages</a:t>
            </a:r>
            <a:endParaRPr b="1">
              <a:latin typeface="Playfair Display"/>
              <a:ea typeface="Playfair Display"/>
              <a:cs typeface="Playfair Display"/>
              <a:sym typeface="Playfair Display"/>
            </a:endParaRPr>
          </a:p>
        </p:txBody>
      </p:sp>
      <p:pic>
        <p:nvPicPr>
          <p:cNvPr id="249" name="Google Shape;249;p20"/>
          <p:cNvPicPr preferRelativeResize="0"/>
          <p:nvPr/>
        </p:nvPicPr>
        <p:blipFill rotWithShape="1">
          <a:blip r:embed="rId6">
            <a:alphaModFix/>
          </a:blip>
          <a:srcRect b="0" l="0" r="0" t="0"/>
          <a:stretch/>
        </p:blipFill>
        <p:spPr>
          <a:xfrm>
            <a:off x="2804077" y="3698103"/>
            <a:ext cx="3349349" cy="3349349"/>
          </a:xfrm>
          <a:prstGeom prst="rect">
            <a:avLst/>
          </a:prstGeom>
          <a:noFill/>
          <a:ln>
            <a:noFill/>
          </a:ln>
        </p:spPr>
      </p:pic>
      <p:pic>
        <p:nvPicPr>
          <p:cNvPr id="250" name="Google Shape;250;p20"/>
          <p:cNvPicPr preferRelativeResize="0"/>
          <p:nvPr/>
        </p:nvPicPr>
        <p:blipFill rotWithShape="1">
          <a:blip r:embed="rId7">
            <a:alphaModFix/>
          </a:blip>
          <a:srcRect b="0" l="0" r="0" t="0"/>
          <a:stretch/>
        </p:blipFill>
        <p:spPr>
          <a:xfrm>
            <a:off x="7469326" y="3698103"/>
            <a:ext cx="3349349" cy="3349349"/>
          </a:xfrm>
          <a:prstGeom prst="rect">
            <a:avLst/>
          </a:prstGeom>
          <a:noFill/>
          <a:ln>
            <a:noFill/>
          </a:ln>
        </p:spPr>
      </p:pic>
      <p:pic>
        <p:nvPicPr>
          <p:cNvPr id="251" name="Google Shape;251;p20"/>
          <p:cNvPicPr preferRelativeResize="0"/>
          <p:nvPr/>
        </p:nvPicPr>
        <p:blipFill rotWithShape="1">
          <a:blip r:embed="rId8">
            <a:alphaModFix/>
          </a:blip>
          <a:srcRect b="0" l="0" r="0" t="0"/>
          <a:stretch/>
        </p:blipFill>
        <p:spPr>
          <a:xfrm>
            <a:off x="12134575" y="3698103"/>
            <a:ext cx="3349349" cy="3349349"/>
          </a:xfrm>
          <a:prstGeom prst="rect">
            <a:avLst/>
          </a:prstGeom>
          <a:noFill/>
          <a:ln>
            <a:noFill/>
          </a:ln>
        </p:spPr>
      </p:pic>
      <p:sp>
        <p:nvSpPr>
          <p:cNvPr id="252" name="Google Shape;252;p20"/>
          <p:cNvSpPr txBox="1"/>
          <p:nvPr/>
        </p:nvSpPr>
        <p:spPr>
          <a:xfrm>
            <a:off x="2982803" y="2956699"/>
            <a:ext cx="12322393" cy="45529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400" u="none" cap="none" strike="noStrike">
                <a:solidFill>
                  <a:srgbClr val="FFFFFF"/>
                </a:solidFill>
                <a:latin typeface="Arial"/>
                <a:ea typeface="Arial"/>
                <a:cs typeface="Arial"/>
                <a:sym typeface="Arial"/>
              </a:rPr>
              <a:t>Elaborate on the featured statistic</a:t>
            </a:r>
            <a:endParaRPr/>
          </a:p>
        </p:txBody>
      </p:sp>
      <p:sp>
        <p:nvSpPr>
          <p:cNvPr id="253" name="Google Shape;253;p20"/>
          <p:cNvSpPr txBox="1"/>
          <p:nvPr/>
        </p:nvSpPr>
        <p:spPr>
          <a:xfrm>
            <a:off x="2942100" y="7234450"/>
            <a:ext cx="3073200" cy="88650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Arial"/>
                <a:ea typeface="Arial"/>
                <a:cs typeface="Arial"/>
                <a:sym typeface="Arial"/>
              </a:rPr>
              <a:t>Elaborate on the featured statistic.</a:t>
            </a:r>
            <a:endParaRPr/>
          </a:p>
        </p:txBody>
      </p:sp>
      <p:sp>
        <p:nvSpPr>
          <p:cNvPr id="254" name="Google Shape;254;p20"/>
          <p:cNvSpPr txBox="1"/>
          <p:nvPr/>
        </p:nvSpPr>
        <p:spPr>
          <a:xfrm>
            <a:off x="7555800" y="7234450"/>
            <a:ext cx="3176400" cy="88650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Arial"/>
                <a:ea typeface="Arial"/>
                <a:cs typeface="Arial"/>
                <a:sym typeface="Arial"/>
              </a:rPr>
              <a:t>Elaborate on the featured statistic.</a:t>
            </a:r>
            <a:endParaRPr/>
          </a:p>
        </p:txBody>
      </p:sp>
      <p:sp>
        <p:nvSpPr>
          <p:cNvPr id="255" name="Google Shape;255;p20"/>
          <p:cNvSpPr txBox="1"/>
          <p:nvPr/>
        </p:nvSpPr>
        <p:spPr>
          <a:xfrm>
            <a:off x="12272650" y="7234450"/>
            <a:ext cx="3073200" cy="88650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Arial"/>
                <a:ea typeface="Arial"/>
                <a:cs typeface="Arial"/>
                <a:sym typeface="Arial"/>
              </a:rPr>
              <a:t>Elaborate on the featured statistic.</a:t>
            </a:r>
            <a:endParaRPr/>
          </a:p>
        </p:txBody>
      </p:sp>
      <p:cxnSp>
        <p:nvCxnSpPr>
          <p:cNvPr id="256" name="Google Shape;256;p20"/>
          <p:cNvCxnSpPr/>
          <p:nvPr/>
        </p:nvCxnSpPr>
        <p:spPr>
          <a:xfrm>
            <a:off x="4091556" y="9879212"/>
            <a:ext cx="9018480" cy="0"/>
          </a:xfrm>
          <a:prstGeom prst="straightConnector1">
            <a:avLst/>
          </a:prstGeom>
          <a:noFill/>
          <a:ln cap="flat" cmpd="sng" w="38100">
            <a:solidFill>
              <a:srgbClr val="FFDCB8"/>
            </a:solidFill>
            <a:prstDash val="solid"/>
            <a:round/>
            <a:headEnd len="sm" w="sm" type="none"/>
            <a:tailEnd len="sm" w="sm" type="none"/>
          </a:ln>
        </p:spPr>
      </p:cxnSp>
      <p:cxnSp>
        <p:nvCxnSpPr>
          <p:cNvPr id="257" name="Google Shape;257;p20"/>
          <p:cNvCxnSpPr/>
          <p:nvPr/>
        </p:nvCxnSpPr>
        <p:spPr>
          <a:xfrm>
            <a:off x="13809249" y="9872051"/>
            <a:ext cx="3450051" cy="0"/>
          </a:xfrm>
          <a:prstGeom prst="straightConnector1">
            <a:avLst/>
          </a:prstGeom>
          <a:noFill/>
          <a:ln cap="rnd" cmpd="sng" w="66675">
            <a:solidFill>
              <a:srgbClr val="FFDCB8"/>
            </a:solidFill>
            <a:prstDash val="dot"/>
            <a:round/>
            <a:headEnd len="sm" w="sm" type="none"/>
            <a:tailEnd len="sm" w="sm" type="none"/>
          </a:ln>
        </p:spPr>
      </p:cxnSp>
      <p:cxnSp>
        <p:nvCxnSpPr>
          <p:cNvPr id="258" name="Google Shape;258;p20"/>
          <p:cNvCxnSpPr/>
          <p:nvPr/>
        </p:nvCxnSpPr>
        <p:spPr>
          <a:xfrm>
            <a:off x="678223" y="646213"/>
            <a:ext cx="0" cy="2890579"/>
          </a:xfrm>
          <a:prstGeom prst="straightConnector1">
            <a:avLst/>
          </a:prstGeom>
          <a:noFill/>
          <a:ln cap="rnd" cmpd="sng" w="66675">
            <a:solidFill>
              <a:srgbClr val="FFDCB8"/>
            </a:solidFill>
            <a:prstDash val="dot"/>
            <a:round/>
            <a:headEnd len="sm" w="sm" type="none"/>
            <a:tailEnd len="sm" w="sm" type="none"/>
          </a:ln>
        </p:spPr>
      </p:cxnSp>
      <p:cxnSp>
        <p:nvCxnSpPr>
          <p:cNvPr id="259" name="Google Shape;259;p20"/>
          <p:cNvCxnSpPr/>
          <p:nvPr/>
        </p:nvCxnSpPr>
        <p:spPr>
          <a:xfrm>
            <a:off x="680709" y="423943"/>
            <a:ext cx="3748393" cy="0"/>
          </a:xfrm>
          <a:prstGeom prst="straightConnector1">
            <a:avLst/>
          </a:prstGeom>
          <a:noFill/>
          <a:ln cap="rnd" cmpd="sng" w="66675">
            <a:solidFill>
              <a:srgbClr val="FFDCB8"/>
            </a:solidFill>
            <a:prstDash val="dot"/>
            <a:round/>
            <a:headEnd len="sm" w="sm" type="none"/>
            <a:tailEnd len="sm" w="sm" type="none"/>
          </a:ln>
        </p:spPr>
      </p:cxn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943D"/>
        </a:solidFill>
      </p:bgPr>
    </p:bg>
    <p:spTree>
      <p:nvGrpSpPr>
        <p:cNvPr id="263" name="Shape 263"/>
        <p:cNvGrpSpPr/>
        <p:nvPr/>
      </p:nvGrpSpPr>
      <p:grpSpPr>
        <a:xfrm>
          <a:off x="0" y="0"/>
          <a:ext cx="0" cy="0"/>
          <a:chOff x="0" y="0"/>
          <a:chExt cx="0" cy="0"/>
        </a:xfrm>
      </p:grpSpPr>
      <p:pic>
        <p:nvPicPr>
          <p:cNvPr id="264" name="Google Shape;264;p21"/>
          <p:cNvPicPr preferRelativeResize="0"/>
          <p:nvPr/>
        </p:nvPicPr>
        <p:blipFill>
          <a:blip r:embed="rId3">
            <a:alphaModFix/>
          </a:blip>
          <a:stretch>
            <a:fillRect/>
          </a:stretch>
        </p:blipFill>
        <p:spPr>
          <a:xfrm>
            <a:off x="-25" y="0"/>
            <a:ext cx="18288000" cy="10287000"/>
          </a:xfrm>
          <a:prstGeom prst="rect">
            <a:avLst/>
          </a:prstGeom>
          <a:noFill/>
          <a:ln>
            <a:noFill/>
          </a:ln>
        </p:spPr>
      </p:pic>
      <p:pic>
        <p:nvPicPr>
          <p:cNvPr id="265" name="Google Shape;265;p21"/>
          <p:cNvPicPr preferRelativeResize="0"/>
          <p:nvPr/>
        </p:nvPicPr>
        <p:blipFill>
          <a:blip r:embed="rId4">
            <a:alphaModFix/>
          </a:blip>
          <a:stretch>
            <a:fillRect/>
          </a:stretch>
        </p:blipFill>
        <p:spPr>
          <a:xfrm>
            <a:off x="10082476" y="2639687"/>
            <a:ext cx="4399774" cy="4393662"/>
          </a:xfrm>
          <a:prstGeom prst="rect">
            <a:avLst/>
          </a:prstGeom>
          <a:noFill/>
          <a:ln>
            <a:noFill/>
          </a:ln>
        </p:spPr>
      </p:pic>
      <p:pic>
        <p:nvPicPr>
          <p:cNvPr id="266" name="Google Shape;266;p21"/>
          <p:cNvPicPr preferRelativeResize="0"/>
          <p:nvPr/>
        </p:nvPicPr>
        <p:blipFill>
          <a:blip r:embed="rId4">
            <a:alphaModFix/>
          </a:blip>
          <a:stretch>
            <a:fillRect/>
          </a:stretch>
        </p:blipFill>
        <p:spPr>
          <a:xfrm>
            <a:off x="3792951" y="2591237"/>
            <a:ext cx="4399774" cy="4393662"/>
          </a:xfrm>
          <a:prstGeom prst="rect">
            <a:avLst/>
          </a:prstGeom>
          <a:noFill/>
          <a:ln>
            <a:noFill/>
          </a:ln>
        </p:spPr>
      </p:pic>
      <p:pic>
        <p:nvPicPr>
          <p:cNvPr id="267" name="Google Shape;267;p21"/>
          <p:cNvPicPr preferRelativeResize="0"/>
          <p:nvPr/>
        </p:nvPicPr>
        <p:blipFill>
          <a:blip r:embed="rId5">
            <a:alphaModFix/>
          </a:blip>
          <a:stretch>
            <a:fillRect/>
          </a:stretch>
        </p:blipFill>
        <p:spPr>
          <a:xfrm>
            <a:off x="15700499" y="-875961"/>
            <a:ext cx="5175000" cy="5180930"/>
          </a:xfrm>
          <a:prstGeom prst="rect">
            <a:avLst/>
          </a:prstGeom>
          <a:noFill/>
          <a:ln>
            <a:noFill/>
          </a:ln>
        </p:spPr>
      </p:pic>
      <p:pic>
        <p:nvPicPr>
          <p:cNvPr id="268" name="Google Shape;268;p21"/>
          <p:cNvPicPr preferRelativeResize="0"/>
          <p:nvPr/>
        </p:nvPicPr>
        <p:blipFill>
          <a:blip r:embed="rId6">
            <a:alphaModFix/>
          </a:blip>
          <a:stretch>
            <a:fillRect/>
          </a:stretch>
        </p:blipFill>
        <p:spPr>
          <a:xfrm>
            <a:off x="-4442075" y="6035252"/>
            <a:ext cx="8884173" cy="8884150"/>
          </a:xfrm>
          <a:prstGeom prst="rect">
            <a:avLst/>
          </a:prstGeom>
          <a:noFill/>
          <a:ln>
            <a:noFill/>
          </a:ln>
        </p:spPr>
      </p:pic>
      <p:sp>
        <p:nvSpPr>
          <p:cNvPr id="269" name="Google Shape;269;p21"/>
          <p:cNvSpPr txBox="1"/>
          <p:nvPr/>
        </p:nvSpPr>
        <p:spPr>
          <a:xfrm>
            <a:off x="890224" y="1019175"/>
            <a:ext cx="16507500" cy="1385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9000" u="none" cap="none" strike="noStrike">
                <a:solidFill>
                  <a:srgbClr val="FDF8BE"/>
                </a:solidFill>
                <a:latin typeface="Playfair Display"/>
                <a:ea typeface="Playfair Display"/>
                <a:cs typeface="Playfair Display"/>
                <a:sym typeface="Playfair Display"/>
              </a:rPr>
              <a:t>Testimonials</a:t>
            </a:r>
            <a:endParaRPr b="1">
              <a:latin typeface="Playfair Display"/>
              <a:ea typeface="Playfair Display"/>
              <a:cs typeface="Playfair Display"/>
              <a:sym typeface="Playfair Display"/>
            </a:endParaRPr>
          </a:p>
        </p:txBody>
      </p:sp>
      <p:sp>
        <p:nvSpPr>
          <p:cNvPr id="270" name="Google Shape;270;p21"/>
          <p:cNvSpPr txBox="1"/>
          <p:nvPr/>
        </p:nvSpPr>
        <p:spPr>
          <a:xfrm>
            <a:off x="4352600" y="7602855"/>
            <a:ext cx="3306000" cy="538500"/>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1" i="0" lang="en-US" sz="3499" u="none" cap="none" strike="noStrike">
                <a:solidFill>
                  <a:srgbClr val="FDF8BE"/>
                </a:solidFill>
                <a:latin typeface="Playfair Display"/>
                <a:ea typeface="Playfair Display"/>
                <a:cs typeface="Playfair Display"/>
                <a:sym typeface="Playfair Display"/>
              </a:rPr>
              <a:t>Name</a:t>
            </a:r>
            <a:endParaRPr b="1">
              <a:latin typeface="Playfair Display"/>
              <a:ea typeface="Playfair Display"/>
              <a:cs typeface="Playfair Display"/>
              <a:sym typeface="Playfair Display"/>
            </a:endParaRPr>
          </a:p>
        </p:txBody>
      </p:sp>
      <p:sp>
        <p:nvSpPr>
          <p:cNvPr id="271" name="Google Shape;271;p21"/>
          <p:cNvSpPr txBox="1"/>
          <p:nvPr/>
        </p:nvSpPr>
        <p:spPr>
          <a:xfrm>
            <a:off x="4439267" y="8336280"/>
            <a:ext cx="3132738" cy="89154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Arial"/>
                <a:ea typeface="Arial"/>
                <a:cs typeface="Arial"/>
                <a:sym typeface="Arial"/>
              </a:rPr>
              <a:t>Elaborate on what you want to discuss. </a:t>
            </a:r>
            <a:endParaRPr/>
          </a:p>
        </p:txBody>
      </p:sp>
      <p:sp>
        <p:nvSpPr>
          <p:cNvPr id="272" name="Google Shape;272;p21"/>
          <p:cNvSpPr txBox="1"/>
          <p:nvPr/>
        </p:nvSpPr>
        <p:spPr>
          <a:xfrm>
            <a:off x="10629327" y="7633335"/>
            <a:ext cx="3306000" cy="538500"/>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1" i="0" lang="en-US" sz="3499" u="none" cap="none" strike="noStrike">
                <a:solidFill>
                  <a:srgbClr val="FDF8BE"/>
                </a:solidFill>
                <a:latin typeface="Playfair Display"/>
                <a:ea typeface="Playfair Display"/>
                <a:cs typeface="Playfair Display"/>
                <a:sym typeface="Playfair Display"/>
              </a:rPr>
              <a:t>Name</a:t>
            </a:r>
            <a:endParaRPr b="1">
              <a:latin typeface="Playfair Display"/>
              <a:ea typeface="Playfair Display"/>
              <a:cs typeface="Playfair Display"/>
              <a:sym typeface="Playfair Display"/>
            </a:endParaRPr>
          </a:p>
        </p:txBody>
      </p:sp>
      <p:sp>
        <p:nvSpPr>
          <p:cNvPr id="273" name="Google Shape;273;p21"/>
          <p:cNvSpPr txBox="1"/>
          <p:nvPr/>
        </p:nvSpPr>
        <p:spPr>
          <a:xfrm>
            <a:off x="10706755" y="8366760"/>
            <a:ext cx="3151218" cy="89154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Arial"/>
                <a:ea typeface="Arial"/>
                <a:cs typeface="Arial"/>
                <a:sym typeface="Arial"/>
              </a:rPr>
              <a:t>Elaborate on what you want to discuss. </a:t>
            </a:r>
            <a:endParaRPr/>
          </a:p>
        </p:txBody>
      </p:sp>
      <p:cxnSp>
        <p:nvCxnSpPr>
          <p:cNvPr id="274" name="Google Shape;274;p21"/>
          <p:cNvCxnSpPr/>
          <p:nvPr/>
        </p:nvCxnSpPr>
        <p:spPr>
          <a:xfrm>
            <a:off x="890224" y="440611"/>
            <a:ext cx="4496246" cy="0"/>
          </a:xfrm>
          <a:prstGeom prst="straightConnector1">
            <a:avLst/>
          </a:prstGeom>
          <a:noFill/>
          <a:ln cap="rnd" cmpd="sng" w="66675">
            <a:solidFill>
              <a:srgbClr val="FFDCB8"/>
            </a:solidFill>
            <a:prstDash val="dot"/>
            <a:round/>
            <a:headEnd len="sm" w="sm" type="none"/>
            <a:tailEnd len="sm" w="sm" type="none"/>
          </a:ln>
        </p:spPr>
      </p:cxnSp>
      <p:cxnSp>
        <p:nvCxnSpPr>
          <p:cNvPr id="275" name="Google Shape;275;p21"/>
          <p:cNvCxnSpPr/>
          <p:nvPr/>
        </p:nvCxnSpPr>
        <p:spPr>
          <a:xfrm>
            <a:off x="14161795" y="9754223"/>
            <a:ext cx="3482922" cy="0"/>
          </a:xfrm>
          <a:prstGeom prst="straightConnector1">
            <a:avLst/>
          </a:prstGeom>
          <a:noFill/>
          <a:ln cap="flat" cmpd="sng" w="38100">
            <a:solidFill>
              <a:srgbClr val="FFDCB8"/>
            </a:solidFill>
            <a:prstDash val="solid"/>
            <a:round/>
            <a:headEnd len="sm" w="sm" type="none"/>
            <a:tailEnd len="sm" w="sm" type="none"/>
          </a:ln>
        </p:spPr>
      </p:cxnSp>
      <p:cxnSp>
        <p:nvCxnSpPr>
          <p:cNvPr id="276" name="Google Shape;276;p21"/>
          <p:cNvCxnSpPr/>
          <p:nvPr/>
        </p:nvCxnSpPr>
        <p:spPr>
          <a:xfrm>
            <a:off x="17777506" y="6439732"/>
            <a:ext cx="0" cy="2818568"/>
          </a:xfrm>
          <a:prstGeom prst="straightConnector1">
            <a:avLst/>
          </a:prstGeom>
          <a:noFill/>
          <a:ln cap="rnd" cmpd="sng" w="66675">
            <a:solidFill>
              <a:srgbClr val="FFDCB8"/>
            </a:solidFill>
            <a:prstDash val="dot"/>
            <a:round/>
            <a:headEnd len="sm" w="sm" type="none"/>
            <a:tailEnd len="sm" w="sm" type="none"/>
          </a:ln>
        </p:spPr>
      </p:cxnSp>
      <p:cxnSp>
        <p:nvCxnSpPr>
          <p:cNvPr id="277" name="Google Shape;277;p21"/>
          <p:cNvCxnSpPr/>
          <p:nvPr/>
        </p:nvCxnSpPr>
        <p:spPr>
          <a:xfrm>
            <a:off x="680709" y="1028700"/>
            <a:ext cx="0" cy="4114800"/>
          </a:xfrm>
          <a:prstGeom prst="straightConnector1">
            <a:avLst/>
          </a:prstGeom>
          <a:noFill/>
          <a:ln cap="flat" cmpd="sng" w="38100">
            <a:solidFill>
              <a:srgbClr val="FFDCB8"/>
            </a:solidFill>
            <a:prstDash val="solid"/>
            <a:round/>
            <a:headEnd len="sm" w="sm" type="none"/>
            <a:tailEnd len="sm" w="sm" type="none"/>
          </a:ln>
        </p:spPr>
      </p:cxnSp>
      <p:pic>
        <p:nvPicPr>
          <p:cNvPr id="278" name="Google Shape;278;p21"/>
          <p:cNvPicPr preferRelativeResize="0"/>
          <p:nvPr/>
        </p:nvPicPr>
        <p:blipFill>
          <a:blip r:embed="rId7">
            <a:alphaModFix/>
          </a:blip>
          <a:stretch>
            <a:fillRect/>
          </a:stretch>
        </p:blipFill>
        <p:spPr>
          <a:xfrm>
            <a:off x="10679152" y="3233300"/>
            <a:ext cx="3206425" cy="3206425"/>
          </a:xfrm>
          <a:prstGeom prst="rect">
            <a:avLst/>
          </a:prstGeom>
          <a:noFill/>
          <a:ln>
            <a:noFill/>
          </a:ln>
        </p:spPr>
      </p:pic>
      <p:pic>
        <p:nvPicPr>
          <p:cNvPr id="279" name="Google Shape;279;p21"/>
          <p:cNvPicPr preferRelativeResize="0"/>
          <p:nvPr/>
        </p:nvPicPr>
        <p:blipFill>
          <a:blip r:embed="rId8">
            <a:alphaModFix/>
          </a:blip>
          <a:stretch>
            <a:fillRect/>
          </a:stretch>
        </p:blipFill>
        <p:spPr>
          <a:xfrm>
            <a:off x="4439275" y="3221700"/>
            <a:ext cx="3132724" cy="313272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943D"/>
        </a:solidFill>
      </p:bgPr>
    </p:bg>
    <p:spTree>
      <p:nvGrpSpPr>
        <p:cNvPr id="283" name="Shape 283"/>
        <p:cNvGrpSpPr/>
        <p:nvPr/>
      </p:nvGrpSpPr>
      <p:grpSpPr>
        <a:xfrm>
          <a:off x="0" y="0"/>
          <a:ext cx="0" cy="0"/>
          <a:chOff x="0" y="0"/>
          <a:chExt cx="0" cy="0"/>
        </a:xfrm>
      </p:grpSpPr>
      <p:pic>
        <p:nvPicPr>
          <p:cNvPr id="284" name="Google Shape;284;p22"/>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285" name="Google Shape;285;p22"/>
          <p:cNvPicPr preferRelativeResize="0"/>
          <p:nvPr/>
        </p:nvPicPr>
        <p:blipFill>
          <a:blip r:embed="rId4">
            <a:alphaModFix/>
          </a:blip>
          <a:stretch>
            <a:fillRect/>
          </a:stretch>
        </p:blipFill>
        <p:spPr>
          <a:xfrm>
            <a:off x="8273313" y="-12"/>
            <a:ext cx="10287002" cy="10287002"/>
          </a:xfrm>
          <a:prstGeom prst="rect">
            <a:avLst/>
          </a:prstGeom>
          <a:noFill/>
          <a:ln>
            <a:noFill/>
          </a:ln>
        </p:spPr>
      </p:pic>
      <p:cxnSp>
        <p:nvCxnSpPr>
          <p:cNvPr id="286" name="Google Shape;286;p22"/>
          <p:cNvCxnSpPr/>
          <p:nvPr/>
        </p:nvCxnSpPr>
        <p:spPr>
          <a:xfrm>
            <a:off x="660635" y="9879212"/>
            <a:ext cx="5993343" cy="0"/>
          </a:xfrm>
          <a:prstGeom prst="straightConnector1">
            <a:avLst/>
          </a:prstGeom>
          <a:noFill/>
          <a:ln cap="flat" cmpd="sng" w="38100">
            <a:solidFill>
              <a:srgbClr val="FFDCB8"/>
            </a:solidFill>
            <a:prstDash val="solid"/>
            <a:round/>
            <a:headEnd len="sm" w="sm" type="none"/>
            <a:tailEnd len="sm" w="sm" type="none"/>
          </a:ln>
        </p:spPr>
      </p:cxnSp>
      <p:cxnSp>
        <p:nvCxnSpPr>
          <p:cNvPr id="287" name="Google Shape;287;p22"/>
          <p:cNvCxnSpPr/>
          <p:nvPr/>
        </p:nvCxnSpPr>
        <p:spPr>
          <a:xfrm>
            <a:off x="678223" y="4352558"/>
            <a:ext cx="2486" cy="5538234"/>
          </a:xfrm>
          <a:prstGeom prst="straightConnector1">
            <a:avLst/>
          </a:prstGeom>
          <a:noFill/>
          <a:ln cap="flat" cmpd="sng" w="38100">
            <a:solidFill>
              <a:srgbClr val="FFDCB8"/>
            </a:solidFill>
            <a:prstDash val="solid"/>
            <a:round/>
            <a:headEnd len="sm" w="sm" type="none"/>
            <a:tailEnd len="sm" w="sm" type="none"/>
          </a:ln>
        </p:spPr>
      </p:cxnSp>
      <p:cxnSp>
        <p:nvCxnSpPr>
          <p:cNvPr id="288" name="Google Shape;288;p22"/>
          <p:cNvCxnSpPr/>
          <p:nvPr/>
        </p:nvCxnSpPr>
        <p:spPr>
          <a:xfrm>
            <a:off x="678223" y="646213"/>
            <a:ext cx="0" cy="2890579"/>
          </a:xfrm>
          <a:prstGeom prst="straightConnector1">
            <a:avLst/>
          </a:prstGeom>
          <a:noFill/>
          <a:ln cap="rnd" cmpd="sng" w="66675">
            <a:solidFill>
              <a:srgbClr val="FFDCB8"/>
            </a:solidFill>
            <a:prstDash val="dot"/>
            <a:round/>
            <a:headEnd len="sm" w="sm" type="none"/>
            <a:tailEnd len="sm" w="sm" type="none"/>
          </a:ln>
        </p:spPr>
      </p:cxnSp>
      <p:cxnSp>
        <p:nvCxnSpPr>
          <p:cNvPr id="289" name="Google Shape;289;p22"/>
          <p:cNvCxnSpPr/>
          <p:nvPr/>
        </p:nvCxnSpPr>
        <p:spPr>
          <a:xfrm>
            <a:off x="1257367" y="423943"/>
            <a:ext cx="7886633" cy="0"/>
          </a:xfrm>
          <a:prstGeom prst="straightConnector1">
            <a:avLst/>
          </a:prstGeom>
          <a:noFill/>
          <a:ln cap="rnd" cmpd="sng" w="66675">
            <a:solidFill>
              <a:srgbClr val="FFDCB8"/>
            </a:solidFill>
            <a:prstDash val="dot"/>
            <a:round/>
            <a:headEnd len="sm" w="sm" type="none"/>
            <a:tailEnd len="sm" w="sm" type="none"/>
          </a:ln>
        </p:spPr>
      </p:cxnSp>
      <p:sp>
        <p:nvSpPr>
          <p:cNvPr id="290" name="Google Shape;290;p22"/>
          <p:cNvSpPr txBox="1"/>
          <p:nvPr/>
        </p:nvSpPr>
        <p:spPr>
          <a:xfrm>
            <a:off x="1028700" y="5224835"/>
            <a:ext cx="7378200" cy="1539000"/>
          </a:xfrm>
          <a:prstGeom prst="rect">
            <a:avLst/>
          </a:prstGeom>
          <a:noFill/>
          <a:ln>
            <a:noFill/>
          </a:ln>
        </p:spPr>
        <p:txBody>
          <a:bodyPr anchorCtr="0" anchor="t" bIns="0" lIns="0" spcFirstLastPara="1" rIns="0" wrap="square" tIns="0">
            <a:spAutoFit/>
          </a:bodyPr>
          <a:lstStyle/>
          <a:p>
            <a:pPr indent="0" lvl="0" marL="0" marR="0" rtl="0" algn="ctr">
              <a:lnSpc>
                <a:spcPct val="120002"/>
              </a:lnSpc>
              <a:spcBef>
                <a:spcPts val="0"/>
              </a:spcBef>
              <a:spcAft>
                <a:spcPts val="0"/>
              </a:spcAft>
              <a:buNone/>
            </a:pPr>
            <a:r>
              <a:rPr b="1" i="0" lang="en-US" sz="9999" u="none" cap="none" strike="noStrike">
                <a:solidFill>
                  <a:srgbClr val="FDF8BE"/>
                </a:solidFill>
                <a:latin typeface="Playfair Display"/>
                <a:ea typeface="Playfair Display"/>
                <a:cs typeface="Playfair Display"/>
                <a:sym typeface="Playfair Display"/>
              </a:rPr>
              <a:t>About Us</a:t>
            </a:r>
            <a:endParaRPr b="1">
              <a:latin typeface="Playfair Display"/>
              <a:ea typeface="Playfair Display"/>
              <a:cs typeface="Playfair Display"/>
              <a:sym typeface="Playfair Display"/>
            </a:endParaRPr>
          </a:p>
        </p:txBody>
      </p:sp>
      <p:sp>
        <p:nvSpPr>
          <p:cNvPr id="291" name="Google Shape;291;p22"/>
          <p:cNvSpPr txBox="1"/>
          <p:nvPr/>
        </p:nvSpPr>
        <p:spPr>
          <a:xfrm>
            <a:off x="4058965" y="1891085"/>
            <a:ext cx="1317600" cy="29247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9000" u="none" cap="none" strike="noStrike">
                <a:solidFill>
                  <a:srgbClr val="FDF8BE"/>
                </a:solidFill>
                <a:latin typeface="Playfair Display"/>
                <a:ea typeface="Playfair Display"/>
                <a:cs typeface="Playfair Display"/>
                <a:sym typeface="Playfair Display"/>
              </a:rPr>
              <a:t>3</a:t>
            </a:r>
            <a:endParaRPr b="1">
              <a:latin typeface="Playfair Display"/>
              <a:ea typeface="Playfair Display"/>
              <a:cs typeface="Playfair Display"/>
              <a:sym typeface="Playfair Display"/>
            </a:endParaRPr>
          </a:p>
        </p:txBody>
      </p:sp>
      <p:sp>
        <p:nvSpPr>
          <p:cNvPr id="292" name="Google Shape;292;p22"/>
          <p:cNvSpPr txBox="1"/>
          <p:nvPr/>
        </p:nvSpPr>
        <p:spPr>
          <a:xfrm>
            <a:off x="1692257" y="6833103"/>
            <a:ext cx="6050961" cy="45529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400" u="none" cap="none" strike="noStrike">
                <a:solidFill>
                  <a:srgbClr val="FFFFFF"/>
                </a:solidFill>
                <a:latin typeface="Arial"/>
                <a:ea typeface="Arial"/>
                <a:cs typeface="Arial"/>
                <a:sym typeface="Arial"/>
              </a:rPr>
              <a:t>Elaborate on what you want to discuss. </a:t>
            </a:r>
            <a:endParaRPr/>
          </a:p>
        </p:txBody>
      </p:sp>
      <p:pic>
        <p:nvPicPr>
          <p:cNvPr id="293" name="Google Shape;293;p22"/>
          <p:cNvPicPr preferRelativeResize="0"/>
          <p:nvPr/>
        </p:nvPicPr>
        <p:blipFill>
          <a:blip r:embed="rId5">
            <a:alphaModFix/>
          </a:blip>
          <a:stretch>
            <a:fillRect/>
          </a:stretch>
        </p:blipFill>
        <p:spPr>
          <a:xfrm>
            <a:off x="9954350" y="1231413"/>
            <a:ext cx="7170624" cy="78241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943D"/>
        </a:solidFill>
      </p:bgPr>
    </p:bg>
    <p:spTree>
      <p:nvGrpSpPr>
        <p:cNvPr id="297" name="Shape 297"/>
        <p:cNvGrpSpPr/>
        <p:nvPr/>
      </p:nvGrpSpPr>
      <p:grpSpPr>
        <a:xfrm>
          <a:off x="0" y="0"/>
          <a:ext cx="0" cy="0"/>
          <a:chOff x="0" y="0"/>
          <a:chExt cx="0" cy="0"/>
        </a:xfrm>
      </p:grpSpPr>
      <p:pic>
        <p:nvPicPr>
          <p:cNvPr id="298" name="Google Shape;298;p23"/>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299" name="Google Shape;299;p23"/>
          <p:cNvPicPr preferRelativeResize="0"/>
          <p:nvPr/>
        </p:nvPicPr>
        <p:blipFill>
          <a:blip r:embed="rId4">
            <a:alphaModFix/>
          </a:blip>
          <a:stretch>
            <a:fillRect/>
          </a:stretch>
        </p:blipFill>
        <p:spPr>
          <a:xfrm>
            <a:off x="12208025" y="-839700"/>
            <a:ext cx="11960401" cy="11966384"/>
          </a:xfrm>
          <a:prstGeom prst="rect">
            <a:avLst/>
          </a:prstGeom>
          <a:noFill/>
          <a:ln>
            <a:noFill/>
          </a:ln>
        </p:spPr>
      </p:pic>
      <p:sp>
        <p:nvSpPr>
          <p:cNvPr id="300" name="Google Shape;300;p23"/>
          <p:cNvSpPr txBox="1"/>
          <p:nvPr/>
        </p:nvSpPr>
        <p:spPr>
          <a:xfrm>
            <a:off x="1086946" y="1848688"/>
            <a:ext cx="10251000" cy="2770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000" u="none" cap="none" strike="noStrike">
                <a:solidFill>
                  <a:srgbClr val="FDF8BE"/>
                </a:solidFill>
                <a:latin typeface="Playfair Display"/>
                <a:ea typeface="Playfair Display"/>
                <a:cs typeface="Playfair Display"/>
                <a:sym typeface="Playfair Display"/>
              </a:rPr>
              <a:t>About The Tradition</a:t>
            </a:r>
            <a:endParaRPr b="1">
              <a:latin typeface="Playfair Display"/>
              <a:ea typeface="Playfair Display"/>
              <a:cs typeface="Playfair Display"/>
              <a:sym typeface="Playfair Display"/>
            </a:endParaRPr>
          </a:p>
        </p:txBody>
      </p:sp>
      <p:sp>
        <p:nvSpPr>
          <p:cNvPr id="301" name="Google Shape;301;p23"/>
          <p:cNvSpPr txBox="1"/>
          <p:nvPr/>
        </p:nvSpPr>
        <p:spPr>
          <a:xfrm>
            <a:off x="2962675" y="4896400"/>
            <a:ext cx="6532800" cy="29184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400" u="none" cap="none" strike="noStrike">
                <a:solidFill>
                  <a:srgbClr val="FFFFFF"/>
                </a:solidFill>
                <a:latin typeface="Arial"/>
                <a:ea typeface="Arial"/>
                <a:cs typeface="Arial"/>
                <a:sym typeface="Arial"/>
              </a:rPr>
              <a:t>Presentations are communication tools that can be used as demonstrations, lectures, speeches, reports, and more. It is mostly presented before an audience. Presentations are communication tools that can be used as demonstrations, lectures, speeches, reports, and more. It is mostly presented before an audience.  </a:t>
            </a:r>
            <a:endParaRPr/>
          </a:p>
        </p:txBody>
      </p:sp>
      <p:cxnSp>
        <p:nvCxnSpPr>
          <p:cNvPr id="302" name="Google Shape;302;p23"/>
          <p:cNvCxnSpPr/>
          <p:nvPr/>
        </p:nvCxnSpPr>
        <p:spPr>
          <a:xfrm>
            <a:off x="666020" y="9754223"/>
            <a:ext cx="13107495" cy="0"/>
          </a:xfrm>
          <a:prstGeom prst="straightConnector1">
            <a:avLst/>
          </a:prstGeom>
          <a:noFill/>
          <a:ln cap="flat" cmpd="sng" w="38100">
            <a:solidFill>
              <a:srgbClr val="FFDCB8"/>
            </a:solidFill>
            <a:prstDash val="solid"/>
            <a:round/>
            <a:headEnd len="sm" w="sm" type="none"/>
            <a:tailEnd len="sm" w="sm" type="none"/>
          </a:ln>
        </p:spPr>
      </p:cxnSp>
      <p:cxnSp>
        <p:nvCxnSpPr>
          <p:cNvPr id="303" name="Google Shape;303;p23"/>
          <p:cNvCxnSpPr/>
          <p:nvPr/>
        </p:nvCxnSpPr>
        <p:spPr>
          <a:xfrm>
            <a:off x="678223" y="4238258"/>
            <a:ext cx="0" cy="5533262"/>
          </a:xfrm>
          <a:prstGeom prst="straightConnector1">
            <a:avLst/>
          </a:prstGeom>
          <a:noFill/>
          <a:ln cap="flat" cmpd="sng" w="38100">
            <a:solidFill>
              <a:srgbClr val="FFDCB8"/>
            </a:solidFill>
            <a:prstDash val="solid"/>
            <a:round/>
            <a:headEnd len="sm" w="sm" type="none"/>
            <a:tailEnd len="sm" w="sm" type="none"/>
          </a:ln>
        </p:spPr>
      </p:cxnSp>
      <p:cxnSp>
        <p:nvCxnSpPr>
          <p:cNvPr id="304" name="Google Shape;304;p23"/>
          <p:cNvCxnSpPr/>
          <p:nvPr/>
        </p:nvCxnSpPr>
        <p:spPr>
          <a:xfrm>
            <a:off x="678223" y="646213"/>
            <a:ext cx="0" cy="2890579"/>
          </a:xfrm>
          <a:prstGeom prst="straightConnector1">
            <a:avLst/>
          </a:prstGeom>
          <a:noFill/>
          <a:ln cap="rnd" cmpd="sng" w="66675">
            <a:solidFill>
              <a:srgbClr val="FFDCB8"/>
            </a:solidFill>
            <a:prstDash val="dot"/>
            <a:round/>
            <a:headEnd len="sm" w="sm" type="none"/>
            <a:tailEnd len="sm" w="sm" type="none"/>
          </a:ln>
        </p:spPr>
      </p:cxnSp>
      <p:pic>
        <p:nvPicPr>
          <p:cNvPr id="305" name="Google Shape;305;p23"/>
          <p:cNvPicPr preferRelativeResize="0"/>
          <p:nvPr/>
        </p:nvPicPr>
        <p:blipFill>
          <a:blip r:embed="rId5">
            <a:alphaModFix/>
          </a:blip>
          <a:stretch>
            <a:fillRect/>
          </a:stretch>
        </p:blipFill>
        <p:spPr>
          <a:xfrm>
            <a:off x="10618100" y="1215938"/>
            <a:ext cx="7281800" cy="785509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943D"/>
        </a:solidFill>
      </p:bgPr>
    </p:bg>
    <p:spTree>
      <p:nvGrpSpPr>
        <p:cNvPr id="309" name="Shape 309"/>
        <p:cNvGrpSpPr/>
        <p:nvPr/>
      </p:nvGrpSpPr>
      <p:grpSpPr>
        <a:xfrm>
          <a:off x="0" y="0"/>
          <a:ext cx="0" cy="0"/>
          <a:chOff x="0" y="0"/>
          <a:chExt cx="0" cy="0"/>
        </a:xfrm>
      </p:grpSpPr>
      <p:pic>
        <p:nvPicPr>
          <p:cNvPr id="310" name="Google Shape;310;p24"/>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311" name="Google Shape;311;p24"/>
          <p:cNvPicPr preferRelativeResize="0"/>
          <p:nvPr/>
        </p:nvPicPr>
        <p:blipFill>
          <a:blip r:embed="rId4">
            <a:alphaModFix/>
          </a:blip>
          <a:stretch>
            <a:fillRect/>
          </a:stretch>
        </p:blipFill>
        <p:spPr>
          <a:xfrm>
            <a:off x="1336825" y="3954623"/>
            <a:ext cx="2748675" cy="2748652"/>
          </a:xfrm>
          <a:prstGeom prst="rect">
            <a:avLst/>
          </a:prstGeom>
          <a:noFill/>
          <a:ln>
            <a:noFill/>
          </a:ln>
        </p:spPr>
      </p:pic>
      <p:pic>
        <p:nvPicPr>
          <p:cNvPr id="312" name="Google Shape;312;p24"/>
          <p:cNvPicPr preferRelativeResize="0"/>
          <p:nvPr/>
        </p:nvPicPr>
        <p:blipFill>
          <a:blip r:embed="rId4">
            <a:alphaModFix/>
          </a:blip>
          <a:stretch>
            <a:fillRect/>
          </a:stretch>
        </p:blipFill>
        <p:spPr>
          <a:xfrm>
            <a:off x="5656562" y="3954635"/>
            <a:ext cx="2748675" cy="2748652"/>
          </a:xfrm>
          <a:prstGeom prst="rect">
            <a:avLst/>
          </a:prstGeom>
          <a:noFill/>
          <a:ln>
            <a:noFill/>
          </a:ln>
        </p:spPr>
      </p:pic>
      <p:pic>
        <p:nvPicPr>
          <p:cNvPr id="313" name="Google Shape;313;p24"/>
          <p:cNvPicPr preferRelativeResize="0"/>
          <p:nvPr/>
        </p:nvPicPr>
        <p:blipFill>
          <a:blip r:embed="rId4">
            <a:alphaModFix/>
          </a:blip>
          <a:stretch>
            <a:fillRect/>
          </a:stretch>
        </p:blipFill>
        <p:spPr>
          <a:xfrm>
            <a:off x="9660375" y="3954635"/>
            <a:ext cx="2748675" cy="2748652"/>
          </a:xfrm>
          <a:prstGeom prst="rect">
            <a:avLst/>
          </a:prstGeom>
          <a:noFill/>
          <a:ln>
            <a:noFill/>
          </a:ln>
        </p:spPr>
      </p:pic>
      <p:pic>
        <p:nvPicPr>
          <p:cNvPr id="314" name="Google Shape;314;p24"/>
          <p:cNvPicPr preferRelativeResize="0"/>
          <p:nvPr/>
        </p:nvPicPr>
        <p:blipFill>
          <a:blip r:embed="rId4">
            <a:alphaModFix/>
          </a:blip>
          <a:stretch>
            <a:fillRect/>
          </a:stretch>
        </p:blipFill>
        <p:spPr>
          <a:xfrm>
            <a:off x="14027162" y="3954623"/>
            <a:ext cx="2748675" cy="2748652"/>
          </a:xfrm>
          <a:prstGeom prst="rect">
            <a:avLst/>
          </a:prstGeom>
          <a:noFill/>
          <a:ln>
            <a:noFill/>
          </a:ln>
        </p:spPr>
      </p:pic>
      <p:pic>
        <p:nvPicPr>
          <p:cNvPr id="315" name="Google Shape;315;p24"/>
          <p:cNvPicPr preferRelativeResize="0"/>
          <p:nvPr/>
        </p:nvPicPr>
        <p:blipFill>
          <a:blip r:embed="rId5">
            <a:alphaModFix/>
          </a:blip>
          <a:stretch>
            <a:fillRect/>
          </a:stretch>
        </p:blipFill>
        <p:spPr>
          <a:xfrm>
            <a:off x="-2848250" y="-3026862"/>
            <a:ext cx="6623099" cy="6617033"/>
          </a:xfrm>
          <a:prstGeom prst="rect">
            <a:avLst/>
          </a:prstGeom>
          <a:noFill/>
          <a:ln>
            <a:noFill/>
          </a:ln>
        </p:spPr>
      </p:pic>
      <p:sp>
        <p:nvSpPr>
          <p:cNvPr id="316" name="Google Shape;316;p24"/>
          <p:cNvSpPr/>
          <p:nvPr/>
        </p:nvSpPr>
        <p:spPr>
          <a:xfrm>
            <a:off x="1758423" y="5585211"/>
            <a:ext cx="353616" cy="353616"/>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47845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24"/>
          <p:cNvSpPr/>
          <p:nvPr/>
        </p:nvSpPr>
        <p:spPr>
          <a:xfrm>
            <a:off x="6812336" y="5566423"/>
            <a:ext cx="353616" cy="353616"/>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47845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24"/>
          <p:cNvSpPr/>
          <p:nvPr/>
        </p:nvSpPr>
        <p:spPr>
          <a:xfrm>
            <a:off x="10863168" y="5585211"/>
            <a:ext cx="353616" cy="353616"/>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47845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19" name="Google Shape;319;p24"/>
          <p:cNvCxnSpPr/>
          <p:nvPr/>
        </p:nvCxnSpPr>
        <p:spPr>
          <a:xfrm>
            <a:off x="4393625" y="5764860"/>
            <a:ext cx="913057" cy="0"/>
          </a:xfrm>
          <a:prstGeom prst="straightConnector1">
            <a:avLst/>
          </a:prstGeom>
          <a:noFill/>
          <a:ln cap="flat" cmpd="sng" w="47625">
            <a:solidFill>
              <a:srgbClr val="478458"/>
            </a:solidFill>
            <a:prstDash val="solid"/>
            <a:round/>
            <a:headEnd len="sm" w="sm" type="none"/>
            <a:tailEnd len="sm" w="sm" type="none"/>
          </a:ln>
        </p:spPr>
      </p:cxnSp>
      <p:sp>
        <p:nvSpPr>
          <p:cNvPr id="320" name="Google Shape;320;p24"/>
          <p:cNvSpPr/>
          <p:nvPr/>
        </p:nvSpPr>
        <p:spPr>
          <a:xfrm>
            <a:off x="14833714" y="5522703"/>
            <a:ext cx="353616" cy="353616"/>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47845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21" name="Google Shape;321;p24"/>
          <p:cNvGrpSpPr/>
          <p:nvPr/>
        </p:nvGrpSpPr>
        <p:grpSpPr>
          <a:xfrm>
            <a:off x="1647498" y="4297419"/>
            <a:ext cx="2127328" cy="2127328"/>
            <a:chOff x="0" y="0"/>
            <a:chExt cx="812800" cy="812800"/>
          </a:xfrm>
        </p:grpSpPr>
        <p:sp>
          <p:nvSpPr>
            <p:cNvPr id="322" name="Google Shape;322;p2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7845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24"/>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24" name="Google Shape;324;p24"/>
          <p:cNvGrpSpPr/>
          <p:nvPr/>
        </p:nvGrpSpPr>
        <p:grpSpPr>
          <a:xfrm>
            <a:off x="5925480" y="4297419"/>
            <a:ext cx="2127328" cy="2127328"/>
            <a:chOff x="0" y="0"/>
            <a:chExt cx="812800" cy="812800"/>
          </a:xfrm>
        </p:grpSpPr>
        <p:sp>
          <p:nvSpPr>
            <p:cNvPr id="325" name="Google Shape;325;p2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7845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24"/>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27" name="Google Shape;327;p24"/>
          <p:cNvGrpSpPr/>
          <p:nvPr/>
        </p:nvGrpSpPr>
        <p:grpSpPr>
          <a:xfrm>
            <a:off x="9976312" y="4297419"/>
            <a:ext cx="2127328" cy="2127328"/>
            <a:chOff x="0" y="0"/>
            <a:chExt cx="812800" cy="812800"/>
          </a:xfrm>
        </p:grpSpPr>
        <p:sp>
          <p:nvSpPr>
            <p:cNvPr id="328" name="Google Shape;328;p2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7845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24"/>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30" name="Google Shape;330;p24"/>
          <p:cNvGrpSpPr/>
          <p:nvPr/>
        </p:nvGrpSpPr>
        <p:grpSpPr>
          <a:xfrm>
            <a:off x="14327241" y="4297419"/>
            <a:ext cx="2127328" cy="2127328"/>
            <a:chOff x="0" y="0"/>
            <a:chExt cx="812800" cy="812800"/>
          </a:xfrm>
        </p:grpSpPr>
        <p:sp>
          <p:nvSpPr>
            <p:cNvPr id="331" name="Google Shape;331;p2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7845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24"/>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33" name="Google Shape;333;p24"/>
          <p:cNvSpPr txBox="1"/>
          <p:nvPr/>
        </p:nvSpPr>
        <p:spPr>
          <a:xfrm>
            <a:off x="1028700" y="1545324"/>
            <a:ext cx="16230600" cy="1385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9000" u="none" cap="none" strike="noStrike">
                <a:solidFill>
                  <a:srgbClr val="FDF8BE"/>
                </a:solidFill>
                <a:latin typeface="Playfair Display"/>
                <a:ea typeface="Playfair Display"/>
                <a:cs typeface="Playfair Display"/>
                <a:sym typeface="Playfair Display"/>
              </a:rPr>
              <a:t>Add a Timeline Page</a:t>
            </a:r>
            <a:endParaRPr b="1">
              <a:latin typeface="Playfair Display"/>
              <a:ea typeface="Playfair Display"/>
              <a:cs typeface="Playfair Display"/>
              <a:sym typeface="Playfair Display"/>
            </a:endParaRPr>
          </a:p>
        </p:txBody>
      </p:sp>
      <p:sp>
        <p:nvSpPr>
          <p:cNvPr id="334" name="Google Shape;334;p24"/>
          <p:cNvSpPr txBox="1"/>
          <p:nvPr/>
        </p:nvSpPr>
        <p:spPr>
          <a:xfrm>
            <a:off x="1028700" y="6961746"/>
            <a:ext cx="3364800" cy="477000"/>
          </a:xfrm>
          <a:prstGeom prst="rect">
            <a:avLst/>
          </a:prstGeom>
          <a:noFill/>
          <a:ln>
            <a:noFill/>
          </a:ln>
        </p:spPr>
        <p:txBody>
          <a:bodyPr anchorCtr="0" anchor="t" bIns="0" lIns="0" spcFirstLastPara="1" rIns="0" wrap="square" tIns="0">
            <a:spAutoFit/>
          </a:bodyPr>
          <a:lstStyle/>
          <a:p>
            <a:pPr indent="0" lvl="0" marL="0" marR="0" rtl="0" algn="ctr">
              <a:lnSpc>
                <a:spcPct val="120006"/>
              </a:lnSpc>
              <a:spcBef>
                <a:spcPts val="0"/>
              </a:spcBef>
              <a:spcAft>
                <a:spcPts val="0"/>
              </a:spcAft>
              <a:buNone/>
            </a:pPr>
            <a:r>
              <a:rPr b="1" i="0" lang="en-US" sz="3099" u="none" cap="none" strike="noStrike">
                <a:solidFill>
                  <a:srgbClr val="FDF8BE"/>
                </a:solidFill>
                <a:latin typeface="Playfair Display"/>
                <a:ea typeface="Playfair Display"/>
                <a:cs typeface="Playfair Display"/>
                <a:sym typeface="Playfair Display"/>
              </a:rPr>
              <a:t>Add a main point</a:t>
            </a:r>
            <a:endParaRPr b="1">
              <a:latin typeface="Playfair Display"/>
              <a:ea typeface="Playfair Display"/>
              <a:cs typeface="Playfair Display"/>
              <a:sym typeface="Playfair Display"/>
            </a:endParaRPr>
          </a:p>
        </p:txBody>
      </p:sp>
      <p:sp>
        <p:nvSpPr>
          <p:cNvPr id="335" name="Google Shape;335;p24"/>
          <p:cNvSpPr txBox="1"/>
          <p:nvPr/>
        </p:nvSpPr>
        <p:spPr>
          <a:xfrm>
            <a:off x="1028700" y="7727175"/>
            <a:ext cx="3364925" cy="78486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Elaborate on what you want to discuss. </a:t>
            </a:r>
            <a:endParaRPr/>
          </a:p>
        </p:txBody>
      </p:sp>
      <p:sp>
        <p:nvSpPr>
          <p:cNvPr id="336" name="Google Shape;336;p24"/>
          <p:cNvSpPr txBox="1"/>
          <p:nvPr/>
        </p:nvSpPr>
        <p:spPr>
          <a:xfrm>
            <a:off x="5306682" y="6961746"/>
            <a:ext cx="3364800" cy="477000"/>
          </a:xfrm>
          <a:prstGeom prst="rect">
            <a:avLst/>
          </a:prstGeom>
          <a:noFill/>
          <a:ln>
            <a:noFill/>
          </a:ln>
        </p:spPr>
        <p:txBody>
          <a:bodyPr anchorCtr="0" anchor="t" bIns="0" lIns="0" spcFirstLastPara="1" rIns="0" wrap="square" tIns="0">
            <a:spAutoFit/>
          </a:bodyPr>
          <a:lstStyle/>
          <a:p>
            <a:pPr indent="0" lvl="0" marL="0" marR="0" rtl="0" algn="ctr">
              <a:lnSpc>
                <a:spcPct val="120006"/>
              </a:lnSpc>
              <a:spcBef>
                <a:spcPts val="0"/>
              </a:spcBef>
              <a:spcAft>
                <a:spcPts val="0"/>
              </a:spcAft>
              <a:buNone/>
            </a:pPr>
            <a:r>
              <a:rPr b="1" i="0" lang="en-US" sz="3099" u="none" cap="none" strike="noStrike">
                <a:solidFill>
                  <a:srgbClr val="FDF8BE"/>
                </a:solidFill>
                <a:latin typeface="Playfair Display"/>
                <a:ea typeface="Playfair Display"/>
                <a:cs typeface="Playfair Display"/>
                <a:sym typeface="Playfair Display"/>
              </a:rPr>
              <a:t>Add a main point</a:t>
            </a:r>
            <a:endParaRPr b="1">
              <a:latin typeface="Playfair Display"/>
              <a:ea typeface="Playfair Display"/>
              <a:cs typeface="Playfair Display"/>
              <a:sym typeface="Playfair Display"/>
            </a:endParaRPr>
          </a:p>
        </p:txBody>
      </p:sp>
      <p:sp>
        <p:nvSpPr>
          <p:cNvPr id="337" name="Google Shape;337;p24"/>
          <p:cNvSpPr txBox="1"/>
          <p:nvPr/>
        </p:nvSpPr>
        <p:spPr>
          <a:xfrm>
            <a:off x="5306682" y="7727175"/>
            <a:ext cx="3364925" cy="78486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Elaborate on what you want to discuss. </a:t>
            </a:r>
            <a:endParaRPr/>
          </a:p>
        </p:txBody>
      </p:sp>
      <p:sp>
        <p:nvSpPr>
          <p:cNvPr id="338" name="Google Shape;338;p24"/>
          <p:cNvSpPr txBox="1"/>
          <p:nvPr/>
        </p:nvSpPr>
        <p:spPr>
          <a:xfrm>
            <a:off x="13708443" y="6961746"/>
            <a:ext cx="3364800" cy="477000"/>
          </a:xfrm>
          <a:prstGeom prst="rect">
            <a:avLst/>
          </a:prstGeom>
          <a:noFill/>
          <a:ln>
            <a:noFill/>
          </a:ln>
        </p:spPr>
        <p:txBody>
          <a:bodyPr anchorCtr="0" anchor="t" bIns="0" lIns="0" spcFirstLastPara="1" rIns="0" wrap="square" tIns="0">
            <a:spAutoFit/>
          </a:bodyPr>
          <a:lstStyle/>
          <a:p>
            <a:pPr indent="0" lvl="0" marL="0" marR="0" rtl="0" algn="ctr">
              <a:lnSpc>
                <a:spcPct val="120006"/>
              </a:lnSpc>
              <a:spcBef>
                <a:spcPts val="0"/>
              </a:spcBef>
              <a:spcAft>
                <a:spcPts val="0"/>
              </a:spcAft>
              <a:buNone/>
            </a:pPr>
            <a:r>
              <a:rPr b="1" i="0" lang="en-US" sz="3099" u="none" cap="none" strike="noStrike">
                <a:solidFill>
                  <a:srgbClr val="FDF8BE"/>
                </a:solidFill>
                <a:latin typeface="Playfair Display"/>
                <a:ea typeface="Playfair Display"/>
                <a:cs typeface="Playfair Display"/>
                <a:sym typeface="Playfair Display"/>
              </a:rPr>
              <a:t>Add a main point</a:t>
            </a:r>
            <a:endParaRPr b="1">
              <a:latin typeface="Playfair Display"/>
              <a:ea typeface="Playfair Display"/>
              <a:cs typeface="Playfair Display"/>
              <a:sym typeface="Playfair Display"/>
            </a:endParaRPr>
          </a:p>
        </p:txBody>
      </p:sp>
      <p:sp>
        <p:nvSpPr>
          <p:cNvPr id="339" name="Google Shape;339;p24"/>
          <p:cNvSpPr txBox="1"/>
          <p:nvPr/>
        </p:nvSpPr>
        <p:spPr>
          <a:xfrm>
            <a:off x="13708443" y="7727175"/>
            <a:ext cx="3364925" cy="78486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Elaborate on what you want to discuss. </a:t>
            </a:r>
            <a:endParaRPr/>
          </a:p>
        </p:txBody>
      </p:sp>
      <p:sp>
        <p:nvSpPr>
          <p:cNvPr id="340" name="Google Shape;340;p24"/>
          <p:cNvSpPr txBox="1"/>
          <p:nvPr/>
        </p:nvSpPr>
        <p:spPr>
          <a:xfrm>
            <a:off x="9357514" y="6961746"/>
            <a:ext cx="3364800" cy="477000"/>
          </a:xfrm>
          <a:prstGeom prst="rect">
            <a:avLst/>
          </a:prstGeom>
          <a:noFill/>
          <a:ln>
            <a:noFill/>
          </a:ln>
        </p:spPr>
        <p:txBody>
          <a:bodyPr anchorCtr="0" anchor="t" bIns="0" lIns="0" spcFirstLastPara="1" rIns="0" wrap="square" tIns="0">
            <a:spAutoFit/>
          </a:bodyPr>
          <a:lstStyle/>
          <a:p>
            <a:pPr indent="0" lvl="0" marL="0" marR="0" rtl="0" algn="ctr">
              <a:lnSpc>
                <a:spcPct val="120006"/>
              </a:lnSpc>
              <a:spcBef>
                <a:spcPts val="0"/>
              </a:spcBef>
              <a:spcAft>
                <a:spcPts val="0"/>
              </a:spcAft>
              <a:buNone/>
            </a:pPr>
            <a:r>
              <a:rPr b="1" i="0" lang="en-US" sz="3099" u="none" cap="none" strike="noStrike">
                <a:solidFill>
                  <a:srgbClr val="FDF8BE"/>
                </a:solidFill>
                <a:latin typeface="Playfair Display"/>
                <a:ea typeface="Playfair Display"/>
                <a:cs typeface="Playfair Display"/>
                <a:sym typeface="Playfair Display"/>
              </a:rPr>
              <a:t>Add a main point</a:t>
            </a:r>
            <a:endParaRPr b="1">
              <a:latin typeface="Playfair Display"/>
              <a:ea typeface="Playfair Display"/>
              <a:cs typeface="Playfair Display"/>
              <a:sym typeface="Playfair Display"/>
            </a:endParaRPr>
          </a:p>
        </p:txBody>
      </p:sp>
      <p:sp>
        <p:nvSpPr>
          <p:cNvPr id="341" name="Google Shape;341;p24"/>
          <p:cNvSpPr txBox="1"/>
          <p:nvPr/>
        </p:nvSpPr>
        <p:spPr>
          <a:xfrm>
            <a:off x="9357514" y="7727175"/>
            <a:ext cx="3364925" cy="78486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Elaborate on what you want to discuss. </a:t>
            </a:r>
            <a:endParaRPr/>
          </a:p>
        </p:txBody>
      </p:sp>
      <p:cxnSp>
        <p:nvCxnSpPr>
          <p:cNvPr id="342" name="Google Shape;342;p24"/>
          <p:cNvCxnSpPr/>
          <p:nvPr/>
        </p:nvCxnSpPr>
        <p:spPr>
          <a:xfrm>
            <a:off x="13522510" y="440611"/>
            <a:ext cx="3242733" cy="0"/>
          </a:xfrm>
          <a:prstGeom prst="straightConnector1">
            <a:avLst/>
          </a:prstGeom>
          <a:noFill/>
          <a:ln cap="rnd" cmpd="sng" w="66675">
            <a:solidFill>
              <a:srgbClr val="FFDCB8"/>
            </a:solidFill>
            <a:prstDash val="dot"/>
            <a:round/>
            <a:headEnd len="sm" w="sm" type="none"/>
            <a:tailEnd len="sm" w="sm" type="none"/>
          </a:ln>
        </p:spPr>
      </p:cxnSp>
      <p:cxnSp>
        <p:nvCxnSpPr>
          <p:cNvPr id="343" name="Google Shape;343;p24"/>
          <p:cNvCxnSpPr/>
          <p:nvPr/>
        </p:nvCxnSpPr>
        <p:spPr>
          <a:xfrm>
            <a:off x="8924544" y="9801639"/>
            <a:ext cx="7840699" cy="0"/>
          </a:xfrm>
          <a:prstGeom prst="straightConnector1">
            <a:avLst/>
          </a:prstGeom>
          <a:noFill/>
          <a:ln cap="flat" cmpd="sng" w="38100">
            <a:solidFill>
              <a:srgbClr val="FFDCB8"/>
            </a:solidFill>
            <a:prstDash val="solid"/>
            <a:round/>
            <a:headEnd len="sm" w="sm" type="none"/>
            <a:tailEnd len="sm" w="sm" type="none"/>
          </a:ln>
        </p:spPr>
      </p:cxnSp>
      <p:cxnSp>
        <p:nvCxnSpPr>
          <p:cNvPr id="344" name="Google Shape;344;p24"/>
          <p:cNvCxnSpPr/>
          <p:nvPr/>
        </p:nvCxnSpPr>
        <p:spPr>
          <a:xfrm>
            <a:off x="17625667" y="392986"/>
            <a:ext cx="0" cy="9389811"/>
          </a:xfrm>
          <a:prstGeom prst="straightConnector1">
            <a:avLst/>
          </a:prstGeom>
          <a:noFill/>
          <a:ln cap="flat" cmpd="sng" w="38100">
            <a:solidFill>
              <a:srgbClr val="FFDCB8"/>
            </a:solidFill>
            <a:prstDash val="solid"/>
            <a:round/>
            <a:headEnd len="sm" w="sm" type="none"/>
            <a:tailEnd len="sm" w="sm" type="none"/>
          </a:ln>
        </p:spPr>
      </p:cxnSp>
      <p:cxnSp>
        <p:nvCxnSpPr>
          <p:cNvPr id="345" name="Google Shape;345;p24"/>
          <p:cNvCxnSpPr/>
          <p:nvPr/>
        </p:nvCxnSpPr>
        <p:spPr>
          <a:xfrm>
            <a:off x="8614456" y="5764860"/>
            <a:ext cx="913057" cy="0"/>
          </a:xfrm>
          <a:prstGeom prst="straightConnector1">
            <a:avLst/>
          </a:prstGeom>
          <a:noFill/>
          <a:ln cap="flat" cmpd="sng" w="47625">
            <a:solidFill>
              <a:srgbClr val="478458"/>
            </a:solidFill>
            <a:prstDash val="solid"/>
            <a:round/>
            <a:headEnd len="sm" w="sm" type="none"/>
            <a:tailEnd len="sm" w="sm" type="none"/>
          </a:ln>
        </p:spPr>
      </p:cxnSp>
      <p:cxnSp>
        <p:nvCxnSpPr>
          <p:cNvPr id="346" name="Google Shape;346;p24"/>
          <p:cNvCxnSpPr/>
          <p:nvPr/>
        </p:nvCxnSpPr>
        <p:spPr>
          <a:xfrm>
            <a:off x="12795386" y="5764860"/>
            <a:ext cx="913057" cy="0"/>
          </a:xfrm>
          <a:prstGeom prst="straightConnector1">
            <a:avLst/>
          </a:prstGeom>
          <a:noFill/>
          <a:ln cap="flat" cmpd="sng" w="47625">
            <a:solidFill>
              <a:srgbClr val="478458"/>
            </a:solidFill>
            <a:prstDash val="solid"/>
            <a:round/>
            <a:headEnd len="sm" w="sm" type="none"/>
            <a:tailEnd len="sm" w="sm" type="none"/>
          </a:ln>
        </p:spPr>
      </p:cxnSp>
      <p:pic>
        <p:nvPicPr>
          <p:cNvPr id="347" name="Google Shape;347;p24"/>
          <p:cNvPicPr preferRelativeResize="0"/>
          <p:nvPr/>
        </p:nvPicPr>
        <p:blipFill>
          <a:blip r:embed="rId6">
            <a:alphaModFix/>
          </a:blip>
          <a:stretch>
            <a:fillRect/>
          </a:stretch>
        </p:blipFill>
        <p:spPr>
          <a:xfrm>
            <a:off x="1981663" y="4599511"/>
            <a:ext cx="1458875" cy="1458875"/>
          </a:xfrm>
          <a:prstGeom prst="rect">
            <a:avLst/>
          </a:prstGeom>
          <a:noFill/>
          <a:ln>
            <a:noFill/>
          </a:ln>
        </p:spPr>
      </p:pic>
      <p:pic>
        <p:nvPicPr>
          <p:cNvPr id="348" name="Google Shape;348;p24"/>
          <p:cNvPicPr preferRelativeResize="0"/>
          <p:nvPr/>
        </p:nvPicPr>
        <p:blipFill>
          <a:blip r:embed="rId7">
            <a:alphaModFix/>
          </a:blip>
          <a:stretch>
            <a:fillRect/>
          </a:stretch>
        </p:blipFill>
        <p:spPr>
          <a:xfrm>
            <a:off x="6464513" y="4762580"/>
            <a:ext cx="1132775" cy="1132745"/>
          </a:xfrm>
          <a:prstGeom prst="rect">
            <a:avLst/>
          </a:prstGeom>
          <a:noFill/>
          <a:ln>
            <a:noFill/>
          </a:ln>
        </p:spPr>
      </p:pic>
      <p:pic>
        <p:nvPicPr>
          <p:cNvPr id="349" name="Google Shape;349;p24"/>
          <p:cNvPicPr preferRelativeResize="0"/>
          <p:nvPr/>
        </p:nvPicPr>
        <p:blipFill>
          <a:blip r:embed="rId8">
            <a:alphaModFix/>
          </a:blip>
          <a:stretch>
            <a:fillRect/>
          </a:stretch>
        </p:blipFill>
        <p:spPr>
          <a:xfrm>
            <a:off x="10344387" y="4636251"/>
            <a:ext cx="1391193" cy="1385400"/>
          </a:xfrm>
          <a:prstGeom prst="rect">
            <a:avLst/>
          </a:prstGeom>
          <a:noFill/>
          <a:ln>
            <a:noFill/>
          </a:ln>
        </p:spPr>
      </p:pic>
      <p:pic>
        <p:nvPicPr>
          <p:cNvPr id="350" name="Google Shape;350;p24"/>
          <p:cNvPicPr preferRelativeResize="0"/>
          <p:nvPr/>
        </p:nvPicPr>
        <p:blipFill>
          <a:blip r:embed="rId9">
            <a:alphaModFix/>
          </a:blip>
          <a:stretch>
            <a:fillRect/>
          </a:stretch>
        </p:blipFill>
        <p:spPr>
          <a:xfrm>
            <a:off x="14768238" y="4599495"/>
            <a:ext cx="1458900" cy="14589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943D"/>
        </a:solidFill>
      </p:bgPr>
    </p:bg>
    <p:spTree>
      <p:nvGrpSpPr>
        <p:cNvPr id="354" name="Shape 354"/>
        <p:cNvGrpSpPr/>
        <p:nvPr/>
      </p:nvGrpSpPr>
      <p:grpSpPr>
        <a:xfrm>
          <a:off x="0" y="0"/>
          <a:ext cx="0" cy="0"/>
          <a:chOff x="0" y="0"/>
          <a:chExt cx="0" cy="0"/>
        </a:xfrm>
      </p:grpSpPr>
      <p:pic>
        <p:nvPicPr>
          <p:cNvPr id="355" name="Google Shape;355;p25"/>
          <p:cNvPicPr preferRelativeResize="0"/>
          <p:nvPr/>
        </p:nvPicPr>
        <p:blipFill>
          <a:blip r:embed="rId3">
            <a:alphaModFix/>
          </a:blip>
          <a:stretch>
            <a:fillRect/>
          </a:stretch>
        </p:blipFill>
        <p:spPr>
          <a:xfrm>
            <a:off x="0" y="8930"/>
            <a:ext cx="18288000" cy="10269141"/>
          </a:xfrm>
          <a:prstGeom prst="rect">
            <a:avLst/>
          </a:prstGeom>
          <a:noFill/>
          <a:ln>
            <a:noFill/>
          </a:ln>
        </p:spPr>
      </p:pic>
      <p:pic>
        <p:nvPicPr>
          <p:cNvPr id="356" name="Google Shape;356;p25"/>
          <p:cNvPicPr preferRelativeResize="0"/>
          <p:nvPr/>
        </p:nvPicPr>
        <p:blipFill>
          <a:blip r:embed="rId4">
            <a:alphaModFix/>
          </a:blip>
          <a:stretch>
            <a:fillRect/>
          </a:stretch>
        </p:blipFill>
        <p:spPr>
          <a:xfrm>
            <a:off x="12086500" y="4294325"/>
            <a:ext cx="5583875" cy="5577700"/>
          </a:xfrm>
          <a:prstGeom prst="rect">
            <a:avLst/>
          </a:prstGeom>
          <a:noFill/>
          <a:ln>
            <a:noFill/>
          </a:ln>
        </p:spPr>
      </p:pic>
      <p:grpSp>
        <p:nvGrpSpPr>
          <p:cNvPr id="357" name="Google Shape;357;p25"/>
          <p:cNvGrpSpPr/>
          <p:nvPr/>
        </p:nvGrpSpPr>
        <p:grpSpPr>
          <a:xfrm>
            <a:off x="12643329" y="4653650"/>
            <a:ext cx="4547275" cy="4760429"/>
            <a:chOff x="0" y="-38100"/>
            <a:chExt cx="812800" cy="850900"/>
          </a:xfrm>
        </p:grpSpPr>
        <p:sp>
          <p:nvSpPr>
            <p:cNvPr id="358" name="Google Shape;358;p2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7845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25"/>
            <p:cNvSpPr txBox="1"/>
            <p:nvPr/>
          </p:nvSpPr>
          <p:spPr>
            <a:xfrm>
              <a:off x="76200" y="-38100"/>
              <a:ext cx="660400" cy="7747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60" name="Google Shape;360;p25"/>
          <p:cNvSpPr txBox="1"/>
          <p:nvPr/>
        </p:nvSpPr>
        <p:spPr>
          <a:xfrm>
            <a:off x="13133613" y="5658599"/>
            <a:ext cx="3566700" cy="3201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5200" u="none" cap="none" strike="noStrike">
                <a:solidFill>
                  <a:srgbClr val="FDF8BE"/>
                </a:solidFill>
                <a:latin typeface="Playfair Display"/>
                <a:ea typeface="Playfair Display"/>
                <a:cs typeface="Playfair Display"/>
                <a:sym typeface="Playfair Display"/>
              </a:rPr>
              <a:t>A picture is worth a thousand words</a:t>
            </a:r>
            <a:endParaRPr b="1">
              <a:latin typeface="Playfair Display"/>
              <a:ea typeface="Playfair Display"/>
              <a:cs typeface="Playfair Display"/>
              <a:sym typeface="Playfair Display"/>
            </a:endParaRPr>
          </a:p>
        </p:txBody>
      </p:sp>
      <p:cxnSp>
        <p:nvCxnSpPr>
          <p:cNvPr id="361" name="Google Shape;361;p25"/>
          <p:cNvCxnSpPr/>
          <p:nvPr/>
        </p:nvCxnSpPr>
        <p:spPr>
          <a:xfrm>
            <a:off x="660635" y="9879212"/>
            <a:ext cx="11502929" cy="0"/>
          </a:xfrm>
          <a:prstGeom prst="straightConnector1">
            <a:avLst/>
          </a:prstGeom>
          <a:noFill/>
          <a:ln cap="flat" cmpd="sng" w="38100">
            <a:solidFill>
              <a:srgbClr val="478458"/>
            </a:solidFill>
            <a:prstDash val="solid"/>
            <a:round/>
            <a:headEnd len="sm" w="sm" type="none"/>
            <a:tailEnd len="sm" w="sm" type="none"/>
          </a:ln>
        </p:spPr>
      </p:cxnSp>
      <p:cxnSp>
        <p:nvCxnSpPr>
          <p:cNvPr id="362" name="Google Shape;362;p25"/>
          <p:cNvCxnSpPr/>
          <p:nvPr/>
        </p:nvCxnSpPr>
        <p:spPr>
          <a:xfrm>
            <a:off x="678223" y="4352558"/>
            <a:ext cx="2486" cy="5538234"/>
          </a:xfrm>
          <a:prstGeom prst="straightConnector1">
            <a:avLst/>
          </a:prstGeom>
          <a:noFill/>
          <a:ln cap="flat" cmpd="sng" w="38100">
            <a:solidFill>
              <a:srgbClr val="478458"/>
            </a:solidFill>
            <a:prstDash val="solid"/>
            <a:round/>
            <a:headEnd len="sm" w="sm" type="none"/>
            <a:tailEnd len="sm" w="sm" type="none"/>
          </a:ln>
        </p:spPr>
      </p:cxnSp>
      <p:cxnSp>
        <p:nvCxnSpPr>
          <p:cNvPr id="363" name="Google Shape;363;p25"/>
          <p:cNvCxnSpPr/>
          <p:nvPr/>
        </p:nvCxnSpPr>
        <p:spPr>
          <a:xfrm>
            <a:off x="678223" y="646213"/>
            <a:ext cx="0" cy="2890579"/>
          </a:xfrm>
          <a:prstGeom prst="straightConnector1">
            <a:avLst/>
          </a:prstGeom>
          <a:noFill/>
          <a:ln cap="rnd" cmpd="sng" w="66675">
            <a:solidFill>
              <a:srgbClr val="478458"/>
            </a:solidFill>
            <a:prstDash val="dot"/>
            <a:round/>
            <a:headEnd len="sm" w="sm" type="none"/>
            <a:tailEnd len="sm" w="sm" type="none"/>
          </a:ln>
        </p:spPr>
      </p:cxn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943D"/>
        </a:solidFill>
      </p:bgPr>
    </p:bg>
    <p:spTree>
      <p:nvGrpSpPr>
        <p:cNvPr id="367" name="Shape 367"/>
        <p:cNvGrpSpPr/>
        <p:nvPr/>
      </p:nvGrpSpPr>
      <p:grpSpPr>
        <a:xfrm>
          <a:off x="0" y="0"/>
          <a:ext cx="0" cy="0"/>
          <a:chOff x="0" y="0"/>
          <a:chExt cx="0" cy="0"/>
        </a:xfrm>
      </p:grpSpPr>
      <p:pic>
        <p:nvPicPr>
          <p:cNvPr id="368" name="Google Shape;368;p26"/>
          <p:cNvPicPr preferRelativeResize="0"/>
          <p:nvPr/>
        </p:nvPicPr>
        <p:blipFill>
          <a:blip r:embed="rId3">
            <a:alphaModFix/>
          </a:blip>
          <a:stretch>
            <a:fillRect/>
          </a:stretch>
        </p:blipFill>
        <p:spPr>
          <a:xfrm>
            <a:off x="0" y="-14375"/>
            <a:ext cx="18288000" cy="10287000"/>
          </a:xfrm>
          <a:prstGeom prst="rect">
            <a:avLst/>
          </a:prstGeom>
          <a:noFill/>
          <a:ln>
            <a:noFill/>
          </a:ln>
        </p:spPr>
      </p:pic>
      <p:pic>
        <p:nvPicPr>
          <p:cNvPr id="369" name="Google Shape;369;p26"/>
          <p:cNvPicPr preferRelativeResize="0"/>
          <p:nvPr/>
        </p:nvPicPr>
        <p:blipFill>
          <a:blip r:embed="rId4">
            <a:alphaModFix/>
          </a:blip>
          <a:stretch>
            <a:fillRect/>
          </a:stretch>
        </p:blipFill>
        <p:spPr>
          <a:xfrm>
            <a:off x="12728100" y="-629688"/>
            <a:ext cx="11546373" cy="11546373"/>
          </a:xfrm>
          <a:prstGeom prst="rect">
            <a:avLst/>
          </a:prstGeom>
          <a:noFill/>
          <a:ln>
            <a:noFill/>
          </a:ln>
        </p:spPr>
      </p:pic>
      <p:sp>
        <p:nvSpPr>
          <p:cNvPr id="370" name="Google Shape;370;p26"/>
          <p:cNvSpPr txBox="1"/>
          <p:nvPr/>
        </p:nvSpPr>
        <p:spPr>
          <a:xfrm>
            <a:off x="1704374" y="1409925"/>
            <a:ext cx="10409700" cy="47100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9000" u="none" cap="none" strike="noStrike">
                <a:solidFill>
                  <a:srgbClr val="FDF8BE"/>
                </a:solidFill>
                <a:latin typeface="Playfair Display"/>
                <a:ea typeface="Playfair Display"/>
                <a:cs typeface="Playfair Display"/>
                <a:sym typeface="Playfair Display"/>
              </a:rPr>
              <a:t>Write an original statement or inspiring quote</a:t>
            </a:r>
            <a:endParaRPr b="1">
              <a:latin typeface="Playfair Display"/>
              <a:ea typeface="Playfair Display"/>
              <a:cs typeface="Playfair Display"/>
              <a:sym typeface="Playfair Display"/>
            </a:endParaRPr>
          </a:p>
        </p:txBody>
      </p:sp>
      <p:sp>
        <p:nvSpPr>
          <p:cNvPr id="371" name="Google Shape;371;p26"/>
          <p:cNvSpPr txBox="1"/>
          <p:nvPr/>
        </p:nvSpPr>
        <p:spPr>
          <a:xfrm>
            <a:off x="2841184" y="7090406"/>
            <a:ext cx="8136057" cy="47244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Arial"/>
                <a:ea typeface="Arial"/>
                <a:cs typeface="Arial"/>
                <a:sym typeface="Arial"/>
              </a:rPr>
              <a:t>— Include a credit, citation, or supporting message</a:t>
            </a:r>
            <a:endParaRPr/>
          </a:p>
        </p:txBody>
      </p:sp>
      <p:cxnSp>
        <p:nvCxnSpPr>
          <p:cNvPr id="372" name="Google Shape;372;p26"/>
          <p:cNvCxnSpPr/>
          <p:nvPr/>
        </p:nvCxnSpPr>
        <p:spPr>
          <a:xfrm>
            <a:off x="660635" y="9879212"/>
            <a:ext cx="3819392" cy="0"/>
          </a:xfrm>
          <a:prstGeom prst="straightConnector1">
            <a:avLst/>
          </a:prstGeom>
          <a:noFill/>
          <a:ln cap="flat" cmpd="sng" w="38100">
            <a:solidFill>
              <a:srgbClr val="FFDCB8"/>
            </a:solidFill>
            <a:prstDash val="solid"/>
            <a:round/>
            <a:headEnd len="sm" w="sm" type="none"/>
            <a:tailEnd len="sm" w="sm" type="none"/>
          </a:ln>
        </p:spPr>
      </p:cxnSp>
      <p:cxnSp>
        <p:nvCxnSpPr>
          <p:cNvPr id="373" name="Google Shape;373;p26"/>
          <p:cNvCxnSpPr/>
          <p:nvPr/>
        </p:nvCxnSpPr>
        <p:spPr>
          <a:xfrm>
            <a:off x="678223" y="4352558"/>
            <a:ext cx="2486" cy="5538234"/>
          </a:xfrm>
          <a:prstGeom prst="straightConnector1">
            <a:avLst/>
          </a:prstGeom>
          <a:noFill/>
          <a:ln cap="flat" cmpd="sng" w="38100">
            <a:solidFill>
              <a:srgbClr val="FFDCB8"/>
            </a:solidFill>
            <a:prstDash val="solid"/>
            <a:round/>
            <a:headEnd len="sm" w="sm" type="none"/>
            <a:tailEnd len="sm" w="sm" type="none"/>
          </a:ln>
        </p:spPr>
      </p:cxnSp>
      <p:cxnSp>
        <p:nvCxnSpPr>
          <p:cNvPr id="374" name="Google Shape;374;p26"/>
          <p:cNvCxnSpPr/>
          <p:nvPr/>
        </p:nvCxnSpPr>
        <p:spPr>
          <a:xfrm>
            <a:off x="5351631" y="9872051"/>
            <a:ext cx="7156930" cy="0"/>
          </a:xfrm>
          <a:prstGeom prst="straightConnector1">
            <a:avLst/>
          </a:prstGeom>
          <a:noFill/>
          <a:ln cap="rnd" cmpd="sng" w="66675">
            <a:solidFill>
              <a:srgbClr val="FFDCB8"/>
            </a:solidFill>
            <a:prstDash val="dot"/>
            <a:round/>
            <a:headEnd len="sm" w="sm" type="none"/>
            <a:tailEnd len="sm" w="sm" type="none"/>
          </a:ln>
        </p:spPr>
      </p:cxnSp>
      <p:cxnSp>
        <p:nvCxnSpPr>
          <p:cNvPr id="375" name="Google Shape;375;p26"/>
          <p:cNvCxnSpPr/>
          <p:nvPr/>
        </p:nvCxnSpPr>
        <p:spPr>
          <a:xfrm>
            <a:off x="678223" y="646213"/>
            <a:ext cx="0" cy="2890579"/>
          </a:xfrm>
          <a:prstGeom prst="straightConnector1">
            <a:avLst/>
          </a:prstGeom>
          <a:noFill/>
          <a:ln cap="rnd" cmpd="sng" w="66675">
            <a:solidFill>
              <a:srgbClr val="FFDCB8"/>
            </a:solidFill>
            <a:prstDash val="dot"/>
            <a:round/>
            <a:headEnd len="sm" w="sm" type="none"/>
            <a:tailEnd len="sm" w="sm" type="none"/>
          </a:ln>
        </p:spPr>
      </p:cxnSp>
      <p:pic>
        <p:nvPicPr>
          <p:cNvPr id="376" name="Google Shape;376;p26"/>
          <p:cNvPicPr preferRelativeResize="0"/>
          <p:nvPr/>
        </p:nvPicPr>
        <p:blipFill>
          <a:blip r:embed="rId5">
            <a:alphaModFix/>
          </a:blip>
          <a:stretch>
            <a:fillRect/>
          </a:stretch>
        </p:blipFill>
        <p:spPr>
          <a:xfrm>
            <a:off x="12508550" y="898700"/>
            <a:ext cx="4596275" cy="846087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943D"/>
        </a:solidFill>
      </p:bgPr>
    </p:bg>
    <p:spTree>
      <p:nvGrpSpPr>
        <p:cNvPr id="380" name="Shape 380"/>
        <p:cNvGrpSpPr/>
        <p:nvPr/>
      </p:nvGrpSpPr>
      <p:grpSpPr>
        <a:xfrm>
          <a:off x="0" y="0"/>
          <a:ext cx="0" cy="0"/>
          <a:chOff x="0" y="0"/>
          <a:chExt cx="0" cy="0"/>
        </a:xfrm>
      </p:grpSpPr>
      <p:pic>
        <p:nvPicPr>
          <p:cNvPr id="381" name="Google Shape;381;p27"/>
          <p:cNvPicPr preferRelativeResize="0"/>
          <p:nvPr/>
        </p:nvPicPr>
        <p:blipFill>
          <a:blip r:embed="rId3">
            <a:alphaModFix/>
          </a:blip>
          <a:stretch>
            <a:fillRect/>
          </a:stretch>
        </p:blipFill>
        <p:spPr>
          <a:xfrm>
            <a:off x="0" y="-12"/>
            <a:ext cx="18288000" cy="10287000"/>
          </a:xfrm>
          <a:prstGeom prst="rect">
            <a:avLst/>
          </a:prstGeom>
          <a:noFill/>
          <a:ln>
            <a:noFill/>
          </a:ln>
        </p:spPr>
      </p:pic>
      <p:pic>
        <p:nvPicPr>
          <p:cNvPr id="382" name="Google Shape;382;p27"/>
          <p:cNvPicPr preferRelativeResize="0"/>
          <p:nvPr/>
        </p:nvPicPr>
        <p:blipFill>
          <a:blip r:embed="rId4">
            <a:alphaModFix/>
          </a:blip>
          <a:stretch>
            <a:fillRect/>
          </a:stretch>
        </p:blipFill>
        <p:spPr>
          <a:xfrm>
            <a:off x="11503537" y="-612275"/>
            <a:ext cx="11511526" cy="11511526"/>
          </a:xfrm>
          <a:prstGeom prst="rect">
            <a:avLst/>
          </a:prstGeom>
          <a:noFill/>
          <a:ln>
            <a:noFill/>
          </a:ln>
        </p:spPr>
      </p:pic>
      <p:sp>
        <p:nvSpPr>
          <p:cNvPr id="383" name="Google Shape;383;p27"/>
          <p:cNvSpPr txBox="1"/>
          <p:nvPr/>
        </p:nvSpPr>
        <p:spPr>
          <a:xfrm>
            <a:off x="2030009" y="1580267"/>
            <a:ext cx="6015900" cy="1385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9000" u="none" cap="none" strike="noStrike">
                <a:solidFill>
                  <a:srgbClr val="FDF8BE"/>
                </a:solidFill>
                <a:latin typeface="Playfair Display"/>
                <a:ea typeface="Playfair Display"/>
                <a:cs typeface="Playfair Display"/>
                <a:sym typeface="Playfair Display"/>
              </a:rPr>
              <a:t>Contact Us</a:t>
            </a:r>
            <a:endParaRPr b="1">
              <a:latin typeface="Playfair Display"/>
              <a:ea typeface="Playfair Display"/>
              <a:cs typeface="Playfair Display"/>
              <a:sym typeface="Playfair Display"/>
            </a:endParaRPr>
          </a:p>
        </p:txBody>
      </p:sp>
      <p:sp>
        <p:nvSpPr>
          <p:cNvPr id="384" name="Google Shape;384;p27"/>
          <p:cNvSpPr txBox="1"/>
          <p:nvPr/>
        </p:nvSpPr>
        <p:spPr>
          <a:xfrm>
            <a:off x="2829458" y="3270591"/>
            <a:ext cx="5801458" cy="4724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Arial"/>
                <a:ea typeface="Arial"/>
                <a:cs typeface="Arial"/>
                <a:sym typeface="Arial"/>
              </a:rPr>
              <a:t>123 Anywhere St., Any City,ST 12345</a:t>
            </a:r>
            <a:endParaRPr/>
          </a:p>
        </p:txBody>
      </p:sp>
      <p:sp>
        <p:nvSpPr>
          <p:cNvPr id="385" name="Google Shape;385;p27"/>
          <p:cNvSpPr txBox="1"/>
          <p:nvPr/>
        </p:nvSpPr>
        <p:spPr>
          <a:xfrm>
            <a:off x="2829458" y="4196213"/>
            <a:ext cx="4892954" cy="4724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Arial"/>
                <a:ea typeface="Arial"/>
                <a:cs typeface="Arial"/>
                <a:sym typeface="Arial"/>
              </a:rPr>
              <a:t>123-456-7890</a:t>
            </a:r>
            <a:endParaRPr/>
          </a:p>
        </p:txBody>
      </p:sp>
      <p:sp>
        <p:nvSpPr>
          <p:cNvPr id="386" name="Google Shape;386;p27"/>
          <p:cNvSpPr txBox="1"/>
          <p:nvPr/>
        </p:nvSpPr>
        <p:spPr>
          <a:xfrm>
            <a:off x="2829458" y="5084773"/>
            <a:ext cx="4892954" cy="4724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Arial"/>
                <a:ea typeface="Arial"/>
                <a:cs typeface="Arial"/>
                <a:sym typeface="Arial"/>
              </a:rPr>
              <a:t>hello@reallygreatsite.com</a:t>
            </a:r>
            <a:endParaRPr/>
          </a:p>
        </p:txBody>
      </p:sp>
      <p:sp>
        <p:nvSpPr>
          <p:cNvPr id="387" name="Google Shape;387;p27"/>
          <p:cNvSpPr txBox="1"/>
          <p:nvPr/>
        </p:nvSpPr>
        <p:spPr>
          <a:xfrm>
            <a:off x="2829458" y="6866419"/>
            <a:ext cx="4892954" cy="4724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Arial"/>
                <a:ea typeface="Arial"/>
                <a:cs typeface="Arial"/>
                <a:sym typeface="Arial"/>
              </a:rPr>
              <a:t>reallygreatsite.com</a:t>
            </a:r>
            <a:endParaRPr/>
          </a:p>
        </p:txBody>
      </p:sp>
      <p:sp>
        <p:nvSpPr>
          <p:cNvPr id="388" name="Google Shape;388;p27"/>
          <p:cNvSpPr txBox="1"/>
          <p:nvPr/>
        </p:nvSpPr>
        <p:spPr>
          <a:xfrm>
            <a:off x="2829458" y="5962117"/>
            <a:ext cx="4892954" cy="4724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Arial"/>
                <a:ea typeface="Arial"/>
                <a:cs typeface="Arial"/>
                <a:sym typeface="Arial"/>
              </a:rPr>
              <a:t>@reallygreatsite</a:t>
            </a:r>
            <a:endParaRPr/>
          </a:p>
        </p:txBody>
      </p:sp>
      <p:cxnSp>
        <p:nvCxnSpPr>
          <p:cNvPr id="389" name="Google Shape;389;p27"/>
          <p:cNvCxnSpPr/>
          <p:nvPr/>
        </p:nvCxnSpPr>
        <p:spPr>
          <a:xfrm>
            <a:off x="680709" y="440611"/>
            <a:ext cx="4705762" cy="0"/>
          </a:xfrm>
          <a:prstGeom prst="straightConnector1">
            <a:avLst/>
          </a:prstGeom>
          <a:noFill/>
          <a:ln cap="rnd" cmpd="sng" w="66675">
            <a:solidFill>
              <a:srgbClr val="FFDCB8"/>
            </a:solidFill>
            <a:prstDash val="dot"/>
            <a:round/>
            <a:headEnd len="sm" w="sm" type="none"/>
            <a:tailEnd len="sm" w="sm" type="none"/>
          </a:ln>
        </p:spPr>
      </p:cxnSp>
      <p:cxnSp>
        <p:nvCxnSpPr>
          <p:cNvPr id="390" name="Google Shape;390;p27"/>
          <p:cNvCxnSpPr/>
          <p:nvPr/>
        </p:nvCxnSpPr>
        <p:spPr>
          <a:xfrm>
            <a:off x="680709" y="9754223"/>
            <a:ext cx="12773690" cy="0"/>
          </a:xfrm>
          <a:prstGeom prst="straightConnector1">
            <a:avLst/>
          </a:prstGeom>
          <a:noFill/>
          <a:ln cap="flat" cmpd="sng" w="38100">
            <a:solidFill>
              <a:srgbClr val="FFDCB8"/>
            </a:solidFill>
            <a:prstDash val="solid"/>
            <a:round/>
            <a:headEnd len="sm" w="sm" type="none"/>
            <a:tailEnd len="sm" w="sm" type="none"/>
          </a:ln>
        </p:spPr>
      </p:cxnSp>
      <p:cxnSp>
        <p:nvCxnSpPr>
          <p:cNvPr id="391" name="Google Shape;391;p27"/>
          <p:cNvCxnSpPr/>
          <p:nvPr/>
        </p:nvCxnSpPr>
        <p:spPr>
          <a:xfrm>
            <a:off x="680709" y="1714500"/>
            <a:ext cx="0" cy="6889427"/>
          </a:xfrm>
          <a:prstGeom prst="straightConnector1">
            <a:avLst/>
          </a:prstGeom>
          <a:noFill/>
          <a:ln cap="flat" cmpd="sng" w="38100">
            <a:solidFill>
              <a:srgbClr val="FFDCB8"/>
            </a:solidFill>
            <a:prstDash val="solid"/>
            <a:round/>
            <a:headEnd len="sm" w="sm" type="none"/>
            <a:tailEnd len="sm" w="sm" type="none"/>
          </a:ln>
        </p:spPr>
      </p:cxnSp>
      <p:pic>
        <p:nvPicPr>
          <p:cNvPr id="392" name="Google Shape;392;p27"/>
          <p:cNvPicPr preferRelativeResize="0"/>
          <p:nvPr/>
        </p:nvPicPr>
        <p:blipFill>
          <a:blip r:embed="rId5">
            <a:alphaModFix/>
          </a:blip>
          <a:stretch>
            <a:fillRect/>
          </a:stretch>
        </p:blipFill>
        <p:spPr>
          <a:xfrm>
            <a:off x="7569525" y="1780337"/>
            <a:ext cx="9680751" cy="7167649"/>
          </a:xfrm>
          <a:prstGeom prst="rect">
            <a:avLst/>
          </a:prstGeom>
          <a:noFill/>
          <a:ln>
            <a:noFill/>
          </a:ln>
        </p:spPr>
      </p:pic>
      <p:pic>
        <p:nvPicPr>
          <p:cNvPr id="393" name="Google Shape;393;p27"/>
          <p:cNvPicPr preferRelativeResize="0"/>
          <p:nvPr/>
        </p:nvPicPr>
        <p:blipFill>
          <a:blip r:embed="rId6">
            <a:alphaModFix/>
          </a:blip>
          <a:stretch>
            <a:fillRect/>
          </a:stretch>
        </p:blipFill>
        <p:spPr>
          <a:xfrm flipH="1">
            <a:off x="2344753" y="3374675"/>
            <a:ext cx="308750" cy="389267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943D"/>
        </a:solidFill>
      </p:bgPr>
    </p:bg>
    <p:spTree>
      <p:nvGrpSpPr>
        <p:cNvPr id="397" name="Shape 397"/>
        <p:cNvGrpSpPr/>
        <p:nvPr/>
      </p:nvGrpSpPr>
      <p:grpSpPr>
        <a:xfrm>
          <a:off x="0" y="0"/>
          <a:ext cx="0" cy="0"/>
          <a:chOff x="0" y="0"/>
          <a:chExt cx="0" cy="0"/>
        </a:xfrm>
      </p:grpSpPr>
      <p:pic>
        <p:nvPicPr>
          <p:cNvPr id="398" name="Google Shape;398;p28"/>
          <p:cNvPicPr preferRelativeResize="0"/>
          <p:nvPr/>
        </p:nvPicPr>
        <p:blipFill>
          <a:blip r:embed="rId3">
            <a:alphaModFix/>
          </a:blip>
          <a:stretch>
            <a:fillRect/>
          </a:stretch>
        </p:blipFill>
        <p:spPr>
          <a:xfrm>
            <a:off x="0" y="-278870"/>
            <a:ext cx="18288000" cy="10510245"/>
          </a:xfrm>
          <a:prstGeom prst="rect">
            <a:avLst/>
          </a:prstGeom>
          <a:noFill/>
          <a:ln>
            <a:noFill/>
          </a:ln>
        </p:spPr>
      </p:pic>
      <p:pic>
        <p:nvPicPr>
          <p:cNvPr id="399" name="Google Shape;399;p28"/>
          <p:cNvPicPr preferRelativeResize="0"/>
          <p:nvPr/>
        </p:nvPicPr>
        <p:blipFill>
          <a:blip r:embed="rId4">
            <a:alphaModFix/>
          </a:blip>
          <a:stretch>
            <a:fillRect/>
          </a:stretch>
        </p:blipFill>
        <p:spPr>
          <a:xfrm>
            <a:off x="7663600" y="2796025"/>
            <a:ext cx="8160201" cy="6126313"/>
          </a:xfrm>
          <a:prstGeom prst="rect">
            <a:avLst/>
          </a:prstGeom>
          <a:noFill/>
          <a:ln>
            <a:noFill/>
          </a:ln>
        </p:spPr>
      </p:pic>
      <p:sp>
        <p:nvSpPr>
          <p:cNvPr id="400" name="Google Shape;400;p28"/>
          <p:cNvSpPr txBox="1"/>
          <p:nvPr/>
        </p:nvSpPr>
        <p:spPr>
          <a:xfrm>
            <a:off x="1028700" y="765751"/>
            <a:ext cx="10926600" cy="1385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9000" u="none" cap="none" strike="noStrike">
                <a:solidFill>
                  <a:srgbClr val="FDF8BE"/>
                </a:solidFill>
                <a:latin typeface="Playfair Display"/>
                <a:ea typeface="Playfair Display"/>
                <a:cs typeface="Playfair Display"/>
                <a:sym typeface="Playfair Display"/>
              </a:rPr>
              <a:t>Resource Page</a:t>
            </a:r>
            <a:endParaRPr b="1">
              <a:latin typeface="Playfair Display"/>
              <a:ea typeface="Playfair Display"/>
              <a:cs typeface="Playfair Display"/>
              <a:sym typeface="Playfair Display"/>
            </a:endParaRPr>
          </a:p>
        </p:txBody>
      </p:sp>
      <p:sp>
        <p:nvSpPr>
          <p:cNvPr id="401" name="Google Shape;401;p28"/>
          <p:cNvSpPr txBox="1"/>
          <p:nvPr/>
        </p:nvSpPr>
        <p:spPr>
          <a:xfrm>
            <a:off x="1181123" y="2865466"/>
            <a:ext cx="5059200" cy="58923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00" u="none" cap="none" strike="noStrike">
                <a:solidFill>
                  <a:srgbClr val="FFFFFF"/>
                </a:solidFill>
                <a:latin typeface="Arial"/>
                <a:ea typeface="Arial"/>
                <a:cs typeface="Arial"/>
                <a:sym typeface="Arial"/>
              </a:rPr>
              <a:t>Use these design resources in your Canva Presentation.</a:t>
            </a:r>
            <a:endParaRPr/>
          </a:p>
          <a:p>
            <a:pPr indent="0" lvl="0" marL="0" marR="0" rtl="0" algn="l">
              <a:lnSpc>
                <a:spcPct val="115000"/>
              </a:lnSpc>
              <a:spcBef>
                <a:spcPts val="0"/>
              </a:spcBef>
              <a:spcAft>
                <a:spcPts val="0"/>
              </a:spcAft>
              <a:buNone/>
            </a:pPr>
            <a:r>
              <a:t/>
            </a:r>
            <a:endParaRPr b="0" i="0" sz="2400" u="none" cap="none" strike="noStrike">
              <a:solidFill>
                <a:srgbClr val="FFFFFF"/>
              </a:solidFill>
              <a:latin typeface="Arial"/>
              <a:ea typeface="Arial"/>
              <a:cs typeface="Arial"/>
              <a:sym typeface="Arial"/>
            </a:endParaRPr>
          </a:p>
          <a:p>
            <a:pPr indent="0" lvl="0" marL="0" marR="0" rtl="0" algn="l">
              <a:lnSpc>
                <a:spcPct val="115000"/>
              </a:lnSpc>
              <a:spcBef>
                <a:spcPts val="0"/>
              </a:spcBef>
              <a:spcAft>
                <a:spcPts val="0"/>
              </a:spcAft>
              <a:buNone/>
            </a:pPr>
            <a:r>
              <a:t/>
            </a:r>
            <a:endParaRPr b="0" i="0" sz="2400" u="none" cap="none" strike="noStrike">
              <a:solidFill>
                <a:srgbClr val="FFFFFF"/>
              </a:solidFill>
              <a:latin typeface="Arial"/>
              <a:ea typeface="Arial"/>
              <a:cs typeface="Arial"/>
              <a:sym typeface="Arial"/>
            </a:endParaRPr>
          </a:p>
          <a:p>
            <a:pPr indent="0" lvl="0" marL="0" marR="0" rtl="0" algn="l">
              <a:lnSpc>
                <a:spcPct val="115000"/>
              </a:lnSpc>
              <a:spcBef>
                <a:spcPts val="0"/>
              </a:spcBef>
              <a:spcAft>
                <a:spcPts val="0"/>
              </a:spcAft>
              <a:buNone/>
            </a:pPr>
            <a:r>
              <a:t/>
            </a:r>
            <a:endParaRPr b="0" i="0" sz="2400" u="none" cap="none" strike="noStrike">
              <a:solidFill>
                <a:srgbClr val="FFFFFF"/>
              </a:solidFill>
              <a:latin typeface="Arial"/>
              <a:ea typeface="Arial"/>
              <a:cs typeface="Arial"/>
              <a:sym typeface="Arial"/>
            </a:endParaRPr>
          </a:p>
          <a:p>
            <a:pPr indent="0" lvl="0" marL="0" marR="0" rtl="0" algn="l">
              <a:lnSpc>
                <a:spcPct val="115000"/>
              </a:lnSpc>
              <a:spcBef>
                <a:spcPts val="0"/>
              </a:spcBef>
              <a:spcAft>
                <a:spcPts val="0"/>
              </a:spcAft>
              <a:buNone/>
            </a:pPr>
            <a:r>
              <a:t/>
            </a:r>
            <a:endParaRPr b="0" i="0" sz="2400" u="none" cap="none" strike="noStrike">
              <a:solidFill>
                <a:srgbClr val="FFFFFF"/>
              </a:solidFill>
              <a:latin typeface="Arial"/>
              <a:ea typeface="Arial"/>
              <a:cs typeface="Arial"/>
              <a:sym typeface="Arial"/>
            </a:endParaRPr>
          </a:p>
          <a:p>
            <a:pPr indent="0" lvl="0" marL="0" marR="0" rtl="0" algn="l">
              <a:lnSpc>
                <a:spcPct val="115000"/>
              </a:lnSpc>
              <a:spcBef>
                <a:spcPts val="0"/>
              </a:spcBef>
              <a:spcAft>
                <a:spcPts val="0"/>
              </a:spcAft>
              <a:buNone/>
            </a:pPr>
            <a:r>
              <a:t/>
            </a:r>
            <a:endParaRPr b="0" i="0" sz="2400" u="none" cap="none" strike="noStrike">
              <a:solidFill>
                <a:srgbClr val="FFFFFF"/>
              </a:solidFill>
              <a:latin typeface="Arial"/>
              <a:ea typeface="Arial"/>
              <a:cs typeface="Arial"/>
              <a:sym typeface="Arial"/>
            </a:endParaRPr>
          </a:p>
          <a:p>
            <a:pPr indent="0" lvl="0" marL="0" marR="0" rtl="0" algn="l">
              <a:lnSpc>
                <a:spcPct val="115000"/>
              </a:lnSpc>
              <a:spcBef>
                <a:spcPts val="0"/>
              </a:spcBef>
              <a:spcAft>
                <a:spcPts val="0"/>
              </a:spcAft>
              <a:buNone/>
            </a:pPr>
            <a:r>
              <a:t/>
            </a:r>
            <a:endParaRPr b="0" i="0" sz="2400" u="none" cap="none" strike="noStrike">
              <a:solidFill>
                <a:srgbClr val="FFFFFF"/>
              </a:solidFill>
              <a:latin typeface="Arial"/>
              <a:ea typeface="Arial"/>
              <a:cs typeface="Arial"/>
              <a:sym typeface="Arial"/>
            </a:endParaRPr>
          </a:p>
          <a:p>
            <a:pPr indent="0" lvl="0" marL="0" marR="0" rtl="0" algn="l">
              <a:lnSpc>
                <a:spcPct val="115000"/>
              </a:lnSpc>
              <a:spcBef>
                <a:spcPts val="0"/>
              </a:spcBef>
              <a:spcAft>
                <a:spcPts val="0"/>
              </a:spcAft>
              <a:buNone/>
            </a:pPr>
            <a:r>
              <a:t/>
            </a:r>
            <a:endParaRPr b="0" i="0" sz="2400" u="none" cap="none" strike="noStrike">
              <a:solidFill>
                <a:srgbClr val="FFFFFF"/>
              </a:solidFill>
              <a:latin typeface="Arial"/>
              <a:ea typeface="Arial"/>
              <a:cs typeface="Arial"/>
              <a:sym typeface="Arial"/>
            </a:endParaRPr>
          </a:p>
          <a:p>
            <a:pPr indent="0" lvl="0" marL="0" marR="0" rtl="0" algn="l">
              <a:lnSpc>
                <a:spcPct val="115000"/>
              </a:lnSpc>
              <a:spcBef>
                <a:spcPts val="0"/>
              </a:spcBef>
              <a:spcAft>
                <a:spcPts val="0"/>
              </a:spcAft>
              <a:buNone/>
            </a:pPr>
            <a:r>
              <a:rPr b="0" i="0" lang="en-US" sz="2400" u="none" cap="none" strike="noStrike">
                <a:solidFill>
                  <a:srgbClr val="FFFFFF"/>
                </a:solidFill>
                <a:latin typeface="Arial"/>
                <a:ea typeface="Arial"/>
                <a:cs typeface="Arial"/>
                <a:sym typeface="Arial"/>
              </a:rPr>
              <a:t>You can find these fonts online too. Happy designing! </a:t>
            </a:r>
            <a:endParaRPr/>
          </a:p>
          <a:p>
            <a:pPr indent="0" lvl="0" marL="0" marR="0" rtl="0" algn="l">
              <a:lnSpc>
                <a:spcPct val="115000"/>
              </a:lnSpc>
              <a:spcBef>
                <a:spcPts val="0"/>
              </a:spcBef>
              <a:spcAft>
                <a:spcPts val="0"/>
              </a:spcAft>
              <a:buNone/>
            </a:pPr>
            <a:r>
              <a:t/>
            </a:r>
            <a:endParaRPr b="0" i="0" sz="2400" u="none" cap="none" strike="noStrike">
              <a:solidFill>
                <a:srgbClr val="FFFFFF"/>
              </a:solidFill>
              <a:latin typeface="Arial"/>
              <a:ea typeface="Arial"/>
              <a:cs typeface="Arial"/>
              <a:sym typeface="Arial"/>
            </a:endParaRPr>
          </a:p>
          <a:p>
            <a:pPr indent="0" lvl="0" marL="0" marR="0" rtl="0" algn="l">
              <a:lnSpc>
                <a:spcPct val="115000"/>
              </a:lnSpc>
              <a:spcBef>
                <a:spcPts val="0"/>
              </a:spcBef>
              <a:spcAft>
                <a:spcPts val="0"/>
              </a:spcAft>
              <a:buNone/>
            </a:pPr>
            <a:r>
              <a:rPr b="0" i="0" lang="en-US" sz="2400" u="none" cap="none" strike="noStrike">
                <a:solidFill>
                  <a:srgbClr val="FFFFFF"/>
                </a:solidFill>
                <a:latin typeface="Arial"/>
                <a:ea typeface="Arial"/>
                <a:cs typeface="Arial"/>
                <a:sym typeface="Arial"/>
              </a:rPr>
              <a:t>Don't forget to delete this page before presenting. </a:t>
            </a:r>
            <a:endParaRPr/>
          </a:p>
        </p:txBody>
      </p:sp>
      <p:sp>
        <p:nvSpPr>
          <p:cNvPr id="402" name="Google Shape;402;p28"/>
          <p:cNvSpPr txBox="1"/>
          <p:nvPr/>
        </p:nvSpPr>
        <p:spPr>
          <a:xfrm>
            <a:off x="1185015" y="4016303"/>
            <a:ext cx="4676700" cy="794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00" u="none" cap="none" strike="noStrike">
                <a:solidFill>
                  <a:srgbClr val="FFFFFF"/>
                </a:solidFill>
                <a:latin typeface="Arial"/>
                <a:ea typeface="Arial"/>
                <a:cs typeface="Arial"/>
                <a:sym typeface="Arial"/>
              </a:rPr>
              <a:t>This presentation template uses the following free fonts:</a:t>
            </a:r>
            <a:endParaRPr/>
          </a:p>
        </p:txBody>
      </p:sp>
      <p:sp>
        <p:nvSpPr>
          <p:cNvPr id="403" name="Google Shape;403;p28"/>
          <p:cNvSpPr txBox="1"/>
          <p:nvPr/>
        </p:nvSpPr>
        <p:spPr>
          <a:xfrm>
            <a:off x="1181123" y="5161944"/>
            <a:ext cx="5191500" cy="1219200"/>
          </a:xfrm>
          <a:prstGeom prst="rect">
            <a:avLst/>
          </a:prstGeom>
          <a:noFill/>
          <a:ln>
            <a:noFill/>
          </a:ln>
        </p:spPr>
        <p:txBody>
          <a:bodyPr anchorCtr="0" anchor="t" bIns="0" lIns="0" spcFirstLastPara="1" rIns="0" wrap="square" tIns="0">
            <a:spAutoFit/>
          </a:bodyPr>
          <a:lstStyle/>
          <a:p>
            <a:pPr indent="-259079" lvl="1" marL="518160" marR="0" rtl="0" algn="l">
              <a:lnSpc>
                <a:spcPct val="115000"/>
              </a:lnSpc>
              <a:spcBef>
                <a:spcPts val="0"/>
              </a:spcBef>
              <a:spcAft>
                <a:spcPts val="0"/>
              </a:spcAft>
              <a:buClr>
                <a:srgbClr val="FFFFFF"/>
              </a:buClr>
              <a:buSzPts val="2400"/>
              <a:buFont typeface="Arial"/>
              <a:buAutoNum type="arabicPeriod"/>
            </a:pPr>
            <a:r>
              <a:rPr b="0" i="0" lang="en-US" sz="2400" u="none" cap="none" strike="noStrike">
                <a:solidFill>
                  <a:srgbClr val="FFFFFF"/>
                </a:solidFill>
                <a:latin typeface="Arial"/>
                <a:ea typeface="Arial"/>
                <a:cs typeface="Arial"/>
                <a:sym typeface="Arial"/>
              </a:rPr>
              <a:t>Titles: Playfair Display</a:t>
            </a:r>
            <a:endParaRPr/>
          </a:p>
          <a:p>
            <a:pPr indent="-259079" lvl="1" marL="518160" marR="0" rtl="0" algn="l">
              <a:lnSpc>
                <a:spcPct val="115000"/>
              </a:lnSpc>
              <a:spcBef>
                <a:spcPts val="0"/>
              </a:spcBef>
              <a:spcAft>
                <a:spcPts val="0"/>
              </a:spcAft>
              <a:buClr>
                <a:srgbClr val="FFFFFF"/>
              </a:buClr>
              <a:buSzPts val="2400"/>
              <a:buFont typeface="Arial"/>
              <a:buAutoNum type="arabicPeriod"/>
            </a:pPr>
            <a:r>
              <a:rPr b="0" i="0" lang="en-US" sz="2400" u="none" cap="none" strike="noStrike">
                <a:solidFill>
                  <a:srgbClr val="FFFFFF"/>
                </a:solidFill>
                <a:latin typeface="Arial"/>
                <a:ea typeface="Arial"/>
                <a:cs typeface="Arial"/>
                <a:sym typeface="Arial"/>
              </a:rPr>
              <a:t>Headers: </a:t>
            </a:r>
            <a:r>
              <a:rPr lang="en-US" sz="2400">
                <a:solidFill>
                  <a:schemeClr val="lt1"/>
                </a:solidFill>
              </a:rPr>
              <a:t>Playfair Display</a:t>
            </a:r>
            <a:endParaRPr/>
          </a:p>
          <a:p>
            <a:pPr indent="-259079" lvl="1" marL="518160" marR="0" rtl="0" algn="l">
              <a:lnSpc>
                <a:spcPct val="115000"/>
              </a:lnSpc>
              <a:spcBef>
                <a:spcPts val="0"/>
              </a:spcBef>
              <a:spcAft>
                <a:spcPts val="0"/>
              </a:spcAft>
              <a:buClr>
                <a:srgbClr val="FFFFFF"/>
              </a:buClr>
              <a:buSzPts val="2400"/>
              <a:buFont typeface="Arial"/>
              <a:buAutoNum type="arabicPeriod"/>
            </a:pPr>
            <a:r>
              <a:rPr b="0" i="0" lang="en-US" sz="2400" u="none" cap="none" strike="noStrike">
                <a:solidFill>
                  <a:srgbClr val="FFFFFF"/>
                </a:solidFill>
                <a:latin typeface="Arial"/>
                <a:ea typeface="Arial"/>
                <a:cs typeface="Arial"/>
                <a:sym typeface="Arial"/>
              </a:rPr>
              <a:t>Body Copy: </a:t>
            </a:r>
            <a:r>
              <a:rPr lang="en-US" sz="2400">
                <a:solidFill>
                  <a:srgbClr val="FFFFFF"/>
                </a:solidFill>
              </a:rPr>
              <a:t>Arial</a:t>
            </a:r>
            <a:endParaRPr/>
          </a:p>
        </p:txBody>
      </p:sp>
      <p:cxnSp>
        <p:nvCxnSpPr>
          <p:cNvPr id="404" name="Google Shape;404;p28"/>
          <p:cNvCxnSpPr/>
          <p:nvPr/>
        </p:nvCxnSpPr>
        <p:spPr>
          <a:xfrm>
            <a:off x="13522510" y="440611"/>
            <a:ext cx="3242733" cy="0"/>
          </a:xfrm>
          <a:prstGeom prst="straightConnector1">
            <a:avLst/>
          </a:prstGeom>
          <a:noFill/>
          <a:ln cap="rnd" cmpd="sng" w="66675">
            <a:solidFill>
              <a:srgbClr val="FFDCB8"/>
            </a:solidFill>
            <a:prstDash val="dot"/>
            <a:round/>
            <a:headEnd len="sm" w="sm" type="none"/>
            <a:tailEnd len="sm" w="sm" type="none"/>
          </a:ln>
        </p:spPr>
      </p:cxnSp>
      <p:cxnSp>
        <p:nvCxnSpPr>
          <p:cNvPr id="405" name="Google Shape;405;p28"/>
          <p:cNvCxnSpPr/>
          <p:nvPr/>
        </p:nvCxnSpPr>
        <p:spPr>
          <a:xfrm>
            <a:off x="8924544" y="9801639"/>
            <a:ext cx="7840699" cy="0"/>
          </a:xfrm>
          <a:prstGeom prst="straightConnector1">
            <a:avLst/>
          </a:prstGeom>
          <a:noFill/>
          <a:ln cap="flat" cmpd="sng" w="38100">
            <a:solidFill>
              <a:srgbClr val="FFDCB8"/>
            </a:solidFill>
            <a:prstDash val="solid"/>
            <a:round/>
            <a:headEnd len="sm" w="sm" type="none"/>
            <a:tailEnd len="sm" w="sm" type="none"/>
          </a:ln>
        </p:spPr>
      </p:cxnSp>
      <p:cxnSp>
        <p:nvCxnSpPr>
          <p:cNvPr id="406" name="Google Shape;406;p28"/>
          <p:cNvCxnSpPr/>
          <p:nvPr/>
        </p:nvCxnSpPr>
        <p:spPr>
          <a:xfrm>
            <a:off x="17625667" y="392986"/>
            <a:ext cx="0" cy="9389811"/>
          </a:xfrm>
          <a:prstGeom prst="straightConnector1">
            <a:avLst/>
          </a:prstGeom>
          <a:noFill/>
          <a:ln cap="flat" cmpd="sng" w="38100">
            <a:solidFill>
              <a:srgbClr val="FFDCB8"/>
            </a:solidFill>
            <a:prstDash val="solid"/>
            <a:round/>
            <a:headEnd len="sm" w="sm" type="none"/>
            <a:tailEnd len="sm" w="sm" type="none"/>
          </a:ln>
        </p:spPr>
      </p:cxn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943D"/>
        </a:solidFill>
      </p:bgPr>
    </p:bg>
    <p:spTree>
      <p:nvGrpSpPr>
        <p:cNvPr id="410" name="Shape 410"/>
        <p:cNvGrpSpPr/>
        <p:nvPr/>
      </p:nvGrpSpPr>
      <p:grpSpPr>
        <a:xfrm>
          <a:off x="0" y="0"/>
          <a:ext cx="0" cy="0"/>
          <a:chOff x="0" y="0"/>
          <a:chExt cx="0" cy="0"/>
        </a:xfrm>
      </p:grpSpPr>
      <p:pic>
        <p:nvPicPr>
          <p:cNvPr id="411" name="Google Shape;411;p29"/>
          <p:cNvPicPr preferRelativeResize="0"/>
          <p:nvPr/>
        </p:nvPicPr>
        <p:blipFill>
          <a:blip r:embed="rId3">
            <a:alphaModFix/>
          </a:blip>
          <a:stretch>
            <a:fillRect/>
          </a:stretch>
        </p:blipFill>
        <p:spPr>
          <a:xfrm>
            <a:off x="25" y="-55612"/>
            <a:ext cx="18288000" cy="10287000"/>
          </a:xfrm>
          <a:prstGeom prst="rect">
            <a:avLst/>
          </a:prstGeom>
          <a:noFill/>
          <a:ln>
            <a:noFill/>
          </a:ln>
        </p:spPr>
      </p:pic>
      <p:pic>
        <p:nvPicPr>
          <p:cNvPr id="412" name="Google Shape;412;p29"/>
          <p:cNvPicPr preferRelativeResize="0"/>
          <p:nvPr/>
        </p:nvPicPr>
        <p:blipFill>
          <a:blip r:embed="rId4">
            <a:alphaModFix/>
          </a:blip>
          <a:stretch>
            <a:fillRect/>
          </a:stretch>
        </p:blipFill>
        <p:spPr>
          <a:xfrm>
            <a:off x="6131275" y="2945137"/>
            <a:ext cx="6025501" cy="1506375"/>
          </a:xfrm>
          <a:prstGeom prst="rect">
            <a:avLst/>
          </a:prstGeom>
          <a:noFill/>
          <a:ln>
            <a:noFill/>
          </a:ln>
        </p:spPr>
      </p:pic>
      <p:pic>
        <p:nvPicPr>
          <p:cNvPr id="413" name="Google Shape;413;p29"/>
          <p:cNvPicPr preferRelativeResize="0"/>
          <p:nvPr/>
        </p:nvPicPr>
        <p:blipFill>
          <a:blip r:embed="rId5">
            <a:alphaModFix/>
          </a:blip>
          <a:stretch>
            <a:fillRect/>
          </a:stretch>
        </p:blipFill>
        <p:spPr>
          <a:xfrm>
            <a:off x="-3622425" y="1779800"/>
            <a:ext cx="7244849" cy="7244849"/>
          </a:xfrm>
          <a:prstGeom prst="rect">
            <a:avLst/>
          </a:prstGeom>
          <a:noFill/>
          <a:ln>
            <a:noFill/>
          </a:ln>
        </p:spPr>
      </p:pic>
      <p:pic>
        <p:nvPicPr>
          <p:cNvPr id="414" name="Google Shape;414;p29"/>
          <p:cNvPicPr preferRelativeResize="0"/>
          <p:nvPr/>
        </p:nvPicPr>
        <p:blipFill>
          <a:blip r:embed="rId6">
            <a:alphaModFix/>
          </a:blip>
          <a:stretch>
            <a:fillRect/>
          </a:stretch>
        </p:blipFill>
        <p:spPr>
          <a:xfrm>
            <a:off x="13332046" y="549778"/>
            <a:ext cx="4249451" cy="4323894"/>
          </a:xfrm>
          <a:prstGeom prst="rect">
            <a:avLst/>
          </a:prstGeom>
          <a:noFill/>
          <a:ln>
            <a:noFill/>
          </a:ln>
        </p:spPr>
      </p:pic>
      <p:sp>
        <p:nvSpPr>
          <p:cNvPr id="415" name="Google Shape;415;p29"/>
          <p:cNvSpPr txBox="1"/>
          <p:nvPr/>
        </p:nvSpPr>
        <p:spPr>
          <a:xfrm>
            <a:off x="2818025" y="7195213"/>
            <a:ext cx="12651949" cy="89154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Arial"/>
                <a:ea typeface="Arial"/>
                <a:cs typeface="Arial"/>
                <a:sym typeface="Arial"/>
              </a:rPr>
              <a:t>SlidesCarnival for the presentation template</a:t>
            </a:r>
            <a:endParaRPr/>
          </a:p>
          <a:p>
            <a:pPr indent="0" lvl="0" marL="0" marR="0" rtl="0" algn="ctr">
              <a:lnSpc>
                <a:spcPct val="139958"/>
              </a:lnSpc>
              <a:spcBef>
                <a:spcPts val="0"/>
              </a:spcBef>
              <a:spcAft>
                <a:spcPts val="0"/>
              </a:spcAft>
              <a:buNone/>
            </a:pPr>
            <a:r>
              <a:rPr b="0" i="0" lang="en-US" sz="2400" u="none" cap="none" strike="noStrike">
                <a:solidFill>
                  <a:srgbClr val="FFFFFF"/>
                </a:solidFill>
                <a:latin typeface="Arial"/>
                <a:ea typeface="Arial"/>
                <a:cs typeface="Arial"/>
                <a:sym typeface="Arial"/>
              </a:rPr>
              <a:t>Pexels for the photos</a:t>
            </a:r>
            <a:endParaRPr/>
          </a:p>
        </p:txBody>
      </p:sp>
      <p:sp>
        <p:nvSpPr>
          <p:cNvPr id="416" name="Google Shape;416;p29"/>
          <p:cNvSpPr txBox="1"/>
          <p:nvPr/>
        </p:nvSpPr>
        <p:spPr>
          <a:xfrm>
            <a:off x="2818025" y="8716390"/>
            <a:ext cx="12651900" cy="692400"/>
          </a:xfrm>
          <a:prstGeom prst="rect">
            <a:avLst/>
          </a:prstGeom>
          <a:noFill/>
          <a:ln>
            <a:noFill/>
          </a:ln>
        </p:spPr>
        <p:txBody>
          <a:bodyPr anchorCtr="0" anchor="t" bIns="0" lIns="0" spcFirstLastPara="1" rIns="0" wrap="square" tIns="0">
            <a:spAutoFit/>
          </a:bodyPr>
          <a:lstStyle/>
          <a:p>
            <a:pPr indent="0" lvl="0" marL="0" marR="0" rtl="0" algn="ctr">
              <a:lnSpc>
                <a:spcPct val="130006"/>
              </a:lnSpc>
              <a:spcBef>
                <a:spcPts val="0"/>
              </a:spcBef>
              <a:spcAft>
                <a:spcPts val="0"/>
              </a:spcAft>
              <a:buNone/>
            </a:pPr>
            <a:r>
              <a:rPr b="1" i="0" lang="en-US" sz="4499" u="none" cap="none" strike="noStrike">
                <a:solidFill>
                  <a:srgbClr val="FDF8BE"/>
                </a:solidFill>
                <a:latin typeface="Playfair Display"/>
                <a:ea typeface="Playfair Display"/>
                <a:cs typeface="Playfair Display"/>
                <a:sym typeface="Playfair Display"/>
              </a:rPr>
              <a:t>Happy designing! </a:t>
            </a:r>
            <a:endParaRPr b="1">
              <a:latin typeface="Playfair Display"/>
              <a:ea typeface="Playfair Display"/>
              <a:cs typeface="Playfair Display"/>
              <a:sym typeface="Playfair Display"/>
            </a:endParaRPr>
          </a:p>
        </p:txBody>
      </p:sp>
      <p:sp>
        <p:nvSpPr>
          <p:cNvPr id="417" name="Google Shape;417;p29"/>
          <p:cNvSpPr txBox="1"/>
          <p:nvPr/>
        </p:nvSpPr>
        <p:spPr>
          <a:xfrm>
            <a:off x="5280936" y="1195181"/>
            <a:ext cx="7726200" cy="1385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9000" u="none" cap="none" strike="noStrike">
                <a:solidFill>
                  <a:srgbClr val="FDF8BE"/>
                </a:solidFill>
                <a:latin typeface="Playfair Display"/>
                <a:ea typeface="Playfair Display"/>
                <a:cs typeface="Playfair Display"/>
                <a:sym typeface="Playfair Display"/>
              </a:rPr>
              <a:t>Credits</a:t>
            </a:r>
            <a:endParaRPr b="1">
              <a:latin typeface="Playfair Display"/>
              <a:ea typeface="Playfair Display"/>
              <a:cs typeface="Playfair Display"/>
              <a:sym typeface="Playfair Display"/>
            </a:endParaRPr>
          </a:p>
        </p:txBody>
      </p:sp>
      <p:sp>
        <p:nvSpPr>
          <p:cNvPr id="418" name="Google Shape;418;p29"/>
          <p:cNvSpPr txBox="1"/>
          <p:nvPr/>
        </p:nvSpPr>
        <p:spPr>
          <a:xfrm>
            <a:off x="3143698" y="4998175"/>
            <a:ext cx="11810379" cy="1497965"/>
          </a:xfrm>
          <a:prstGeom prst="rect">
            <a:avLst/>
          </a:prstGeom>
          <a:noFill/>
          <a:ln>
            <a:noFill/>
          </a:ln>
        </p:spPr>
        <p:txBody>
          <a:bodyPr anchorCtr="0" anchor="t" bIns="0" lIns="0" spcFirstLastPara="1" rIns="0" wrap="square" tIns="0">
            <a:spAutoFit/>
          </a:bodyPr>
          <a:lstStyle/>
          <a:p>
            <a:pPr indent="0" lvl="0" marL="0" marR="0" rtl="0" algn="ctr">
              <a:lnSpc>
                <a:spcPct val="130006"/>
              </a:lnSpc>
              <a:spcBef>
                <a:spcPts val="0"/>
              </a:spcBef>
              <a:spcAft>
                <a:spcPts val="0"/>
              </a:spcAft>
              <a:buNone/>
            </a:pPr>
            <a:r>
              <a:rPr b="0" i="0" lang="en-US" sz="4299" u="none" cap="none" strike="noStrike">
                <a:solidFill>
                  <a:srgbClr val="FFFFFF"/>
                </a:solidFill>
                <a:latin typeface="Arial"/>
                <a:ea typeface="Arial"/>
                <a:cs typeface="Arial"/>
                <a:sym typeface="Arial"/>
              </a:rPr>
              <a:t>This presentation template is free for everyone to use thanks to the following:</a:t>
            </a:r>
            <a:endParaRPr/>
          </a:p>
        </p:txBody>
      </p:sp>
      <p:cxnSp>
        <p:nvCxnSpPr>
          <p:cNvPr id="419" name="Google Shape;419;p29"/>
          <p:cNvCxnSpPr/>
          <p:nvPr/>
        </p:nvCxnSpPr>
        <p:spPr>
          <a:xfrm>
            <a:off x="1028700" y="440611"/>
            <a:ext cx="3830392" cy="0"/>
          </a:xfrm>
          <a:prstGeom prst="straightConnector1">
            <a:avLst/>
          </a:prstGeom>
          <a:noFill/>
          <a:ln cap="rnd" cmpd="sng" w="66675">
            <a:solidFill>
              <a:srgbClr val="FFDCB8"/>
            </a:solidFill>
            <a:prstDash val="dot"/>
            <a:round/>
            <a:headEnd len="sm" w="sm" type="none"/>
            <a:tailEnd len="sm" w="sm" type="none"/>
          </a:ln>
        </p:spPr>
      </p:cxnSp>
      <p:cxnSp>
        <p:nvCxnSpPr>
          <p:cNvPr id="420" name="Google Shape;420;p29"/>
          <p:cNvCxnSpPr/>
          <p:nvPr/>
        </p:nvCxnSpPr>
        <p:spPr>
          <a:xfrm>
            <a:off x="13395264" y="9754223"/>
            <a:ext cx="4249453" cy="0"/>
          </a:xfrm>
          <a:prstGeom prst="straightConnector1">
            <a:avLst/>
          </a:prstGeom>
          <a:noFill/>
          <a:ln cap="flat" cmpd="sng" w="38100">
            <a:solidFill>
              <a:srgbClr val="FFDCB8"/>
            </a:solidFill>
            <a:prstDash val="solid"/>
            <a:round/>
            <a:headEnd len="sm" w="sm" type="none"/>
            <a:tailEnd len="sm" w="sm" type="none"/>
          </a:ln>
        </p:spPr>
      </p:cxnSp>
      <p:cxnSp>
        <p:nvCxnSpPr>
          <p:cNvPr id="421" name="Google Shape;421;p29"/>
          <p:cNvCxnSpPr/>
          <p:nvPr/>
        </p:nvCxnSpPr>
        <p:spPr>
          <a:xfrm>
            <a:off x="6131256" y="425264"/>
            <a:ext cx="11513602" cy="0"/>
          </a:xfrm>
          <a:prstGeom prst="straightConnector1">
            <a:avLst/>
          </a:prstGeom>
          <a:noFill/>
          <a:ln cap="flat" cmpd="sng" w="38100">
            <a:solidFill>
              <a:srgbClr val="FFCF9E"/>
            </a:solidFill>
            <a:prstDash val="solid"/>
            <a:round/>
            <a:headEnd len="sm" w="sm" type="none"/>
            <a:tailEnd len="sm" w="sm" type="none"/>
          </a:ln>
        </p:spPr>
      </p:cxnSp>
      <p:cxnSp>
        <p:nvCxnSpPr>
          <p:cNvPr id="422" name="Google Shape;422;p29"/>
          <p:cNvCxnSpPr/>
          <p:nvPr/>
        </p:nvCxnSpPr>
        <p:spPr>
          <a:xfrm>
            <a:off x="17625667" y="392986"/>
            <a:ext cx="0" cy="9389811"/>
          </a:xfrm>
          <a:prstGeom prst="straightConnector1">
            <a:avLst/>
          </a:prstGeom>
          <a:noFill/>
          <a:ln cap="flat" cmpd="sng" w="38100">
            <a:solidFill>
              <a:srgbClr val="FFDCB8"/>
            </a:solidFill>
            <a:prstDash val="solid"/>
            <a:round/>
            <a:headEnd len="sm" w="sm" type="none"/>
            <a:tailEnd len="sm" w="sm" type="none"/>
          </a:ln>
        </p:spPr>
      </p:cxn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943D"/>
        </a:solidFill>
      </p:bgPr>
    </p:bg>
    <p:spTree>
      <p:nvGrpSpPr>
        <p:cNvPr id="90" name="Shape 90"/>
        <p:cNvGrpSpPr/>
        <p:nvPr/>
      </p:nvGrpSpPr>
      <p:grpSpPr>
        <a:xfrm>
          <a:off x="0" y="0"/>
          <a:ext cx="0" cy="0"/>
          <a:chOff x="0" y="0"/>
          <a:chExt cx="0" cy="0"/>
        </a:xfrm>
      </p:grpSpPr>
      <p:pic>
        <p:nvPicPr>
          <p:cNvPr id="91" name="Google Shape;91;p12"/>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92" name="Google Shape;92;p12"/>
          <p:cNvPicPr preferRelativeResize="0"/>
          <p:nvPr/>
        </p:nvPicPr>
        <p:blipFill>
          <a:blip r:embed="rId4">
            <a:alphaModFix/>
          </a:blip>
          <a:stretch>
            <a:fillRect/>
          </a:stretch>
        </p:blipFill>
        <p:spPr>
          <a:xfrm>
            <a:off x="3625774" y="2973925"/>
            <a:ext cx="2408551" cy="2408575"/>
          </a:xfrm>
          <a:prstGeom prst="rect">
            <a:avLst/>
          </a:prstGeom>
          <a:noFill/>
          <a:ln>
            <a:noFill/>
          </a:ln>
        </p:spPr>
      </p:pic>
      <p:pic>
        <p:nvPicPr>
          <p:cNvPr id="93" name="Google Shape;93;p12"/>
          <p:cNvPicPr preferRelativeResize="0"/>
          <p:nvPr/>
        </p:nvPicPr>
        <p:blipFill>
          <a:blip r:embed="rId4">
            <a:alphaModFix/>
          </a:blip>
          <a:stretch>
            <a:fillRect/>
          </a:stretch>
        </p:blipFill>
        <p:spPr>
          <a:xfrm>
            <a:off x="8368374" y="2998162"/>
            <a:ext cx="2408551" cy="2408575"/>
          </a:xfrm>
          <a:prstGeom prst="rect">
            <a:avLst/>
          </a:prstGeom>
          <a:noFill/>
          <a:ln>
            <a:noFill/>
          </a:ln>
        </p:spPr>
      </p:pic>
      <p:pic>
        <p:nvPicPr>
          <p:cNvPr id="94" name="Google Shape;94;p12"/>
          <p:cNvPicPr preferRelativeResize="0"/>
          <p:nvPr/>
        </p:nvPicPr>
        <p:blipFill>
          <a:blip r:embed="rId4">
            <a:alphaModFix/>
          </a:blip>
          <a:stretch>
            <a:fillRect/>
          </a:stretch>
        </p:blipFill>
        <p:spPr>
          <a:xfrm>
            <a:off x="12667424" y="2998150"/>
            <a:ext cx="2408551" cy="2408575"/>
          </a:xfrm>
          <a:prstGeom prst="rect">
            <a:avLst/>
          </a:prstGeom>
          <a:noFill/>
          <a:ln>
            <a:noFill/>
          </a:ln>
        </p:spPr>
      </p:pic>
      <p:pic>
        <p:nvPicPr>
          <p:cNvPr id="95" name="Google Shape;95;p12"/>
          <p:cNvPicPr preferRelativeResize="0"/>
          <p:nvPr/>
        </p:nvPicPr>
        <p:blipFill>
          <a:blip r:embed="rId5">
            <a:alphaModFix/>
          </a:blip>
          <a:stretch>
            <a:fillRect/>
          </a:stretch>
        </p:blipFill>
        <p:spPr>
          <a:xfrm>
            <a:off x="14216312" y="-4337725"/>
            <a:ext cx="8143375" cy="8143375"/>
          </a:xfrm>
          <a:prstGeom prst="rect">
            <a:avLst/>
          </a:prstGeom>
          <a:noFill/>
          <a:ln>
            <a:noFill/>
          </a:ln>
        </p:spPr>
      </p:pic>
      <p:pic>
        <p:nvPicPr>
          <p:cNvPr id="96" name="Google Shape;96;p12"/>
          <p:cNvPicPr preferRelativeResize="0"/>
          <p:nvPr/>
        </p:nvPicPr>
        <p:blipFill>
          <a:blip r:embed="rId6">
            <a:alphaModFix/>
          </a:blip>
          <a:stretch>
            <a:fillRect/>
          </a:stretch>
        </p:blipFill>
        <p:spPr>
          <a:xfrm>
            <a:off x="4943201" y="8258775"/>
            <a:ext cx="4955150" cy="4955150"/>
          </a:xfrm>
          <a:prstGeom prst="rect">
            <a:avLst/>
          </a:prstGeom>
          <a:noFill/>
          <a:ln>
            <a:noFill/>
          </a:ln>
        </p:spPr>
      </p:pic>
      <p:grpSp>
        <p:nvGrpSpPr>
          <p:cNvPr id="97" name="Google Shape;97;p12"/>
          <p:cNvGrpSpPr/>
          <p:nvPr/>
        </p:nvGrpSpPr>
        <p:grpSpPr>
          <a:xfrm>
            <a:off x="8538335" y="3071218"/>
            <a:ext cx="2068535" cy="2165498"/>
            <a:chOff x="0" y="-38100"/>
            <a:chExt cx="812800" cy="850900"/>
          </a:xfrm>
        </p:grpSpPr>
        <p:sp>
          <p:nvSpPr>
            <p:cNvPr id="98" name="Google Shape;98;p1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7845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12"/>
            <p:cNvSpPr txBox="1"/>
            <p:nvPr/>
          </p:nvSpPr>
          <p:spPr>
            <a:xfrm>
              <a:off x="76200" y="-38100"/>
              <a:ext cx="660400" cy="7747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00" name="Google Shape;100;p12"/>
          <p:cNvGrpSpPr/>
          <p:nvPr/>
        </p:nvGrpSpPr>
        <p:grpSpPr>
          <a:xfrm>
            <a:off x="12837466" y="3091362"/>
            <a:ext cx="2068535" cy="2165498"/>
            <a:chOff x="0" y="-38100"/>
            <a:chExt cx="812800" cy="850900"/>
          </a:xfrm>
        </p:grpSpPr>
        <p:sp>
          <p:nvSpPr>
            <p:cNvPr id="101" name="Google Shape;101;p1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7845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2"/>
            <p:cNvSpPr txBox="1"/>
            <p:nvPr/>
          </p:nvSpPr>
          <p:spPr>
            <a:xfrm>
              <a:off x="76200" y="-38100"/>
              <a:ext cx="660400" cy="7747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03" name="Google Shape;103;p12"/>
          <p:cNvGrpSpPr/>
          <p:nvPr/>
        </p:nvGrpSpPr>
        <p:grpSpPr>
          <a:xfrm>
            <a:off x="3771515" y="3071218"/>
            <a:ext cx="2068535" cy="2165498"/>
            <a:chOff x="0" y="-38100"/>
            <a:chExt cx="812800" cy="850900"/>
          </a:xfrm>
        </p:grpSpPr>
        <p:sp>
          <p:nvSpPr>
            <p:cNvPr id="104" name="Google Shape;104;p1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7845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2"/>
            <p:cNvSpPr txBox="1"/>
            <p:nvPr/>
          </p:nvSpPr>
          <p:spPr>
            <a:xfrm>
              <a:off x="76200" y="-38100"/>
              <a:ext cx="660400" cy="7747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6" name="Google Shape;106;p12"/>
          <p:cNvSpPr txBox="1"/>
          <p:nvPr/>
        </p:nvSpPr>
        <p:spPr>
          <a:xfrm>
            <a:off x="890224" y="1019175"/>
            <a:ext cx="16507500" cy="1385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9000" u="none" cap="none" strike="noStrike">
                <a:solidFill>
                  <a:srgbClr val="FDF8BE"/>
                </a:solidFill>
                <a:latin typeface="Playfair Display"/>
                <a:ea typeface="Playfair Display"/>
                <a:cs typeface="Playfair Display"/>
                <a:sym typeface="Playfair Display"/>
              </a:rPr>
              <a:t>Table Of Contents</a:t>
            </a:r>
            <a:endParaRPr b="1">
              <a:latin typeface="Playfair Display"/>
              <a:ea typeface="Playfair Display"/>
              <a:cs typeface="Playfair Display"/>
              <a:sym typeface="Playfair Display"/>
            </a:endParaRPr>
          </a:p>
        </p:txBody>
      </p:sp>
      <p:cxnSp>
        <p:nvCxnSpPr>
          <p:cNvPr id="107" name="Google Shape;107;p12"/>
          <p:cNvCxnSpPr/>
          <p:nvPr/>
        </p:nvCxnSpPr>
        <p:spPr>
          <a:xfrm>
            <a:off x="660635" y="9879212"/>
            <a:ext cx="3819392" cy="0"/>
          </a:xfrm>
          <a:prstGeom prst="straightConnector1">
            <a:avLst/>
          </a:prstGeom>
          <a:noFill/>
          <a:ln cap="flat" cmpd="sng" w="38100">
            <a:solidFill>
              <a:srgbClr val="FFDCB8"/>
            </a:solidFill>
            <a:prstDash val="solid"/>
            <a:round/>
            <a:headEnd len="sm" w="sm" type="none"/>
            <a:tailEnd len="sm" w="sm" type="none"/>
          </a:ln>
        </p:spPr>
      </p:cxnSp>
      <p:cxnSp>
        <p:nvCxnSpPr>
          <p:cNvPr id="108" name="Google Shape;108;p12"/>
          <p:cNvCxnSpPr/>
          <p:nvPr/>
        </p:nvCxnSpPr>
        <p:spPr>
          <a:xfrm>
            <a:off x="678223" y="4352558"/>
            <a:ext cx="2486" cy="5538234"/>
          </a:xfrm>
          <a:prstGeom prst="straightConnector1">
            <a:avLst/>
          </a:prstGeom>
          <a:noFill/>
          <a:ln cap="flat" cmpd="sng" w="38100">
            <a:solidFill>
              <a:srgbClr val="FFDCB8"/>
            </a:solidFill>
            <a:prstDash val="solid"/>
            <a:round/>
            <a:headEnd len="sm" w="sm" type="none"/>
            <a:tailEnd len="sm" w="sm" type="none"/>
          </a:ln>
        </p:spPr>
      </p:cxnSp>
      <p:cxnSp>
        <p:nvCxnSpPr>
          <p:cNvPr id="109" name="Google Shape;109;p12"/>
          <p:cNvCxnSpPr/>
          <p:nvPr/>
        </p:nvCxnSpPr>
        <p:spPr>
          <a:xfrm>
            <a:off x="10606870" y="9872051"/>
            <a:ext cx="6652430" cy="0"/>
          </a:xfrm>
          <a:prstGeom prst="straightConnector1">
            <a:avLst/>
          </a:prstGeom>
          <a:noFill/>
          <a:ln cap="rnd" cmpd="sng" w="66675">
            <a:solidFill>
              <a:srgbClr val="FFDCB8"/>
            </a:solidFill>
            <a:prstDash val="dot"/>
            <a:round/>
            <a:headEnd len="sm" w="sm" type="none"/>
            <a:tailEnd len="sm" w="sm" type="none"/>
          </a:ln>
        </p:spPr>
      </p:cxnSp>
      <p:cxnSp>
        <p:nvCxnSpPr>
          <p:cNvPr id="110" name="Google Shape;110;p12"/>
          <p:cNvCxnSpPr/>
          <p:nvPr/>
        </p:nvCxnSpPr>
        <p:spPr>
          <a:xfrm>
            <a:off x="678223" y="646213"/>
            <a:ext cx="0" cy="2890579"/>
          </a:xfrm>
          <a:prstGeom prst="straightConnector1">
            <a:avLst/>
          </a:prstGeom>
          <a:noFill/>
          <a:ln cap="rnd" cmpd="sng" w="66675">
            <a:solidFill>
              <a:srgbClr val="FFDCB8"/>
            </a:solidFill>
            <a:prstDash val="dot"/>
            <a:round/>
            <a:headEnd len="sm" w="sm" type="none"/>
            <a:tailEnd len="sm" w="sm" type="none"/>
          </a:ln>
        </p:spPr>
      </p:cxnSp>
      <p:sp>
        <p:nvSpPr>
          <p:cNvPr id="111" name="Google Shape;111;p12"/>
          <p:cNvSpPr txBox="1"/>
          <p:nvPr/>
        </p:nvSpPr>
        <p:spPr>
          <a:xfrm>
            <a:off x="4480027" y="3355817"/>
            <a:ext cx="651600" cy="1385400"/>
          </a:xfrm>
          <a:prstGeom prst="rect">
            <a:avLst/>
          </a:prstGeom>
          <a:noFill/>
          <a:ln>
            <a:noFill/>
          </a:ln>
        </p:spPr>
        <p:txBody>
          <a:bodyPr anchorCtr="0" anchor="t" bIns="0" lIns="0" spcFirstLastPara="1" rIns="0" wrap="square" tIns="0">
            <a:spAutoFit/>
          </a:bodyPr>
          <a:lstStyle/>
          <a:p>
            <a:pPr indent="0" lvl="0" marL="0" marR="0" rtl="0" algn="ctr">
              <a:lnSpc>
                <a:spcPct val="139988"/>
              </a:lnSpc>
              <a:spcBef>
                <a:spcPts val="0"/>
              </a:spcBef>
              <a:spcAft>
                <a:spcPts val="0"/>
              </a:spcAft>
              <a:buNone/>
            </a:pPr>
            <a:r>
              <a:rPr b="1" i="0" lang="en-US" sz="9000" u="none" cap="none" strike="noStrike">
                <a:solidFill>
                  <a:srgbClr val="FDF8BE"/>
                </a:solidFill>
                <a:latin typeface="Playfair Display"/>
                <a:ea typeface="Playfair Display"/>
                <a:cs typeface="Playfair Display"/>
                <a:sym typeface="Playfair Display"/>
              </a:rPr>
              <a:t>1</a:t>
            </a:r>
            <a:endParaRPr b="1">
              <a:latin typeface="Playfair Display"/>
              <a:ea typeface="Playfair Display"/>
              <a:cs typeface="Playfair Display"/>
              <a:sym typeface="Playfair Display"/>
            </a:endParaRPr>
          </a:p>
        </p:txBody>
      </p:sp>
      <p:sp>
        <p:nvSpPr>
          <p:cNvPr id="112" name="Google Shape;112;p12"/>
          <p:cNvSpPr txBox="1"/>
          <p:nvPr/>
        </p:nvSpPr>
        <p:spPr>
          <a:xfrm>
            <a:off x="3152746" y="6576652"/>
            <a:ext cx="3306074" cy="89154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Arial"/>
                <a:ea typeface="Arial"/>
                <a:cs typeface="Arial"/>
                <a:sym typeface="Arial"/>
              </a:rPr>
              <a:t>Elaborate on what you want to discuss. </a:t>
            </a:r>
            <a:endParaRPr/>
          </a:p>
        </p:txBody>
      </p:sp>
      <p:sp>
        <p:nvSpPr>
          <p:cNvPr id="113" name="Google Shape;113;p12"/>
          <p:cNvSpPr txBox="1"/>
          <p:nvPr/>
        </p:nvSpPr>
        <p:spPr>
          <a:xfrm>
            <a:off x="7919566" y="5773880"/>
            <a:ext cx="3306000" cy="5388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500" u="none" cap="none" strike="noStrike">
                <a:solidFill>
                  <a:srgbClr val="FDF8BE"/>
                </a:solidFill>
                <a:latin typeface="Playfair Display"/>
                <a:ea typeface="Playfair Display"/>
                <a:cs typeface="Playfair Display"/>
                <a:sym typeface="Playfair Display"/>
              </a:rPr>
              <a:t>Our Projects</a:t>
            </a:r>
            <a:endParaRPr b="1">
              <a:latin typeface="Playfair Display"/>
              <a:ea typeface="Playfair Display"/>
              <a:cs typeface="Playfair Display"/>
              <a:sym typeface="Playfair Display"/>
            </a:endParaRPr>
          </a:p>
        </p:txBody>
      </p:sp>
      <p:sp>
        <p:nvSpPr>
          <p:cNvPr id="114" name="Google Shape;114;p12"/>
          <p:cNvSpPr txBox="1"/>
          <p:nvPr/>
        </p:nvSpPr>
        <p:spPr>
          <a:xfrm>
            <a:off x="7919566" y="6576652"/>
            <a:ext cx="3306074" cy="89154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Arial"/>
                <a:ea typeface="Arial"/>
                <a:cs typeface="Arial"/>
                <a:sym typeface="Arial"/>
              </a:rPr>
              <a:t>Elaborate on what you want to discuss. </a:t>
            </a:r>
            <a:endParaRPr/>
          </a:p>
        </p:txBody>
      </p:sp>
      <p:sp>
        <p:nvSpPr>
          <p:cNvPr id="115" name="Google Shape;115;p12"/>
          <p:cNvSpPr txBox="1"/>
          <p:nvPr/>
        </p:nvSpPr>
        <p:spPr>
          <a:xfrm>
            <a:off x="3152746" y="5773880"/>
            <a:ext cx="3306000" cy="5388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500" u="none" cap="none" strike="noStrike">
                <a:solidFill>
                  <a:srgbClr val="FDF8BE"/>
                </a:solidFill>
                <a:latin typeface="Playfair Display"/>
                <a:ea typeface="Playfair Display"/>
                <a:cs typeface="Playfair Display"/>
                <a:sym typeface="Playfair Display"/>
              </a:rPr>
              <a:t>Introduction</a:t>
            </a:r>
            <a:endParaRPr b="1">
              <a:latin typeface="Playfair Display"/>
              <a:ea typeface="Playfair Display"/>
              <a:cs typeface="Playfair Display"/>
              <a:sym typeface="Playfair Display"/>
            </a:endParaRPr>
          </a:p>
        </p:txBody>
      </p:sp>
      <p:sp>
        <p:nvSpPr>
          <p:cNvPr id="116" name="Google Shape;116;p12"/>
          <p:cNvSpPr txBox="1"/>
          <p:nvPr/>
        </p:nvSpPr>
        <p:spPr>
          <a:xfrm>
            <a:off x="11974494" y="5773880"/>
            <a:ext cx="3794400" cy="5541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600" u="none" cap="none" strike="noStrike">
                <a:solidFill>
                  <a:srgbClr val="FDF8BE"/>
                </a:solidFill>
                <a:latin typeface="Playfair Display"/>
                <a:ea typeface="Playfair Display"/>
                <a:cs typeface="Playfair Display"/>
                <a:sym typeface="Playfair Display"/>
              </a:rPr>
              <a:t>About Us</a:t>
            </a:r>
            <a:endParaRPr b="1" sz="1500">
              <a:latin typeface="Playfair Display"/>
              <a:ea typeface="Playfair Display"/>
              <a:cs typeface="Playfair Display"/>
              <a:sym typeface="Playfair Display"/>
            </a:endParaRPr>
          </a:p>
        </p:txBody>
      </p:sp>
      <p:sp>
        <p:nvSpPr>
          <p:cNvPr id="117" name="Google Shape;117;p12"/>
          <p:cNvSpPr txBox="1"/>
          <p:nvPr/>
        </p:nvSpPr>
        <p:spPr>
          <a:xfrm>
            <a:off x="12218696" y="6576652"/>
            <a:ext cx="3306074" cy="89154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Arial"/>
                <a:ea typeface="Arial"/>
                <a:cs typeface="Arial"/>
                <a:sym typeface="Arial"/>
              </a:rPr>
              <a:t>Elaborate on what you want to discuss. </a:t>
            </a:r>
            <a:endParaRPr/>
          </a:p>
        </p:txBody>
      </p:sp>
      <p:sp>
        <p:nvSpPr>
          <p:cNvPr id="118" name="Google Shape;118;p12"/>
          <p:cNvSpPr txBox="1"/>
          <p:nvPr/>
        </p:nvSpPr>
        <p:spPr>
          <a:xfrm>
            <a:off x="9246848" y="3355817"/>
            <a:ext cx="651600" cy="1385400"/>
          </a:xfrm>
          <a:prstGeom prst="rect">
            <a:avLst/>
          </a:prstGeom>
          <a:noFill/>
          <a:ln>
            <a:noFill/>
          </a:ln>
        </p:spPr>
        <p:txBody>
          <a:bodyPr anchorCtr="0" anchor="t" bIns="0" lIns="0" spcFirstLastPara="1" rIns="0" wrap="square" tIns="0">
            <a:spAutoFit/>
          </a:bodyPr>
          <a:lstStyle/>
          <a:p>
            <a:pPr indent="0" lvl="0" marL="0" marR="0" rtl="0" algn="ctr">
              <a:lnSpc>
                <a:spcPct val="139988"/>
              </a:lnSpc>
              <a:spcBef>
                <a:spcPts val="0"/>
              </a:spcBef>
              <a:spcAft>
                <a:spcPts val="0"/>
              </a:spcAft>
              <a:buNone/>
            </a:pPr>
            <a:r>
              <a:rPr b="1" i="0" lang="en-US" sz="9000" u="none" cap="none" strike="noStrike">
                <a:solidFill>
                  <a:srgbClr val="FDF8BE"/>
                </a:solidFill>
                <a:latin typeface="Playfair Display"/>
                <a:ea typeface="Playfair Display"/>
                <a:cs typeface="Playfair Display"/>
                <a:sym typeface="Playfair Display"/>
              </a:rPr>
              <a:t>2</a:t>
            </a:r>
            <a:endParaRPr b="1">
              <a:latin typeface="Playfair Display"/>
              <a:ea typeface="Playfair Display"/>
              <a:cs typeface="Playfair Display"/>
              <a:sym typeface="Playfair Display"/>
            </a:endParaRPr>
          </a:p>
        </p:txBody>
      </p:sp>
      <p:sp>
        <p:nvSpPr>
          <p:cNvPr id="119" name="Google Shape;119;p12"/>
          <p:cNvSpPr txBox="1"/>
          <p:nvPr/>
        </p:nvSpPr>
        <p:spPr>
          <a:xfrm>
            <a:off x="13545978" y="3355817"/>
            <a:ext cx="651600" cy="1385400"/>
          </a:xfrm>
          <a:prstGeom prst="rect">
            <a:avLst/>
          </a:prstGeom>
          <a:noFill/>
          <a:ln>
            <a:noFill/>
          </a:ln>
        </p:spPr>
        <p:txBody>
          <a:bodyPr anchorCtr="0" anchor="t" bIns="0" lIns="0" spcFirstLastPara="1" rIns="0" wrap="square" tIns="0">
            <a:spAutoFit/>
          </a:bodyPr>
          <a:lstStyle/>
          <a:p>
            <a:pPr indent="0" lvl="0" marL="0" marR="0" rtl="0" algn="ctr">
              <a:lnSpc>
                <a:spcPct val="139988"/>
              </a:lnSpc>
              <a:spcBef>
                <a:spcPts val="0"/>
              </a:spcBef>
              <a:spcAft>
                <a:spcPts val="0"/>
              </a:spcAft>
              <a:buNone/>
            </a:pPr>
            <a:r>
              <a:rPr b="1" i="0" lang="en-US" sz="9000" u="none" cap="none" strike="noStrike">
                <a:solidFill>
                  <a:srgbClr val="FDF8BE"/>
                </a:solidFill>
                <a:latin typeface="Playfair Display"/>
                <a:ea typeface="Playfair Display"/>
                <a:cs typeface="Playfair Display"/>
                <a:sym typeface="Playfair Display"/>
              </a:rPr>
              <a:t>3</a:t>
            </a:r>
            <a:endParaRPr b="1">
              <a:latin typeface="Playfair Display"/>
              <a:ea typeface="Playfair Display"/>
              <a:cs typeface="Playfair Display"/>
              <a:sym typeface="Playfair Display"/>
            </a:endParaRPr>
          </a:p>
        </p:txBody>
      </p:sp>
      <p:pic>
        <p:nvPicPr>
          <p:cNvPr id="120" name="Google Shape;120;p12"/>
          <p:cNvPicPr preferRelativeResize="0"/>
          <p:nvPr/>
        </p:nvPicPr>
        <p:blipFill>
          <a:blip r:embed="rId7">
            <a:alphaModFix/>
          </a:blip>
          <a:stretch>
            <a:fillRect/>
          </a:stretch>
        </p:blipFill>
        <p:spPr>
          <a:xfrm>
            <a:off x="1204175" y="1017488"/>
            <a:ext cx="1388775" cy="13887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943D"/>
        </a:solidFill>
      </p:bgPr>
    </p:bg>
    <p:spTree>
      <p:nvGrpSpPr>
        <p:cNvPr id="124" name="Shape 124"/>
        <p:cNvGrpSpPr/>
        <p:nvPr/>
      </p:nvGrpSpPr>
      <p:grpSpPr>
        <a:xfrm>
          <a:off x="0" y="0"/>
          <a:ext cx="0" cy="0"/>
          <a:chOff x="0" y="0"/>
          <a:chExt cx="0" cy="0"/>
        </a:xfrm>
      </p:grpSpPr>
      <p:pic>
        <p:nvPicPr>
          <p:cNvPr id="125" name="Google Shape;125;p13"/>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126" name="Google Shape;126;p13"/>
          <p:cNvPicPr preferRelativeResize="0"/>
          <p:nvPr/>
        </p:nvPicPr>
        <p:blipFill>
          <a:blip r:embed="rId4">
            <a:alphaModFix/>
          </a:blip>
          <a:stretch>
            <a:fillRect/>
          </a:stretch>
        </p:blipFill>
        <p:spPr>
          <a:xfrm>
            <a:off x="13342770" y="524961"/>
            <a:ext cx="4228003" cy="4302025"/>
          </a:xfrm>
          <a:prstGeom prst="rect">
            <a:avLst/>
          </a:prstGeom>
          <a:noFill/>
          <a:ln>
            <a:noFill/>
          </a:ln>
        </p:spPr>
      </p:pic>
      <p:pic>
        <p:nvPicPr>
          <p:cNvPr id="127" name="Google Shape;127;p13"/>
          <p:cNvPicPr preferRelativeResize="0"/>
          <p:nvPr/>
        </p:nvPicPr>
        <p:blipFill>
          <a:blip r:embed="rId5">
            <a:alphaModFix/>
          </a:blip>
          <a:stretch>
            <a:fillRect/>
          </a:stretch>
        </p:blipFill>
        <p:spPr>
          <a:xfrm>
            <a:off x="-3980450" y="-3737050"/>
            <a:ext cx="11217475" cy="11217475"/>
          </a:xfrm>
          <a:prstGeom prst="rect">
            <a:avLst/>
          </a:prstGeom>
          <a:noFill/>
          <a:ln>
            <a:noFill/>
          </a:ln>
        </p:spPr>
      </p:pic>
      <p:sp>
        <p:nvSpPr>
          <p:cNvPr id="128" name="Google Shape;128;p13"/>
          <p:cNvSpPr txBox="1"/>
          <p:nvPr/>
        </p:nvSpPr>
        <p:spPr>
          <a:xfrm>
            <a:off x="7603289" y="5215096"/>
            <a:ext cx="9656100" cy="1539000"/>
          </a:xfrm>
          <a:prstGeom prst="rect">
            <a:avLst/>
          </a:prstGeom>
          <a:noFill/>
          <a:ln>
            <a:noFill/>
          </a:ln>
        </p:spPr>
        <p:txBody>
          <a:bodyPr anchorCtr="0" anchor="t" bIns="0" lIns="0" spcFirstLastPara="1" rIns="0" wrap="square" tIns="0">
            <a:spAutoFit/>
          </a:bodyPr>
          <a:lstStyle/>
          <a:p>
            <a:pPr indent="0" lvl="0" marL="0" marR="0" rtl="0" algn="ctr">
              <a:lnSpc>
                <a:spcPct val="120002"/>
              </a:lnSpc>
              <a:spcBef>
                <a:spcPts val="0"/>
              </a:spcBef>
              <a:spcAft>
                <a:spcPts val="0"/>
              </a:spcAft>
              <a:buNone/>
            </a:pPr>
            <a:r>
              <a:rPr b="1" i="0" lang="en-US" sz="9999" u="none" cap="none" strike="noStrike">
                <a:solidFill>
                  <a:srgbClr val="FDF8BE"/>
                </a:solidFill>
                <a:latin typeface="Playfair Display"/>
                <a:ea typeface="Playfair Display"/>
                <a:cs typeface="Playfair Display"/>
                <a:sym typeface="Playfair Display"/>
              </a:rPr>
              <a:t>Introduction</a:t>
            </a:r>
            <a:endParaRPr b="1">
              <a:latin typeface="Playfair Display"/>
              <a:ea typeface="Playfair Display"/>
              <a:cs typeface="Playfair Display"/>
              <a:sym typeface="Playfair Display"/>
            </a:endParaRPr>
          </a:p>
        </p:txBody>
      </p:sp>
      <p:cxnSp>
        <p:nvCxnSpPr>
          <p:cNvPr id="129" name="Google Shape;129;p13"/>
          <p:cNvCxnSpPr/>
          <p:nvPr/>
        </p:nvCxnSpPr>
        <p:spPr>
          <a:xfrm>
            <a:off x="9405814" y="440611"/>
            <a:ext cx="4410946" cy="0"/>
          </a:xfrm>
          <a:prstGeom prst="straightConnector1">
            <a:avLst/>
          </a:prstGeom>
          <a:noFill/>
          <a:ln cap="rnd" cmpd="sng" w="66675">
            <a:solidFill>
              <a:srgbClr val="FFDCB8"/>
            </a:solidFill>
            <a:prstDash val="dot"/>
            <a:round/>
            <a:headEnd len="sm" w="sm" type="none"/>
            <a:tailEnd len="sm" w="sm" type="none"/>
          </a:ln>
        </p:spPr>
      </p:cxnSp>
      <p:cxnSp>
        <p:nvCxnSpPr>
          <p:cNvPr id="130" name="Google Shape;130;p13"/>
          <p:cNvCxnSpPr/>
          <p:nvPr/>
        </p:nvCxnSpPr>
        <p:spPr>
          <a:xfrm flipH="1" rot="10800000">
            <a:off x="8924544" y="9754223"/>
            <a:ext cx="8720173" cy="47417"/>
          </a:xfrm>
          <a:prstGeom prst="straightConnector1">
            <a:avLst/>
          </a:prstGeom>
          <a:noFill/>
          <a:ln cap="flat" cmpd="sng" w="38100">
            <a:solidFill>
              <a:srgbClr val="FFDCB8"/>
            </a:solidFill>
            <a:prstDash val="solid"/>
            <a:round/>
            <a:headEnd len="sm" w="sm" type="none"/>
            <a:tailEnd len="sm" w="sm" type="none"/>
          </a:ln>
        </p:spPr>
      </p:cxnSp>
      <p:cxnSp>
        <p:nvCxnSpPr>
          <p:cNvPr id="131" name="Google Shape;131;p13"/>
          <p:cNvCxnSpPr/>
          <p:nvPr/>
        </p:nvCxnSpPr>
        <p:spPr>
          <a:xfrm flipH="1" rot="10800000">
            <a:off x="14125223" y="425264"/>
            <a:ext cx="3519636" cy="30695"/>
          </a:xfrm>
          <a:prstGeom prst="straightConnector1">
            <a:avLst/>
          </a:prstGeom>
          <a:noFill/>
          <a:ln cap="flat" cmpd="sng" w="38100">
            <a:solidFill>
              <a:srgbClr val="FFDCB8"/>
            </a:solidFill>
            <a:prstDash val="solid"/>
            <a:round/>
            <a:headEnd len="sm" w="sm" type="none"/>
            <a:tailEnd len="sm" w="sm" type="none"/>
          </a:ln>
        </p:spPr>
      </p:cxnSp>
      <p:cxnSp>
        <p:nvCxnSpPr>
          <p:cNvPr id="132" name="Google Shape;132;p13"/>
          <p:cNvCxnSpPr/>
          <p:nvPr/>
        </p:nvCxnSpPr>
        <p:spPr>
          <a:xfrm>
            <a:off x="17625667" y="392986"/>
            <a:ext cx="0" cy="9389811"/>
          </a:xfrm>
          <a:prstGeom prst="straightConnector1">
            <a:avLst/>
          </a:prstGeom>
          <a:noFill/>
          <a:ln cap="flat" cmpd="sng" w="38100">
            <a:solidFill>
              <a:srgbClr val="FFDCB8"/>
            </a:solidFill>
            <a:prstDash val="solid"/>
            <a:round/>
            <a:headEnd len="sm" w="sm" type="none"/>
            <a:tailEnd len="sm" w="sm" type="none"/>
          </a:ln>
        </p:spPr>
      </p:cxnSp>
      <p:sp>
        <p:nvSpPr>
          <p:cNvPr id="133" name="Google Shape;133;p13"/>
          <p:cNvSpPr txBox="1"/>
          <p:nvPr/>
        </p:nvSpPr>
        <p:spPr>
          <a:xfrm>
            <a:off x="9405814" y="7062946"/>
            <a:ext cx="6050961" cy="45529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400" u="none" cap="none" strike="noStrike">
                <a:solidFill>
                  <a:srgbClr val="FFFFFF"/>
                </a:solidFill>
                <a:latin typeface="Arial"/>
                <a:ea typeface="Arial"/>
                <a:cs typeface="Arial"/>
                <a:sym typeface="Arial"/>
              </a:rPr>
              <a:t>Elaborate on what you want to discuss. </a:t>
            </a:r>
            <a:endParaRPr/>
          </a:p>
        </p:txBody>
      </p:sp>
      <p:sp>
        <p:nvSpPr>
          <p:cNvPr id="134" name="Google Shape;134;p13"/>
          <p:cNvSpPr txBox="1"/>
          <p:nvPr/>
        </p:nvSpPr>
        <p:spPr>
          <a:xfrm>
            <a:off x="12150843" y="1891080"/>
            <a:ext cx="561000" cy="2916900"/>
          </a:xfrm>
          <a:prstGeom prst="rect">
            <a:avLst/>
          </a:prstGeom>
          <a:noFill/>
          <a:ln>
            <a:noFill/>
          </a:ln>
        </p:spPr>
        <p:txBody>
          <a:bodyPr anchorCtr="0" anchor="t" bIns="0" lIns="0" spcFirstLastPara="1" rIns="0" wrap="square" tIns="0">
            <a:spAutoFit/>
          </a:bodyPr>
          <a:lstStyle/>
          <a:p>
            <a:pPr indent="0" lvl="0" marL="0" marR="0" rtl="0" algn="ctr">
              <a:lnSpc>
                <a:spcPct val="140003"/>
              </a:lnSpc>
              <a:spcBef>
                <a:spcPts val="0"/>
              </a:spcBef>
              <a:spcAft>
                <a:spcPts val="0"/>
              </a:spcAft>
              <a:buNone/>
            </a:pPr>
            <a:r>
              <a:rPr b="1" i="0" lang="en-US" sz="18951" u="none" cap="none" strike="noStrike">
                <a:solidFill>
                  <a:srgbClr val="FDF8BE"/>
                </a:solidFill>
                <a:latin typeface="Playfair Display"/>
                <a:ea typeface="Playfair Display"/>
                <a:cs typeface="Playfair Display"/>
                <a:sym typeface="Playfair Display"/>
              </a:rPr>
              <a:t>1</a:t>
            </a:r>
            <a:endParaRPr b="1">
              <a:latin typeface="Playfair Display"/>
              <a:ea typeface="Playfair Display"/>
              <a:cs typeface="Playfair Display"/>
              <a:sym typeface="Playfair Display"/>
            </a:endParaRPr>
          </a:p>
        </p:txBody>
      </p:sp>
      <p:pic>
        <p:nvPicPr>
          <p:cNvPr id="135" name="Google Shape;135;p13"/>
          <p:cNvPicPr preferRelativeResize="0"/>
          <p:nvPr/>
        </p:nvPicPr>
        <p:blipFill>
          <a:blip r:embed="rId6">
            <a:alphaModFix/>
          </a:blip>
          <a:stretch>
            <a:fillRect/>
          </a:stretch>
        </p:blipFill>
        <p:spPr>
          <a:xfrm>
            <a:off x="978575" y="1380779"/>
            <a:ext cx="7656124" cy="801577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943D"/>
        </a:solidFill>
      </p:bgPr>
    </p:bg>
    <p:spTree>
      <p:nvGrpSpPr>
        <p:cNvPr id="139" name="Shape 139"/>
        <p:cNvGrpSpPr/>
        <p:nvPr/>
      </p:nvGrpSpPr>
      <p:grpSpPr>
        <a:xfrm>
          <a:off x="0" y="0"/>
          <a:ext cx="0" cy="0"/>
          <a:chOff x="0" y="0"/>
          <a:chExt cx="0" cy="0"/>
        </a:xfrm>
      </p:grpSpPr>
      <p:pic>
        <p:nvPicPr>
          <p:cNvPr id="140" name="Google Shape;140;p14"/>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141" name="Google Shape;141;p14"/>
          <p:cNvPicPr preferRelativeResize="0"/>
          <p:nvPr/>
        </p:nvPicPr>
        <p:blipFill>
          <a:blip r:embed="rId4">
            <a:alphaModFix/>
          </a:blip>
          <a:stretch>
            <a:fillRect/>
          </a:stretch>
        </p:blipFill>
        <p:spPr>
          <a:xfrm>
            <a:off x="352475" y="4025102"/>
            <a:ext cx="10466424" cy="10466398"/>
          </a:xfrm>
          <a:prstGeom prst="rect">
            <a:avLst/>
          </a:prstGeom>
          <a:noFill/>
          <a:ln>
            <a:noFill/>
          </a:ln>
        </p:spPr>
      </p:pic>
      <p:sp>
        <p:nvSpPr>
          <p:cNvPr id="142" name="Google Shape;142;p14"/>
          <p:cNvSpPr txBox="1"/>
          <p:nvPr/>
        </p:nvSpPr>
        <p:spPr>
          <a:xfrm>
            <a:off x="10728900" y="3728300"/>
            <a:ext cx="6175800" cy="18102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400" u="none" cap="none" strike="noStrike">
                <a:solidFill>
                  <a:srgbClr val="FFFFFF"/>
                </a:solidFill>
                <a:latin typeface="Arial"/>
                <a:ea typeface="Arial"/>
                <a:cs typeface="Arial"/>
                <a:sym typeface="Arial"/>
              </a:rPr>
              <a:t>I'm Rain, and I'll be sharing with you my beautiful ideas. Follow me at @reallygreatsite to learn more. I'm Rain, and I'll be sharing with you my beautiful ideas.</a:t>
            </a:r>
            <a:endParaRPr/>
          </a:p>
        </p:txBody>
      </p:sp>
      <p:sp>
        <p:nvSpPr>
          <p:cNvPr id="143" name="Google Shape;143;p14"/>
          <p:cNvSpPr txBox="1"/>
          <p:nvPr/>
        </p:nvSpPr>
        <p:spPr>
          <a:xfrm>
            <a:off x="1469018" y="1019175"/>
            <a:ext cx="15350100" cy="1385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9000" u="none" cap="none" strike="noStrike">
                <a:solidFill>
                  <a:srgbClr val="FDF8BE"/>
                </a:solidFill>
                <a:latin typeface="Playfair Display"/>
                <a:ea typeface="Playfair Display"/>
                <a:cs typeface="Playfair Display"/>
                <a:sym typeface="Playfair Display"/>
              </a:rPr>
              <a:t>Welcome To Presentation</a:t>
            </a:r>
            <a:endParaRPr b="1">
              <a:latin typeface="Playfair Display"/>
              <a:ea typeface="Playfair Display"/>
              <a:cs typeface="Playfair Display"/>
              <a:sym typeface="Playfair Display"/>
            </a:endParaRPr>
          </a:p>
        </p:txBody>
      </p:sp>
      <p:sp>
        <p:nvSpPr>
          <p:cNvPr id="144" name="Google Shape;144;p14"/>
          <p:cNvSpPr txBox="1"/>
          <p:nvPr/>
        </p:nvSpPr>
        <p:spPr>
          <a:xfrm>
            <a:off x="11611237" y="6764875"/>
            <a:ext cx="4410900" cy="88650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Arial"/>
                <a:ea typeface="Arial"/>
                <a:cs typeface="Arial"/>
                <a:sym typeface="Arial"/>
              </a:rPr>
              <a:t> Follow me at @reallygreatsite to learn more. </a:t>
            </a:r>
            <a:endParaRPr/>
          </a:p>
        </p:txBody>
      </p:sp>
      <p:cxnSp>
        <p:nvCxnSpPr>
          <p:cNvPr id="145" name="Google Shape;145;p14"/>
          <p:cNvCxnSpPr/>
          <p:nvPr/>
        </p:nvCxnSpPr>
        <p:spPr>
          <a:xfrm>
            <a:off x="9405814" y="440611"/>
            <a:ext cx="4410946" cy="0"/>
          </a:xfrm>
          <a:prstGeom prst="straightConnector1">
            <a:avLst/>
          </a:prstGeom>
          <a:noFill/>
          <a:ln cap="rnd" cmpd="sng" w="66675">
            <a:solidFill>
              <a:srgbClr val="FFDCB8"/>
            </a:solidFill>
            <a:prstDash val="dot"/>
            <a:round/>
            <a:headEnd len="sm" w="sm" type="none"/>
            <a:tailEnd len="sm" w="sm" type="none"/>
          </a:ln>
        </p:spPr>
      </p:cxnSp>
      <p:cxnSp>
        <p:nvCxnSpPr>
          <p:cNvPr id="146" name="Google Shape;146;p14"/>
          <p:cNvCxnSpPr/>
          <p:nvPr/>
        </p:nvCxnSpPr>
        <p:spPr>
          <a:xfrm>
            <a:off x="13508747" y="9754223"/>
            <a:ext cx="4126445" cy="0"/>
          </a:xfrm>
          <a:prstGeom prst="straightConnector1">
            <a:avLst/>
          </a:prstGeom>
          <a:noFill/>
          <a:ln cap="flat" cmpd="sng" w="38100">
            <a:solidFill>
              <a:srgbClr val="FFDCB8"/>
            </a:solidFill>
            <a:prstDash val="solid"/>
            <a:round/>
            <a:headEnd len="sm" w="sm" type="none"/>
            <a:tailEnd len="sm" w="sm" type="none"/>
          </a:ln>
        </p:spPr>
      </p:cxnSp>
      <p:cxnSp>
        <p:nvCxnSpPr>
          <p:cNvPr id="147" name="Google Shape;147;p14"/>
          <p:cNvCxnSpPr/>
          <p:nvPr/>
        </p:nvCxnSpPr>
        <p:spPr>
          <a:xfrm flipH="1" rot="10800000">
            <a:off x="14125223" y="425264"/>
            <a:ext cx="3519636" cy="30695"/>
          </a:xfrm>
          <a:prstGeom prst="straightConnector1">
            <a:avLst/>
          </a:prstGeom>
          <a:noFill/>
          <a:ln cap="flat" cmpd="sng" w="38100">
            <a:solidFill>
              <a:srgbClr val="FFDCB8"/>
            </a:solidFill>
            <a:prstDash val="solid"/>
            <a:round/>
            <a:headEnd len="sm" w="sm" type="none"/>
            <a:tailEnd len="sm" w="sm" type="none"/>
          </a:ln>
        </p:spPr>
      </p:cxnSp>
      <p:cxnSp>
        <p:nvCxnSpPr>
          <p:cNvPr id="148" name="Google Shape;148;p14"/>
          <p:cNvCxnSpPr/>
          <p:nvPr/>
        </p:nvCxnSpPr>
        <p:spPr>
          <a:xfrm flipH="1">
            <a:off x="17617306" y="392986"/>
            <a:ext cx="8361" cy="9377270"/>
          </a:xfrm>
          <a:prstGeom prst="straightConnector1">
            <a:avLst/>
          </a:prstGeom>
          <a:noFill/>
          <a:ln cap="flat" cmpd="sng" w="38100">
            <a:solidFill>
              <a:srgbClr val="FFDCB8"/>
            </a:solidFill>
            <a:prstDash val="solid"/>
            <a:round/>
            <a:headEnd len="sm" w="sm" type="none"/>
            <a:tailEnd len="sm" w="sm" type="none"/>
          </a:ln>
        </p:spPr>
      </p:cxnSp>
      <p:cxnSp>
        <p:nvCxnSpPr>
          <p:cNvPr id="149" name="Google Shape;149;p14"/>
          <p:cNvCxnSpPr/>
          <p:nvPr/>
        </p:nvCxnSpPr>
        <p:spPr>
          <a:xfrm>
            <a:off x="678223" y="646213"/>
            <a:ext cx="0" cy="2890579"/>
          </a:xfrm>
          <a:prstGeom prst="straightConnector1">
            <a:avLst/>
          </a:prstGeom>
          <a:noFill/>
          <a:ln cap="rnd" cmpd="sng" w="66675">
            <a:solidFill>
              <a:srgbClr val="FFDCB8"/>
            </a:solidFill>
            <a:prstDash val="solid"/>
            <a:round/>
            <a:headEnd len="sm" w="sm" type="none"/>
            <a:tailEnd len="sm" w="sm" type="none"/>
          </a:ln>
        </p:spPr>
      </p:cxnSp>
      <p:pic>
        <p:nvPicPr>
          <p:cNvPr id="150" name="Google Shape;150;p14"/>
          <p:cNvPicPr preferRelativeResize="0"/>
          <p:nvPr/>
        </p:nvPicPr>
        <p:blipFill>
          <a:blip r:embed="rId5">
            <a:alphaModFix/>
          </a:blip>
          <a:stretch>
            <a:fillRect/>
          </a:stretch>
        </p:blipFill>
        <p:spPr>
          <a:xfrm>
            <a:off x="1513461" y="2817162"/>
            <a:ext cx="8144451" cy="649205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943D"/>
        </a:solidFill>
      </p:bgPr>
    </p:bg>
    <p:spTree>
      <p:nvGrpSpPr>
        <p:cNvPr id="154" name="Shape 154"/>
        <p:cNvGrpSpPr/>
        <p:nvPr/>
      </p:nvGrpSpPr>
      <p:grpSpPr>
        <a:xfrm>
          <a:off x="0" y="0"/>
          <a:ext cx="0" cy="0"/>
          <a:chOff x="0" y="0"/>
          <a:chExt cx="0" cy="0"/>
        </a:xfrm>
      </p:grpSpPr>
      <p:pic>
        <p:nvPicPr>
          <p:cNvPr id="155" name="Google Shape;155;p15"/>
          <p:cNvPicPr preferRelativeResize="0"/>
          <p:nvPr/>
        </p:nvPicPr>
        <p:blipFill>
          <a:blip r:embed="rId3">
            <a:alphaModFix/>
          </a:blip>
          <a:stretch>
            <a:fillRect/>
          </a:stretch>
        </p:blipFill>
        <p:spPr>
          <a:xfrm>
            <a:off x="9525" y="0"/>
            <a:ext cx="18288000" cy="10287000"/>
          </a:xfrm>
          <a:prstGeom prst="rect">
            <a:avLst/>
          </a:prstGeom>
          <a:noFill/>
          <a:ln>
            <a:noFill/>
          </a:ln>
        </p:spPr>
      </p:pic>
      <p:pic>
        <p:nvPicPr>
          <p:cNvPr id="156" name="Google Shape;156;p15"/>
          <p:cNvPicPr preferRelativeResize="0"/>
          <p:nvPr/>
        </p:nvPicPr>
        <p:blipFill>
          <a:blip r:embed="rId4">
            <a:alphaModFix/>
          </a:blip>
          <a:stretch>
            <a:fillRect/>
          </a:stretch>
        </p:blipFill>
        <p:spPr>
          <a:xfrm>
            <a:off x="-2518325" y="7533850"/>
            <a:ext cx="5319750" cy="5319750"/>
          </a:xfrm>
          <a:prstGeom prst="rect">
            <a:avLst/>
          </a:prstGeom>
          <a:noFill/>
          <a:ln>
            <a:noFill/>
          </a:ln>
        </p:spPr>
      </p:pic>
      <p:pic>
        <p:nvPicPr>
          <p:cNvPr id="157" name="Google Shape;157;p15"/>
          <p:cNvPicPr preferRelativeResize="0"/>
          <p:nvPr/>
        </p:nvPicPr>
        <p:blipFill>
          <a:blip r:embed="rId5">
            <a:alphaModFix/>
          </a:blip>
          <a:stretch>
            <a:fillRect/>
          </a:stretch>
        </p:blipFill>
        <p:spPr>
          <a:xfrm>
            <a:off x="14949963" y="1805138"/>
            <a:ext cx="6676076" cy="6676076"/>
          </a:xfrm>
          <a:prstGeom prst="rect">
            <a:avLst/>
          </a:prstGeom>
          <a:noFill/>
          <a:ln>
            <a:noFill/>
          </a:ln>
        </p:spPr>
      </p:pic>
      <p:sp>
        <p:nvSpPr>
          <p:cNvPr id="158" name="Google Shape;158;p15"/>
          <p:cNvSpPr txBox="1"/>
          <p:nvPr/>
        </p:nvSpPr>
        <p:spPr>
          <a:xfrm>
            <a:off x="2938358" y="1019175"/>
            <a:ext cx="12411300" cy="1385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9000" u="none" cap="none" strike="noStrike">
                <a:solidFill>
                  <a:srgbClr val="FDF8BE"/>
                </a:solidFill>
                <a:latin typeface="Playfair Display"/>
                <a:ea typeface="Playfair Display"/>
                <a:cs typeface="Playfair Display"/>
                <a:sym typeface="Playfair Display"/>
              </a:rPr>
              <a:t>About The Tradition</a:t>
            </a:r>
            <a:endParaRPr b="1">
              <a:latin typeface="Playfair Display"/>
              <a:ea typeface="Playfair Display"/>
              <a:cs typeface="Playfair Display"/>
              <a:sym typeface="Playfair Display"/>
            </a:endParaRPr>
          </a:p>
        </p:txBody>
      </p:sp>
      <p:sp>
        <p:nvSpPr>
          <p:cNvPr id="159" name="Google Shape;159;p15"/>
          <p:cNvSpPr txBox="1"/>
          <p:nvPr/>
        </p:nvSpPr>
        <p:spPr>
          <a:xfrm>
            <a:off x="5073548" y="5929870"/>
            <a:ext cx="4584000" cy="538500"/>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1" i="0" lang="en-US" sz="3499" u="none" cap="none" strike="noStrike">
                <a:solidFill>
                  <a:srgbClr val="FDF8BE"/>
                </a:solidFill>
                <a:latin typeface="Playfair Display"/>
                <a:ea typeface="Playfair Display"/>
                <a:cs typeface="Playfair Display"/>
                <a:sym typeface="Playfair Display"/>
              </a:rPr>
              <a:t>What we do? </a:t>
            </a:r>
            <a:endParaRPr b="1">
              <a:latin typeface="Playfair Display"/>
              <a:ea typeface="Playfair Display"/>
              <a:cs typeface="Playfair Display"/>
              <a:sym typeface="Playfair Display"/>
            </a:endParaRPr>
          </a:p>
        </p:txBody>
      </p:sp>
      <p:sp>
        <p:nvSpPr>
          <p:cNvPr id="160" name="Google Shape;160;p15"/>
          <p:cNvSpPr txBox="1"/>
          <p:nvPr/>
        </p:nvSpPr>
        <p:spPr>
          <a:xfrm>
            <a:off x="5389001" y="6893994"/>
            <a:ext cx="3953218" cy="891540"/>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0" i="0" lang="en-US" sz="2399" u="none" cap="none" strike="noStrike">
                <a:solidFill>
                  <a:srgbClr val="FFFFFF"/>
                </a:solidFill>
                <a:latin typeface="Arial"/>
                <a:ea typeface="Arial"/>
                <a:cs typeface="Arial"/>
                <a:sym typeface="Arial"/>
              </a:rPr>
              <a:t>Briefly elaborate on what you want to discuss. </a:t>
            </a:r>
            <a:endParaRPr/>
          </a:p>
        </p:txBody>
      </p:sp>
      <p:sp>
        <p:nvSpPr>
          <p:cNvPr id="161" name="Google Shape;161;p15"/>
          <p:cNvSpPr txBox="1"/>
          <p:nvPr/>
        </p:nvSpPr>
        <p:spPr>
          <a:xfrm>
            <a:off x="1591850" y="3323396"/>
            <a:ext cx="4584000" cy="538500"/>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1" i="0" lang="en-US" sz="3499" u="none" cap="none" strike="noStrike">
                <a:solidFill>
                  <a:srgbClr val="FDF8BE"/>
                </a:solidFill>
                <a:latin typeface="Playfair Display"/>
                <a:ea typeface="Playfair Display"/>
                <a:cs typeface="Playfair Display"/>
                <a:sym typeface="Playfair Display"/>
              </a:rPr>
              <a:t>Who we are?</a:t>
            </a:r>
            <a:endParaRPr b="1">
              <a:latin typeface="Playfair Display"/>
              <a:ea typeface="Playfair Display"/>
              <a:cs typeface="Playfair Display"/>
              <a:sym typeface="Playfair Display"/>
            </a:endParaRPr>
          </a:p>
        </p:txBody>
      </p:sp>
      <p:sp>
        <p:nvSpPr>
          <p:cNvPr id="162" name="Google Shape;162;p15"/>
          <p:cNvSpPr txBox="1"/>
          <p:nvPr/>
        </p:nvSpPr>
        <p:spPr>
          <a:xfrm>
            <a:off x="1907303" y="4187183"/>
            <a:ext cx="3953218" cy="891540"/>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0" i="0" lang="en-US" sz="2399" u="none" cap="none" strike="noStrike">
                <a:solidFill>
                  <a:srgbClr val="FFFFFF"/>
                </a:solidFill>
                <a:latin typeface="Arial"/>
                <a:ea typeface="Arial"/>
                <a:cs typeface="Arial"/>
                <a:sym typeface="Arial"/>
              </a:rPr>
              <a:t>Briefly elaborate on what you want to discuss. </a:t>
            </a:r>
            <a:endParaRPr/>
          </a:p>
        </p:txBody>
      </p:sp>
      <p:cxnSp>
        <p:nvCxnSpPr>
          <p:cNvPr id="163" name="Google Shape;163;p15"/>
          <p:cNvCxnSpPr/>
          <p:nvPr/>
        </p:nvCxnSpPr>
        <p:spPr>
          <a:xfrm>
            <a:off x="4429102" y="9862404"/>
            <a:ext cx="13410317" cy="0"/>
          </a:xfrm>
          <a:prstGeom prst="straightConnector1">
            <a:avLst/>
          </a:prstGeom>
          <a:noFill/>
          <a:ln cap="flat" cmpd="sng" w="38100">
            <a:solidFill>
              <a:srgbClr val="FFDCB8"/>
            </a:solidFill>
            <a:prstDash val="solid"/>
            <a:round/>
            <a:headEnd len="sm" w="sm" type="none"/>
            <a:tailEnd len="sm" w="sm" type="none"/>
          </a:ln>
        </p:spPr>
      </p:cxnSp>
      <p:cxnSp>
        <p:nvCxnSpPr>
          <p:cNvPr id="164" name="Google Shape;164;p15"/>
          <p:cNvCxnSpPr/>
          <p:nvPr/>
        </p:nvCxnSpPr>
        <p:spPr>
          <a:xfrm>
            <a:off x="680709" y="1028700"/>
            <a:ext cx="0" cy="4910695"/>
          </a:xfrm>
          <a:prstGeom prst="straightConnector1">
            <a:avLst/>
          </a:prstGeom>
          <a:noFill/>
          <a:ln cap="flat" cmpd="sng" w="38100">
            <a:solidFill>
              <a:srgbClr val="FFDCB8"/>
            </a:solidFill>
            <a:prstDash val="solid"/>
            <a:round/>
            <a:headEnd len="sm" w="sm" type="none"/>
            <a:tailEnd len="sm" w="sm" type="none"/>
          </a:ln>
        </p:spPr>
      </p:cxnSp>
      <p:cxnSp>
        <p:nvCxnSpPr>
          <p:cNvPr id="165" name="Google Shape;165;p15"/>
          <p:cNvCxnSpPr/>
          <p:nvPr/>
        </p:nvCxnSpPr>
        <p:spPr>
          <a:xfrm>
            <a:off x="680709" y="423943"/>
            <a:ext cx="3748393" cy="0"/>
          </a:xfrm>
          <a:prstGeom prst="straightConnector1">
            <a:avLst/>
          </a:prstGeom>
          <a:noFill/>
          <a:ln cap="rnd" cmpd="sng" w="66675">
            <a:solidFill>
              <a:srgbClr val="FFDCB8"/>
            </a:solidFill>
            <a:prstDash val="dot"/>
            <a:round/>
            <a:headEnd len="sm" w="sm" type="none"/>
            <a:tailEnd len="sm" w="sm" type="none"/>
          </a:ln>
        </p:spPr>
      </p:cxnSp>
      <p:cxnSp>
        <p:nvCxnSpPr>
          <p:cNvPr id="166" name="Google Shape;166;p15"/>
          <p:cNvCxnSpPr/>
          <p:nvPr/>
        </p:nvCxnSpPr>
        <p:spPr>
          <a:xfrm>
            <a:off x="14091025" y="423943"/>
            <a:ext cx="3748393" cy="0"/>
          </a:xfrm>
          <a:prstGeom prst="straightConnector1">
            <a:avLst/>
          </a:prstGeom>
          <a:noFill/>
          <a:ln cap="rnd" cmpd="sng" w="66675">
            <a:solidFill>
              <a:srgbClr val="FFDCB8"/>
            </a:solidFill>
            <a:prstDash val="dot"/>
            <a:round/>
            <a:headEnd len="sm" w="sm" type="none"/>
            <a:tailEnd len="sm" w="sm" type="none"/>
          </a:ln>
        </p:spPr>
      </p:cxnSp>
      <p:pic>
        <p:nvPicPr>
          <p:cNvPr id="167" name="Google Shape;167;p15"/>
          <p:cNvPicPr preferRelativeResize="0"/>
          <p:nvPr/>
        </p:nvPicPr>
        <p:blipFill>
          <a:blip r:embed="rId6">
            <a:alphaModFix/>
          </a:blip>
          <a:stretch>
            <a:fillRect/>
          </a:stretch>
        </p:blipFill>
        <p:spPr>
          <a:xfrm>
            <a:off x="10326463" y="2893088"/>
            <a:ext cx="6676074" cy="648079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943D"/>
        </a:solidFill>
      </p:bgPr>
    </p:bg>
    <p:spTree>
      <p:nvGrpSpPr>
        <p:cNvPr id="171" name="Shape 171"/>
        <p:cNvGrpSpPr/>
        <p:nvPr/>
      </p:nvGrpSpPr>
      <p:grpSpPr>
        <a:xfrm>
          <a:off x="0" y="0"/>
          <a:ext cx="0" cy="0"/>
          <a:chOff x="0" y="0"/>
          <a:chExt cx="0" cy="0"/>
        </a:xfrm>
      </p:grpSpPr>
      <p:pic>
        <p:nvPicPr>
          <p:cNvPr id="172" name="Google Shape;172;p16"/>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173" name="Google Shape;173;p16"/>
          <p:cNvPicPr preferRelativeResize="0"/>
          <p:nvPr/>
        </p:nvPicPr>
        <p:blipFill>
          <a:blip r:embed="rId4">
            <a:alphaModFix/>
          </a:blip>
          <a:stretch>
            <a:fillRect/>
          </a:stretch>
        </p:blipFill>
        <p:spPr>
          <a:xfrm>
            <a:off x="3185500" y="2940049"/>
            <a:ext cx="3537769" cy="3531676"/>
          </a:xfrm>
          <a:prstGeom prst="rect">
            <a:avLst/>
          </a:prstGeom>
          <a:noFill/>
          <a:ln>
            <a:noFill/>
          </a:ln>
        </p:spPr>
      </p:pic>
      <p:pic>
        <p:nvPicPr>
          <p:cNvPr id="174" name="Google Shape;174;p16"/>
          <p:cNvPicPr preferRelativeResize="0"/>
          <p:nvPr/>
        </p:nvPicPr>
        <p:blipFill>
          <a:blip r:embed="rId4">
            <a:alphaModFix/>
          </a:blip>
          <a:stretch>
            <a:fillRect/>
          </a:stretch>
        </p:blipFill>
        <p:spPr>
          <a:xfrm>
            <a:off x="11871238" y="2992774"/>
            <a:ext cx="3537769" cy="3531676"/>
          </a:xfrm>
          <a:prstGeom prst="rect">
            <a:avLst/>
          </a:prstGeom>
          <a:noFill/>
          <a:ln>
            <a:noFill/>
          </a:ln>
        </p:spPr>
      </p:pic>
      <p:sp>
        <p:nvSpPr>
          <p:cNvPr id="175" name="Google Shape;175;p16"/>
          <p:cNvSpPr txBox="1"/>
          <p:nvPr/>
        </p:nvSpPr>
        <p:spPr>
          <a:xfrm>
            <a:off x="11424328" y="7553151"/>
            <a:ext cx="4584125" cy="88257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Arial"/>
                <a:ea typeface="Arial"/>
                <a:cs typeface="Arial"/>
                <a:sym typeface="Arial"/>
              </a:rPr>
              <a:t>Enter your grand </a:t>
            </a:r>
            <a:endParaRPr/>
          </a:p>
          <a:p>
            <a:pPr indent="0" lvl="0" marL="0" marR="0" rtl="0" algn="ctr">
              <a:lnSpc>
                <a:spcPct val="140016"/>
              </a:lnSpc>
              <a:spcBef>
                <a:spcPts val="0"/>
              </a:spcBef>
              <a:spcAft>
                <a:spcPts val="0"/>
              </a:spcAft>
              <a:buNone/>
            </a:pPr>
            <a:r>
              <a:rPr b="0" i="0" lang="en-US" sz="2399" u="none" cap="none" strike="noStrike">
                <a:solidFill>
                  <a:srgbClr val="FFFFFF"/>
                </a:solidFill>
                <a:latin typeface="Arial"/>
                <a:ea typeface="Arial"/>
                <a:cs typeface="Arial"/>
                <a:sym typeface="Arial"/>
              </a:rPr>
              <a:t>vision statement!</a:t>
            </a:r>
            <a:endParaRPr/>
          </a:p>
        </p:txBody>
      </p:sp>
      <p:sp>
        <p:nvSpPr>
          <p:cNvPr id="176" name="Google Shape;176;p16"/>
          <p:cNvSpPr txBox="1"/>
          <p:nvPr/>
        </p:nvSpPr>
        <p:spPr>
          <a:xfrm>
            <a:off x="11424328" y="6807814"/>
            <a:ext cx="4584000" cy="538500"/>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1" i="0" lang="en-US" sz="3499" u="none" cap="none" strike="noStrike">
                <a:solidFill>
                  <a:srgbClr val="FDF8BE"/>
                </a:solidFill>
                <a:latin typeface="Playfair Display"/>
                <a:ea typeface="Playfair Display"/>
                <a:cs typeface="Playfair Display"/>
                <a:sym typeface="Playfair Display"/>
              </a:rPr>
              <a:t>Vision</a:t>
            </a:r>
            <a:endParaRPr b="1">
              <a:latin typeface="Playfair Display"/>
              <a:ea typeface="Playfair Display"/>
              <a:cs typeface="Playfair Display"/>
              <a:sym typeface="Playfair Display"/>
            </a:endParaRPr>
          </a:p>
        </p:txBody>
      </p:sp>
      <p:sp>
        <p:nvSpPr>
          <p:cNvPr id="177" name="Google Shape;177;p16"/>
          <p:cNvSpPr txBox="1"/>
          <p:nvPr/>
        </p:nvSpPr>
        <p:spPr>
          <a:xfrm>
            <a:off x="2890827" y="1019175"/>
            <a:ext cx="12506400" cy="1385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9000" u="none" cap="none" strike="noStrike">
                <a:solidFill>
                  <a:srgbClr val="FDF8BE"/>
                </a:solidFill>
                <a:latin typeface="Playfair Display"/>
                <a:ea typeface="Playfair Display"/>
                <a:cs typeface="Playfair Display"/>
                <a:sym typeface="Playfair Display"/>
              </a:rPr>
              <a:t>Important Ideas</a:t>
            </a:r>
            <a:endParaRPr b="1">
              <a:latin typeface="Playfair Display"/>
              <a:ea typeface="Playfair Display"/>
              <a:cs typeface="Playfair Display"/>
              <a:sym typeface="Playfair Display"/>
            </a:endParaRPr>
          </a:p>
        </p:txBody>
      </p:sp>
      <p:sp>
        <p:nvSpPr>
          <p:cNvPr id="178" name="Google Shape;178;p16"/>
          <p:cNvSpPr txBox="1"/>
          <p:nvPr/>
        </p:nvSpPr>
        <p:spPr>
          <a:xfrm>
            <a:off x="2554258" y="6807814"/>
            <a:ext cx="4584000" cy="538500"/>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1" i="0" lang="en-US" sz="3499" u="none" cap="none" strike="noStrike">
                <a:solidFill>
                  <a:srgbClr val="FDF8BE"/>
                </a:solidFill>
                <a:latin typeface="Playfair Display"/>
                <a:ea typeface="Playfair Display"/>
                <a:cs typeface="Playfair Display"/>
                <a:sym typeface="Playfair Display"/>
              </a:rPr>
              <a:t>Mission</a:t>
            </a:r>
            <a:endParaRPr b="1">
              <a:latin typeface="Playfair Display"/>
              <a:ea typeface="Playfair Display"/>
              <a:cs typeface="Playfair Display"/>
              <a:sym typeface="Playfair Display"/>
            </a:endParaRPr>
          </a:p>
        </p:txBody>
      </p:sp>
      <p:sp>
        <p:nvSpPr>
          <p:cNvPr id="179" name="Google Shape;179;p16"/>
          <p:cNvSpPr txBox="1"/>
          <p:nvPr/>
        </p:nvSpPr>
        <p:spPr>
          <a:xfrm>
            <a:off x="2554258" y="7553151"/>
            <a:ext cx="4584125" cy="88257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Arial"/>
                <a:ea typeface="Arial"/>
                <a:cs typeface="Arial"/>
                <a:sym typeface="Arial"/>
              </a:rPr>
              <a:t>Enter your grand </a:t>
            </a:r>
            <a:endParaRPr/>
          </a:p>
          <a:p>
            <a:pPr indent="0" lvl="0" marL="0" marR="0" rtl="0" algn="ctr">
              <a:lnSpc>
                <a:spcPct val="140016"/>
              </a:lnSpc>
              <a:spcBef>
                <a:spcPts val="0"/>
              </a:spcBef>
              <a:spcAft>
                <a:spcPts val="0"/>
              </a:spcAft>
              <a:buNone/>
            </a:pPr>
            <a:r>
              <a:rPr b="0" i="0" lang="en-US" sz="2399" u="none" cap="none" strike="noStrike">
                <a:solidFill>
                  <a:srgbClr val="FFFFFF"/>
                </a:solidFill>
                <a:latin typeface="Arial"/>
                <a:ea typeface="Arial"/>
                <a:cs typeface="Arial"/>
                <a:sym typeface="Arial"/>
              </a:rPr>
              <a:t>vision statement!</a:t>
            </a:r>
            <a:endParaRPr/>
          </a:p>
        </p:txBody>
      </p:sp>
      <p:cxnSp>
        <p:nvCxnSpPr>
          <p:cNvPr id="180" name="Google Shape;180;p16"/>
          <p:cNvCxnSpPr/>
          <p:nvPr/>
        </p:nvCxnSpPr>
        <p:spPr>
          <a:xfrm>
            <a:off x="3763184" y="9872051"/>
            <a:ext cx="9868152" cy="0"/>
          </a:xfrm>
          <a:prstGeom prst="straightConnector1">
            <a:avLst/>
          </a:prstGeom>
          <a:noFill/>
          <a:ln cap="flat" cmpd="sng" w="38100">
            <a:solidFill>
              <a:srgbClr val="FFDCB8"/>
            </a:solidFill>
            <a:prstDash val="solid"/>
            <a:round/>
            <a:headEnd len="sm" w="sm" type="none"/>
            <a:tailEnd len="sm" w="sm" type="none"/>
          </a:ln>
        </p:spPr>
      </p:cxnSp>
      <p:cxnSp>
        <p:nvCxnSpPr>
          <p:cNvPr id="181" name="Google Shape;181;p16"/>
          <p:cNvCxnSpPr/>
          <p:nvPr/>
        </p:nvCxnSpPr>
        <p:spPr>
          <a:xfrm>
            <a:off x="14438967" y="9872051"/>
            <a:ext cx="2820333" cy="0"/>
          </a:xfrm>
          <a:prstGeom prst="straightConnector1">
            <a:avLst/>
          </a:prstGeom>
          <a:noFill/>
          <a:ln cap="rnd" cmpd="sng" w="66675">
            <a:solidFill>
              <a:srgbClr val="FFDCB8"/>
            </a:solidFill>
            <a:prstDash val="dot"/>
            <a:round/>
            <a:headEnd len="sm" w="sm" type="none"/>
            <a:tailEnd len="sm" w="sm" type="none"/>
          </a:ln>
        </p:spPr>
      </p:cxnSp>
      <p:cxnSp>
        <p:nvCxnSpPr>
          <p:cNvPr id="182" name="Google Shape;182;p16"/>
          <p:cNvCxnSpPr/>
          <p:nvPr/>
        </p:nvCxnSpPr>
        <p:spPr>
          <a:xfrm>
            <a:off x="678223" y="666845"/>
            <a:ext cx="0" cy="5524346"/>
          </a:xfrm>
          <a:prstGeom prst="straightConnector1">
            <a:avLst/>
          </a:prstGeom>
          <a:noFill/>
          <a:ln cap="flat" cmpd="sng" w="38100">
            <a:solidFill>
              <a:srgbClr val="FFDCB8"/>
            </a:solidFill>
            <a:prstDash val="solid"/>
            <a:round/>
            <a:headEnd len="sm" w="sm" type="none"/>
            <a:tailEnd len="sm" w="sm" type="none"/>
          </a:ln>
        </p:spPr>
      </p:cxnSp>
      <p:cxnSp>
        <p:nvCxnSpPr>
          <p:cNvPr id="183" name="Google Shape;183;p16"/>
          <p:cNvCxnSpPr/>
          <p:nvPr/>
        </p:nvCxnSpPr>
        <p:spPr>
          <a:xfrm>
            <a:off x="17617306" y="3822470"/>
            <a:ext cx="0" cy="5435830"/>
          </a:xfrm>
          <a:prstGeom prst="straightConnector1">
            <a:avLst/>
          </a:prstGeom>
          <a:noFill/>
          <a:ln cap="flat" cmpd="sng" w="38100">
            <a:solidFill>
              <a:srgbClr val="FFDCB8"/>
            </a:solidFill>
            <a:prstDash val="solid"/>
            <a:round/>
            <a:headEnd len="sm" w="sm" type="none"/>
            <a:tailEnd len="sm" w="sm" type="none"/>
          </a:ln>
        </p:spPr>
      </p:cxnSp>
      <p:pic>
        <p:nvPicPr>
          <p:cNvPr id="184" name="Google Shape;184;p16"/>
          <p:cNvPicPr preferRelativeResize="0"/>
          <p:nvPr/>
        </p:nvPicPr>
        <p:blipFill>
          <a:blip r:embed="rId5">
            <a:alphaModFix/>
          </a:blip>
          <a:stretch>
            <a:fillRect/>
          </a:stretch>
        </p:blipFill>
        <p:spPr>
          <a:xfrm>
            <a:off x="-2155189" y="7780525"/>
            <a:ext cx="4584126" cy="4584126"/>
          </a:xfrm>
          <a:prstGeom prst="rect">
            <a:avLst/>
          </a:prstGeom>
          <a:noFill/>
          <a:ln>
            <a:noFill/>
          </a:ln>
        </p:spPr>
      </p:pic>
      <p:pic>
        <p:nvPicPr>
          <p:cNvPr id="185" name="Google Shape;185;p16"/>
          <p:cNvPicPr preferRelativeResize="0"/>
          <p:nvPr/>
        </p:nvPicPr>
        <p:blipFill>
          <a:blip r:embed="rId6">
            <a:alphaModFix/>
          </a:blip>
          <a:stretch>
            <a:fillRect/>
          </a:stretch>
        </p:blipFill>
        <p:spPr>
          <a:xfrm>
            <a:off x="15550851" y="-2448525"/>
            <a:ext cx="5188723" cy="5188751"/>
          </a:xfrm>
          <a:prstGeom prst="rect">
            <a:avLst/>
          </a:prstGeom>
          <a:noFill/>
          <a:ln>
            <a:noFill/>
          </a:ln>
        </p:spPr>
      </p:pic>
      <p:pic>
        <p:nvPicPr>
          <p:cNvPr id="186" name="Google Shape;186;p16"/>
          <p:cNvPicPr preferRelativeResize="0"/>
          <p:nvPr/>
        </p:nvPicPr>
        <p:blipFill>
          <a:blip r:embed="rId7">
            <a:alphaModFix/>
          </a:blip>
          <a:stretch>
            <a:fillRect/>
          </a:stretch>
        </p:blipFill>
        <p:spPr>
          <a:xfrm>
            <a:off x="4144338" y="3819850"/>
            <a:ext cx="1572700" cy="1572700"/>
          </a:xfrm>
          <a:prstGeom prst="rect">
            <a:avLst/>
          </a:prstGeom>
          <a:noFill/>
          <a:ln>
            <a:noFill/>
          </a:ln>
        </p:spPr>
      </p:pic>
      <p:pic>
        <p:nvPicPr>
          <p:cNvPr id="187" name="Google Shape;187;p16"/>
          <p:cNvPicPr preferRelativeResize="0"/>
          <p:nvPr/>
        </p:nvPicPr>
        <p:blipFill>
          <a:blip r:embed="rId8">
            <a:alphaModFix/>
          </a:blip>
          <a:stretch>
            <a:fillRect/>
          </a:stretch>
        </p:blipFill>
        <p:spPr>
          <a:xfrm>
            <a:off x="12938637" y="4034962"/>
            <a:ext cx="1385400" cy="1385400"/>
          </a:xfrm>
          <a:prstGeom prst="rect">
            <a:avLst/>
          </a:prstGeom>
          <a:noFill/>
          <a:ln>
            <a:noFill/>
          </a:ln>
        </p:spPr>
      </p:pic>
      <p:pic>
        <p:nvPicPr>
          <p:cNvPr id="188" name="Google Shape;188;p16"/>
          <p:cNvPicPr preferRelativeResize="0"/>
          <p:nvPr/>
        </p:nvPicPr>
        <p:blipFill>
          <a:blip r:embed="rId9">
            <a:alphaModFix/>
          </a:blip>
          <a:stretch>
            <a:fillRect/>
          </a:stretch>
        </p:blipFill>
        <p:spPr>
          <a:xfrm>
            <a:off x="7736100" y="2790027"/>
            <a:ext cx="3531674" cy="669658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943D"/>
        </a:solidFill>
      </p:bgPr>
    </p:bg>
    <p:spTree>
      <p:nvGrpSpPr>
        <p:cNvPr id="192" name="Shape 192"/>
        <p:cNvGrpSpPr/>
        <p:nvPr/>
      </p:nvGrpSpPr>
      <p:grpSpPr>
        <a:xfrm>
          <a:off x="0" y="0"/>
          <a:ext cx="0" cy="0"/>
          <a:chOff x="0" y="0"/>
          <a:chExt cx="0" cy="0"/>
        </a:xfrm>
      </p:grpSpPr>
      <p:pic>
        <p:nvPicPr>
          <p:cNvPr id="193" name="Google Shape;193;p17"/>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194" name="Google Shape;194;p17"/>
          <p:cNvPicPr preferRelativeResize="0"/>
          <p:nvPr/>
        </p:nvPicPr>
        <p:blipFill>
          <a:blip r:embed="rId4">
            <a:alphaModFix/>
          </a:blip>
          <a:stretch>
            <a:fillRect/>
          </a:stretch>
        </p:blipFill>
        <p:spPr>
          <a:xfrm>
            <a:off x="329825" y="1371225"/>
            <a:ext cx="8177599" cy="8177599"/>
          </a:xfrm>
          <a:prstGeom prst="rect">
            <a:avLst/>
          </a:prstGeom>
          <a:noFill/>
          <a:ln>
            <a:noFill/>
          </a:ln>
        </p:spPr>
      </p:pic>
      <p:pic>
        <p:nvPicPr>
          <p:cNvPr id="195" name="Google Shape;195;p17"/>
          <p:cNvPicPr preferRelativeResize="0"/>
          <p:nvPr/>
        </p:nvPicPr>
        <p:blipFill>
          <a:blip r:embed="rId5">
            <a:alphaModFix/>
          </a:blip>
          <a:stretch>
            <a:fillRect/>
          </a:stretch>
        </p:blipFill>
        <p:spPr>
          <a:xfrm>
            <a:off x="16605258" y="8363970"/>
            <a:ext cx="4331375" cy="4331375"/>
          </a:xfrm>
          <a:prstGeom prst="rect">
            <a:avLst/>
          </a:prstGeom>
          <a:noFill/>
          <a:ln>
            <a:noFill/>
          </a:ln>
        </p:spPr>
      </p:pic>
      <p:pic>
        <p:nvPicPr>
          <p:cNvPr id="196" name="Google Shape;196;p17"/>
          <p:cNvPicPr preferRelativeResize="0"/>
          <p:nvPr/>
        </p:nvPicPr>
        <p:blipFill>
          <a:blip r:embed="rId5">
            <a:alphaModFix/>
          </a:blip>
          <a:stretch>
            <a:fillRect/>
          </a:stretch>
        </p:blipFill>
        <p:spPr>
          <a:xfrm>
            <a:off x="16075634" y="-2899354"/>
            <a:ext cx="4861000" cy="4861000"/>
          </a:xfrm>
          <a:prstGeom prst="rect">
            <a:avLst/>
          </a:prstGeom>
          <a:noFill/>
          <a:ln>
            <a:noFill/>
          </a:ln>
        </p:spPr>
      </p:pic>
      <p:cxnSp>
        <p:nvCxnSpPr>
          <p:cNvPr id="197" name="Google Shape;197;p17"/>
          <p:cNvCxnSpPr/>
          <p:nvPr/>
        </p:nvCxnSpPr>
        <p:spPr>
          <a:xfrm>
            <a:off x="2720123" y="9754223"/>
            <a:ext cx="12847755" cy="0"/>
          </a:xfrm>
          <a:prstGeom prst="straightConnector1">
            <a:avLst/>
          </a:prstGeom>
          <a:noFill/>
          <a:ln cap="flat" cmpd="sng" w="38100">
            <a:solidFill>
              <a:srgbClr val="FFDCB8"/>
            </a:solidFill>
            <a:prstDash val="solid"/>
            <a:round/>
            <a:headEnd len="sm" w="sm" type="none"/>
            <a:tailEnd len="sm" w="sm" type="none"/>
          </a:ln>
        </p:spPr>
      </p:cxnSp>
      <p:cxnSp>
        <p:nvCxnSpPr>
          <p:cNvPr id="198" name="Google Shape;198;p17"/>
          <p:cNvCxnSpPr/>
          <p:nvPr/>
        </p:nvCxnSpPr>
        <p:spPr>
          <a:xfrm>
            <a:off x="4505892" y="440611"/>
            <a:ext cx="9276215" cy="0"/>
          </a:xfrm>
          <a:prstGeom prst="straightConnector1">
            <a:avLst/>
          </a:prstGeom>
          <a:noFill/>
          <a:ln cap="rnd" cmpd="sng" w="66675">
            <a:solidFill>
              <a:srgbClr val="FFDCB8"/>
            </a:solidFill>
            <a:prstDash val="dot"/>
            <a:round/>
            <a:headEnd len="sm" w="sm" type="none"/>
            <a:tailEnd len="sm" w="sm" type="none"/>
          </a:ln>
        </p:spPr>
      </p:cxnSp>
      <p:sp>
        <p:nvSpPr>
          <p:cNvPr id="199" name="Google Shape;199;p17"/>
          <p:cNvSpPr txBox="1"/>
          <p:nvPr/>
        </p:nvSpPr>
        <p:spPr>
          <a:xfrm>
            <a:off x="8792580" y="5108470"/>
            <a:ext cx="8743200" cy="1539000"/>
          </a:xfrm>
          <a:prstGeom prst="rect">
            <a:avLst/>
          </a:prstGeom>
          <a:noFill/>
          <a:ln>
            <a:noFill/>
          </a:ln>
        </p:spPr>
        <p:txBody>
          <a:bodyPr anchorCtr="0" anchor="t" bIns="0" lIns="0" spcFirstLastPara="1" rIns="0" wrap="square" tIns="0">
            <a:spAutoFit/>
          </a:bodyPr>
          <a:lstStyle/>
          <a:p>
            <a:pPr indent="0" lvl="0" marL="0" marR="0" rtl="0" algn="ctr">
              <a:lnSpc>
                <a:spcPct val="120002"/>
              </a:lnSpc>
              <a:spcBef>
                <a:spcPts val="0"/>
              </a:spcBef>
              <a:spcAft>
                <a:spcPts val="0"/>
              </a:spcAft>
              <a:buNone/>
            </a:pPr>
            <a:r>
              <a:rPr b="1" i="0" lang="en-US" sz="9999" u="none" cap="none" strike="noStrike">
                <a:solidFill>
                  <a:srgbClr val="FDF8BE"/>
                </a:solidFill>
                <a:latin typeface="Playfair Display"/>
                <a:ea typeface="Playfair Display"/>
                <a:cs typeface="Playfair Display"/>
                <a:sym typeface="Playfair Display"/>
              </a:rPr>
              <a:t>Our Projects</a:t>
            </a:r>
            <a:endParaRPr b="1">
              <a:latin typeface="Playfair Display"/>
              <a:ea typeface="Playfair Display"/>
              <a:cs typeface="Playfair Display"/>
              <a:sym typeface="Playfair Display"/>
            </a:endParaRPr>
          </a:p>
        </p:txBody>
      </p:sp>
      <p:sp>
        <p:nvSpPr>
          <p:cNvPr id="200" name="Google Shape;200;p17"/>
          <p:cNvSpPr txBox="1"/>
          <p:nvPr/>
        </p:nvSpPr>
        <p:spPr>
          <a:xfrm>
            <a:off x="10174773" y="6815840"/>
            <a:ext cx="5978954" cy="45529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400" u="none" cap="none" strike="noStrike">
                <a:solidFill>
                  <a:srgbClr val="FFFFFF"/>
                </a:solidFill>
                <a:latin typeface="Arial"/>
                <a:ea typeface="Arial"/>
                <a:cs typeface="Arial"/>
                <a:sym typeface="Arial"/>
              </a:rPr>
              <a:t>Elaborate on what you want to discuss. </a:t>
            </a:r>
            <a:endParaRPr/>
          </a:p>
        </p:txBody>
      </p:sp>
      <p:sp>
        <p:nvSpPr>
          <p:cNvPr id="201" name="Google Shape;201;p17"/>
          <p:cNvSpPr txBox="1"/>
          <p:nvPr/>
        </p:nvSpPr>
        <p:spPr>
          <a:xfrm>
            <a:off x="12595985" y="2075143"/>
            <a:ext cx="1136400" cy="29247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19000" u="none" cap="none" strike="noStrike">
                <a:solidFill>
                  <a:srgbClr val="FDF8BE"/>
                </a:solidFill>
                <a:latin typeface="Playfair Display"/>
                <a:ea typeface="Playfair Display"/>
                <a:cs typeface="Playfair Display"/>
                <a:sym typeface="Playfair Display"/>
              </a:rPr>
              <a:t>2</a:t>
            </a:r>
            <a:endParaRPr b="1">
              <a:latin typeface="Playfair Display"/>
              <a:ea typeface="Playfair Display"/>
              <a:cs typeface="Playfair Display"/>
              <a:sym typeface="Playfair Display"/>
            </a:endParaRPr>
          </a:p>
        </p:txBody>
      </p:sp>
      <p:pic>
        <p:nvPicPr>
          <p:cNvPr id="202" name="Google Shape;202;p17"/>
          <p:cNvPicPr preferRelativeResize="0"/>
          <p:nvPr/>
        </p:nvPicPr>
        <p:blipFill>
          <a:blip r:embed="rId6">
            <a:alphaModFix/>
          </a:blip>
          <a:stretch>
            <a:fillRect/>
          </a:stretch>
        </p:blipFill>
        <p:spPr>
          <a:xfrm>
            <a:off x="943450" y="1008600"/>
            <a:ext cx="5978949" cy="839011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943D"/>
        </a:solidFill>
      </p:bgPr>
    </p:bg>
    <p:spTree>
      <p:nvGrpSpPr>
        <p:cNvPr id="206" name="Shape 206"/>
        <p:cNvGrpSpPr/>
        <p:nvPr/>
      </p:nvGrpSpPr>
      <p:grpSpPr>
        <a:xfrm>
          <a:off x="0" y="0"/>
          <a:ext cx="0" cy="0"/>
          <a:chOff x="0" y="0"/>
          <a:chExt cx="0" cy="0"/>
        </a:xfrm>
      </p:grpSpPr>
      <p:pic>
        <p:nvPicPr>
          <p:cNvPr id="207" name="Google Shape;207;p18"/>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208" name="Google Shape;208;p18"/>
          <p:cNvPicPr preferRelativeResize="0"/>
          <p:nvPr/>
        </p:nvPicPr>
        <p:blipFill>
          <a:blip r:embed="rId4">
            <a:alphaModFix/>
          </a:blip>
          <a:stretch>
            <a:fillRect/>
          </a:stretch>
        </p:blipFill>
        <p:spPr>
          <a:xfrm>
            <a:off x="11354975" y="1279387"/>
            <a:ext cx="6741787" cy="6741787"/>
          </a:xfrm>
          <a:prstGeom prst="rect">
            <a:avLst/>
          </a:prstGeom>
          <a:noFill/>
          <a:ln>
            <a:noFill/>
          </a:ln>
        </p:spPr>
      </p:pic>
      <p:sp>
        <p:nvSpPr>
          <p:cNvPr id="209" name="Google Shape;209;p18"/>
          <p:cNvSpPr txBox="1"/>
          <p:nvPr/>
        </p:nvSpPr>
        <p:spPr>
          <a:xfrm>
            <a:off x="1028700" y="1019175"/>
            <a:ext cx="10832400" cy="2770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000" u="none" cap="none" strike="noStrike">
                <a:solidFill>
                  <a:srgbClr val="FDF8BE"/>
                </a:solidFill>
                <a:latin typeface="Playfair Display"/>
                <a:ea typeface="Playfair Display"/>
                <a:cs typeface="Playfair Display"/>
                <a:sym typeface="Playfair Display"/>
              </a:rPr>
              <a:t>First Steps To Understanding Yoga</a:t>
            </a:r>
            <a:endParaRPr b="1">
              <a:latin typeface="Playfair Display"/>
              <a:ea typeface="Playfair Display"/>
              <a:cs typeface="Playfair Display"/>
              <a:sym typeface="Playfair Display"/>
            </a:endParaRPr>
          </a:p>
        </p:txBody>
      </p:sp>
      <p:sp>
        <p:nvSpPr>
          <p:cNvPr id="210" name="Google Shape;210;p18"/>
          <p:cNvSpPr txBox="1"/>
          <p:nvPr/>
        </p:nvSpPr>
        <p:spPr>
          <a:xfrm>
            <a:off x="2085777" y="4419233"/>
            <a:ext cx="3450000" cy="538500"/>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1" i="0" lang="en-US" sz="3499" u="none" cap="none" strike="noStrike">
                <a:solidFill>
                  <a:srgbClr val="FDF8BE"/>
                </a:solidFill>
                <a:latin typeface="Playfair Display"/>
                <a:ea typeface="Playfair Display"/>
                <a:cs typeface="Playfair Display"/>
                <a:sym typeface="Playfair Display"/>
              </a:rPr>
              <a:t>One</a:t>
            </a:r>
            <a:endParaRPr b="1">
              <a:latin typeface="Playfair Display"/>
              <a:ea typeface="Playfair Display"/>
              <a:cs typeface="Playfair Display"/>
              <a:sym typeface="Playfair Display"/>
            </a:endParaRPr>
          </a:p>
        </p:txBody>
      </p:sp>
      <p:sp>
        <p:nvSpPr>
          <p:cNvPr id="211" name="Google Shape;211;p18"/>
          <p:cNvSpPr txBox="1"/>
          <p:nvPr/>
        </p:nvSpPr>
        <p:spPr>
          <a:xfrm>
            <a:off x="6782096" y="4419233"/>
            <a:ext cx="3594600" cy="538500"/>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1" i="0" lang="en-US" sz="3499" u="none" cap="none" strike="noStrike">
                <a:solidFill>
                  <a:srgbClr val="FDF8BE"/>
                </a:solidFill>
                <a:latin typeface="Playfair Display"/>
                <a:ea typeface="Playfair Display"/>
                <a:cs typeface="Playfair Display"/>
                <a:sym typeface="Playfair Display"/>
              </a:rPr>
              <a:t>Two</a:t>
            </a:r>
            <a:endParaRPr b="1">
              <a:latin typeface="Playfair Display"/>
              <a:ea typeface="Playfair Display"/>
              <a:cs typeface="Playfair Display"/>
              <a:sym typeface="Playfair Display"/>
            </a:endParaRPr>
          </a:p>
        </p:txBody>
      </p:sp>
      <p:sp>
        <p:nvSpPr>
          <p:cNvPr id="212" name="Google Shape;212;p18"/>
          <p:cNvSpPr txBox="1"/>
          <p:nvPr/>
        </p:nvSpPr>
        <p:spPr>
          <a:xfrm>
            <a:off x="2134517" y="6957343"/>
            <a:ext cx="3450000" cy="538500"/>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1" i="0" lang="en-US" sz="3499" u="none" cap="none" strike="noStrike">
                <a:solidFill>
                  <a:srgbClr val="FDF8BE"/>
                </a:solidFill>
                <a:latin typeface="Playfair Display"/>
                <a:ea typeface="Playfair Display"/>
                <a:cs typeface="Playfair Display"/>
                <a:sym typeface="Playfair Display"/>
              </a:rPr>
              <a:t>Three</a:t>
            </a:r>
            <a:endParaRPr b="1">
              <a:latin typeface="Playfair Display"/>
              <a:ea typeface="Playfair Display"/>
              <a:cs typeface="Playfair Display"/>
              <a:sym typeface="Playfair Display"/>
            </a:endParaRPr>
          </a:p>
        </p:txBody>
      </p:sp>
      <p:sp>
        <p:nvSpPr>
          <p:cNvPr id="213" name="Google Shape;213;p18"/>
          <p:cNvSpPr txBox="1"/>
          <p:nvPr/>
        </p:nvSpPr>
        <p:spPr>
          <a:xfrm>
            <a:off x="6782096" y="6957343"/>
            <a:ext cx="3594600" cy="538500"/>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1" i="0" lang="en-US" sz="3499" u="none" cap="none" strike="noStrike">
                <a:solidFill>
                  <a:srgbClr val="FDF8BE"/>
                </a:solidFill>
                <a:latin typeface="Playfair Display"/>
                <a:ea typeface="Playfair Display"/>
                <a:cs typeface="Playfair Display"/>
                <a:sym typeface="Playfair Display"/>
              </a:rPr>
              <a:t>Four</a:t>
            </a:r>
            <a:endParaRPr b="1">
              <a:latin typeface="Playfair Display"/>
              <a:ea typeface="Playfair Display"/>
              <a:cs typeface="Playfair Display"/>
              <a:sym typeface="Playfair Display"/>
            </a:endParaRPr>
          </a:p>
        </p:txBody>
      </p:sp>
      <p:sp>
        <p:nvSpPr>
          <p:cNvPr id="214" name="Google Shape;214;p18"/>
          <p:cNvSpPr txBox="1"/>
          <p:nvPr/>
        </p:nvSpPr>
        <p:spPr>
          <a:xfrm>
            <a:off x="2134517" y="5154671"/>
            <a:ext cx="3450068" cy="89154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Arial"/>
                <a:ea typeface="Arial"/>
                <a:cs typeface="Arial"/>
                <a:sym typeface="Arial"/>
              </a:rPr>
              <a:t>Elaborate on what you want to discuss. </a:t>
            </a:r>
            <a:endParaRPr/>
          </a:p>
        </p:txBody>
      </p:sp>
      <p:sp>
        <p:nvSpPr>
          <p:cNvPr id="215" name="Google Shape;215;p18"/>
          <p:cNvSpPr txBox="1"/>
          <p:nvPr/>
        </p:nvSpPr>
        <p:spPr>
          <a:xfrm>
            <a:off x="6854293" y="5154671"/>
            <a:ext cx="3450068" cy="89154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Arial"/>
                <a:ea typeface="Arial"/>
                <a:cs typeface="Arial"/>
                <a:sym typeface="Arial"/>
              </a:rPr>
              <a:t>Elaborate on what you want to discuss. </a:t>
            </a:r>
            <a:endParaRPr/>
          </a:p>
        </p:txBody>
      </p:sp>
      <p:sp>
        <p:nvSpPr>
          <p:cNvPr id="216" name="Google Shape;216;p18"/>
          <p:cNvSpPr txBox="1"/>
          <p:nvPr/>
        </p:nvSpPr>
        <p:spPr>
          <a:xfrm>
            <a:off x="2085777" y="7738292"/>
            <a:ext cx="3547547" cy="89154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Arial"/>
                <a:ea typeface="Arial"/>
                <a:cs typeface="Arial"/>
                <a:sym typeface="Arial"/>
              </a:rPr>
              <a:t>Elaborate on what you want to discuss. </a:t>
            </a:r>
            <a:endParaRPr/>
          </a:p>
        </p:txBody>
      </p:sp>
      <p:sp>
        <p:nvSpPr>
          <p:cNvPr id="217" name="Google Shape;217;p18"/>
          <p:cNvSpPr txBox="1"/>
          <p:nvPr/>
        </p:nvSpPr>
        <p:spPr>
          <a:xfrm>
            <a:off x="6805554" y="7738292"/>
            <a:ext cx="3547547" cy="89154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Arial"/>
                <a:ea typeface="Arial"/>
                <a:cs typeface="Arial"/>
                <a:sym typeface="Arial"/>
              </a:rPr>
              <a:t>Elaborate on what you want to discuss. </a:t>
            </a:r>
            <a:endParaRPr/>
          </a:p>
        </p:txBody>
      </p:sp>
      <p:cxnSp>
        <p:nvCxnSpPr>
          <p:cNvPr id="218" name="Google Shape;218;p18"/>
          <p:cNvCxnSpPr/>
          <p:nvPr/>
        </p:nvCxnSpPr>
        <p:spPr>
          <a:xfrm>
            <a:off x="666020" y="9754223"/>
            <a:ext cx="17046447" cy="0"/>
          </a:xfrm>
          <a:prstGeom prst="straightConnector1">
            <a:avLst/>
          </a:prstGeom>
          <a:noFill/>
          <a:ln cap="flat" cmpd="sng" w="38100">
            <a:solidFill>
              <a:srgbClr val="FFDCB8"/>
            </a:solidFill>
            <a:prstDash val="solid"/>
            <a:round/>
            <a:headEnd len="sm" w="sm" type="none"/>
            <a:tailEnd len="sm" w="sm" type="none"/>
          </a:ln>
        </p:spPr>
      </p:cxnSp>
      <p:cxnSp>
        <p:nvCxnSpPr>
          <p:cNvPr id="219" name="Google Shape;219;p18"/>
          <p:cNvCxnSpPr/>
          <p:nvPr/>
        </p:nvCxnSpPr>
        <p:spPr>
          <a:xfrm>
            <a:off x="678223" y="4238258"/>
            <a:ext cx="0" cy="5533262"/>
          </a:xfrm>
          <a:prstGeom prst="straightConnector1">
            <a:avLst/>
          </a:prstGeom>
          <a:noFill/>
          <a:ln cap="flat" cmpd="sng" w="38100">
            <a:solidFill>
              <a:srgbClr val="FFDCB8"/>
            </a:solidFill>
            <a:prstDash val="solid"/>
            <a:round/>
            <a:headEnd len="sm" w="sm" type="none"/>
            <a:tailEnd len="sm" w="sm" type="none"/>
          </a:ln>
        </p:spPr>
      </p:cxnSp>
      <p:cxnSp>
        <p:nvCxnSpPr>
          <p:cNvPr id="220" name="Google Shape;220;p18"/>
          <p:cNvCxnSpPr/>
          <p:nvPr/>
        </p:nvCxnSpPr>
        <p:spPr>
          <a:xfrm>
            <a:off x="678223" y="646213"/>
            <a:ext cx="0" cy="2890579"/>
          </a:xfrm>
          <a:prstGeom prst="straightConnector1">
            <a:avLst/>
          </a:prstGeom>
          <a:noFill/>
          <a:ln cap="rnd" cmpd="sng" w="66675">
            <a:solidFill>
              <a:srgbClr val="FFDCB8"/>
            </a:solidFill>
            <a:prstDash val="dot"/>
            <a:round/>
            <a:headEnd len="sm" w="sm" type="none"/>
            <a:tailEnd len="sm" w="sm" type="none"/>
          </a:ln>
        </p:spPr>
      </p:cxnSp>
      <p:cxnSp>
        <p:nvCxnSpPr>
          <p:cNvPr id="221" name="Google Shape;221;p18"/>
          <p:cNvCxnSpPr/>
          <p:nvPr/>
        </p:nvCxnSpPr>
        <p:spPr>
          <a:xfrm>
            <a:off x="17712467" y="7450325"/>
            <a:ext cx="0" cy="1807975"/>
          </a:xfrm>
          <a:prstGeom prst="straightConnector1">
            <a:avLst/>
          </a:prstGeom>
          <a:noFill/>
          <a:ln cap="rnd" cmpd="sng" w="66675">
            <a:solidFill>
              <a:srgbClr val="FFDCB8"/>
            </a:solidFill>
            <a:prstDash val="dot"/>
            <a:round/>
            <a:headEnd len="sm" w="sm" type="none"/>
            <a:tailEnd len="sm" w="sm" type="none"/>
          </a:ln>
        </p:spPr>
      </p:cxnSp>
      <p:pic>
        <p:nvPicPr>
          <p:cNvPr id="222" name="Google Shape;222;p18"/>
          <p:cNvPicPr preferRelativeResize="0"/>
          <p:nvPr/>
        </p:nvPicPr>
        <p:blipFill>
          <a:blip r:embed="rId5">
            <a:alphaModFix/>
          </a:blip>
          <a:stretch>
            <a:fillRect/>
          </a:stretch>
        </p:blipFill>
        <p:spPr>
          <a:xfrm>
            <a:off x="12604238" y="1019182"/>
            <a:ext cx="3923912" cy="856294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943D"/>
        </a:solidFill>
      </p:bgPr>
    </p:bg>
    <p:spTree>
      <p:nvGrpSpPr>
        <p:cNvPr id="226" name="Shape 226"/>
        <p:cNvGrpSpPr/>
        <p:nvPr/>
      </p:nvGrpSpPr>
      <p:grpSpPr>
        <a:xfrm>
          <a:off x="0" y="0"/>
          <a:ext cx="0" cy="0"/>
          <a:chOff x="0" y="0"/>
          <a:chExt cx="0" cy="0"/>
        </a:xfrm>
      </p:grpSpPr>
      <p:pic>
        <p:nvPicPr>
          <p:cNvPr id="227" name="Google Shape;227;p19"/>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228" name="Google Shape;228;p19"/>
          <p:cNvPicPr preferRelativeResize="0"/>
          <p:nvPr/>
        </p:nvPicPr>
        <p:blipFill>
          <a:blip r:embed="rId4">
            <a:alphaModFix/>
          </a:blip>
          <a:stretch>
            <a:fillRect/>
          </a:stretch>
        </p:blipFill>
        <p:spPr>
          <a:xfrm>
            <a:off x="1230525" y="4107700"/>
            <a:ext cx="4807499" cy="4807499"/>
          </a:xfrm>
          <a:prstGeom prst="rect">
            <a:avLst/>
          </a:prstGeom>
          <a:noFill/>
          <a:ln>
            <a:noFill/>
          </a:ln>
        </p:spPr>
      </p:pic>
      <p:pic>
        <p:nvPicPr>
          <p:cNvPr id="229" name="Google Shape;229;p19"/>
          <p:cNvPicPr preferRelativeResize="0"/>
          <p:nvPr/>
        </p:nvPicPr>
        <p:blipFill>
          <a:blip r:embed="rId4">
            <a:alphaModFix/>
          </a:blip>
          <a:stretch>
            <a:fillRect/>
          </a:stretch>
        </p:blipFill>
        <p:spPr>
          <a:xfrm>
            <a:off x="6740262" y="4135787"/>
            <a:ext cx="4807499" cy="4807499"/>
          </a:xfrm>
          <a:prstGeom prst="rect">
            <a:avLst/>
          </a:prstGeom>
          <a:noFill/>
          <a:ln>
            <a:noFill/>
          </a:ln>
        </p:spPr>
      </p:pic>
      <p:pic>
        <p:nvPicPr>
          <p:cNvPr id="230" name="Google Shape;230;p19"/>
          <p:cNvPicPr preferRelativeResize="0"/>
          <p:nvPr/>
        </p:nvPicPr>
        <p:blipFill>
          <a:blip r:embed="rId4">
            <a:alphaModFix/>
          </a:blip>
          <a:stretch>
            <a:fillRect/>
          </a:stretch>
        </p:blipFill>
        <p:spPr>
          <a:xfrm>
            <a:off x="12203487" y="4127137"/>
            <a:ext cx="4807499" cy="4807499"/>
          </a:xfrm>
          <a:prstGeom prst="rect">
            <a:avLst/>
          </a:prstGeom>
          <a:noFill/>
          <a:ln>
            <a:noFill/>
          </a:ln>
        </p:spPr>
      </p:pic>
      <p:pic>
        <p:nvPicPr>
          <p:cNvPr id="231" name="Google Shape;231;p19"/>
          <p:cNvPicPr preferRelativeResize="0"/>
          <p:nvPr/>
        </p:nvPicPr>
        <p:blipFill>
          <a:blip r:embed="rId5">
            <a:alphaModFix/>
          </a:blip>
          <a:stretch>
            <a:fillRect/>
          </a:stretch>
        </p:blipFill>
        <p:spPr>
          <a:xfrm>
            <a:off x="14972476" y="-2404875"/>
            <a:ext cx="5610051" cy="5604249"/>
          </a:xfrm>
          <a:prstGeom prst="rect">
            <a:avLst/>
          </a:prstGeom>
          <a:noFill/>
          <a:ln>
            <a:noFill/>
          </a:ln>
        </p:spPr>
      </p:pic>
      <p:cxnSp>
        <p:nvCxnSpPr>
          <p:cNvPr id="232" name="Google Shape;232;p19"/>
          <p:cNvCxnSpPr/>
          <p:nvPr/>
        </p:nvCxnSpPr>
        <p:spPr>
          <a:xfrm>
            <a:off x="6045361" y="9862404"/>
            <a:ext cx="11732145" cy="0"/>
          </a:xfrm>
          <a:prstGeom prst="straightConnector1">
            <a:avLst/>
          </a:prstGeom>
          <a:noFill/>
          <a:ln cap="flat" cmpd="sng" w="38100">
            <a:solidFill>
              <a:srgbClr val="FFDCB8"/>
            </a:solidFill>
            <a:prstDash val="solid"/>
            <a:round/>
            <a:headEnd len="sm" w="sm" type="none"/>
            <a:tailEnd len="sm" w="sm" type="none"/>
          </a:ln>
        </p:spPr>
      </p:cxnSp>
      <p:cxnSp>
        <p:nvCxnSpPr>
          <p:cNvPr id="233" name="Google Shape;233;p19"/>
          <p:cNvCxnSpPr/>
          <p:nvPr/>
        </p:nvCxnSpPr>
        <p:spPr>
          <a:xfrm>
            <a:off x="680709" y="1714500"/>
            <a:ext cx="0" cy="8147904"/>
          </a:xfrm>
          <a:prstGeom prst="straightConnector1">
            <a:avLst/>
          </a:prstGeom>
          <a:noFill/>
          <a:ln cap="flat" cmpd="sng" w="38100">
            <a:solidFill>
              <a:srgbClr val="FFDCB8"/>
            </a:solidFill>
            <a:prstDash val="solid"/>
            <a:round/>
            <a:headEnd len="sm" w="sm" type="none"/>
            <a:tailEnd len="sm" w="sm" type="none"/>
          </a:ln>
        </p:spPr>
      </p:cxnSp>
      <p:cxnSp>
        <p:nvCxnSpPr>
          <p:cNvPr id="234" name="Google Shape;234;p19"/>
          <p:cNvCxnSpPr/>
          <p:nvPr/>
        </p:nvCxnSpPr>
        <p:spPr>
          <a:xfrm>
            <a:off x="1650262" y="423943"/>
            <a:ext cx="2778840" cy="0"/>
          </a:xfrm>
          <a:prstGeom prst="straightConnector1">
            <a:avLst/>
          </a:prstGeom>
          <a:noFill/>
          <a:ln cap="rnd" cmpd="sng" w="66675">
            <a:solidFill>
              <a:srgbClr val="FFDCB8"/>
            </a:solidFill>
            <a:prstDash val="dot"/>
            <a:round/>
            <a:headEnd len="sm" w="sm" type="none"/>
            <a:tailEnd len="sm" w="sm" type="none"/>
          </a:ln>
        </p:spPr>
      </p:cxnSp>
      <p:cxnSp>
        <p:nvCxnSpPr>
          <p:cNvPr id="235" name="Google Shape;235;p19"/>
          <p:cNvCxnSpPr/>
          <p:nvPr/>
        </p:nvCxnSpPr>
        <p:spPr>
          <a:xfrm>
            <a:off x="17777506" y="6530883"/>
            <a:ext cx="0" cy="2727417"/>
          </a:xfrm>
          <a:prstGeom prst="straightConnector1">
            <a:avLst/>
          </a:prstGeom>
          <a:noFill/>
          <a:ln cap="rnd" cmpd="sng" w="66675">
            <a:solidFill>
              <a:srgbClr val="FFDCB8"/>
            </a:solidFill>
            <a:prstDash val="dot"/>
            <a:round/>
            <a:headEnd len="sm" w="sm" type="none"/>
            <a:tailEnd len="sm" w="sm" type="none"/>
          </a:ln>
        </p:spPr>
      </p:cxnSp>
      <p:sp>
        <p:nvSpPr>
          <p:cNvPr id="236" name="Google Shape;236;p19"/>
          <p:cNvSpPr txBox="1"/>
          <p:nvPr/>
        </p:nvSpPr>
        <p:spPr>
          <a:xfrm>
            <a:off x="4781622" y="1262003"/>
            <a:ext cx="8724900" cy="1385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9000" u="none" cap="none" strike="noStrike">
                <a:solidFill>
                  <a:srgbClr val="FDF8BE"/>
                </a:solidFill>
                <a:latin typeface="Playfair Display"/>
                <a:ea typeface="Playfair Display"/>
                <a:cs typeface="Playfair Display"/>
                <a:sym typeface="Playfair Display"/>
              </a:rPr>
              <a:t>Photo Showcase</a:t>
            </a:r>
            <a:endParaRPr b="1">
              <a:latin typeface="Playfair Display"/>
              <a:ea typeface="Playfair Display"/>
              <a:cs typeface="Playfair Display"/>
              <a:sym typeface="Playfair Display"/>
            </a:endParaRPr>
          </a:p>
        </p:txBody>
      </p:sp>
      <p:sp>
        <p:nvSpPr>
          <p:cNvPr id="237" name="Google Shape;237;p19"/>
          <p:cNvSpPr txBox="1"/>
          <p:nvPr/>
        </p:nvSpPr>
        <p:spPr>
          <a:xfrm>
            <a:off x="4348220" y="2857601"/>
            <a:ext cx="9591561" cy="45529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400" u="none" cap="none" strike="noStrike">
                <a:solidFill>
                  <a:srgbClr val="FFFFFF"/>
                </a:solidFill>
                <a:latin typeface="Arial"/>
                <a:ea typeface="Arial"/>
                <a:cs typeface="Arial"/>
                <a:sym typeface="Arial"/>
              </a:rPr>
              <a:t>What can you say about your projects? Share it here!</a:t>
            </a:r>
            <a:endParaRPr/>
          </a:p>
        </p:txBody>
      </p:sp>
      <p:pic>
        <p:nvPicPr>
          <p:cNvPr id="238" name="Google Shape;238;p19"/>
          <p:cNvPicPr preferRelativeResize="0"/>
          <p:nvPr/>
        </p:nvPicPr>
        <p:blipFill>
          <a:blip r:embed="rId6">
            <a:alphaModFix/>
          </a:blip>
          <a:stretch>
            <a:fillRect/>
          </a:stretch>
        </p:blipFill>
        <p:spPr>
          <a:xfrm>
            <a:off x="1803075" y="4632125"/>
            <a:ext cx="3814775" cy="3814802"/>
          </a:xfrm>
          <a:prstGeom prst="rect">
            <a:avLst/>
          </a:prstGeom>
          <a:noFill/>
          <a:ln>
            <a:noFill/>
          </a:ln>
        </p:spPr>
      </p:pic>
      <p:pic>
        <p:nvPicPr>
          <p:cNvPr id="239" name="Google Shape;239;p19"/>
          <p:cNvPicPr preferRelativeResize="0"/>
          <p:nvPr/>
        </p:nvPicPr>
        <p:blipFill>
          <a:blip r:embed="rId7">
            <a:alphaModFix/>
          </a:blip>
          <a:stretch>
            <a:fillRect/>
          </a:stretch>
        </p:blipFill>
        <p:spPr>
          <a:xfrm>
            <a:off x="7241174" y="4631925"/>
            <a:ext cx="3838638" cy="3838587"/>
          </a:xfrm>
          <a:prstGeom prst="rect">
            <a:avLst/>
          </a:prstGeom>
          <a:noFill/>
          <a:ln>
            <a:noFill/>
          </a:ln>
        </p:spPr>
      </p:pic>
      <p:pic>
        <p:nvPicPr>
          <p:cNvPr id="240" name="Google Shape;240;p19"/>
          <p:cNvPicPr preferRelativeResize="0"/>
          <p:nvPr/>
        </p:nvPicPr>
        <p:blipFill>
          <a:blip r:embed="rId8">
            <a:alphaModFix/>
          </a:blip>
          <a:stretch>
            <a:fillRect/>
          </a:stretch>
        </p:blipFill>
        <p:spPr>
          <a:xfrm>
            <a:off x="12670138" y="4699325"/>
            <a:ext cx="3663125" cy="36631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International Yoga Day  ">
  <a:themeElements>
    <a:clrScheme name="Office">
      <a:dk1>
        <a:srgbClr val="000000"/>
      </a:dk1>
      <a:lt1>
        <a:srgbClr val="FFFFFF"/>
      </a:lt1>
      <a:dk2>
        <a:srgbClr val="478458"/>
      </a:dk2>
      <a:lt2>
        <a:srgbClr val="FDF8BE"/>
      </a:lt2>
      <a:accent1>
        <a:srgbClr val="FFDCB8"/>
      </a:accent1>
      <a:accent2>
        <a:srgbClr val="FFCF9E"/>
      </a:accent2>
      <a:accent3>
        <a:srgbClr val="FF943D"/>
      </a:accent3>
      <a:accent4>
        <a:srgbClr val="888888"/>
      </a:accent4>
      <a:accent5>
        <a:srgbClr val="478458"/>
      </a:accent5>
      <a:accent6>
        <a:srgbClr val="FDF8BE"/>
      </a:accent6>
      <a:hlink>
        <a:srgbClr val="FFDCB8"/>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