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5"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Lst>
  <p:sldSz cy="5143500" cx="9144000"/>
  <p:notesSz cx="6858000" cy="9144000"/>
  <p:embeddedFontLst>
    <p:embeddedFont>
      <p:font typeface="Gruppo"/>
      <p:regular r:id="rId20"/>
    </p:embeddedFont>
    <p:embeddedFont>
      <p:font typeface="Anton"/>
      <p:regular r:id="rId21"/>
    </p:embeddedFont>
    <p:embeddedFont>
      <p:font typeface="Roboto"/>
      <p:regular r:id="rId22"/>
      <p:bold r:id="rId23"/>
      <p:italic r:id="rId24"/>
      <p:boldItalic r:id="rId25"/>
    </p:embeddedFont>
    <p:embeddedFont>
      <p:font typeface="Quicksand"/>
      <p:regular r:id="rId26"/>
      <p:bold r:id="rId27"/>
    </p:embeddedFont>
    <p:embeddedFont>
      <p:font typeface="Bree Serif"/>
      <p:regular r:id="rId28"/>
    </p:embeddedFont>
    <p:embeddedFont>
      <p:font typeface="Open Sans"/>
      <p:regular r:id="rId29"/>
      <p:bold r:id="rId30"/>
      <p:italic r:id="rId31"/>
      <p:boldItalic r:id="rId3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font" Target="fonts/Gruppo-regular.fntdata"/><Relationship Id="rId22" Type="http://schemas.openxmlformats.org/officeDocument/2006/relationships/font" Target="fonts/Roboto-regular.fntdata"/><Relationship Id="rId21" Type="http://schemas.openxmlformats.org/officeDocument/2006/relationships/font" Target="fonts/Anton-regular.fntdata"/><Relationship Id="rId24" Type="http://schemas.openxmlformats.org/officeDocument/2006/relationships/font" Target="fonts/Roboto-italic.fntdata"/><Relationship Id="rId23" Type="http://schemas.openxmlformats.org/officeDocument/2006/relationships/font" Target="fonts/Roboto-bold.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Quicksand-regular.fntdata"/><Relationship Id="rId25" Type="http://schemas.openxmlformats.org/officeDocument/2006/relationships/font" Target="fonts/Roboto-boldItalic.fntdata"/><Relationship Id="rId28" Type="http://schemas.openxmlformats.org/officeDocument/2006/relationships/font" Target="fonts/BreeSerif-regular.fntdata"/><Relationship Id="rId27" Type="http://schemas.openxmlformats.org/officeDocument/2006/relationships/font" Target="fonts/Quicksand-bold.fntdata"/><Relationship Id="rId5" Type="http://schemas.openxmlformats.org/officeDocument/2006/relationships/slide" Target="slides/slide1.xml"/><Relationship Id="rId6" Type="http://schemas.openxmlformats.org/officeDocument/2006/relationships/slide" Target="slides/slide2.xml"/><Relationship Id="rId29" Type="http://schemas.openxmlformats.org/officeDocument/2006/relationships/font" Target="fonts/OpenSans-regular.fntdata"/><Relationship Id="rId7" Type="http://schemas.openxmlformats.org/officeDocument/2006/relationships/slide" Target="slides/slide3.xml"/><Relationship Id="rId8" Type="http://schemas.openxmlformats.org/officeDocument/2006/relationships/slide" Target="slides/slide4.xml"/><Relationship Id="rId31" Type="http://schemas.openxmlformats.org/officeDocument/2006/relationships/font" Target="fonts/OpenSans-italic.fntdata"/><Relationship Id="rId30" Type="http://schemas.openxmlformats.org/officeDocument/2006/relationships/font" Target="fonts/OpenSans-bold.fntdata"/><Relationship Id="rId11" Type="http://schemas.openxmlformats.org/officeDocument/2006/relationships/slide" Target="slides/slide7.xml"/><Relationship Id="rId10" Type="http://schemas.openxmlformats.org/officeDocument/2006/relationships/slide" Target="slides/slide6.xml"/><Relationship Id="rId32" Type="http://schemas.openxmlformats.org/officeDocument/2006/relationships/font" Target="fonts/OpenSans-boldItalic.fntdata"/><Relationship Id="rId13" Type="http://schemas.openxmlformats.org/officeDocument/2006/relationships/slide" Target="slides/slide9.xml"/><Relationship Id="rId12" Type="http://schemas.openxmlformats.org/officeDocument/2006/relationships/slide" Target="slides/slide8.xml"/><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6" name="Shape 46"/>
        <p:cNvGrpSpPr/>
        <p:nvPr/>
      </p:nvGrpSpPr>
      <p:grpSpPr>
        <a:xfrm>
          <a:off x="0" y="0"/>
          <a:ext cx="0" cy="0"/>
          <a:chOff x="0" y="0"/>
          <a:chExt cx="0" cy="0"/>
        </a:xfrm>
      </p:grpSpPr>
      <p:sp>
        <p:nvSpPr>
          <p:cNvPr id="47" name="Google Shape;47;g13a611cdfc_0_2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 name="Google Shape;48;g13a611cdfc_0_2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9" name="Shape 59"/>
        <p:cNvGrpSpPr/>
        <p:nvPr/>
      </p:nvGrpSpPr>
      <p:grpSpPr>
        <a:xfrm>
          <a:off x="0" y="0"/>
          <a:ext cx="0" cy="0"/>
          <a:chOff x="0" y="0"/>
          <a:chExt cx="0" cy="0"/>
        </a:xfrm>
      </p:grpSpPr>
      <p:sp>
        <p:nvSpPr>
          <p:cNvPr id="60" name="Google Shape;60;g13a611cdfc_0_3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 name="Google Shape;61;g13a611cdfc_0_3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0" name="Shape 70"/>
        <p:cNvGrpSpPr/>
        <p:nvPr/>
      </p:nvGrpSpPr>
      <p:grpSpPr>
        <a:xfrm>
          <a:off x="0" y="0"/>
          <a:ext cx="0" cy="0"/>
          <a:chOff x="0" y="0"/>
          <a:chExt cx="0" cy="0"/>
        </a:xfrm>
      </p:grpSpPr>
      <p:sp>
        <p:nvSpPr>
          <p:cNvPr id="71" name="Google Shape;71;g13a611cdfc_0_3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 name="Google Shape;72;g13a611cdfc_0_3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8" name="Shape 78"/>
        <p:cNvGrpSpPr/>
        <p:nvPr/>
      </p:nvGrpSpPr>
      <p:grpSpPr>
        <a:xfrm>
          <a:off x="0" y="0"/>
          <a:ext cx="0" cy="0"/>
          <a:chOff x="0" y="0"/>
          <a:chExt cx="0" cy="0"/>
        </a:xfrm>
      </p:grpSpPr>
      <p:sp>
        <p:nvSpPr>
          <p:cNvPr id="79" name="Google Shape;79;g13a611cdfc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 name="Google Shape;80;g13a611cdfc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5" name="Shape 95"/>
        <p:cNvGrpSpPr/>
        <p:nvPr/>
      </p:nvGrpSpPr>
      <p:grpSpPr>
        <a:xfrm>
          <a:off x="0" y="0"/>
          <a:ext cx="0" cy="0"/>
          <a:chOff x="0" y="0"/>
          <a:chExt cx="0" cy="0"/>
        </a:xfrm>
      </p:grpSpPr>
      <p:sp>
        <p:nvSpPr>
          <p:cNvPr id="96" name="Google Shape;96;g1913e565fc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7" name="Google Shape;97;g1913e565fc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7" name="Shape 107"/>
        <p:cNvGrpSpPr/>
        <p:nvPr/>
      </p:nvGrpSpPr>
      <p:grpSpPr>
        <a:xfrm>
          <a:off x="0" y="0"/>
          <a:ext cx="0" cy="0"/>
          <a:chOff x="0" y="0"/>
          <a:chExt cx="0" cy="0"/>
        </a:xfrm>
      </p:grpSpPr>
      <p:sp>
        <p:nvSpPr>
          <p:cNvPr id="108" name="Google Shape;108;g1913e565fc_0_1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9" name="Google Shape;109;g1913e565fc_0_1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0" name="Shape 120"/>
        <p:cNvGrpSpPr/>
        <p:nvPr/>
      </p:nvGrpSpPr>
      <p:grpSpPr>
        <a:xfrm>
          <a:off x="0" y="0"/>
          <a:ext cx="0" cy="0"/>
          <a:chOff x="0" y="0"/>
          <a:chExt cx="0" cy="0"/>
        </a:xfrm>
      </p:grpSpPr>
      <p:sp>
        <p:nvSpPr>
          <p:cNvPr id="121" name="Google Shape;121;g1913e565fc_0_1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2" name="Google Shape;122;g1913e565fc_0_1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0" name="Shape 130"/>
        <p:cNvGrpSpPr/>
        <p:nvPr/>
      </p:nvGrpSpPr>
      <p:grpSpPr>
        <a:xfrm>
          <a:off x="0" y="0"/>
          <a:ext cx="0" cy="0"/>
          <a:chOff x="0" y="0"/>
          <a:chExt cx="0" cy="0"/>
        </a:xfrm>
      </p:grpSpPr>
      <p:sp>
        <p:nvSpPr>
          <p:cNvPr id="131" name="Google Shape;131;g1913e565fc_0_1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2" name="Google Shape;132;g1913e565fc_0_1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6" name="Shape 146"/>
        <p:cNvGrpSpPr/>
        <p:nvPr/>
      </p:nvGrpSpPr>
      <p:grpSpPr>
        <a:xfrm>
          <a:off x="0" y="0"/>
          <a:ext cx="0" cy="0"/>
          <a:chOff x="0" y="0"/>
          <a:chExt cx="0" cy="0"/>
        </a:xfrm>
      </p:grpSpPr>
      <p:sp>
        <p:nvSpPr>
          <p:cNvPr id="147" name="Google Shape;147;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48" name="Google Shape;148;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9" name="Shape 159"/>
        <p:cNvGrpSpPr/>
        <p:nvPr/>
      </p:nvGrpSpPr>
      <p:grpSpPr>
        <a:xfrm>
          <a:off x="0" y="0"/>
          <a:ext cx="0" cy="0"/>
          <a:chOff x="0" y="0"/>
          <a:chExt cx="0" cy="0"/>
        </a:xfrm>
      </p:grpSpPr>
      <p:sp>
        <p:nvSpPr>
          <p:cNvPr id="160" name="Google Shape;160;g1913e565fc_0_23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 name="Google Shape;161;g1913e565fc_0_2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4" name="Shape 174"/>
        <p:cNvGrpSpPr/>
        <p:nvPr/>
      </p:nvGrpSpPr>
      <p:grpSpPr>
        <a:xfrm>
          <a:off x="0" y="0"/>
          <a:ext cx="0" cy="0"/>
          <a:chOff x="0" y="0"/>
          <a:chExt cx="0" cy="0"/>
        </a:xfrm>
      </p:grpSpPr>
      <p:sp>
        <p:nvSpPr>
          <p:cNvPr id="175" name="Google Shape;175;g1913e565fc_0_2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6" name="Google Shape;176;g1913e565fc_0_2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2" name="Shape 192"/>
        <p:cNvGrpSpPr/>
        <p:nvPr/>
      </p:nvGrpSpPr>
      <p:grpSpPr>
        <a:xfrm>
          <a:off x="0" y="0"/>
          <a:ext cx="0" cy="0"/>
          <a:chOff x="0" y="0"/>
          <a:chExt cx="0" cy="0"/>
        </a:xfrm>
      </p:grpSpPr>
      <p:sp>
        <p:nvSpPr>
          <p:cNvPr id="193" name="Google Shape;193;g1913e565fc_0_1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 name="Google Shape;194;g1913e565fc_0_1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5" name="Shape 205"/>
        <p:cNvGrpSpPr/>
        <p:nvPr/>
      </p:nvGrpSpPr>
      <p:grpSpPr>
        <a:xfrm>
          <a:off x="0" y="0"/>
          <a:ext cx="0" cy="0"/>
          <a:chOff x="0" y="0"/>
          <a:chExt cx="0" cy="0"/>
        </a:xfrm>
      </p:grpSpPr>
      <p:sp>
        <p:nvSpPr>
          <p:cNvPr id="206" name="Google Shape;206;g1913e565fc_0_1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7" name="Google Shape;207;g1913e565fc_0_1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18" name="Shape 218"/>
        <p:cNvGrpSpPr/>
        <p:nvPr/>
      </p:nvGrpSpPr>
      <p:grpSpPr>
        <a:xfrm>
          <a:off x="0" y="0"/>
          <a:ext cx="0" cy="0"/>
          <a:chOff x="0" y="0"/>
          <a:chExt cx="0" cy="0"/>
        </a:xfrm>
      </p:grpSpPr>
      <p:sp>
        <p:nvSpPr>
          <p:cNvPr id="219" name="Google Shape;219;g13a611cdfc_0_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0" name="Google Shape;220;g13a611cdfc_0_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9" name="Shape 239"/>
        <p:cNvGrpSpPr/>
        <p:nvPr/>
      </p:nvGrpSpPr>
      <p:grpSpPr>
        <a:xfrm>
          <a:off x="0" y="0"/>
          <a:ext cx="0" cy="0"/>
          <a:chOff x="0" y="0"/>
          <a:chExt cx="0" cy="0"/>
        </a:xfrm>
      </p:grpSpPr>
      <p:sp>
        <p:nvSpPr>
          <p:cNvPr id="240" name="Google Shape;240;g13a611cdfc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1" name="Google Shape;241;g13a611cdfc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bg>
      <p:bgPr>
        <a:solidFill>
          <a:srgbClr val="3B313D"/>
        </a:solidFill>
      </p:bgPr>
    </p:bg>
    <p:spTree>
      <p:nvGrpSpPr>
        <p:cNvPr id="9" name="Shape 9"/>
        <p:cNvGrpSpPr/>
        <p:nvPr/>
      </p:nvGrpSpPr>
      <p:grpSpPr>
        <a:xfrm>
          <a:off x="0" y="0"/>
          <a:ext cx="0" cy="0"/>
          <a:chOff x="0" y="0"/>
          <a:chExt cx="0" cy="0"/>
        </a:xfrm>
      </p:grpSpPr>
      <p:pic>
        <p:nvPicPr>
          <p:cNvPr descr="back.png" id="10" name="Google Shape;10;p2"/>
          <p:cNvPicPr preferRelativeResize="0"/>
          <p:nvPr/>
        </p:nvPicPr>
        <p:blipFill>
          <a:blip r:embed="rId2">
            <a:alphaModFix/>
          </a:blip>
          <a:stretch>
            <a:fillRect/>
          </a:stretch>
        </p:blipFill>
        <p:spPr>
          <a:xfrm>
            <a:off x="0" y="202"/>
            <a:ext cx="9144000" cy="5143097"/>
          </a:xfrm>
          <a:prstGeom prst="rect">
            <a:avLst/>
          </a:prstGeom>
          <a:noFill/>
          <a:ln>
            <a:noFill/>
          </a:ln>
        </p:spPr>
      </p:pic>
      <p:sp>
        <p:nvSpPr>
          <p:cNvPr id="11" name="Google Shape;11;p2"/>
          <p:cNvSpPr/>
          <p:nvPr/>
        </p:nvSpPr>
        <p:spPr>
          <a:xfrm rot="-5400000">
            <a:off x="-2474100" y="2474100"/>
            <a:ext cx="5143500" cy="195300"/>
          </a:xfrm>
          <a:prstGeom prst="rect">
            <a:avLst/>
          </a:prstGeom>
          <a:solidFill>
            <a:srgbClr val="FF24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12" name="Google Shape;12;p2"/>
          <p:cNvSpPr/>
          <p:nvPr/>
        </p:nvSpPr>
        <p:spPr>
          <a:xfrm rot="-5400000">
            <a:off x="-2278903" y="2474100"/>
            <a:ext cx="5143500" cy="195300"/>
          </a:xfrm>
          <a:prstGeom prst="rect">
            <a:avLst/>
          </a:prstGeom>
          <a:solidFill>
            <a:srgbClr val="5144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13" name="Google Shape;13;p2"/>
          <p:cNvSpPr/>
          <p:nvPr/>
        </p:nvSpPr>
        <p:spPr>
          <a:xfrm rot="-5400000">
            <a:off x="-2083705" y="2474100"/>
            <a:ext cx="5143500" cy="195300"/>
          </a:xfrm>
          <a:prstGeom prst="rect">
            <a:avLst/>
          </a:prstGeom>
          <a:solidFill>
            <a:srgbClr val="5E607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apositiva con título 1">
  <p:cSld name="TITLE_1">
    <p:bg>
      <p:bgPr>
        <a:solidFill>
          <a:srgbClr val="3B313D"/>
        </a:solidFill>
      </p:bgPr>
    </p:bg>
    <p:spTree>
      <p:nvGrpSpPr>
        <p:cNvPr id="14" name="Shape 14"/>
        <p:cNvGrpSpPr/>
        <p:nvPr/>
      </p:nvGrpSpPr>
      <p:grpSpPr>
        <a:xfrm>
          <a:off x="0" y="0"/>
          <a:ext cx="0" cy="0"/>
          <a:chOff x="0" y="0"/>
          <a:chExt cx="0" cy="0"/>
        </a:xfrm>
      </p:grpSpPr>
      <p:pic>
        <p:nvPicPr>
          <p:cNvPr descr="back.png" id="15" name="Google Shape;15;p3"/>
          <p:cNvPicPr preferRelativeResize="0"/>
          <p:nvPr/>
        </p:nvPicPr>
        <p:blipFill>
          <a:blip r:embed="rId2">
            <a:alphaModFix/>
          </a:blip>
          <a:stretch>
            <a:fillRect/>
          </a:stretch>
        </p:blipFill>
        <p:spPr>
          <a:xfrm>
            <a:off x="0" y="202"/>
            <a:ext cx="9144000" cy="5143097"/>
          </a:xfrm>
          <a:prstGeom prst="rect">
            <a:avLst/>
          </a:prstGeom>
          <a:noFill/>
          <a:ln>
            <a:noFill/>
          </a:ln>
        </p:spPr>
      </p:pic>
      <p:sp>
        <p:nvSpPr>
          <p:cNvPr id="16" name="Google Shape;16;p3"/>
          <p:cNvSpPr/>
          <p:nvPr/>
        </p:nvSpPr>
        <p:spPr>
          <a:xfrm>
            <a:off x="0" y="2278900"/>
            <a:ext cx="9144000" cy="195300"/>
          </a:xfrm>
          <a:prstGeom prst="rect">
            <a:avLst/>
          </a:prstGeom>
          <a:solidFill>
            <a:srgbClr val="FF24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17" name="Google Shape;17;p3"/>
          <p:cNvSpPr/>
          <p:nvPr/>
        </p:nvSpPr>
        <p:spPr>
          <a:xfrm>
            <a:off x="0" y="2474100"/>
            <a:ext cx="9144000" cy="195300"/>
          </a:xfrm>
          <a:prstGeom prst="rect">
            <a:avLst/>
          </a:prstGeom>
          <a:solidFill>
            <a:srgbClr val="5144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18" name="Google Shape;18;p3"/>
          <p:cNvSpPr/>
          <p:nvPr/>
        </p:nvSpPr>
        <p:spPr>
          <a:xfrm>
            <a:off x="0" y="2669299"/>
            <a:ext cx="9144000" cy="195300"/>
          </a:xfrm>
          <a:prstGeom prst="rect">
            <a:avLst/>
          </a:prstGeom>
          <a:solidFill>
            <a:srgbClr val="5E607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19" name="Google Shape;19;p3"/>
          <p:cNvSpPr/>
          <p:nvPr/>
        </p:nvSpPr>
        <p:spPr>
          <a:xfrm>
            <a:off x="0" y="2864606"/>
            <a:ext cx="9144000" cy="2278800"/>
          </a:xfrm>
          <a:prstGeom prst="rect">
            <a:avLst/>
          </a:prstGeom>
          <a:solidFill>
            <a:srgbClr val="FF24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apositiva con título 1 2">
  <p:cSld name="TITLE_1_2">
    <p:bg>
      <p:bgPr>
        <a:solidFill>
          <a:srgbClr val="3B313D"/>
        </a:solidFill>
      </p:bgPr>
    </p:bg>
    <p:spTree>
      <p:nvGrpSpPr>
        <p:cNvPr id="20" name="Shape 20"/>
        <p:cNvGrpSpPr/>
        <p:nvPr/>
      </p:nvGrpSpPr>
      <p:grpSpPr>
        <a:xfrm>
          <a:off x="0" y="0"/>
          <a:ext cx="0" cy="0"/>
          <a:chOff x="0" y="0"/>
          <a:chExt cx="0" cy="0"/>
        </a:xfrm>
      </p:grpSpPr>
      <p:pic>
        <p:nvPicPr>
          <p:cNvPr descr="back.png" id="21" name="Google Shape;21;p4"/>
          <p:cNvPicPr preferRelativeResize="0"/>
          <p:nvPr/>
        </p:nvPicPr>
        <p:blipFill>
          <a:blip r:embed="rId2">
            <a:alphaModFix/>
          </a:blip>
          <a:stretch>
            <a:fillRect/>
          </a:stretch>
        </p:blipFill>
        <p:spPr>
          <a:xfrm>
            <a:off x="0" y="202"/>
            <a:ext cx="9144000" cy="5143097"/>
          </a:xfrm>
          <a:prstGeom prst="rect">
            <a:avLst/>
          </a:prstGeom>
          <a:noFill/>
          <a:ln>
            <a:noFill/>
          </a:ln>
        </p:spPr>
      </p:pic>
      <p:sp>
        <p:nvSpPr>
          <p:cNvPr id="22" name="Google Shape;22;p4"/>
          <p:cNvSpPr/>
          <p:nvPr/>
        </p:nvSpPr>
        <p:spPr>
          <a:xfrm>
            <a:off x="0" y="1529325"/>
            <a:ext cx="9144000" cy="195300"/>
          </a:xfrm>
          <a:prstGeom prst="rect">
            <a:avLst/>
          </a:prstGeom>
          <a:solidFill>
            <a:srgbClr val="FF24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23" name="Google Shape;23;p4"/>
          <p:cNvSpPr/>
          <p:nvPr/>
        </p:nvSpPr>
        <p:spPr>
          <a:xfrm>
            <a:off x="0" y="1724525"/>
            <a:ext cx="9144000" cy="195300"/>
          </a:xfrm>
          <a:prstGeom prst="rect">
            <a:avLst/>
          </a:prstGeom>
          <a:solidFill>
            <a:srgbClr val="5144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24" name="Google Shape;24;p4"/>
          <p:cNvSpPr/>
          <p:nvPr/>
        </p:nvSpPr>
        <p:spPr>
          <a:xfrm>
            <a:off x="0" y="1919724"/>
            <a:ext cx="9144000" cy="195300"/>
          </a:xfrm>
          <a:prstGeom prst="rect">
            <a:avLst/>
          </a:prstGeom>
          <a:solidFill>
            <a:srgbClr val="5E607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25" name="Google Shape;25;p4"/>
          <p:cNvSpPr/>
          <p:nvPr/>
        </p:nvSpPr>
        <p:spPr>
          <a:xfrm>
            <a:off x="0" y="2115019"/>
            <a:ext cx="9144000" cy="3028200"/>
          </a:xfrm>
          <a:prstGeom prst="rect">
            <a:avLst/>
          </a:prstGeom>
          <a:solidFill>
            <a:srgbClr val="FF24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apositiva con título 1 2 1">
  <p:cSld name="TITLE_1_2_1">
    <p:bg>
      <p:bgPr>
        <a:solidFill>
          <a:srgbClr val="3B313D"/>
        </a:solidFill>
      </p:bgPr>
    </p:bg>
    <p:spTree>
      <p:nvGrpSpPr>
        <p:cNvPr id="26" name="Shape 26"/>
        <p:cNvGrpSpPr/>
        <p:nvPr/>
      </p:nvGrpSpPr>
      <p:grpSpPr>
        <a:xfrm>
          <a:off x="0" y="0"/>
          <a:ext cx="0" cy="0"/>
          <a:chOff x="0" y="0"/>
          <a:chExt cx="0" cy="0"/>
        </a:xfrm>
      </p:grpSpPr>
      <p:pic>
        <p:nvPicPr>
          <p:cNvPr descr="back.png" id="27" name="Google Shape;27;p5"/>
          <p:cNvPicPr preferRelativeResize="0"/>
          <p:nvPr/>
        </p:nvPicPr>
        <p:blipFill>
          <a:blip r:embed="rId2">
            <a:alphaModFix/>
          </a:blip>
          <a:stretch>
            <a:fillRect/>
          </a:stretch>
        </p:blipFill>
        <p:spPr>
          <a:xfrm>
            <a:off x="0" y="202"/>
            <a:ext cx="9144000" cy="5143097"/>
          </a:xfrm>
          <a:prstGeom prst="rect">
            <a:avLst/>
          </a:prstGeom>
          <a:noFill/>
          <a:ln>
            <a:noFill/>
          </a:ln>
        </p:spPr>
      </p:pic>
      <p:sp>
        <p:nvSpPr>
          <p:cNvPr id="28" name="Google Shape;28;p5"/>
          <p:cNvSpPr/>
          <p:nvPr/>
        </p:nvSpPr>
        <p:spPr>
          <a:xfrm>
            <a:off x="0" y="2510200"/>
            <a:ext cx="9144000" cy="195300"/>
          </a:xfrm>
          <a:prstGeom prst="rect">
            <a:avLst/>
          </a:prstGeom>
          <a:solidFill>
            <a:srgbClr val="FF24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29" name="Google Shape;29;p5"/>
          <p:cNvSpPr/>
          <p:nvPr/>
        </p:nvSpPr>
        <p:spPr>
          <a:xfrm>
            <a:off x="0" y="2705400"/>
            <a:ext cx="9144000" cy="195300"/>
          </a:xfrm>
          <a:prstGeom prst="rect">
            <a:avLst/>
          </a:prstGeom>
          <a:solidFill>
            <a:srgbClr val="5144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30" name="Google Shape;30;p5"/>
          <p:cNvSpPr/>
          <p:nvPr/>
        </p:nvSpPr>
        <p:spPr>
          <a:xfrm>
            <a:off x="0" y="2900599"/>
            <a:ext cx="9144000" cy="195300"/>
          </a:xfrm>
          <a:prstGeom prst="rect">
            <a:avLst/>
          </a:prstGeom>
          <a:solidFill>
            <a:srgbClr val="5E607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31" name="Google Shape;31;p5"/>
          <p:cNvSpPr/>
          <p:nvPr/>
        </p:nvSpPr>
        <p:spPr>
          <a:xfrm>
            <a:off x="0" y="3095898"/>
            <a:ext cx="9144000" cy="2047200"/>
          </a:xfrm>
          <a:prstGeom prst="rect">
            <a:avLst/>
          </a:prstGeom>
          <a:solidFill>
            <a:srgbClr val="FF24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apositiva con título 1 1">
  <p:cSld name="TITLE_1_1">
    <p:bg>
      <p:bgPr>
        <a:solidFill>
          <a:srgbClr val="3B313D"/>
        </a:solidFill>
      </p:bgPr>
    </p:bg>
    <p:spTree>
      <p:nvGrpSpPr>
        <p:cNvPr id="32" name="Shape 32"/>
        <p:cNvGrpSpPr/>
        <p:nvPr/>
      </p:nvGrpSpPr>
      <p:grpSpPr>
        <a:xfrm>
          <a:off x="0" y="0"/>
          <a:ext cx="0" cy="0"/>
          <a:chOff x="0" y="0"/>
          <a:chExt cx="0" cy="0"/>
        </a:xfrm>
      </p:grpSpPr>
      <p:pic>
        <p:nvPicPr>
          <p:cNvPr descr="back.png" id="33" name="Google Shape;33;p6"/>
          <p:cNvPicPr preferRelativeResize="0"/>
          <p:nvPr/>
        </p:nvPicPr>
        <p:blipFill>
          <a:blip r:embed="rId2">
            <a:alphaModFix/>
          </a:blip>
          <a:stretch>
            <a:fillRect/>
          </a:stretch>
        </p:blipFill>
        <p:spPr>
          <a:xfrm>
            <a:off x="0" y="202"/>
            <a:ext cx="9144000" cy="5143097"/>
          </a:xfrm>
          <a:prstGeom prst="rect">
            <a:avLst/>
          </a:prstGeom>
          <a:noFill/>
          <a:ln>
            <a:noFill/>
          </a:ln>
        </p:spPr>
      </p:pic>
      <p:sp>
        <p:nvSpPr>
          <p:cNvPr id="34" name="Google Shape;34;p6"/>
          <p:cNvSpPr/>
          <p:nvPr/>
        </p:nvSpPr>
        <p:spPr>
          <a:xfrm rot="-5400000">
            <a:off x="6084200" y="2474100"/>
            <a:ext cx="5143500" cy="195300"/>
          </a:xfrm>
          <a:prstGeom prst="rect">
            <a:avLst/>
          </a:prstGeom>
          <a:solidFill>
            <a:srgbClr val="FF24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35" name="Google Shape;35;p6"/>
          <p:cNvSpPr/>
          <p:nvPr/>
        </p:nvSpPr>
        <p:spPr>
          <a:xfrm rot="-5400000">
            <a:off x="6279397" y="2474100"/>
            <a:ext cx="5143500" cy="195300"/>
          </a:xfrm>
          <a:prstGeom prst="rect">
            <a:avLst/>
          </a:prstGeom>
          <a:solidFill>
            <a:srgbClr val="5144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36" name="Google Shape;36;p6"/>
          <p:cNvSpPr/>
          <p:nvPr/>
        </p:nvSpPr>
        <p:spPr>
          <a:xfrm rot="-5400000">
            <a:off x="6474595" y="2474100"/>
            <a:ext cx="5143500" cy="195300"/>
          </a:xfrm>
          <a:prstGeom prst="rect">
            <a:avLst/>
          </a:prstGeom>
          <a:solidFill>
            <a:srgbClr val="5E607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apositiva con título 1 1 1">
  <p:cSld name="TITLE_1_1_1">
    <p:bg>
      <p:bgPr>
        <a:solidFill>
          <a:srgbClr val="3B313D"/>
        </a:solidFill>
      </p:bgPr>
    </p:bg>
    <p:spTree>
      <p:nvGrpSpPr>
        <p:cNvPr id="37" name="Shape 37"/>
        <p:cNvGrpSpPr/>
        <p:nvPr/>
      </p:nvGrpSpPr>
      <p:grpSpPr>
        <a:xfrm>
          <a:off x="0" y="0"/>
          <a:ext cx="0" cy="0"/>
          <a:chOff x="0" y="0"/>
          <a:chExt cx="0" cy="0"/>
        </a:xfrm>
      </p:grpSpPr>
      <p:pic>
        <p:nvPicPr>
          <p:cNvPr descr="back.png" id="38" name="Google Shape;38;p7"/>
          <p:cNvPicPr preferRelativeResize="0"/>
          <p:nvPr/>
        </p:nvPicPr>
        <p:blipFill>
          <a:blip r:embed="rId2">
            <a:alphaModFix/>
          </a:blip>
          <a:stretch>
            <a:fillRect/>
          </a:stretch>
        </p:blipFill>
        <p:spPr>
          <a:xfrm>
            <a:off x="0" y="202"/>
            <a:ext cx="9144000" cy="5143097"/>
          </a:xfrm>
          <a:prstGeom prst="rect">
            <a:avLst/>
          </a:prstGeom>
          <a:noFill/>
          <a:ln>
            <a:noFill/>
          </a:ln>
        </p:spPr>
      </p:pic>
      <p:sp>
        <p:nvSpPr>
          <p:cNvPr id="39" name="Google Shape;39;p7"/>
          <p:cNvSpPr/>
          <p:nvPr/>
        </p:nvSpPr>
        <p:spPr>
          <a:xfrm>
            <a:off x="6125" y="-6125"/>
            <a:ext cx="9159000" cy="5161875"/>
          </a:xfrm>
          <a:custGeom>
            <a:rect b="b" l="l" r="r" t="t"/>
            <a:pathLst>
              <a:path extrusionOk="0" h="206475" w="366360">
                <a:moveTo>
                  <a:pt x="365624" y="0"/>
                </a:moveTo>
                <a:lnTo>
                  <a:pt x="0" y="206475"/>
                </a:lnTo>
                <a:lnTo>
                  <a:pt x="366360" y="206475"/>
                </a:lnTo>
                <a:close/>
              </a:path>
            </a:pathLst>
          </a:custGeom>
          <a:solidFill>
            <a:srgbClr val="FF2479"/>
          </a:solidFill>
          <a:ln>
            <a:noFill/>
          </a:ln>
        </p:spPr>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body" type="tx">
  <p:cSld name="TITLE_AND_BODY">
    <p:bg>
      <p:bgPr>
        <a:solidFill>
          <a:srgbClr val="FF2479"/>
        </a:solidFill>
      </p:bgPr>
    </p:bg>
    <p:spTree>
      <p:nvGrpSpPr>
        <p:cNvPr id="40" name="Shape 40"/>
        <p:cNvGrpSpPr/>
        <p:nvPr/>
      </p:nvGrpSpPr>
      <p:grpSpPr>
        <a:xfrm>
          <a:off x="0" y="0"/>
          <a:ext cx="0" cy="0"/>
          <a:chOff x="0" y="0"/>
          <a:chExt cx="0" cy="0"/>
        </a:xfrm>
      </p:grpSpPr>
      <p:sp>
        <p:nvSpPr>
          <p:cNvPr id="41" name="Google Shape;41;p8"/>
          <p:cNvSpPr/>
          <p:nvPr/>
        </p:nvSpPr>
        <p:spPr>
          <a:xfrm rot="-5400000">
            <a:off x="1804850" y="2474100"/>
            <a:ext cx="5143500" cy="195300"/>
          </a:xfrm>
          <a:prstGeom prst="rect">
            <a:avLst/>
          </a:prstGeom>
          <a:solidFill>
            <a:srgbClr val="FF24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42" name="Google Shape;42;p8"/>
          <p:cNvSpPr/>
          <p:nvPr/>
        </p:nvSpPr>
        <p:spPr>
          <a:xfrm rot="-5400000">
            <a:off x="2000147" y="2474100"/>
            <a:ext cx="5143500" cy="195300"/>
          </a:xfrm>
          <a:prstGeom prst="rect">
            <a:avLst/>
          </a:prstGeom>
          <a:solidFill>
            <a:srgbClr val="5144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43" name="Google Shape;43;p8"/>
          <p:cNvSpPr/>
          <p:nvPr/>
        </p:nvSpPr>
        <p:spPr>
          <a:xfrm rot="-5400000">
            <a:off x="2195445" y="2474100"/>
            <a:ext cx="5143500" cy="195300"/>
          </a:xfrm>
          <a:prstGeom prst="rect">
            <a:avLst/>
          </a:prstGeom>
          <a:solidFill>
            <a:srgbClr val="5E607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2479"/>
              </a:solidFill>
            </a:endParaRPr>
          </a:p>
        </p:txBody>
      </p:sp>
      <p:sp>
        <p:nvSpPr>
          <p:cNvPr id="44" name="Google Shape;44;p8"/>
          <p:cNvSpPr/>
          <p:nvPr/>
        </p:nvSpPr>
        <p:spPr>
          <a:xfrm rot="-5400000">
            <a:off x="-432300" y="432300"/>
            <a:ext cx="5143500" cy="4278900"/>
          </a:xfrm>
          <a:prstGeom prst="rect">
            <a:avLst/>
          </a:prstGeom>
          <a:solidFill>
            <a:srgbClr val="3B313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3B313D"/>
              </a:solidFill>
            </a:endParaRPr>
          </a:p>
        </p:txBody>
      </p:sp>
      <p:pic>
        <p:nvPicPr>
          <p:cNvPr descr="back.png" id="45" name="Google Shape;45;p8"/>
          <p:cNvPicPr preferRelativeResize="0"/>
          <p:nvPr/>
        </p:nvPicPr>
        <p:blipFill rotWithShape="1">
          <a:blip r:embed="rId2">
            <a:alphaModFix/>
          </a:blip>
          <a:srcRect b="0" l="0" r="53205" t="0"/>
          <a:stretch/>
        </p:blipFill>
        <p:spPr>
          <a:xfrm>
            <a:off x="0" y="200"/>
            <a:ext cx="4278901" cy="5143101"/>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s"/>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9.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2.xml"/><Relationship Id="rId3" Type="http://schemas.openxmlformats.org/officeDocument/2006/relationships/image" Target="../media/image11.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9.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 Id="rId3" Type="http://schemas.openxmlformats.org/officeDocument/2006/relationships/image" Target="../media/image2.png"/><Relationship Id="rId4" Type="http://schemas.openxmlformats.org/officeDocument/2006/relationships/image" Target="../media/image7.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 Id="rId3" Type="http://schemas.openxmlformats.org/officeDocument/2006/relationships/image" Target="../media/image1.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 Id="rId3" Type="http://schemas.openxmlformats.org/officeDocument/2006/relationships/image" Target="../media/image5.png"/><Relationship Id="rId4" Type="http://schemas.openxmlformats.org/officeDocument/2006/relationships/image" Target="../media/image3.png"/><Relationship Id="rId5" Type="http://schemas.openxmlformats.org/officeDocument/2006/relationships/image" Target="../media/image6.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9.xml"/><Relationship Id="rId3" Type="http://schemas.openxmlformats.org/officeDocument/2006/relationships/image" Target="../media/image8.png"/><Relationship Id="rId4" Type="http://schemas.openxmlformats.org/officeDocument/2006/relationships/image" Target="../media/image9.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2.xml"/><Relationship Id="rId3" Type="http://schemas.openxmlformats.org/officeDocument/2006/relationships/image" Target="../media/image4.png"/><Relationship Id="rId4" Type="http://schemas.openxmlformats.org/officeDocument/2006/relationships/image" Target="../media/image9.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3.xml"/><Relationship Id="rId3" Type="http://schemas.openxmlformats.org/officeDocument/2006/relationships/image" Target="../media/image10.png"/><Relationship Id="rId4" Type="http://schemas.openxmlformats.org/officeDocument/2006/relationships/image" Target="../media/image9.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4.xml"/><Relationship Id="rId3" Type="http://schemas.openxmlformats.org/officeDocument/2006/relationships/hyperlink" Target="https://slidesppt.com/" TargetMode="External"/><Relationship Id="rId4" Type="http://schemas.openxmlformats.org/officeDocument/2006/relationships/hyperlink" Target="http://file000.flaticon.com/packs/111693-superheroes-and-villains.zip" TargetMode="External"/><Relationship Id="rId5" Type="http://schemas.openxmlformats.org/officeDocument/2006/relationships/hyperlink" Target="https://www.vecteezy.com/vector-art/83448-cool-dude-vector-pack" TargetMode="External"/><Relationship Id="rId6" Type="http://schemas.openxmlformats.org/officeDocument/2006/relationships/hyperlink" Target="http://www.gratisography.com" TargetMode="External"/><Relationship Id="rId7" Type="http://schemas.openxmlformats.org/officeDocument/2006/relationships/hyperlink" Target="https://www.google.com/fonts/" TargetMode="External"/><Relationship Id="rId8" Type="http://schemas.openxmlformats.org/officeDocument/2006/relationships/hyperlink" Target="https://slidesppt.com" TargetMode="Externa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5.xml"/><Relationship Id="rId3" Type="http://schemas.openxmlformats.org/officeDocument/2006/relationships/hyperlink" Target="http://creativecommons.org/licenses/by/4.0/"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9" name="Shape 49"/>
        <p:cNvGrpSpPr/>
        <p:nvPr/>
      </p:nvGrpSpPr>
      <p:grpSpPr>
        <a:xfrm>
          <a:off x="0" y="0"/>
          <a:ext cx="0" cy="0"/>
          <a:chOff x="0" y="0"/>
          <a:chExt cx="0" cy="0"/>
        </a:xfrm>
      </p:grpSpPr>
      <p:sp>
        <p:nvSpPr>
          <p:cNvPr id="50" name="Google Shape;50;p9"/>
          <p:cNvSpPr/>
          <p:nvPr/>
        </p:nvSpPr>
        <p:spPr>
          <a:xfrm>
            <a:off x="2770800" y="1456550"/>
            <a:ext cx="3602400" cy="13743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9"/>
          <p:cNvSpPr txBox="1"/>
          <p:nvPr/>
        </p:nvSpPr>
        <p:spPr>
          <a:xfrm>
            <a:off x="2572950" y="1664326"/>
            <a:ext cx="3998100" cy="13743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5500">
                <a:solidFill>
                  <a:srgbClr val="FF2479"/>
                </a:solidFill>
                <a:latin typeface="Anton"/>
                <a:ea typeface="Anton"/>
                <a:cs typeface="Anton"/>
                <a:sym typeface="Anton"/>
              </a:rPr>
              <a:t>Slides</a:t>
            </a:r>
            <a:r>
              <a:rPr i="1" lang="es" sz="5500">
                <a:solidFill>
                  <a:srgbClr val="FFFFFF"/>
                </a:solidFill>
                <a:latin typeface="Anton"/>
                <a:ea typeface="Anton"/>
                <a:cs typeface="Anton"/>
                <a:sym typeface="Anton"/>
              </a:rPr>
              <a:t>ppt</a:t>
            </a:r>
            <a:endParaRPr i="1" sz="5500">
              <a:solidFill>
                <a:srgbClr val="FFFFFF"/>
              </a:solidFill>
              <a:latin typeface="Anton"/>
              <a:ea typeface="Anton"/>
              <a:cs typeface="Anton"/>
              <a:sym typeface="Anton"/>
            </a:endParaRPr>
          </a:p>
        </p:txBody>
      </p:sp>
      <p:cxnSp>
        <p:nvCxnSpPr>
          <p:cNvPr id="52" name="Google Shape;52;p9"/>
          <p:cNvCxnSpPr>
            <a:endCxn id="53" idx="0"/>
          </p:cNvCxnSpPr>
          <p:nvPr/>
        </p:nvCxnSpPr>
        <p:spPr>
          <a:xfrm>
            <a:off x="4572000" y="2852425"/>
            <a:ext cx="0" cy="255300"/>
          </a:xfrm>
          <a:prstGeom prst="straightConnector1">
            <a:avLst/>
          </a:prstGeom>
          <a:noFill/>
          <a:ln cap="flat" cmpd="sng" w="9525">
            <a:solidFill>
              <a:srgbClr val="FF2479"/>
            </a:solidFill>
            <a:prstDash val="dot"/>
            <a:round/>
            <a:headEnd len="med" w="med" type="none"/>
            <a:tailEnd len="med" w="med" type="none"/>
          </a:ln>
        </p:spPr>
      </p:cxnSp>
      <p:sp>
        <p:nvSpPr>
          <p:cNvPr id="53" name="Google Shape;53;p9"/>
          <p:cNvSpPr/>
          <p:nvPr/>
        </p:nvSpPr>
        <p:spPr>
          <a:xfrm>
            <a:off x="2770800" y="3107725"/>
            <a:ext cx="3602400" cy="8301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9"/>
          <p:cNvSpPr txBox="1"/>
          <p:nvPr/>
        </p:nvSpPr>
        <p:spPr>
          <a:xfrm>
            <a:off x="2863325" y="3151625"/>
            <a:ext cx="3446400" cy="7206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Clr>
                <a:schemeClr val="dk1"/>
              </a:buClr>
              <a:buSzPts val="1100"/>
              <a:buFont typeface="Arial"/>
              <a:buNone/>
            </a:pPr>
            <a:r>
              <a:rPr lang="es" sz="800">
                <a:solidFill>
                  <a:srgbClr val="FFFFFF"/>
                </a:solidFill>
                <a:latin typeface="Quicksand"/>
                <a:ea typeface="Quicksand"/>
                <a:cs typeface="Quicksand"/>
                <a:sym typeface="Quicksand"/>
              </a:rPr>
              <a:t>Having super beautiful, editable, clean and professional designs, you can just adjust any of our presentation theme, start working out of the box and communicate your ideas focusing in what really matters to you: the content.</a:t>
            </a:r>
            <a:endParaRPr sz="800">
              <a:solidFill>
                <a:srgbClr val="FFFFFF"/>
              </a:solidFill>
              <a:latin typeface="Quicksand"/>
              <a:ea typeface="Quicksand"/>
              <a:cs typeface="Quicksand"/>
              <a:sym typeface="Quicksand"/>
            </a:endParaRPr>
          </a:p>
          <a:p>
            <a:pPr indent="0" lvl="0" marL="0" rtl="0" algn="l">
              <a:spcBef>
                <a:spcPts val="0"/>
              </a:spcBef>
              <a:spcAft>
                <a:spcPts val="0"/>
              </a:spcAft>
              <a:buNone/>
            </a:pPr>
            <a:r>
              <a:t/>
            </a:r>
            <a:endParaRPr/>
          </a:p>
        </p:txBody>
      </p:sp>
      <p:pic>
        <p:nvPicPr>
          <p:cNvPr id="55" name="Google Shape;55;p9"/>
          <p:cNvPicPr preferRelativeResize="0"/>
          <p:nvPr/>
        </p:nvPicPr>
        <p:blipFill rotWithShape="1">
          <a:blip r:embed="rId3">
            <a:alphaModFix/>
          </a:blip>
          <a:srcRect b="0" l="41112" r="37032" t="0"/>
          <a:stretch/>
        </p:blipFill>
        <p:spPr>
          <a:xfrm>
            <a:off x="4176654" y="267875"/>
            <a:ext cx="790680" cy="1166974"/>
          </a:xfrm>
          <a:prstGeom prst="rect">
            <a:avLst/>
          </a:prstGeom>
          <a:noFill/>
          <a:ln>
            <a:noFill/>
          </a:ln>
        </p:spPr>
      </p:pic>
      <p:sp>
        <p:nvSpPr>
          <p:cNvPr id="56" name="Google Shape;56;p9"/>
          <p:cNvSpPr txBox="1"/>
          <p:nvPr/>
        </p:nvSpPr>
        <p:spPr>
          <a:xfrm>
            <a:off x="2685000" y="4261750"/>
            <a:ext cx="37740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s" sz="700">
                <a:solidFill>
                  <a:srgbClr val="FFFFFF"/>
                </a:solidFill>
                <a:latin typeface="Quicksand"/>
                <a:ea typeface="Quicksand"/>
                <a:cs typeface="Quicksand"/>
                <a:sym typeface="Quicksand"/>
              </a:rPr>
              <a:t>www.yourdomain.com</a:t>
            </a:r>
            <a:endParaRPr sz="700">
              <a:solidFill>
                <a:srgbClr val="FFFFFF"/>
              </a:solidFill>
              <a:latin typeface="Quicksand"/>
              <a:ea typeface="Quicksand"/>
              <a:cs typeface="Quicksand"/>
              <a:sym typeface="Quicksand"/>
            </a:endParaRPr>
          </a:p>
        </p:txBody>
      </p:sp>
      <p:sp>
        <p:nvSpPr>
          <p:cNvPr id="57" name="Google Shape;57;p9"/>
          <p:cNvSpPr/>
          <p:nvPr/>
        </p:nvSpPr>
        <p:spPr>
          <a:xfrm>
            <a:off x="2770800" y="4261750"/>
            <a:ext cx="3602400" cy="2922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58" name="Google Shape;58;p9"/>
          <p:cNvCxnSpPr/>
          <p:nvPr/>
        </p:nvCxnSpPr>
        <p:spPr>
          <a:xfrm>
            <a:off x="4572000" y="3972138"/>
            <a:ext cx="0" cy="255300"/>
          </a:xfrm>
          <a:prstGeom prst="straightConnector1">
            <a:avLst/>
          </a:prstGeom>
          <a:noFill/>
          <a:ln cap="flat" cmpd="sng" w="9525">
            <a:solidFill>
              <a:srgbClr val="FF2479"/>
            </a:solidFill>
            <a:prstDash val="dot"/>
            <a:round/>
            <a:headEnd len="med" w="med" type="none"/>
            <a:tailEnd len="med" w="med" type="none"/>
          </a:ln>
        </p:spPr>
      </p:cxn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2" name="Shape 62"/>
        <p:cNvGrpSpPr/>
        <p:nvPr/>
      </p:nvGrpSpPr>
      <p:grpSpPr>
        <a:xfrm>
          <a:off x="0" y="0"/>
          <a:ext cx="0" cy="0"/>
          <a:chOff x="0" y="0"/>
          <a:chExt cx="0" cy="0"/>
        </a:xfrm>
      </p:grpSpPr>
      <p:sp>
        <p:nvSpPr>
          <p:cNvPr id="63" name="Google Shape;63;p10"/>
          <p:cNvSpPr/>
          <p:nvPr/>
        </p:nvSpPr>
        <p:spPr>
          <a:xfrm>
            <a:off x="244150" y="1698650"/>
            <a:ext cx="3768300" cy="27855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10"/>
          <p:cNvSpPr/>
          <p:nvPr/>
        </p:nvSpPr>
        <p:spPr>
          <a:xfrm>
            <a:off x="244150" y="234825"/>
            <a:ext cx="38103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10"/>
          <p:cNvSpPr txBox="1"/>
          <p:nvPr/>
        </p:nvSpPr>
        <p:spPr>
          <a:xfrm>
            <a:off x="286241" y="234825"/>
            <a:ext cx="4909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2479"/>
                </a:solidFill>
                <a:latin typeface="Anton"/>
                <a:ea typeface="Anton"/>
                <a:cs typeface="Anton"/>
                <a:sym typeface="Anton"/>
              </a:rPr>
              <a:t>Etiam gravida sed</a:t>
            </a:r>
            <a:endParaRPr b="1" sz="3800">
              <a:solidFill>
                <a:srgbClr val="FF2479"/>
              </a:solidFill>
              <a:latin typeface="Anton"/>
              <a:ea typeface="Anton"/>
              <a:cs typeface="Anton"/>
              <a:sym typeface="Anton"/>
            </a:endParaRPr>
          </a:p>
        </p:txBody>
      </p:sp>
      <p:sp>
        <p:nvSpPr>
          <p:cNvPr id="66" name="Google Shape;66;p10"/>
          <p:cNvSpPr txBox="1"/>
          <p:nvPr/>
        </p:nvSpPr>
        <p:spPr>
          <a:xfrm>
            <a:off x="286258" y="807525"/>
            <a:ext cx="46443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Clr>
                <a:srgbClr val="000000"/>
              </a:buClr>
              <a:buSzPts val="1100"/>
              <a:buFont typeface="Arial"/>
              <a:buNone/>
            </a:pPr>
            <a:r>
              <a:rPr lang="es" sz="1600">
                <a:solidFill>
                  <a:srgbClr val="FFFFFF"/>
                </a:solidFill>
                <a:latin typeface="Anton"/>
                <a:ea typeface="Anton"/>
                <a:cs typeface="Anton"/>
                <a:sym typeface="Anton"/>
              </a:rPr>
              <a:t>Nulla et velit vel nulla</a:t>
            </a:r>
            <a:endParaRPr sz="1600">
              <a:solidFill>
                <a:srgbClr val="FFFFFF"/>
              </a:solidFill>
              <a:latin typeface="Anton"/>
              <a:ea typeface="Anton"/>
              <a:cs typeface="Anton"/>
              <a:sym typeface="Anton"/>
            </a:endParaRPr>
          </a:p>
        </p:txBody>
      </p:sp>
      <p:sp>
        <p:nvSpPr>
          <p:cNvPr id="67" name="Google Shape;67;p10"/>
          <p:cNvSpPr txBox="1"/>
          <p:nvPr/>
        </p:nvSpPr>
        <p:spPr>
          <a:xfrm>
            <a:off x="286250" y="1783374"/>
            <a:ext cx="3628500" cy="24021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Clr>
                <a:schemeClr val="dk1"/>
              </a:buClr>
              <a:buSzPts val="1100"/>
              <a:buFont typeface="Arial"/>
              <a:buNone/>
            </a:pPr>
            <a:r>
              <a:rPr lang="es" sz="800">
                <a:solidFill>
                  <a:srgbClr val="FFFFFF"/>
                </a:solidFill>
                <a:latin typeface="Open Sans"/>
                <a:ea typeface="Open Sans"/>
                <a:cs typeface="Open Sans"/>
                <a:sym typeface="Open Sans"/>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In faucibus tempor diam porta sagittis. Cras eu ante id odio molestie facilisis. Donec in ipsum varius, efficitur magna sed, sagittis nibh. Sed id tellus eget neque hendrerit finibus et in nunc. Curabitur lacinia nec elit nec tincidunt. Suspendisse at vulputate lorem. Curabitur neque neque, dignissim porta arcu vel, ullamcorper lacinia diam.</a:t>
            </a:r>
            <a:endParaRPr sz="800">
              <a:solidFill>
                <a:srgbClr val="FFFFFF"/>
              </a:solidFill>
              <a:latin typeface="Open Sans"/>
              <a:ea typeface="Open Sans"/>
              <a:cs typeface="Open Sans"/>
              <a:sym typeface="Open Sans"/>
            </a:endParaRPr>
          </a:p>
          <a:p>
            <a:pPr indent="0" lvl="0" marL="0" rtl="0" algn="just">
              <a:lnSpc>
                <a:spcPct val="115000"/>
              </a:lnSpc>
              <a:spcBef>
                <a:spcPts val="1100"/>
              </a:spcBef>
              <a:spcAft>
                <a:spcPts val="0"/>
              </a:spcAft>
              <a:buClr>
                <a:schemeClr val="dk1"/>
              </a:buClr>
              <a:buSzPts val="1100"/>
              <a:buFont typeface="Arial"/>
              <a:buNone/>
            </a:pPr>
            <a:r>
              <a:rPr lang="es" sz="800">
                <a:solidFill>
                  <a:srgbClr val="FFFFFF"/>
                </a:solidFill>
                <a:latin typeface="Open Sans"/>
                <a:ea typeface="Open Sans"/>
                <a:cs typeface="Open Sans"/>
                <a:sym typeface="Open Sans"/>
              </a:rPr>
              <a:t>Maecenas sollicitudin pharetra mauris id luctus. Proin et tortor et diam semper interdum nec ornare mi. Nullam accumsan iaculis tortor, et blandit dui tempor id. Donec sem lectus, dapibus a tempus nec, suscipit eget mi. Duis vitae augue lacinia risus tincidunt tincidunt. </a:t>
            </a:r>
            <a:endParaRPr sz="800">
              <a:solidFill>
                <a:srgbClr val="FFFFFF"/>
              </a:solidFill>
              <a:latin typeface="Open Sans"/>
              <a:ea typeface="Open Sans"/>
              <a:cs typeface="Open Sans"/>
              <a:sym typeface="Open Sans"/>
            </a:endParaRPr>
          </a:p>
          <a:p>
            <a:pPr indent="0" lvl="0" marL="0" rtl="0" algn="just">
              <a:lnSpc>
                <a:spcPct val="115000"/>
              </a:lnSpc>
              <a:spcBef>
                <a:spcPts val="1100"/>
              </a:spcBef>
              <a:spcAft>
                <a:spcPts val="0"/>
              </a:spcAft>
              <a:buClr>
                <a:schemeClr val="dk1"/>
              </a:buClr>
              <a:buSzPts val="1100"/>
              <a:buFont typeface="Arial"/>
              <a:buNone/>
            </a:pPr>
            <a:r>
              <a:t/>
            </a:r>
            <a:endParaRPr sz="800">
              <a:solidFill>
                <a:srgbClr val="FFFFFF"/>
              </a:solidFill>
              <a:latin typeface="Open Sans"/>
              <a:ea typeface="Open Sans"/>
              <a:cs typeface="Open Sans"/>
              <a:sym typeface="Open Sans"/>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cxnSp>
        <p:nvCxnSpPr>
          <p:cNvPr id="68" name="Google Shape;68;p10"/>
          <p:cNvCxnSpPr/>
          <p:nvPr/>
        </p:nvCxnSpPr>
        <p:spPr>
          <a:xfrm>
            <a:off x="2149300" y="1391538"/>
            <a:ext cx="0" cy="255300"/>
          </a:xfrm>
          <a:prstGeom prst="straightConnector1">
            <a:avLst/>
          </a:prstGeom>
          <a:noFill/>
          <a:ln cap="flat" cmpd="sng" w="9525">
            <a:solidFill>
              <a:srgbClr val="FF2479"/>
            </a:solidFill>
            <a:prstDash val="dot"/>
            <a:round/>
            <a:headEnd len="med" w="med" type="none"/>
            <a:tailEnd len="med" w="med" type="none"/>
          </a:ln>
        </p:spPr>
      </p:cxnSp>
      <p:pic>
        <p:nvPicPr>
          <p:cNvPr id="69" name="Google Shape;69;p10"/>
          <p:cNvPicPr preferRelativeResize="0"/>
          <p:nvPr/>
        </p:nvPicPr>
        <p:blipFill rotWithShape="1">
          <a:blip r:embed="rId3">
            <a:alphaModFix/>
          </a:blip>
          <a:srcRect b="0" l="8346" r="36230" t="0"/>
          <a:stretch/>
        </p:blipFill>
        <p:spPr>
          <a:xfrm>
            <a:off x="4868300" y="0"/>
            <a:ext cx="4275706" cy="5143498"/>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3" name="Shape 73"/>
        <p:cNvGrpSpPr/>
        <p:nvPr/>
      </p:nvGrpSpPr>
      <p:grpSpPr>
        <a:xfrm>
          <a:off x="0" y="0"/>
          <a:ext cx="0" cy="0"/>
          <a:chOff x="0" y="0"/>
          <a:chExt cx="0" cy="0"/>
        </a:xfrm>
      </p:grpSpPr>
      <p:sp>
        <p:nvSpPr>
          <p:cNvPr id="74" name="Google Shape;74;p11"/>
          <p:cNvSpPr txBox="1"/>
          <p:nvPr/>
        </p:nvSpPr>
        <p:spPr>
          <a:xfrm>
            <a:off x="606450" y="2817150"/>
            <a:ext cx="7931100" cy="1311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b="1" lang="es" sz="7500">
                <a:solidFill>
                  <a:srgbClr val="3B313D"/>
                </a:solidFill>
                <a:latin typeface="Bree Serif"/>
                <a:ea typeface="Bree Serif"/>
                <a:cs typeface="Bree Serif"/>
                <a:sym typeface="Bree Serif"/>
              </a:rPr>
              <a:t>beautiful</a:t>
            </a:r>
            <a:endParaRPr b="1" sz="7500">
              <a:solidFill>
                <a:srgbClr val="3B313D"/>
              </a:solidFill>
              <a:latin typeface="Bree Serif"/>
              <a:ea typeface="Bree Serif"/>
              <a:cs typeface="Bree Serif"/>
              <a:sym typeface="Bree Serif"/>
            </a:endParaRPr>
          </a:p>
        </p:txBody>
      </p:sp>
      <p:sp>
        <p:nvSpPr>
          <p:cNvPr id="75" name="Google Shape;75;p11"/>
          <p:cNvSpPr txBox="1"/>
          <p:nvPr/>
        </p:nvSpPr>
        <p:spPr>
          <a:xfrm>
            <a:off x="1950150" y="110850"/>
            <a:ext cx="5243700" cy="11799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7500">
                <a:solidFill>
                  <a:srgbClr val="FF2479"/>
                </a:solidFill>
                <a:latin typeface="Bree Serif"/>
                <a:ea typeface="Bree Serif"/>
                <a:cs typeface="Bree Serif"/>
                <a:sym typeface="Bree Serif"/>
              </a:rPr>
              <a:t>slidesppt</a:t>
            </a:r>
            <a:endParaRPr b="1" sz="7500">
              <a:solidFill>
                <a:srgbClr val="FF2479"/>
              </a:solidFill>
              <a:latin typeface="Bree Serif"/>
              <a:ea typeface="Bree Serif"/>
              <a:cs typeface="Bree Serif"/>
              <a:sym typeface="Bree Serif"/>
            </a:endParaRPr>
          </a:p>
        </p:txBody>
      </p:sp>
      <p:sp>
        <p:nvSpPr>
          <p:cNvPr id="76" name="Google Shape;76;p11"/>
          <p:cNvSpPr txBox="1"/>
          <p:nvPr/>
        </p:nvSpPr>
        <p:spPr>
          <a:xfrm>
            <a:off x="1950150" y="1025375"/>
            <a:ext cx="5243700" cy="7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7500">
                <a:solidFill>
                  <a:srgbClr val="FFFFFF"/>
                </a:solidFill>
                <a:latin typeface="Bree Serif"/>
                <a:ea typeface="Bree Serif"/>
                <a:cs typeface="Bree Serif"/>
                <a:sym typeface="Bree Serif"/>
              </a:rPr>
              <a:t>editables</a:t>
            </a:r>
            <a:endParaRPr b="1" sz="7500">
              <a:solidFill>
                <a:srgbClr val="FFFFFF"/>
              </a:solidFill>
              <a:latin typeface="Bree Serif"/>
              <a:ea typeface="Bree Serif"/>
              <a:cs typeface="Bree Serif"/>
              <a:sym typeface="Bree Serif"/>
            </a:endParaRPr>
          </a:p>
        </p:txBody>
      </p:sp>
      <p:sp>
        <p:nvSpPr>
          <p:cNvPr id="77" name="Google Shape;77;p11"/>
          <p:cNvSpPr txBox="1"/>
          <p:nvPr/>
        </p:nvSpPr>
        <p:spPr>
          <a:xfrm>
            <a:off x="606450" y="3709000"/>
            <a:ext cx="7931100" cy="1311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b="1" lang="es" sz="7000">
                <a:solidFill>
                  <a:srgbClr val="FFFFFF"/>
                </a:solidFill>
                <a:latin typeface="Bree Serif"/>
                <a:ea typeface="Bree Serif"/>
                <a:cs typeface="Bree Serif"/>
                <a:sym typeface="Bree Serif"/>
              </a:rPr>
              <a:t>templates</a:t>
            </a:r>
            <a:endParaRPr b="1" sz="7000">
              <a:solidFill>
                <a:srgbClr val="FFFFFF"/>
              </a:solidFill>
              <a:latin typeface="Bree Serif"/>
              <a:ea typeface="Bree Serif"/>
              <a:cs typeface="Bree Serif"/>
              <a:sym typeface="Bree Serif"/>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1" name="Shape 81"/>
        <p:cNvGrpSpPr/>
        <p:nvPr/>
      </p:nvGrpSpPr>
      <p:grpSpPr>
        <a:xfrm>
          <a:off x="0" y="0"/>
          <a:ext cx="0" cy="0"/>
          <a:chOff x="0" y="0"/>
          <a:chExt cx="0" cy="0"/>
        </a:xfrm>
      </p:grpSpPr>
      <p:sp>
        <p:nvSpPr>
          <p:cNvPr id="82" name="Google Shape;82;p12"/>
          <p:cNvSpPr/>
          <p:nvPr/>
        </p:nvSpPr>
        <p:spPr>
          <a:xfrm>
            <a:off x="6093800" y="2232450"/>
            <a:ext cx="2120100" cy="2120100"/>
          </a:xfrm>
          <a:prstGeom prst="ellipse">
            <a:avLst/>
          </a:prstGeom>
          <a:solidFill>
            <a:srgbClr val="F3F3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12"/>
          <p:cNvSpPr/>
          <p:nvPr/>
        </p:nvSpPr>
        <p:spPr>
          <a:xfrm>
            <a:off x="6199850" y="2338500"/>
            <a:ext cx="1908000" cy="1908000"/>
          </a:xfrm>
          <a:prstGeom prst="ellipse">
            <a:avLst/>
          </a:prstGeom>
          <a:solidFill>
            <a:srgbClr val="6FCE6A"/>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12"/>
          <p:cNvSpPr/>
          <p:nvPr/>
        </p:nvSpPr>
        <p:spPr>
          <a:xfrm>
            <a:off x="3470475" y="2232450"/>
            <a:ext cx="2120100" cy="2120100"/>
          </a:xfrm>
          <a:prstGeom prst="ellipse">
            <a:avLst/>
          </a:prstGeom>
          <a:solidFill>
            <a:srgbClr val="F3F3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12"/>
          <p:cNvSpPr/>
          <p:nvPr/>
        </p:nvSpPr>
        <p:spPr>
          <a:xfrm>
            <a:off x="3576525" y="2338500"/>
            <a:ext cx="1908000" cy="1908000"/>
          </a:xfrm>
          <a:prstGeom prst="ellipse">
            <a:avLst/>
          </a:prstGeom>
          <a:solidFill>
            <a:srgbClr val="514454"/>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 name="Google Shape;86;p12"/>
          <p:cNvSpPr/>
          <p:nvPr/>
        </p:nvSpPr>
        <p:spPr>
          <a:xfrm>
            <a:off x="930100" y="2232450"/>
            <a:ext cx="2120100" cy="2120100"/>
          </a:xfrm>
          <a:prstGeom prst="ellipse">
            <a:avLst/>
          </a:prstGeom>
          <a:solidFill>
            <a:srgbClr val="F3F3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12"/>
          <p:cNvSpPr/>
          <p:nvPr/>
        </p:nvSpPr>
        <p:spPr>
          <a:xfrm>
            <a:off x="1036150" y="2338500"/>
            <a:ext cx="1908000" cy="1908000"/>
          </a:xfrm>
          <a:prstGeom prst="ellipse">
            <a:avLst/>
          </a:prstGeom>
          <a:solidFill>
            <a:srgbClr val="FF2479"/>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12"/>
          <p:cNvSpPr txBox="1"/>
          <p:nvPr/>
        </p:nvSpPr>
        <p:spPr>
          <a:xfrm>
            <a:off x="1013050" y="2886900"/>
            <a:ext cx="1954200" cy="507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4500">
                <a:solidFill>
                  <a:srgbClr val="FFFFFF"/>
                </a:solidFill>
                <a:latin typeface="Anton"/>
                <a:ea typeface="Anton"/>
                <a:cs typeface="Anton"/>
                <a:sym typeface="Anton"/>
              </a:rPr>
              <a:t>step 1</a:t>
            </a:r>
            <a:endParaRPr sz="4500">
              <a:solidFill>
                <a:srgbClr val="FFFFFF"/>
              </a:solidFill>
              <a:latin typeface="Anton"/>
              <a:ea typeface="Anton"/>
              <a:cs typeface="Anton"/>
              <a:sym typeface="Anton"/>
            </a:endParaRPr>
          </a:p>
        </p:txBody>
      </p:sp>
      <p:sp>
        <p:nvSpPr>
          <p:cNvPr id="89" name="Google Shape;89;p12"/>
          <p:cNvSpPr txBox="1"/>
          <p:nvPr/>
        </p:nvSpPr>
        <p:spPr>
          <a:xfrm>
            <a:off x="802475" y="3347800"/>
            <a:ext cx="2375400" cy="562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800">
                <a:solidFill>
                  <a:srgbClr val="FFFFFF"/>
                </a:solidFill>
                <a:latin typeface="Gruppo"/>
                <a:ea typeface="Gruppo"/>
                <a:cs typeface="Gruppo"/>
                <a:sym typeface="Gruppo"/>
              </a:rPr>
              <a:t>Morbi semper</a:t>
            </a:r>
            <a:endParaRPr sz="1800">
              <a:solidFill>
                <a:srgbClr val="FFFFFF"/>
              </a:solidFill>
              <a:latin typeface="Gruppo"/>
              <a:ea typeface="Gruppo"/>
              <a:cs typeface="Gruppo"/>
              <a:sym typeface="Gruppo"/>
            </a:endParaRPr>
          </a:p>
        </p:txBody>
      </p:sp>
      <p:sp>
        <p:nvSpPr>
          <p:cNvPr id="90" name="Google Shape;90;p12"/>
          <p:cNvSpPr txBox="1"/>
          <p:nvPr/>
        </p:nvSpPr>
        <p:spPr>
          <a:xfrm>
            <a:off x="3376825" y="2886900"/>
            <a:ext cx="2284200" cy="507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4500">
                <a:solidFill>
                  <a:srgbClr val="FFFFFF"/>
                </a:solidFill>
                <a:latin typeface="Anton"/>
                <a:ea typeface="Anton"/>
                <a:cs typeface="Anton"/>
                <a:sym typeface="Anton"/>
              </a:rPr>
              <a:t>step 2</a:t>
            </a:r>
            <a:endParaRPr sz="4500">
              <a:solidFill>
                <a:srgbClr val="FFFFFF"/>
              </a:solidFill>
              <a:latin typeface="Anton"/>
              <a:ea typeface="Anton"/>
              <a:cs typeface="Anton"/>
              <a:sym typeface="Anton"/>
            </a:endParaRPr>
          </a:p>
        </p:txBody>
      </p:sp>
      <p:sp>
        <p:nvSpPr>
          <p:cNvPr id="91" name="Google Shape;91;p12"/>
          <p:cNvSpPr txBox="1"/>
          <p:nvPr/>
        </p:nvSpPr>
        <p:spPr>
          <a:xfrm>
            <a:off x="5765250" y="2886900"/>
            <a:ext cx="2759100" cy="507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4500">
                <a:solidFill>
                  <a:srgbClr val="FFFFFF"/>
                </a:solidFill>
                <a:latin typeface="Anton"/>
                <a:ea typeface="Anton"/>
                <a:cs typeface="Anton"/>
                <a:sym typeface="Anton"/>
              </a:rPr>
              <a:t>step 2</a:t>
            </a:r>
            <a:endParaRPr sz="4500">
              <a:solidFill>
                <a:srgbClr val="FFFFFF"/>
              </a:solidFill>
              <a:latin typeface="Anton"/>
              <a:ea typeface="Anton"/>
              <a:cs typeface="Anton"/>
              <a:sym typeface="Anton"/>
            </a:endParaRPr>
          </a:p>
        </p:txBody>
      </p:sp>
      <p:sp>
        <p:nvSpPr>
          <p:cNvPr id="92" name="Google Shape;92;p12"/>
          <p:cNvSpPr txBox="1"/>
          <p:nvPr/>
        </p:nvSpPr>
        <p:spPr>
          <a:xfrm>
            <a:off x="3378977" y="3347800"/>
            <a:ext cx="2375400" cy="562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800">
                <a:solidFill>
                  <a:srgbClr val="FFFFFF"/>
                </a:solidFill>
                <a:latin typeface="Gruppo"/>
                <a:ea typeface="Gruppo"/>
                <a:cs typeface="Gruppo"/>
                <a:sym typeface="Gruppo"/>
              </a:rPr>
              <a:t>Morbi semper</a:t>
            </a:r>
            <a:endParaRPr sz="1800">
              <a:solidFill>
                <a:srgbClr val="FFFFFF"/>
              </a:solidFill>
              <a:latin typeface="Gruppo"/>
              <a:ea typeface="Gruppo"/>
              <a:cs typeface="Gruppo"/>
              <a:sym typeface="Gruppo"/>
            </a:endParaRPr>
          </a:p>
        </p:txBody>
      </p:sp>
      <p:sp>
        <p:nvSpPr>
          <p:cNvPr id="93" name="Google Shape;93;p12"/>
          <p:cNvSpPr txBox="1"/>
          <p:nvPr/>
        </p:nvSpPr>
        <p:spPr>
          <a:xfrm>
            <a:off x="5955477" y="3347800"/>
            <a:ext cx="2375400" cy="562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800">
                <a:solidFill>
                  <a:srgbClr val="FFFFFF"/>
                </a:solidFill>
                <a:latin typeface="Gruppo"/>
                <a:ea typeface="Gruppo"/>
                <a:cs typeface="Gruppo"/>
                <a:sym typeface="Gruppo"/>
              </a:rPr>
              <a:t>Morbi semper</a:t>
            </a:r>
            <a:endParaRPr sz="1800">
              <a:solidFill>
                <a:srgbClr val="FFFFFF"/>
              </a:solidFill>
              <a:latin typeface="Gruppo"/>
              <a:ea typeface="Gruppo"/>
              <a:cs typeface="Gruppo"/>
              <a:sym typeface="Gruppo"/>
            </a:endParaRPr>
          </a:p>
        </p:txBody>
      </p:sp>
      <p:sp>
        <p:nvSpPr>
          <p:cNvPr id="94" name="Google Shape;94;p12"/>
          <p:cNvSpPr txBox="1"/>
          <p:nvPr/>
        </p:nvSpPr>
        <p:spPr>
          <a:xfrm>
            <a:off x="50" y="-89304"/>
            <a:ext cx="9144000" cy="30000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1100"/>
              </a:spcAft>
              <a:buNone/>
            </a:pPr>
            <a:r>
              <a:rPr b="1" lang="es" sz="9000">
                <a:solidFill>
                  <a:srgbClr val="FF2479"/>
                </a:solidFill>
                <a:latin typeface="Anton"/>
                <a:ea typeface="Anton"/>
                <a:cs typeface="Anton"/>
                <a:sym typeface="Anton"/>
              </a:rPr>
              <a:t>Donec in</a:t>
            </a:r>
            <a:r>
              <a:rPr b="1" lang="es" sz="9000">
                <a:solidFill>
                  <a:srgbClr val="FFFFFF"/>
                </a:solidFill>
                <a:latin typeface="Anton"/>
                <a:ea typeface="Anton"/>
                <a:cs typeface="Anton"/>
                <a:sym typeface="Anton"/>
              </a:rPr>
              <a:t> </a:t>
            </a:r>
            <a:r>
              <a:rPr b="1" i="1" lang="es" sz="9000">
                <a:solidFill>
                  <a:srgbClr val="FFFFFF"/>
                </a:solidFill>
                <a:latin typeface="Anton"/>
                <a:ea typeface="Anton"/>
                <a:cs typeface="Anton"/>
                <a:sym typeface="Anton"/>
              </a:rPr>
              <a:t>ipsum</a:t>
            </a:r>
            <a:r>
              <a:rPr b="1" lang="es" sz="9000">
                <a:solidFill>
                  <a:srgbClr val="FFFFFF"/>
                </a:solidFill>
                <a:latin typeface="Anton"/>
                <a:ea typeface="Anton"/>
                <a:cs typeface="Anton"/>
                <a:sym typeface="Anton"/>
              </a:rPr>
              <a:t> </a:t>
            </a:r>
            <a:endParaRPr b="1" sz="9000">
              <a:latin typeface="Anton"/>
              <a:ea typeface="Anton"/>
              <a:cs typeface="Anton"/>
              <a:sym typeface="Anton"/>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8" name="Shape 98"/>
        <p:cNvGrpSpPr/>
        <p:nvPr/>
      </p:nvGrpSpPr>
      <p:grpSpPr>
        <a:xfrm>
          <a:off x="0" y="0"/>
          <a:ext cx="0" cy="0"/>
          <a:chOff x="0" y="0"/>
          <a:chExt cx="0" cy="0"/>
        </a:xfrm>
      </p:grpSpPr>
      <p:pic>
        <p:nvPicPr>
          <p:cNvPr id="99" name="Google Shape;99;p13"/>
          <p:cNvPicPr preferRelativeResize="0"/>
          <p:nvPr/>
        </p:nvPicPr>
        <p:blipFill rotWithShape="1">
          <a:blip r:embed="rId3">
            <a:alphaModFix/>
          </a:blip>
          <a:srcRect b="0" l="61577" r="-1368" t="0"/>
          <a:stretch/>
        </p:blipFill>
        <p:spPr>
          <a:xfrm>
            <a:off x="191927" y="361300"/>
            <a:ext cx="1439578" cy="1166974"/>
          </a:xfrm>
          <a:prstGeom prst="rect">
            <a:avLst/>
          </a:prstGeom>
          <a:noFill/>
          <a:ln>
            <a:noFill/>
          </a:ln>
        </p:spPr>
      </p:pic>
      <p:sp>
        <p:nvSpPr>
          <p:cNvPr id="100" name="Google Shape;100;p13"/>
          <p:cNvSpPr txBox="1"/>
          <p:nvPr/>
        </p:nvSpPr>
        <p:spPr>
          <a:xfrm>
            <a:off x="191925" y="704187"/>
            <a:ext cx="9699600" cy="1311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b="1" lang="es" sz="6000">
                <a:solidFill>
                  <a:srgbClr val="FF2479"/>
                </a:solidFill>
                <a:latin typeface="Bree Serif"/>
                <a:ea typeface="Bree Serif"/>
                <a:cs typeface="Bree Serif"/>
                <a:sym typeface="Bree Serif"/>
              </a:rPr>
              <a:t>beautiful </a:t>
            </a:r>
            <a:r>
              <a:rPr b="1" i="1" lang="es" sz="6000">
                <a:solidFill>
                  <a:srgbClr val="FFFFFF"/>
                </a:solidFill>
                <a:latin typeface="Bree Serif"/>
                <a:ea typeface="Bree Serif"/>
                <a:cs typeface="Bree Serif"/>
                <a:sym typeface="Bree Serif"/>
              </a:rPr>
              <a:t>templates</a:t>
            </a:r>
            <a:endParaRPr b="1" i="1" sz="6000">
              <a:solidFill>
                <a:srgbClr val="FFFFFF"/>
              </a:solidFill>
              <a:latin typeface="Bree Serif"/>
              <a:ea typeface="Bree Serif"/>
              <a:cs typeface="Bree Serif"/>
              <a:sym typeface="Bree Serif"/>
            </a:endParaRPr>
          </a:p>
        </p:txBody>
      </p:sp>
      <p:sp>
        <p:nvSpPr>
          <p:cNvPr id="101" name="Google Shape;101;p13"/>
          <p:cNvSpPr/>
          <p:nvPr/>
        </p:nvSpPr>
        <p:spPr>
          <a:xfrm>
            <a:off x="244150" y="3087575"/>
            <a:ext cx="38103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13"/>
          <p:cNvSpPr txBox="1"/>
          <p:nvPr/>
        </p:nvSpPr>
        <p:spPr>
          <a:xfrm>
            <a:off x="286241" y="3087575"/>
            <a:ext cx="4909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FFFF"/>
                </a:solidFill>
                <a:latin typeface="Anton"/>
                <a:ea typeface="Anton"/>
                <a:cs typeface="Anton"/>
                <a:sym typeface="Anton"/>
              </a:rPr>
              <a:t>Etiam gravida sed</a:t>
            </a:r>
            <a:endParaRPr b="1" sz="3800">
              <a:solidFill>
                <a:srgbClr val="FFFFFF"/>
              </a:solidFill>
              <a:latin typeface="Anton"/>
              <a:ea typeface="Anton"/>
              <a:cs typeface="Anton"/>
              <a:sym typeface="Anton"/>
            </a:endParaRPr>
          </a:p>
        </p:txBody>
      </p:sp>
      <p:sp>
        <p:nvSpPr>
          <p:cNvPr id="103" name="Google Shape;103;p13"/>
          <p:cNvSpPr txBox="1"/>
          <p:nvPr/>
        </p:nvSpPr>
        <p:spPr>
          <a:xfrm>
            <a:off x="286258" y="3660275"/>
            <a:ext cx="46443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Clr>
                <a:srgbClr val="000000"/>
              </a:buClr>
              <a:buSzPts val="1100"/>
              <a:buFont typeface="Arial"/>
              <a:buNone/>
            </a:pPr>
            <a:r>
              <a:rPr lang="es" sz="1600">
                <a:solidFill>
                  <a:srgbClr val="FF2479"/>
                </a:solidFill>
                <a:latin typeface="Anton"/>
                <a:ea typeface="Anton"/>
                <a:cs typeface="Anton"/>
                <a:sym typeface="Anton"/>
              </a:rPr>
              <a:t>Nulla et velit vel nulla</a:t>
            </a:r>
            <a:endParaRPr sz="1600">
              <a:solidFill>
                <a:srgbClr val="FF2479"/>
              </a:solidFill>
              <a:latin typeface="Anton"/>
              <a:ea typeface="Anton"/>
              <a:cs typeface="Anton"/>
              <a:sym typeface="Anton"/>
            </a:endParaRPr>
          </a:p>
        </p:txBody>
      </p:sp>
      <p:sp>
        <p:nvSpPr>
          <p:cNvPr id="104" name="Google Shape;104;p13"/>
          <p:cNvSpPr/>
          <p:nvPr/>
        </p:nvSpPr>
        <p:spPr>
          <a:xfrm>
            <a:off x="4494825" y="2594675"/>
            <a:ext cx="4219800" cy="20907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13"/>
          <p:cNvSpPr txBox="1"/>
          <p:nvPr/>
        </p:nvSpPr>
        <p:spPr>
          <a:xfrm>
            <a:off x="4678300" y="2800000"/>
            <a:ext cx="3878700" cy="18030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Quicksand"/>
                <a:ea typeface="Quicksand"/>
                <a:cs typeface="Quicksand"/>
                <a:sym typeface="Quicksand"/>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In faucibus tempor diam porta sagittis. Cras eu ante id odio molestie facilisis. Donec in ipsum varius, efficitur magna sed, sagittis nibh. Sed id tellus eget neque hendrerit finibus et in nunc. Curabitur lacinia nec elit nec tincidunt. Suspendisse at vulputate lorem. </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t/>
            </a:r>
            <a:endParaRPr sz="800">
              <a:solidFill>
                <a:srgbClr val="FFFFFF"/>
              </a:solidFill>
              <a:latin typeface="Quicksand"/>
              <a:ea typeface="Quicksand"/>
              <a:cs typeface="Quicksand"/>
              <a:sym typeface="Quicksand"/>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cxnSp>
        <p:nvCxnSpPr>
          <p:cNvPr id="106" name="Google Shape;106;p13"/>
          <p:cNvCxnSpPr/>
          <p:nvPr/>
        </p:nvCxnSpPr>
        <p:spPr>
          <a:xfrm>
            <a:off x="4055825" y="3634071"/>
            <a:ext cx="439200" cy="0"/>
          </a:xfrm>
          <a:prstGeom prst="straightConnector1">
            <a:avLst/>
          </a:prstGeom>
          <a:noFill/>
          <a:ln cap="flat" cmpd="sng" w="9525">
            <a:solidFill>
              <a:srgbClr val="FFFFFF"/>
            </a:solidFill>
            <a:prstDash val="dot"/>
            <a:round/>
            <a:headEnd len="med" w="med" type="none"/>
            <a:tailEnd len="med" w="med" type="none"/>
          </a:ln>
        </p:spPr>
      </p:cxn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0" name="Shape 110"/>
        <p:cNvGrpSpPr/>
        <p:nvPr/>
      </p:nvGrpSpPr>
      <p:grpSpPr>
        <a:xfrm>
          <a:off x="0" y="0"/>
          <a:ext cx="0" cy="0"/>
          <a:chOff x="0" y="0"/>
          <a:chExt cx="0" cy="0"/>
        </a:xfrm>
      </p:grpSpPr>
      <p:sp>
        <p:nvSpPr>
          <p:cNvPr id="111" name="Google Shape;111;p14"/>
          <p:cNvSpPr/>
          <p:nvPr/>
        </p:nvSpPr>
        <p:spPr>
          <a:xfrm>
            <a:off x="0" y="0"/>
            <a:ext cx="4281900" cy="25716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14"/>
          <p:cNvSpPr/>
          <p:nvPr/>
        </p:nvSpPr>
        <p:spPr>
          <a:xfrm>
            <a:off x="4281888" y="2578150"/>
            <a:ext cx="4281900" cy="25716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13" name="Google Shape;113;p14"/>
          <p:cNvPicPr preferRelativeResize="0"/>
          <p:nvPr/>
        </p:nvPicPr>
        <p:blipFill rotWithShape="1">
          <a:blip r:embed="rId3">
            <a:alphaModFix/>
          </a:blip>
          <a:srcRect b="1352" l="0" r="0" t="8500"/>
          <a:stretch/>
        </p:blipFill>
        <p:spPr>
          <a:xfrm>
            <a:off x="0" y="0"/>
            <a:ext cx="4281900" cy="2571600"/>
          </a:xfrm>
          <a:prstGeom prst="rect">
            <a:avLst/>
          </a:prstGeom>
          <a:noFill/>
          <a:ln>
            <a:noFill/>
          </a:ln>
        </p:spPr>
      </p:pic>
      <p:pic>
        <p:nvPicPr>
          <p:cNvPr id="114" name="Google Shape;114;p14"/>
          <p:cNvPicPr preferRelativeResize="0"/>
          <p:nvPr/>
        </p:nvPicPr>
        <p:blipFill rotWithShape="1">
          <a:blip r:embed="rId4">
            <a:alphaModFix/>
          </a:blip>
          <a:srcRect b="4710" l="7552" r="0" t="12356"/>
          <a:stretch/>
        </p:blipFill>
        <p:spPr>
          <a:xfrm>
            <a:off x="4281900" y="2578150"/>
            <a:ext cx="4300126" cy="2571600"/>
          </a:xfrm>
          <a:prstGeom prst="rect">
            <a:avLst/>
          </a:prstGeom>
          <a:noFill/>
          <a:ln>
            <a:noFill/>
          </a:ln>
        </p:spPr>
      </p:pic>
      <p:sp>
        <p:nvSpPr>
          <p:cNvPr id="115" name="Google Shape;115;p14"/>
          <p:cNvSpPr/>
          <p:nvPr/>
        </p:nvSpPr>
        <p:spPr>
          <a:xfrm>
            <a:off x="244150" y="3311500"/>
            <a:ext cx="38103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 name="Google Shape;116;p14"/>
          <p:cNvSpPr txBox="1"/>
          <p:nvPr/>
        </p:nvSpPr>
        <p:spPr>
          <a:xfrm>
            <a:off x="286241" y="3311500"/>
            <a:ext cx="4909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FFFF"/>
                </a:solidFill>
                <a:latin typeface="Anton"/>
                <a:ea typeface="Anton"/>
                <a:cs typeface="Anton"/>
                <a:sym typeface="Anton"/>
              </a:rPr>
              <a:t>Etiam gravida sed</a:t>
            </a:r>
            <a:endParaRPr b="1" sz="3800">
              <a:solidFill>
                <a:srgbClr val="FFFFFF"/>
              </a:solidFill>
              <a:latin typeface="Anton"/>
              <a:ea typeface="Anton"/>
              <a:cs typeface="Anton"/>
              <a:sym typeface="Anton"/>
            </a:endParaRPr>
          </a:p>
        </p:txBody>
      </p:sp>
      <p:sp>
        <p:nvSpPr>
          <p:cNvPr id="117" name="Google Shape;117;p14"/>
          <p:cNvSpPr txBox="1"/>
          <p:nvPr/>
        </p:nvSpPr>
        <p:spPr>
          <a:xfrm>
            <a:off x="286258" y="3884200"/>
            <a:ext cx="46443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Clr>
                <a:srgbClr val="000000"/>
              </a:buClr>
              <a:buSzPts val="1100"/>
              <a:buFont typeface="Arial"/>
              <a:buNone/>
            </a:pPr>
            <a:r>
              <a:rPr lang="es" sz="1600">
                <a:solidFill>
                  <a:srgbClr val="FF2479"/>
                </a:solidFill>
                <a:latin typeface="Anton"/>
                <a:ea typeface="Anton"/>
                <a:cs typeface="Anton"/>
                <a:sym typeface="Anton"/>
              </a:rPr>
              <a:t>Nulla et velit vel nulla</a:t>
            </a:r>
            <a:endParaRPr sz="1600">
              <a:solidFill>
                <a:srgbClr val="FF2479"/>
              </a:solidFill>
              <a:latin typeface="Anton"/>
              <a:ea typeface="Anton"/>
              <a:cs typeface="Anton"/>
              <a:sym typeface="Anton"/>
            </a:endParaRPr>
          </a:p>
        </p:txBody>
      </p:sp>
      <p:sp>
        <p:nvSpPr>
          <p:cNvPr id="118" name="Google Shape;118;p14"/>
          <p:cNvSpPr/>
          <p:nvPr/>
        </p:nvSpPr>
        <p:spPr>
          <a:xfrm>
            <a:off x="4494825" y="240450"/>
            <a:ext cx="3780600" cy="20907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14"/>
          <p:cNvSpPr txBox="1"/>
          <p:nvPr/>
        </p:nvSpPr>
        <p:spPr>
          <a:xfrm>
            <a:off x="4678300" y="445775"/>
            <a:ext cx="3289200" cy="18030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Quicksand"/>
                <a:ea typeface="Quicksand"/>
                <a:cs typeface="Quicksand"/>
                <a:sym typeface="Quicksand"/>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In faucibus tempor diam porta sagittis. Cras eu ante id odio molestie facilisis. Donec in ipsum varius, efficitur magna sed, sagittis nibh. </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t/>
            </a:r>
            <a:endParaRPr sz="800">
              <a:solidFill>
                <a:srgbClr val="FFFFFF"/>
              </a:solidFill>
              <a:latin typeface="Open Sans"/>
              <a:ea typeface="Open Sans"/>
              <a:cs typeface="Open Sans"/>
              <a:sym typeface="Open Sans"/>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3" name="Shape 123"/>
        <p:cNvGrpSpPr/>
        <p:nvPr/>
      </p:nvGrpSpPr>
      <p:grpSpPr>
        <a:xfrm>
          <a:off x="0" y="0"/>
          <a:ext cx="0" cy="0"/>
          <a:chOff x="0" y="0"/>
          <a:chExt cx="0" cy="0"/>
        </a:xfrm>
      </p:grpSpPr>
      <p:pic>
        <p:nvPicPr>
          <p:cNvPr descr="line-chart copia.png" id="124" name="Google Shape;124;p15"/>
          <p:cNvPicPr preferRelativeResize="0"/>
          <p:nvPr/>
        </p:nvPicPr>
        <p:blipFill>
          <a:blip r:embed="rId3">
            <a:alphaModFix/>
          </a:blip>
          <a:stretch>
            <a:fillRect/>
          </a:stretch>
        </p:blipFill>
        <p:spPr>
          <a:xfrm>
            <a:off x="5360900" y="1115650"/>
            <a:ext cx="2799400" cy="2799400"/>
          </a:xfrm>
          <a:prstGeom prst="rect">
            <a:avLst/>
          </a:prstGeom>
          <a:noFill/>
          <a:ln>
            <a:noFill/>
          </a:ln>
        </p:spPr>
      </p:pic>
      <p:sp>
        <p:nvSpPr>
          <p:cNvPr id="125" name="Google Shape;125;p15"/>
          <p:cNvSpPr/>
          <p:nvPr/>
        </p:nvSpPr>
        <p:spPr>
          <a:xfrm>
            <a:off x="244150" y="2155850"/>
            <a:ext cx="3768300" cy="21822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15"/>
          <p:cNvSpPr/>
          <p:nvPr/>
        </p:nvSpPr>
        <p:spPr>
          <a:xfrm>
            <a:off x="244150" y="692025"/>
            <a:ext cx="27615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15"/>
          <p:cNvSpPr txBox="1"/>
          <p:nvPr/>
        </p:nvSpPr>
        <p:spPr>
          <a:xfrm>
            <a:off x="286241" y="692025"/>
            <a:ext cx="4909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5000">
                <a:solidFill>
                  <a:srgbClr val="FF2479"/>
                </a:solidFill>
                <a:latin typeface="Anton"/>
                <a:ea typeface="Anton"/>
                <a:cs typeface="Anton"/>
                <a:sym typeface="Anton"/>
              </a:rPr>
              <a:t>Statistics</a:t>
            </a:r>
            <a:endParaRPr b="1" sz="5000">
              <a:solidFill>
                <a:srgbClr val="FF2479"/>
              </a:solidFill>
              <a:latin typeface="Anton"/>
              <a:ea typeface="Anton"/>
              <a:cs typeface="Anton"/>
              <a:sym typeface="Anton"/>
            </a:endParaRPr>
          </a:p>
        </p:txBody>
      </p:sp>
      <p:sp>
        <p:nvSpPr>
          <p:cNvPr id="128" name="Google Shape;128;p15"/>
          <p:cNvSpPr txBox="1"/>
          <p:nvPr/>
        </p:nvSpPr>
        <p:spPr>
          <a:xfrm>
            <a:off x="286250" y="2240574"/>
            <a:ext cx="3628500" cy="24021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Open Sans"/>
                <a:ea typeface="Open Sans"/>
                <a:cs typeface="Open Sans"/>
                <a:sym typeface="Open Sans"/>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In faucibus tempor diam porta sagittis. Cras eu ante id odio molestie facilisis. Donec in ipsum varius, efficitur magna sed, sagittis nibh. Sed id tellus eget neque hendrerit finibus et in nunc. Curabitur lacinia nec elit nec tincidunt. Suspendisse at vulputate lorem. Curabitur neque neque, dignissim porta arcu vel, ullamcorper lacinia diam.</a:t>
            </a:r>
            <a:endParaRPr sz="800">
              <a:solidFill>
                <a:srgbClr val="FFFFFF"/>
              </a:solidFill>
              <a:latin typeface="Open Sans"/>
              <a:ea typeface="Open Sans"/>
              <a:cs typeface="Open Sans"/>
              <a:sym typeface="Open Sans"/>
            </a:endParaRPr>
          </a:p>
          <a:p>
            <a:pPr indent="0" lvl="0" marL="0" rtl="0" algn="just">
              <a:lnSpc>
                <a:spcPct val="115000"/>
              </a:lnSpc>
              <a:spcBef>
                <a:spcPts val="1100"/>
              </a:spcBef>
              <a:spcAft>
                <a:spcPts val="0"/>
              </a:spcAft>
              <a:buNone/>
            </a:pPr>
            <a:r>
              <a:t/>
            </a:r>
            <a:endParaRPr sz="800">
              <a:solidFill>
                <a:srgbClr val="FFFFFF"/>
              </a:solidFill>
              <a:latin typeface="Open Sans"/>
              <a:ea typeface="Open Sans"/>
              <a:cs typeface="Open Sans"/>
              <a:sym typeface="Open Sans"/>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cxnSp>
        <p:nvCxnSpPr>
          <p:cNvPr id="129" name="Google Shape;129;p15"/>
          <p:cNvCxnSpPr/>
          <p:nvPr/>
        </p:nvCxnSpPr>
        <p:spPr>
          <a:xfrm>
            <a:off x="1624900" y="1848725"/>
            <a:ext cx="0" cy="255300"/>
          </a:xfrm>
          <a:prstGeom prst="straightConnector1">
            <a:avLst/>
          </a:prstGeom>
          <a:noFill/>
          <a:ln cap="flat" cmpd="sng" w="9525">
            <a:solidFill>
              <a:srgbClr val="FF2479"/>
            </a:solidFill>
            <a:prstDash val="dot"/>
            <a:round/>
            <a:headEnd len="med" w="med" type="none"/>
            <a:tailEnd len="med" w="med" type="none"/>
          </a:ln>
        </p:spPr>
      </p:cxn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3" name="Shape 133"/>
        <p:cNvGrpSpPr/>
        <p:nvPr/>
      </p:nvGrpSpPr>
      <p:grpSpPr>
        <a:xfrm>
          <a:off x="0" y="0"/>
          <a:ext cx="0" cy="0"/>
          <a:chOff x="0" y="0"/>
          <a:chExt cx="0" cy="0"/>
        </a:xfrm>
      </p:grpSpPr>
      <p:sp>
        <p:nvSpPr>
          <p:cNvPr id="134" name="Google Shape;134;p16"/>
          <p:cNvSpPr/>
          <p:nvPr/>
        </p:nvSpPr>
        <p:spPr>
          <a:xfrm>
            <a:off x="543850" y="1531700"/>
            <a:ext cx="20352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16"/>
          <p:cNvSpPr txBox="1"/>
          <p:nvPr/>
        </p:nvSpPr>
        <p:spPr>
          <a:xfrm>
            <a:off x="387810" y="1894450"/>
            <a:ext cx="2235000" cy="466500"/>
          </a:xfrm>
          <a:prstGeom prst="rect">
            <a:avLst/>
          </a:prstGeom>
          <a:noFill/>
          <a:ln>
            <a:noFill/>
          </a:ln>
        </p:spPr>
        <p:txBody>
          <a:bodyPr anchorCtr="0" anchor="ctr" bIns="91425" lIns="91425" spcFirstLastPara="1" rIns="91425" wrap="square" tIns="91425">
            <a:noAutofit/>
          </a:bodyPr>
          <a:lstStyle/>
          <a:p>
            <a:pPr indent="0" lvl="0" marL="0" rtl="0" algn="ctr">
              <a:lnSpc>
                <a:spcPct val="130000"/>
              </a:lnSpc>
              <a:spcBef>
                <a:spcPts val="0"/>
              </a:spcBef>
              <a:spcAft>
                <a:spcPts val="0"/>
              </a:spcAft>
              <a:buNone/>
            </a:pPr>
            <a:r>
              <a:rPr b="1" lang="es">
                <a:solidFill>
                  <a:srgbClr val="FFFFFF"/>
                </a:solidFill>
                <a:highlight>
                  <a:srgbClr val="FF2479"/>
                </a:highlight>
                <a:latin typeface="Anton"/>
                <a:ea typeface="Anton"/>
                <a:cs typeface="Anton"/>
                <a:sym typeface="Anton"/>
              </a:rPr>
              <a:t>AENEAN IN MAGNA</a:t>
            </a:r>
            <a:endParaRPr b="1">
              <a:solidFill>
                <a:srgbClr val="FFFFFF"/>
              </a:solidFill>
              <a:highlight>
                <a:srgbClr val="FF2479"/>
              </a:highlight>
              <a:latin typeface="Anton"/>
              <a:ea typeface="Anton"/>
              <a:cs typeface="Anton"/>
              <a:sym typeface="Anton"/>
            </a:endParaRPr>
          </a:p>
          <a:p>
            <a:pPr indent="0" lvl="0" marL="0" rtl="0" algn="ctr">
              <a:lnSpc>
                <a:spcPct val="130000"/>
              </a:lnSpc>
              <a:spcBef>
                <a:spcPts val="0"/>
              </a:spcBef>
              <a:spcAft>
                <a:spcPts val="0"/>
              </a:spcAft>
              <a:buClr>
                <a:srgbClr val="000000"/>
              </a:buClr>
              <a:buSzPts val="1100"/>
              <a:buFont typeface="Arial"/>
              <a:buNone/>
            </a:pPr>
            <a:r>
              <a:rPr lang="es" sz="1000">
                <a:solidFill>
                  <a:srgbClr val="FFFFFF"/>
                </a:solidFill>
                <a:latin typeface="Quicksand"/>
                <a:ea typeface="Quicksand"/>
                <a:cs typeface="Quicksand"/>
                <a:sym typeface="Quicksand"/>
              </a:rPr>
              <a:t>Nullam nisl odio, mattis vel magna quis,</a:t>
            </a:r>
            <a:endParaRPr b="1">
              <a:solidFill>
                <a:srgbClr val="FFFFFF"/>
              </a:solidFill>
              <a:latin typeface="Quicksand"/>
              <a:ea typeface="Quicksand"/>
              <a:cs typeface="Quicksand"/>
              <a:sym typeface="Quicksand"/>
            </a:endParaRPr>
          </a:p>
        </p:txBody>
      </p:sp>
      <p:pic>
        <p:nvPicPr>
          <p:cNvPr id="136" name="Google Shape;136;p16"/>
          <p:cNvPicPr preferRelativeResize="0"/>
          <p:nvPr/>
        </p:nvPicPr>
        <p:blipFill>
          <a:blip r:embed="rId3">
            <a:alphaModFix/>
          </a:blip>
          <a:stretch>
            <a:fillRect/>
          </a:stretch>
        </p:blipFill>
        <p:spPr>
          <a:xfrm>
            <a:off x="6387375" y="582250"/>
            <a:ext cx="788225" cy="788225"/>
          </a:xfrm>
          <a:prstGeom prst="rect">
            <a:avLst/>
          </a:prstGeom>
          <a:noFill/>
          <a:ln>
            <a:noFill/>
          </a:ln>
        </p:spPr>
      </p:pic>
      <p:pic>
        <p:nvPicPr>
          <p:cNvPr id="137" name="Google Shape;137;p16"/>
          <p:cNvPicPr preferRelativeResize="0"/>
          <p:nvPr/>
        </p:nvPicPr>
        <p:blipFill>
          <a:blip r:embed="rId4">
            <a:alphaModFix/>
          </a:blip>
          <a:stretch>
            <a:fillRect/>
          </a:stretch>
        </p:blipFill>
        <p:spPr>
          <a:xfrm>
            <a:off x="3699325" y="582250"/>
            <a:ext cx="788225" cy="788225"/>
          </a:xfrm>
          <a:prstGeom prst="rect">
            <a:avLst/>
          </a:prstGeom>
          <a:noFill/>
          <a:ln>
            <a:noFill/>
          </a:ln>
        </p:spPr>
      </p:pic>
      <p:pic>
        <p:nvPicPr>
          <p:cNvPr id="138" name="Google Shape;138;p16"/>
          <p:cNvPicPr preferRelativeResize="0"/>
          <p:nvPr/>
        </p:nvPicPr>
        <p:blipFill>
          <a:blip r:embed="rId5">
            <a:alphaModFix/>
          </a:blip>
          <a:stretch>
            <a:fillRect/>
          </a:stretch>
        </p:blipFill>
        <p:spPr>
          <a:xfrm>
            <a:off x="1167325" y="582250"/>
            <a:ext cx="788225" cy="788225"/>
          </a:xfrm>
          <a:prstGeom prst="rect">
            <a:avLst/>
          </a:prstGeom>
          <a:noFill/>
          <a:ln>
            <a:noFill/>
          </a:ln>
        </p:spPr>
      </p:pic>
      <p:sp>
        <p:nvSpPr>
          <p:cNvPr id="139" name="Google Shape;139;p16"/>
          <p:cNvSpPr/>
          <p:nvPr/>
        </p:nvSpPr>
        <p:spPr>
          <a:xfrm>
            <a:off x="3132000" y="1531700"/>
            <a:ext cx="20352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16"/>
          <p:cNvSpPr txBox="1"/>
          <p:nvPr/>
        </p:nvSpPr>
        <p:spPr>
          <a:xfrm>
            <a:off x="2975960" y="1894450"/>
            <a:ext cx="2235000" cy="466500"/>
          </a:xfrm>
          <a:prstGeom prst="rect">
            <a:avLst/>
          </a:prstGeom>
          <a:noFill/>
          <a:ln>
            <a:noFill/>
          </a:ln>
        </p:spPr>
        <p:txBody>
          <a:bodyPr anchorCtr="0" anchor="ctr" bIns="91425" lIns="91425" spcFirstLastPara="1" rIns="91425" wrap="square" tIns="91425">
            <a:noAutofit/>
          </a:bodyPr>
          <a:lstStyle/>
          <a:p>
            <a:pPr indent="0" lvl="0" marL="0" rtl="0" algn="ctr">
              <a:lnSpc>
                <a:spcPct val="130000"/>
              </a:lnSpc>
              <a:spcBef>
                <a:spcPts val="0"/>
              </a:spcBef>
              <a:spcAft>
                <a:spcPts val="0"/>
              </a:spcAft>
              <a:buNone/>
            </a:pPr>
            <a:r>
              <a:rPr b="1" lang="es">
                <a:solidFill>
                  <a:srgbClr val="FFFFFF"/>
                </a:solidFill>
                <a:highlight>
                  <a:srgbClr val="FF2479"/>
                </a:highlight>
                <a:latin typeface="Anton"/>
                <a:ea typeface="Anton"/>
                <a:cs typeface="Anton"/>
                <a:sym typeface="Anton"/>
              </a:rPr>
              <a:t>AENEAN IN MAGNA</a:t>
            </a:r>
            <a:endParaRPr b="1">
              <a:solidFill>
                <a:srgbClr val="FFFFFF"/>
              </a:solidFill>
              <a:highlight>
                <a:srgbClr val="FF2479"/>
              </a:highlight>
              <a:latin typeface="Anton"/>
              <a:ea typeface="Anton"/>
              <a:cs typeface="Anton"/>
              <a:sym typeface="Anton"/>
            </a:endParaRPr>
          </a:p>
          <a:p>
            <a:pPr indent="0" lvl="0" marL="0" rtl="0" algn="ctr">
              <a:lnSpc>
                <a:spcPct val="130000"/>
              </a:lnSpc>
              <a:spcBef>
                <a:spcPts val="0"/>
              </a:spcBef>
              <a:spcAft>
                <a:spcPts val="0"/>
              </a:spcAft>
              <a:buClr>
                <a:srgbClr val="000000"/>
              </a:buClr>
              <a:buSzPts val="1100"/>
              <a:buFont typeface="Arial"/>
              <a:buNone/>
            </a:pPr>
            <a:r>
              <a:rPr lang="es" sz="1000">
                <a:solidFill>
                  <a:srgbClr val="FFFFFF"/>
                </a:solidFill>
                <a:latin typeface="Quicksand"/>
                <a:ea typeface="Quicksand"/>
                <a:cs typeface="Quicksand"/>
                <a:sym typeface="Quicksand"/>
              </a:rPr>
              <a:t>Nullam nisl odio, mattis vel magna quis,</a:t>
            </a:r>
            <a:endParaRPr b="1">
              <a:solidFill>
                <a:srgbClr val="FFFFFF"/>
              </a:solidFill>
              <a:latin typeface="Quicksand"/>
              <a:ea typeface="Quicksand"/>
              <a:cs typeface="Quicksand"/>
              <a:sym typeface="Quicksand"/>
            </a:endParaRPr>
          </a:p>
        </p:txBody>
      </p:sp>
      <p:sp>
        <p:nvSpPr>
          <p:cNvPr id="141" name="Google Shape;141;p16"/>
          <p:cNvSpPr/>
          <p:nvPr/>
        </p:nvSpPr>
        <p:spPr>
          <a:xfrm>
            <a:off x="5763900" y="1531700"/>
            <a:ext cx="20352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16"/>
          <p:cNvSpPr txBox="1"/>
          <p:nvPr/>
        </p:nvSpPr>
        <p:spPr>
          <a:xfrm>
            <a:off x="5607860" y="1894450"/>
            <a:ext cx="2235000" cy="466500"/>
          </a:xfrm>
          <a:prstGeom prst="rect">
            <a:avLst/>
          </a:prstGeom>
          <a:noFill/>
          <a:ln>
            <a:noFill/>
          </a:ln>
        </p:spPr>
        <p:txBody>
          <a:bodyPr anchorCtr="0" anchor="ctr" bIns="91425" lIns="91425" spcFirstLastPara="1" rIns="91425" wrap="square" tIns="91425">
            <a:noAutofit/>
          </a:bodyPr>
          <a:lstStyle/>
          <a:p>
            <a:pPr indent="0" lvl="0" marL="0" rtl="0" algn="ctr">
              <a:lnSpc>
                <a:spcPct val="130000"/>
              </a:lnSpc>
              <a:spcBef>
                <a:spcPts val="0"/>
              </a:spcBef>
              <a:spcAft>
                <a:spcPts val="0"/>
              </a:spcAft>
              <a:buNone/>
            </a:pPr>
            <a:r>
              <a:rPr b="1" lang="es">
                <a:solidFill>
                  <a:srgbClr val="FFFFFF"/>
                </a:solidFill>
                <a:highlight>
                  <a:srgbClr val="FF2479"/>
                </a:highlight>
                <a:latin typeface="Anton"/>
                <a:ea typeface="Anton"/>
                <a:cs typeface="Anton"/>
                <a:sym typeface="Anton"/>
              </a:rPr>
              <a:t>AENEAN IN MAGNA</a:t>
            </a:r>
            <a:endParaRPr b="1">
              <a:solidFill>
                <a:srgbClr val="FFFFFF"/>
              </a:solidFill>
              <a:highlight>
                <a:srgbClr val="FF2479"/>
              </a:highlight>
              <a:latin typeface="Anton"/>
              <a:ea typeface="Anton"/>
              <a:cs typeface="Anton"/>
              <a:sym typeface="Anton"/>
            </a:endParaRPr>
          </a:p>
          <a:p>
            <a:pPr indent="0" lvl="0" marL="0" rtl="0" algn="ctr">
              <a:lnSpc>
                <a:spcPct val="130000"/>
              </a:lnSpc>
              <a:spcBef>
                <a:spcPts val="0"/>
              </a:spcBef>
              <a:spcAft>
                <a:spcPts val="0"/>
              </a:spcAft>
              <a:buClr>
                <a:srgbClr val="000000"/>
              </a:buClr>
              <a:buSzPts val="1100"/>
              <a:buFont typeface="Arial"/>
              <a:buNone/>
            </a:pPr>
            <a:r>
              <a:rPr lang="es" sz="1000">
                <a:solidFill>
                  <a:srgbClr val="FFFFFF"/>
                </a:solidFill>
                <a:latin typeface="Quicksand"/>
                <a:ea typeface="Quicksand"/>
                <a:cs typeface="Quicksand"/>
                <a:sym typeface="Quicksand"/>
              </a:rPr>
              <a:t>Nullam nisl odio, mattis vel magna quis,</a:t>
            </a:r>
            <a:endParaRPr b="1">
              <a:solidFill>
                <a:srgbClr val="FFFFFF"/>
              </a:solidFill>
              <a:latin typeface="Quicksand"/>
              <a:ea typeface="Quicksand"/>
              <a:cs typeface="Quicksand"/>
              <a:sym typeface="Quicksand"/>
            </a:endParaRPr>
          </a:p>
        </p:txBody>
      </p:sp>
      <p:sp>
        <p:nvSpPr>
          <p:cNvPr id="143" name="Google Shape;143;p16"/>
          <p:cNvSpPr/>
          <p:nvPr/>
        </p:nvSpPr>
        <p:spPr>
          <a:xfrm>
            <a:off x="543850" y="3311500"/>
            <a:ext cx="75987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16"/>
          <p:cNvSpPr txBox="1"/>
          <p:nvPr/>
        </p:nvSpPr>
        <p:spPr>
          <a:xfrm>
            <a:off x="1694841" y="3350825"/>
            <a:ext cx="49095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3800">
                <a:solidFill>
                  <a:srgbClr val="FFFFFF"/>
                </a:solidFill>
                <a:latin typeface="Anton"/>
                <a:ea typeface="Anton"/>
                <a:cs typeface="Anton"/>
                <a:sym typeface="Anton"/>
              </a:rPr>
              <a:t>Etiam gravida sed</a:t>
            </a:r>
            <a:endParaRPr b="1" sz="3800">
              <a:solidFill>
                <a:srgbClr val="FFFFFF"/>
              </a:solidFill>
              <a:latin typeface="Anton"/>
              <a:ea typeface="Anton"/>
              <a:cs typeface="Anton"/>
              <a:sym typeface="Anton"/>
            </a:endParaRPr>
          </a:p>
        </p:txBody>
      </p:sp>
      <p:sp>
        <p:nvSpPr>
          <p:cNvPr id="145" name="Google Shape;145;p16"/>
          <p:cNvSpPr txBox="1"/>
          <p:nvPr/>
        </p:nvSpPr>
        <p:spPr>
          <a:xfrm>
            <a:off x="1694858" y="3923525"/>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s" sz="1600">
                <a:solidFill>
                  <a:srgbClr val="FF2479"/>
                </a:solidFill>
                <a:latin typeface="Anton"/>
                <a:ea typeface="Anton"/>
                <a:cs typeface="Anton"/>
                <a:sym typeface="Anton"/>
              </a:rPr>
              <a:t>Nulla et velit vel nulla</a:t>
            </a:r>
            <a:endParaRPr sz="1600">
              <a:solidFill>
                <a:srgbClr val="FF2479"/>
              </a:solidFill>
              <a:latin typeface="Anton"/>
              <a:ea typeface="Anton"/>
              <a:cs typeface="Anton"/>
              <a:sym typeface="Anton"/>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9" name="Shape 149"/>
        <p:cNvGrpSpPr/>
        <p:nvPr/>
      </p:nvGrpSpPr>
      <p:grpSpPr>
        <a:xfrm>
          <a:off x="0" y="0"/>
          <a:ext cx="0" cy="0"/>
          <a:chOff x="0" y="0"/>
          <a:chExt cx="0" cy="0"/>
        </a:xfrm>
      </p:grpSpPr>
      <p:pic>
        <p:nvPicPr>
          <p:cNvPr descr="iphone.png" id="150" name="Google Shape;150;p17"/>
          <p:cNvPicPr preferRelativeResize="0"/>
          <p:nvPr/>
        </p:nvPicPr>
        <p:blipFill>
          <a:blip r:embed="rId3">
            <a:alphaModFix/>
          </a:blip>
          <a:stretch>
            <a:fillRect/>
          </a:stretch>
        </p:blipFill>
        <p:spPr>
          <a:xfrm>
            <a:off x="5598625" y="310162"/>
            <a:ext cx="2341625" cy="4453776"/>
          </a:xfrm>
          <a:prstGeom prst="rect">
            <a:avLst/>
          </a:prstGeom>
          <a:noFill/>
          <a:ln>
            <a:noFill/>
          </a:ln>
        </p:spPr>
      </p:pic>
      <p:sp>
        <p:nvSpPr>
          <p:cNvPr id="151" name="Google Shape;151;p17"/>
          <p:cNvSpPr/>
          <p:nvPr/>
        </p:nvSpPr>
        <p:spPr>
          <a:xfrm>
            <a:off x="5884863" y="1002500"/>
            <a:ext cx="1769100" cy="3158100"/>
          </a:xfrm>
          <a:prstGeom prst="rect">
            <a:avLst/>
          </a:prstGeom>
          <a:solidFill>
            <a:srgbClr val="000000"/>
          </a:solidFill>
          <a:ln cap="flat" cmpd="sng" w="9525">
            <a:solidFill>
              <a:srgbClr val="59595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 name="Google Shape;152;p17"/>
          <p:cNvSpPr/>
          <p:nvPr/>
        </p:nvSpPr>
        <p:spPr>
          <a:xfrm>
            <a:off x="892800" y="446925"/>
            <a:ext cx="38103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17"/>
          <p:cNvSpPr txBox="1"/>
          <p:nvPr/>
        </p:nvSpPr>
        <p:spPr>
          <a:xfrm>
            <a:off x="934891" y="446925"/>
            <a:ext cx="4909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2479"/>
                </a:solidFill>
                <a:latin typeface="Anton"/>
                <a:ea typeface="Anton"/>
                <a:cs typeface="Anton"/>
                <a:sym typeface="Anton"/>
              </a:rPr>
              <a:t>iPHONE DEMO</a:t>
            </a:r>
            <a:endParaRPr b="1" sz="3800">
              <a:solidFill>
                <a:srgbClr val="FF2479"/>
              </a:solidFill>
              <a:latin typeface="Anton"/>
              <a:ea typeface="Anton"/>
              <a:cs typeface="Anton"/>
              <a:sym typeface="Anton"/>
            </a:endParaRPr>
          </a:p>
        </p:txBody>
      </p:sp>
      <p:sp>
        <p:nvSpPr>
          <p:cNvPr id="154" name="Google Shape;154;p17"/>
          <p:cNvSpPr txBox="1"/>
          <p:nvPr/>
        </p:nvSpPr>
        <p:spPr>
          <a:xfrm>
            <a:off x="934908" y="1019625"/>
            <a:ext cx="46443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Clr>
                <a:srgbClr val="000000"/>
              </a:buClr>
              <a:buSzPts val="1100"/>
              <a:buFont typeface="Arial"/>
              <a:buNone/>
            </a:pPr>
            <a:r>
              <a:rPr lang="es" sz="1600">
                <a:solidFill>
                  <a:srgbClr val="FFFFFF"/>
                </a:solidFill>
                <a:latin typeface="Anton"/>
                <a:ea typeface="Anton"/>
                <a:cs typeface="Anton"/>
                <a:sym typeface="Anton"/>
              </a:rPr>
              <a:t>Nulla et velit vel nulla</a:t>
            </a:r>
            <a:endParaRPr sz="1600">
              <a:solidFill>
                <a:srgbClr val="FFFFFF"/>
              </a:solidFill>
              <a:latin typeface="Anton"/>
              <a:ea typeface="Anton"/>
              <a:cs typeface="Anton"/>
              <a:sym typeface="Anton"/>
            </a:endParaRPr>
          </a:p>
        </p:txBody>
      </p:sp>
      <p:sp>
        <p:nvSpPr>
          <p:cNvPr id="155" name="Google Shape;155;p17"/>
          <p:cNvSpPr/>
          <p:nvPr/>
        </p:nvSpPr>
        <p:spPr>
          <a:xfrm>
            <a:off x="892800" y="2024550"/>
            <a:ext cx="3768300" cy="27855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17"/>
          <p:cNvSpPr txBox="1"/>
          <p:nvPr/>
        </p:nvSpPr>
        <p:spPr>
          <a:xfrm>
            <a:off x="934900" y="2109274"/>
            <a:ext cx="3628500" cy="24021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Quicksand"/>
                <a:ea typeface="Quicksand"/>
                <a:cs typeface="Quicksand"/>
                <a:sym typeface="Quicksand"/>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In faucibus tempor diam porta sagittis. Cras eu ante id odio molestie facilisis. Donec in ipsum varius, efficitur magna sed, sagittis nibh. Sed id tellus eget neque hendrerit finibus et in nunc. Curabitur lacinia nec elit nec tincidunt. Suspendisse at vulputate lorem. Curabitur neque neque, dignissim porta arcu vel, ullamcorper lacinia diam.</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rPr lang="es" sz="800">
                <a:solidFill>
                  <a:srgbClr val="FFFFFF"/>
                </a:solidFill>
                <a:latin typeface="Quicksand"/>
                <a:ea typeface="Quicksand"/>
                <a:cs typeface="Quicksand"/>
                <a:sym typeface="Quicksand"/>
              </a:rPr>
              <a:t>Maecenas sollicitudin pharetra mauris id luctus. Proin et tortor et diam semper interdum nec ornare mi. Nullam accumsan iaculis tortor, et blandit dui tempor id. </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t/>
            </a:r>
            <a:endParaRPr sz="800">
              <a:solidFill>
                <a:srgbClr val="FFFFFF"/>
              </a:solidFill>
              <a:latin typeface="Quicksand"/>
              <a:ea typeface="Quicksand"/>
              <a:cs typeface="Quicksand"/>
              <a:sym typeface="Quicksand"/>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cxnSp>
        <p:nvCxnSpPr>
          <p:cNvPr id="157" name="Google Shape;157;p17"/>
          <p:cNvCxnSpPr/>
          <p:nvPr/>
        </p:nvCxnSpPr>
        <p:spPr>
          <a:xfrm>
            <a:off x="2797950" y="1582159"/>
            <a:ext cx="0" cy="420900"/>
          </a:xfrm>
          <a:prstGeom prst="straightConnector1">
            <a:avLst/>
          </a:prstGeom>
          <a:noFill/>
          <a:ln cap="flat" cmpd="sng" w="9525">
            <a:solidFill>
              <a:srgbClr val="FF2479"/>
            </a:solidFill>
            <a:prstDash val="dot"/>
            <a:round/>
            <a:headEnd len="med" w="med" type="none"/>
            <a:tailEnd len="med" w="med" type="none"/>
          </a:ln>
        </p:spPr>
      </p:cxnSp>
      <p:pic>
        <p:nvPicPr>
          <p:cNvPr id="158" name="Google Shape;158;p17"/>
          <p:cNvPicPr preferRelativeResize="0"/>
          <p:nvPr/>
        </p:nvPicPr>
        <p:blipFill rotWithShape="1">
          <a:blip r:embed="rId4">
            <a:alphaModFix/>
          </a:blip>
          <a:srcRect b="0" l="0" r="78144" t="0"/>
          <a:stretch/>
        </p:blipFill>
        <p:spPr>
          <a:xfrm>
            <a:off x="6538854" y="1988262"/>
            <a:ext cx="790680" cy="1166974"/>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2" name="Shape 162"/>
        <p:cNvGrpSpPr/>
        <p:nvPr/>
      </p:nvGrpSpPr>
      <p:grpSpPr>
        <a:xfrm>
          <a:off x="0" y="0"/>
          <a:ext cx="0" cy="0"/>
          <a:chOff x="0" y="0"/>
          <a:chExt cx="0" cy="0"/>
        </a:xfrm>
      </p:grpSpPr>
      <p:sp>
        <p:nvSpPr>
          <p:cNvPr id="163" name="Google Shape;163;p18"/>
          <p:cNvSpPr/>
          <p:nvPr/>
        </p:nvSpPr>
        <p:spPr>
          <a:xfrm>
            <a:off x="2666800" y="427275"/>
            <a:ext cx="38103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18"/>
          <p:cNvSpPr txBox="1"/>
          <p:nvPr/>
        </p:nvSpPr>
        <p:spPr>
          <a:xfrm>
            <a:off x="2708898" y="427275"/>
            <a:ext cx="37683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s" sz="3800">
                <a:solidFill>
                  <a:srgbClr val="FF2479"/>
                </a:solidFill>
                <a:latin typeface="Anton"/>
                <a:ea typeface="Anton"/>
                <a:cs typeface="Anton"/>
                <a:sym typeface="Anton"/>
              </a:rPr>
              <a:t>Donec in ipsum </a:t>
            </a:r>
            <a:endParaRPr b="1" sz="3800">
              <a:solidFill>
                <a:srgbClr val="FF2479"/>
              </a:solidFill>
              <a:latin typeface="Anton"/>
              <a:ea typeface="Anton"/>
              <a:cs typeface="Anton"/>
              <a:sym typeface="Anton"/>
            </a:endParaRPr>
          </a:p>
          <a:p>
            <a:pPr indent="0" lvl="0" marL="0" rtl="0" algn="ctr">
              <a:spcBef>
                <a:spcPts val="0"/>
              </a:spcBef>
              <a:spcAft>
                <a:spcPts val="0"/>
              </a:spcAft>
              <a:buClr>
                <a:schemeClr val="dk1"/>
              </a:buClr>
              <a:buSzPts val="1100"/>
              <a:buFont typeface="Arial"/>
              <a:buNone/>
            </a:pPr>
            <a:r>
              <a:t/>
            </a:r>
            <a:endParaRPr b="1" sz="3800">
              <a:solidFill>
                <a:srgbClr val="FF2479"/>
              </a:solidFill>
              <a:latin typeface="Anton"/>
              <a:ea typeface="Anton"/>
              <a:cs typeface="Anton"/>
              <a:sym typeface="Anton"/>
            </a:endParaRPr>
          </a:p>
          <a:p>
            <a:pPr indent="0" lvl="0" marL="0" rtl="0" algn="ctr">
              <a:spcBef>
                <a:spcPts val="0"/>
              </a:spcBef>
              <a:spcAft>
                <a:spcPts val="0"/>
              </a:spcAft>
              <a:buNone/>
            </a:pPr>
            <a:r>
              <a:t/>
            </a:r>
            <a:endParaRPr b="1" sz="3800">
              <a:solidFill>
                <a:srgbClr val="FF2479"/>
              </a:solidFill>
              <a:latin typeface="Anton"/>
              <a:ea typeface="Anton"/>
              <a:cs typeface="Anton"/>
              <a:sym typeface="Anton"/>
            </a:endParaRPr>
          </a:p>
        </p:txBody>
      </p:sp>
      <p:sp>
        <p:nvSpPr>
          <p:cNvPr id="165" name="Google Shape;165;p18"/>
          <p:cNvSpPr txBox="1"/>
          <p:nvPr/>
        </p:nvSpPr>
        <p:spPr>
          <a:xfrm>
            <a:off x="2708901" y="999975"/>
            <a:ext cx="3768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s" sz="1600">
                <a:solidFill>
                  <a:srgbClr val="FFFFFF"/>
                </a:solidFill>
                <a:latin typeface="Anton"/>
                <a:ea typeface="Anton"/>
                <a:cs typeface="Anton"/>
                <a:sym typeface="Anton"/>
              </a:rPr>
              <a:t>Nulla et velit vel nulla</a:t>
            </a:r>
            <a:endParaRPr sz="1600">
              <a:solidFill>
                <a:srgbClr val="FFFFFF"/>
              </a:solidFill>
              <a:latin typeface="Anton"/>
              <a:ea typeface="Anton"/>
              <a:cs typeface="Anton"/>
              <a:sym typeface="Anton"/>
            </a:endParaRPr>
          </a:p>
        </p:txBody>
      </p:sp>
      <p:sp>
        <p:nvSpPr>
          <p:cNvPr id="166" name="Google Shape;166;p18"/>
          <p:cNvSpPr/>
          <p:nvPr/>
        </p:nvSpPr>
        <p:spPr>
          <a:xfrm>
            <a:off x="892800" y="2024550"/>
            <a:ext cx="3405300" cy="27855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18"/>
          <p:cNvSpPr txBox="1"/>
          <p:nvPr/>
        </p:nvSpPr>
        <p:spPr>
          <a:xfrm>
            <a:off x="930846" y="2109274"/>
            <a:ext cx="3279000" cy="24021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Quicksand"/>
                <a:ea typeface="Quicksand"/>
                <a:cs typeface="Quicksand"/>
                <a:sym typeface="Quicksand"/>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In faucibus tempor diam porta sagittis. Cras eu ante id odio molestie facilisis. Donec in ipsum varius, efficitur magna sed, sagittis nibh. Sed id tellus eget neque hendrerit finibus et in nunc. Curabitur lacinia nec elit nec tincidunt. Suspendisse at vulputate lorem. Curabitur neque neque, dignissim porta arcu vel, ullamcorper lacinia diam.</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rPr lang="es" sz="800">
                <a:solidFill>
                  <a:srgbClr val="FFFFFF"/>
                </a:solidFill>
                <a:latin typeface="Quicksand"/>
                <a:ea typeface="Quicksand"/>
                <a:cs typeface="Quicksand"/>
                <a:sym typeface="Quicksand"/>
              </a:rPr>
              <a:t>Maecenas sollicitudin pharetra mauris id luctus. Proin et tortor et diam semper interdum nec ornare mi. </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t/>
            </a:r>
            <a:endParaRPr sz="800">
              <a:solidFill>
                <a:srgbClr val="FFFFFF"/>
              </a:solidFill>
              <a:latin typeface="Quicksand"/>
              <a:ea typeface="Quicksand"/>
              <a:cs typeface="Quicksand"/>
              <a:sym typeface="Quicksand"/>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sp>
        <p:nvSpPr>
          <p:cNvPr id="168" name="Google Shape;168;p18"/>
          <p:cNvSpPr/>
          <p:nvPr/>
        </p:nvSpPr>
        <p:spPr>
          <a:xfrm>
            <a:off x="4889675" y="2024550"/>
            <a:ext cx="3405300" cy="27855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18"/>
          <p:cNvSpPr txBox="1"/>
          <p:nvPr/>
        </p:nvSpPr>
        <p:spPr>
          <a:xfrm>
            <a:off x="4927721" y="2109274"/>
            <a:ext cx="3279000" cy="24021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Quicksand"/>
                <a:ea typeface="Quicksand"/>
                <a:cs typeface="Quicksand"/>
                <a:sym typeface="Quicksand"/>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In faucibus tempor diam porta sagittis. Cras eu ante id odio molestie facilisis. Donec in ipsum varius, efficitur magna sed, sagittis nibh. Sed id tellus eget neque hendrerit finibus et in nunc. Curabitur lacinia nec elit nec tincidunt. Suspendisse at vulputate lorem. Curabitur neque neque, dignissim porta arcu vel, ullamcorper lacinia diam.</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rPr lang="es" sz="800">
                <a:solidFill>
                  <a:srgbClr val="FFFFFF"/>
                </a:solidFill>
                <a:latin typeface="Quicksand"/>
                <a:ea typeface="Quicksand"/>
                <a:cs typeface="Quicksand"/>
                <a:sym typeface="Quicksand"/>
              </a:rPr>
              <a:t>Maecenas sollicitudin pharetra mauris id luctus. Proin et tortor et diam semper interdum nec ornare mi. </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t/>
            </a:r>
            <a:endParaRPr sz="800">
              <a:solidFill>
                <a:srgbClr val="FFFFFF"/>
              </a:solidFill>
              <a:latin typeface="Quicksand"/>
              <a:ea typeface="Quicksand"/>
              <a:cs typeface="Quicksand"/>
              <a:sym typeface="Quicksand"/>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cxnSp>
        <p:nvCxnSpPr>
          <p:cNvPr id="170" name="Google Shape;170;p18"/>
          <p:cNvCxnSpPr/>
          <p:nvPr/>
        </p:nvCxnSpPr>
        <p:spPr>
          <a:xfrm>
            <a:off x="4572000" y="1532184"/>
            <a:ext cx="8100" cy="223800"/>
          </a:xfrm>
          <a:prstGeom prst="straightConnector1">
            <a:avLst/>
          </a:prstGeom>
          <a:noFill/>
          <a:ln cap="flat" cmpd="sng" w="9525">
            <a:solidFill>
              <a:srgbClr val="FF2479"/>
            </a:solidFill>
            <a:prstDash val="dot"/>
            <a:round/>
            <a:headEnd len="med" w="med" type="none"/>
            <a:tailEnd len="med" w="med" type="none"/>
          </a:ln>
        </p:spPr>
      </p:cxnSp>
      <p:cxnSp>
        <p:nvCxnSpPr>
          <p:cNvPr id="171" name="Google Shape;171;p18"/>
          <p:cNvCxnSpPr/>
          <p:nvPr/>
        </p:nvCxnSpPr>
        <p:spPr>
          <a:xfrm rot="10800000">
            <a:off x="2686650" y="1755975"/>
            <a:ext cx="3793500" cy="0"/>
          </a:xfrm>
          <a:prstGeom prst="straightConnector1">
            <a:avLst/>
          </a:prstGeom>
          <a:noFill/>
          <a:ln cap="flat" cmpd="sng" w="9525">
            <a:solidFill>
              <a:srgbClr val="FF2479"/>
            </a:solidFill>
            <a:prstDash val="dot"/>
            <a:round/>
            <a:headEnd len="med" w="med" type="none"/>
            <a:tailEnd len="med" w="med" type="none"/>
          </a:ln>
        </p:spPr>
      </p:cxnSp>
      <p:cxnSp>
        <p:nvCxnSpPr>
          <p:cNvPr id="172" name="Google Shape;172;p18"/>
          <p:cNvCxnSpPr/>
          <p:nvPr/>
        </p:nvCxnSpPr>
        <p:spPr>
          <a:xfrm>
            <a:off x="2708900" y="1778372"/>
            <a:ext cx="8100" cy="223800"/>
          </a:xfrm>
          <a:prstGeom prst="straightConnector1">
            <a:avLst/>
          </a:prstGeom>
          <a:noFill/>
          <a:ln cap="flat" cmpd="sng" w="9525">
            <a:solidFill>
              <a:srgbClr val="FF2479"/>
            </a:solidFill>
            <a:prstDash val="dot"/>
            <a:round/>
            <a:headEnd len="med" w="med" type="none"/>
            <a:tailEnd len="med" w="med" type="none"/>
          </a:ln>
        </p:spPr>
      </p:cxnSp>
      <p:cxnSp>
        <p:nvCxnSpPr>
          <p:cNvPr id="173" name="Google Shape;173;p18"/>
          <p:cNvCxnSpPr/>
          <p:nvPr/>
        </p:nvCxnSpPr>
        <p:spPr>
          <a:xfrm>
            <a:off x="6477100" y="1778372"/>
            <a:ext cx="8100" cy="223800"/>
          </a:xfrm>
          <a:prstGeom prst="straightConnector1">
            <a:avLst/>
          </a:prstGeom>
          <a:noFill/>
          <a:ln cap="flat" cmpd="sng" w="9525">
            <a:solidFill>
              <a:srgbClr val="FF2479"/>
            </a:solidFill>
            <a:prstDash val="dot"/>
            <a:round/>
            <a:headEnd len="med" w="med" type="none"/>
            <a:tailEnd len="med" w="med" type="none"/>
          </a:ln>
        </p:spPr>
      </p:cxn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77" name="Shape 177"/>
        <p:cNvGrpSpPr/>
        <p:nvPr/>
      </p:nvGrpSpPr>
      <p:grpSpPr>
        <a:xfrm>
          <a:off x="0" y="0"/>
          <a:ext cx="0" cy="0"/>
          <a:chOff x="0" y="0"/>
          <a:chExt cx="0" cy="0"/>
        </a:xfrm>
      </p:grpSpPr>
      <p:sp>
        <p:nvSpPr>
          <p:cNvPr id="178" name="Google Shape;178;p19"/>
          <p:cNvSpPr/>
          <p:nvPr/>
        </p:nvSpPr>
        <p:spPr>
          <a:xfrm>
            <a:off x="2666800" y="427275"/>
            <a:ext cx="38103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19"/>
          <p:cNvSpPr txBox="1"/>
          <p:nvPr/>
        </p:nvSpPr>
        <p:spPr>
          <a:xfrm>
            <a:off x="2708898" y="427275"/>
            <a:ext cx="37683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s" sz="3800">
                <a:solidFill>
                  <a:srgbClr val="FF2479"/>
                </a:solidFill>
                <a:latin typeface="Anton"/>
                <a:ea typeface="Anton"/>
                <a:cs typeface="Anton"/>
                <a:sym typeface="Anton"/>
              </a:rPr>
              <a:t>Donec in ipsum </a:t>
            </a:r>
            <a:endParaRPr b="1" sz="3800">
              <a:solidFill>
                <a:srgbClr val="FF2479"/>
              </a:solidFill>
              <a:latin typeface="Anton"/>
              <a:ea typeface="Anton"/>
              <a:cs typeface="Anton"/>
              <a:sym typeface="Anton"/>
            </a:endParaRPr>
          </a:p>
          <a:p>
            <a:pPr indent="0" lvl="0" marL="0" rtl="0" algn="ctr">
              <a:spcBef>
                <a:spcPts val="0"/>
              </a:spcBef>
              <a:spcAft>
                <a:spcPts val="0"/>
              </a:spcAft>
              <a:buClr>
                <a:schemeClr val="dk1"/>
              </a:buClr>
              <a:buSzPts val="1100"/>
              <a:buFont typeface="Arial"/>
              <a:buNone/>
            </a:pPr>
            <a:r>
              <a:t/>
            </a:r>
            <a:endParaRPr b="1" sz="3800">
              <a:solidFill>
                <a:srgbClr val="FF2479"/>
              </a:solidFill>
              <a:latin typeface="Anton"/>
              <a:ea typeface="Anton"/>
              <a:cs typeface="Anton"/>
              <a:sym typeface="Anton"/>
            </a:endParaRPr>
          </a:p>
          <a:p>
            <a:pPr indent="0" lvl="0" marL="0" rtl="0" algn="ctr">
              <a:spcBef>
                <a:spcPts val="0"/>
              </a:spcBef>
              <a:spcAft>
                <a:spcPts val="0"/>
              </a:spcAft>
              <a:buNone/>
            </a:pPr>
            <a:r>
              <a:t/>
            </a:r>
            <a:endParaRPr b="1" sz="3800">
              <a:solidFill>
                <a:srgbClr val="FF2479"/>
              </a:solidFill>
              <a:latin typeface="Anton"/>
              <a:ea typeface="Anton"/>
              <a:cs typeface="Anton"/>
              <a:sym typeface="Anton"/>
            </a:endParaRPr>
          </a:p>
        </p:txBody>
      </p:sp>
      <p:sp>
        <p:nvSpPr>
          <p:cNvPr id="180" name="Google Shape;180;p19"/>
          <p:cNvSpPr txBox="1"/>
          <p:nvPr/>
        </p:nvSpPr>
        <p:spPr>
          <a:xfrm>
            <a:off x="2708901" y="999975"/>
            <a:ext cx="3768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s" sz="1600">
                <a:solidFill>
                  <a:srgbClr val="FFFFFF"/>
                </a:solidFill>
                <a:latin typeface="Anton"/>
                <a:ea typeface="Anton"/>
                <a:cs typeface="Anton"/>
                <a:sym typeface="Anton"/>
              </a:rPr>
              <a:t>Nulla et velit vel nulla</a:t>
            </a:r>
            <a:endParaRPr sz="1600">
              <a:solidFill>
                <a:srgbClr val="FFFFFF"/>
              </a:solidFill>
              <a:latin typeface="Anton"/>
              <a:ea typeface="Anton"/>
              <a:cs typeface="Anton"/>
              <a:sym typeface="Anton"/>
            </a:endParaRPr>
          </a:p>
        </p:txBody>
      </p:sp>
      <p:sp>
        <p:nvSpPr>
          <p:cNvPr id="181" name="Google Shape;181;p19"/>
          <p:cNvSpPr/>
          <p:nvPr/>
        </p:nvSpPr>
        <p:spPr>
          <a:xfrm>
            <a:off x="892800" y="2024550"/>
            <a:ext cx="2147400" cy="27855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 name="Google Shape;182;p19"/>
          <p:cNvSpPr txBox="1"/>
          <p:nvPr/>
        </p:nvSpPr>
        <p:spPr>
          <a:xfrm>
            <a:off x="916792" y="2216249"/>
            <a:ext cx="2067900" cy="24021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Quicksand"/>
                <a:ea typeface="Quicksand"/>
                <a:cs typeface="Quicksand"/>
                <a:sym typeface="Quicksand"/>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t/>
            </a:r>
            <a:endParaRPr sz="800">
              <a:solidFill>
                <a:srgbClr val="FFFFFF"/>
              </a:solidFill>
              <a:latin typeface="Quicksand"/>
              <a:ea typeface="Quicksand"/>
              <a:cs typeface="Quicksand"/>
              <a:sym typeface="Quicksand"/>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cxnSp>
        <p:nvCxnSpPr>
          <p:cNvPr id="183" name="Google Shape;183;p19"/>
          <p:cNvCxnSpPr/>
          <p:nvPr/>
        </p:nvCxnSpPr>
        <p:spPr>
          <a:xfrm>
            <a:off x="4572000" y="1532184"/>
            <a:ext cx="8100" cy="223800"/>
          </a:xfrm>
          <a:prstGeom prst="straightConnector1">
            <a:avLst/>
          </a:prstGeom>
          <a:noFill/>
          <a:ln cap="flat" cmpd="sng" w="9525">
            <a:solidFill>
              <a:srgbClr val="FF2479"/>
            </a:solidFill>
            <a:prstDash val="dot"/>
            <a:round/>
            <a:headEnd len="med" w="med" type="none"/>
            <a:tailEnd len="med" w="med" type="none"/>
          </a:ln>
        </p:spPr>
      </p:cxnSp>
      <p:cxnSp>
        <p:nvCxnSpPr>
          <p:cNvPr id="184" name="Google Shape;184;p19"/>
          <p:cNvCxnSpPr/>
          <p:nvPr/>
        </p:nvCxnSpPr>
        <p:spPr>
          <a:xfrm rot="10800000">
            <a:off x="2686650" y="1755975"/>
            <a:ext cx="3793500" cy="0"/>
          </a:xfrm>
          <a:prstGeom prst="straightConnector1">
            <a:avLst/>
          </a:prstGeom>
          <a:noFill/>
          <a:ln cap="flat" cmpd="sng" w="9525">
            <a:solidFill>
              <a:srgbClr val="FF2479"/>
            </a:solidFill>
            <a:prstDash val="dot"/>
            <a:round/>
            <a:headEnd len="med" w="med" type="none"/>
            <a:tailEnd len="med" w="med" type="none"/>
          </a:ln>
        </p:spPr>
      </p:cxnSp>
      <p:cxnSp>
        <p:nvCxnSpPr>
          <p:cNvPr id="185" name="Google Shape;185;p19"/>
          <p:cNvCxnSpPr/>
          <p:nvPr/>
        </p:nvCxnSpPr>
        <p:spPr>
          <a:xfrm>
            <a:off x="2708900" y="1778372"/>
            <a:ext cx="8100" cy="223800"/>
          </a:xfrm>
          <a:prstGeom prst="straightConnector1">
            <a:avLst/>
          </a:prstGeom>
          <a:noFill/>
          <a:ln cap="flat" cmpd="sng" w="9525">
            <a:solidFill>
              <a:srgbClr val="FF2479"/>
            </a:solidFill>
            <a:prstDash val="dot"/>
            <a:round/>
            <a:headEnd len="med" w="med" type="none"/>
            <a:tailEnd len="med" w="med" type="none"/>
          </a:ln>
        </p:spPr>
      </p:cxnSp>
      <p:cxnSp>
        <p:nvCxnSpPr>
          <p:cNvPr id="186" name="Google Shape;186;p19"/>
          <p:cNvCxnSpPr/>
          <p:nvPr/>
        </p:nvCxnSpPr>
        <p:spPr>
          <a:xfrm>
            <a:off x="6477100" y="1778372"/>
            <a:ext cx="8100" cy="223800"/>
          </a:xfrm>
          <a:prstGeom prst="straightConnector1">
            <a:avLst/>
          </a:prstGeom>
          <a:noFill/>
          <a:ln cap="flat" cmpd="sng" w="9525">
            <a:solidFill>
              <a:srgbClr val="FF2479"/>
            </a:solidFill>
            <a:prstDash val="dot"/>
            <a:round/>
            <a:headEnd len="med" w="med" type="none"/>
            <a:tailEnd len="med" w="med" type="none"/>
          </a:ln>
        </p:spPr>
      </p:cxnSp>
      <p:sp>
        <p:nvSpPr>
          <p:cNvPr id="187" name="Google Shape;187;p19"/>
          <p:cNvSpPr/>
          <p:nvPr/>
        </p:nvSpPr>
        <p:spPr>
          <a:xfrm>
            <a:off x="3519350" y="2024550"/>
            <a:ext cx="2147400" cy="27855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19"/>
          <p:cNvSpPr txBox="1"/>
          <p:nvPr/>
        </p:nvSpPr>
        <p:spPr>
          <a:xfrm>
            <a:off x="3543342" y="2216249"/>
            <a:ext cx="2067900" cy="24021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Quicksand"/>
                <a:ea typeface="Quicksand"/>
                <a:cs typeface="Quicksand"/>
                <a:sym typeface="Quicksand"/>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t/>
            </a:r>
            <a:endParaRPr sz="800">
              <a:solidFill>
                <a:srgbClr val="FFFFFF"/>
              </a:solidFill>
              <a:latin typeface="Quicksand"/>
              <a:ea typeface="Quicksand"/>
              <a:cs typeface="Quicksand"/>
              <a:sym typeface="Quicksand"/>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sp>
        <p:nvSpPr>
          <p:cNvPr id="189" name="Google Shape;189;p19"/>
          <p:cNvSpPr/>
          <p:nvPr/>
        </p:nvSpPr>
        <p:spPr>
          <a:xfrm>
            <a:off x="6201400" y="2024550"/>
            <a:ext cx="2147400" cy="27855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19"/>
          <p:cNvSpPr txBox="1"/>
          <p:nvPr/>
        </p:nvSpPr>
        <p:spPr>
          <a:xfrm>
            <a:off x="6225392" y="2216249"/>
            <a:ext cx="2067900" cy="24021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Quicksand"/>
                <a:ea typeface="Quicksand"/>
                <a:cs typeface="Quicksand"/>
                <a:sym typeface="Quicksand"/>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t/>
            </a:r>
            <a:endParaRPr sz="800">
              <a:solidFill>
                <a:srgbClr val="FFFFFF"/>
              </a:solidFill>
              <a:latin typeface="Quicksand"/>
              <a:ea typeface="Quicksand"/>
              <a:cs typeface="Quicksand"/>
              <a:sym typeface="Quicksand"/>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cxnSp>
        <p:nvCxnSpPr>
          <p:cNvPr id="191" name="Google Shape;191;p19"/>
          <p:cNvCxnSpPr/>
          <p:nvPr/>
        </p:nvCxnSpPr>
        <p:spPr>
          <a:xfrm>
            <a:off x="4567900" y="1778372"/>
            <a:ext cx="8100" cy="223800"/>
          </a:xfrm>
          <a:prstGeom prst="straightConnector1">
            <a:avLst/>
          </a:prstGeom>
          <a:noFill/>
          <a:ln cap="flat" cmpd="sng" w="9525">
            <a:solidFill>
              <a:srgbClr val="FF2479"/>
            </a:solidFill>
            <a:prstDash val="dot"/>
            <a:round/>
            <a:headEnd len="med" w="med" type="none"/>
            <a:tailEnd len="med" w="med" type="none"/>
          </a:ln>
        </p:spPr>
      </p:cxn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5" name="Shape 195"/>
        <p:cNvGrpSpPr/>
        <p:nvPr/>
      </p:nvGrpSpPr>
      <p:grpSpPr>
        <a:xfrm>
          <a:off x="0" y="0"/>
          <a:ext cx="0" cy="0"/>
          <a:chOff x="0" y="0"/>
          <a:chExt cx="0" cy="0"/>
        </a:xfrm>
      </p:grpSpPr>
      <p:pic>
        <p:nvPicPr>
          <p:cNvPr descr="ipad.png" id="196" name="Google Shape;196;p20"/>
          <p:cNvPicPr preferRelativeResize="0"/>
          <p:nvPr/>
        </p:nvPicPr>
        <p:blipFill>
          <a:blip r:embed="rId3">
            <a:alphaModFix/>
          </a:blip>
          <a:stretch>
            <a:fillRect/>
          </a:stretch>
        </p:blipFill>
        <p:spPr>
          <a:xfrm>
            <a:off x="645025" y="512725"/>
            <a:ext cx="2808701" cy="4186901"/>
          </a:xfrm>
          <a:prstGeom prst="rect">
            <a:avLst/>
          </a:prstGeom>
          <a:noFill/>
          <a:ln>
            <a:noFill/>
          </a:ln>
        </p:spPr>
      </p:pic>
      <p:sp>
        <p:nvSpPr>
          <p:cNvPr id="197" name="Google Shape;197;p20"/>
          <p:cNvSpPr/>
          <p:nvPr/>
        </p:nvSpPr>
        <p:spPr>
          <a:xfrm>
            <a:off x="793000" y="932875"/>
            <a:ext cx="2509500" cy="3319500"/>
          </a:xfrm>
          <a:prstGeom prst="rect">
            <a:avLst/>
          </a:prstGeom>
          <a:solidFill>
            <a:srgbClr val="000000"/>
          </a:solidFill>
          <a:ln cap="flat" cmpd="sng" w="9525">
            <a:solidFill>
              <a:srgbClr val="59595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20"/>
          <p:cNvSpPr/>
          <p:nvPr/>
        </p:nvSpPr>
        <p:spPr>
          <a:xfrm>
            <a:off x="4101450" y="446925"/>
            <a:ext cx="38103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20"/>
          <p:cNvSpPr txBox="1"/>
          <p:nvPr/>
        </p:nvSpPr>
        <p:spPr>
          <a:xfrm>
            <a:off x="4143541" y="446925"/>
            <a:ext cx="4909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2479"/>
                </a:solidFill>
                <a:latin typeface="Anton"/>
                <a:ea typeface="Anton"/>
                <a:cs typeface="Anton"/>
                <a:sym typeface="Anton"/>
              </a:rPr>
              <a:t>iPAD DEMO</a:t>
            </a:r>
            <a:endParaRPr b="1" sz="3800">
              <a:solidFill>
                <a:srgbClr val="FF2479"/>
              </a:solidFill>
              <a:latin typeface="Anton"/>
              <a:ea typeface="Anton"/>
              <a:cs typeface="Anton"/>
              <a:sym typeface="Anton"/>
            </a:endParaRPr>
          </a:p>
        </p:txBody>
      </p:sp>
      <p:sp>
        <p:nvSpPr>
          <p:cNvPr id="200" name="Google Shape;200;p20"/>
          <p:cNvSpPr txBox="1"/>
          <p:nvPr/>
        </p:nvSpPr>
        <p:spPr>
          <a:xfrm>
            <a:off x="4143558" y="1019625"/>
            <a:ext cx="46443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Clr>
                <a:srgbClr val="000000"/>
              </a:buClr>
              <a:buSzPts val="1100"/>
              <a:buFont typeface="Arial"/>
              <a:buNone/>
            </a:pPr>
            <a:r>
              <a:rPr lang="es" sz="1600">
                <a:solidFill>
                  <a:srgbClr val="FFFFFF"/>
                </a:solidFill>
                <a:latin typeface="Anton"/>
                <a:ea typeface="Anton"/>
                <a:cs typeface="Anton"/>
                <a:sym typeface="Anton"/>
              </a:rPr>
              <a:t>Nulla et velit vel nulla</a:t>
            </a:r>
            <a:endParaRPr sz="1600">
              <a:solidFill>
                <a:srgbClr val="FFFFFF"/>
              </a:solidFill>
              <a:latin typeface="Anton"/>
              <a:ea typeface="Anton"/>
              <a:cs typeface="Anton"/>
              <a:sym typeface="Anton"/>
            </a:endParaRPr>
          </a:p>
        </p:txBody>
      </p:sp>
      <p:sp>
        <p:nvSpPr>
          <p:cNvPr id="201" name="Google Shape;201;p20"/>
          <p:cNvSpPr/>
          <p:nvPr/>
        </p:nvSpPr>
        <p:spPr>
          <a:xfrm>
            <a:off x="4101450" y="2024550"/>
            <a:ext cx="3768300" cy="27855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20"/>
          <p:cNvSpPr txBox="1"/>
          <p:nvPr/>
        </p:nvSpPr>
        <p:spPr>
          <a:xfrm>
            <a:off x="4143550" y="2109274"/>
            <a:ext cx="3628500" cy="24021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Quicksand"/>
                <a:ea typeface="Quicksand"/>
                <a:cs typeface="Quicksand"/>
                <a:sym typeface="Quicksand"/>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In faucibus tempor diam porta sagittis. Cras eu ante id odio molestie facilisis. Donec in ipsum varius, efficitur magna sed, sagittis nibh. Sed id tellus eget neque hendrerit finibus et in nunc. Curabitur lacinia nec elit nec tincidunt. Suspendisse at vulputate lorem. Curabitur neque neque, dignissim porta arcu vel, ullamcorper lacinia diam.</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rPr lang="es" sz="800">
                <a:solidFill>
                  <a:srgbClr val="FFFFFF"/>
                </a:solidFill>
                <a:latin typeface="Quicksand"/>
                <a:ea typeface="Quicksand"/>
                <a:cs typeface="Quicksand"/>
                <a:sym typeface="Quicksand"/>
              </a:rPr>
              <a:t>Maecenas sollicitudin pharetra mauris id luctus. Proin et tortor et diam semper interdum nec ornare mi. Nullam accumsan iaculis tortor, et blandit dui tempor id. </a:t>
            </a:r>
            <a:endParaRPr sz="800">
              <a:solidFill>
                <a:srgbClr val="FFFFFF"/>
              </a:solidFill>
              <a:latin typeface="Quicksand"/>
              <a:ea typeface="Quicksand"/>
              <a:cs typeface="Quicksand"/>
              <a:sym typeface="Quicksand"/>
            </a:endParaRPr>
          </a:p>
          <a:p>
            <a:pPr indent="0" lvl="0" marL="0" rtl="0" algn="just">
              <a:lnSpc>
                <a:spcPct val="115000"/>
              </a:lnSpc>
              <a:spcBef>
                <a:spcPts val="1100"/>
              </a:spcBef>
              <a:spcAft>
                <a:spcPts val="0"/>
              </a:spcAft>
              <a:buNone/>
            </a:pPr>
            <a:r>
              <a:t/>
            </a:r>
            <a:endParaRPr sz="800">
              <a:solidFill>
                <a:srgbClr val="FFFFFF"/>
              </a:solidFill>
              <a:latin typeface="Quicksand"/>
              <a:ea typeface="Quicksand"/>
              <a:cs typeface="Quicksand"/>
              <a:sym typeface="Quicksand"/>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cxnSp>
        <p:nvCxnSpPr>
          <p:cNvPr id="203" name="Google Shape;203;p20"/>
          <p:cNvCxnSpPr/>
          <p:nvPr/>
        </p:nvCxnSpPr>
        <p:spPr>
          <a:xfrm>
            <a:off x="6006600" y="1582159"/>
            <a:ext cx="0" cy="420900"/>
          </a:xfrm>
          <a:prstGeom prst="straightConnector1">
            <a:avLst/>
          </a:prstGeom>
          <a:noFill/>
          <a:ln cap="flat" cmpd="sng" w="9525">
            <a:solidFill>
              <a:srgbClr val="FF2479"/>
            </a:solidFill>
            <a:prstDash val="dot"/>
            <a:round/>
            <a:headEnd len="med" w="med" type="none"/>
            <a:tailEnd len="med" w="med" type="none"/>
          </a:ln>
        </p:spPr>
      </p:cxnSp>
      <p:pic>
        <p:nvPicPr>
          <p:cNvPr id="204" name="Google Shape;204;p20"/>
          <p:cNvPicPr preferRelativeResize="0"/>
          <p:nvPr/>
        </p:nvPicPr>
        <p:blipFill rotWithShape="1">
          <a:blip r:embed="rId4">
            <a:alphaModFix/>
          </a:blip>
          <a:srcRect b="0" l="16844" r="61300" t="0"/>
          <a:stretch/>
        </p:blipFill>
        <p:spPr>
          <a:xfrm>
            <a:off x="1652416" y="2009150"/>
            <a:ext cx="790680" cy="1166974"/>
          </a:xfrm>
          <a:prstGeom prst="rect">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8" name="Shape 208"/>
        <p:cNvGrpSpPr/>
        <p:nvPr/>
      </p:nvGrpSpPr>
      <p:grpSpPr>
        <a:xfrm>
          <a:off x="0" y="0"/>
          <a:ext cx="0" cy="0"/>
          <a:chOff x="0" y="0"/>
          <a:chExt cx="0" cy="0"/>
        </a:xfrm>
      </p:grpSpPr>
      <p:sp>
        <p:nvSpPr>
          <p:cNvPr id="209" name="Google Shape;209;p21"/>
          <p:cNvSpPr/>
          <p:nvPr/>
        </p:nvSpPr>
        <p:spPr>
          <a:xfrm>
            <a:off x="892800" y="446925"/>
            <a:ext cx="3810300" cy="1104900"/>
          </a:xfrm>
          <a:prstGeom prst="roundRect">
            <a:avLst>
              <a:gd fmla="val 794" name="adj"/>
            </a:avLst>
          </a:prstGeom>
          <a:solidFill>
            <a:srgbClr val="000000">
              <a:alpha val="5308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21"/>
          <p:cNvSpPr txBox="1"/>
          <p:nvPr/>
        </p:nvSpPr>
        <p:spPr>
          <a:xfrm>
            <a:off x="934891" y="446925"/>
            <a:ext cx="49095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3800">
                <a:solidFill>
                  <a:srgbClr val="FF2479"/>
                </a:solidFill>
                <a:latin typeface="Anton"/>
                <a:ea typeface="Anton"/>
                <a:cs typeface="Anton"/>
                <a:sym typeface="Anton"/>
              </a:rPr>
              <a:t>iMAC DEMO</a:t>
            </a:r>
            <a:endParaRPr b="1" sz="3800">
              <a:solidFill>
                <a:srgbClr val="FF2479"/>
              </a:solidFill>
              <a:latin typeface="Anton"/>
              <a:ea typeface="Anton"/>
              <a:cs typeface="Anton"/>
              <a:sym typeface="Anton"/>
            </a:endParaRPr>
          </a:p>
        </p:txBody>
      </p:sp>
      <p:sp>
        <p:nvSpPr>
          <p:cNvPr id="211" name="Google Shape;211;p21"/>
          <p:cNvSpPr txBox="1"/>
          <p:nvPr/>
        </p:nvSpPr>
        <p:spPr>
          <a:xfrm>
            <a:off x="934908" y="1019625"/>
            <a:ext cx="46443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Clr>
                <a:srgbClr val="000000"/>
              </a:buClr>
              <a:buSzPts val="1100"/>
              <a:buFont typeface="Arial"/>
              <a:buNone/>
            </a:pPr>
            <a:r>
              <a:rPr lang="es" sz="1600">
                <a:solidFill>
                  <a:srgbClr val="FFFFFF"/>
                </a:solidFill>
                <a:latin typeface="Anton"/>
                <a:ea typeface="Anton"/>
                <a:cs typeface="Anton"/>
                <a:sym typeface="Anton"/>
              </a:rPr>
              <a:t>Nulla et velit vel nulla</a:t>
            </a:r>
            <a:endParaRPr sz="1600">
              <a:solidFill>
                <a:srgbClr val="FFFFFF"/>
              </a:solidFill>
              <a:latin typeface="Anton"/>
              <a:ea typeface="Anton"/>
              <a:cs typeface="Anton"/>
              <a:sym typeface="Anton"/>
            </a:endParaRPr>
          </a:p>
        </p:txBody>
      </p:sp>
      <p:sp>
        <p:nvSpPr>
          <p:cNvPr id="212" name="Google Shape;212;p21"/>
          <p:cNvSpPr/>
          <p:nvPr/>
        </p:nvSpPr>
        <p:spPr>
          <a:xfrm>
            <a:off x="892800" y="2024550"/>
            <a:ext cx="3768300" cy="2785500"/>
          </a:xfrm>
          <a:prstGeom prst="roundRect">
            <a:avLst>
              <a:gd fmla="val 794" name="adj"/>
            </a:avLst>
          </a:prstGeom>
          <a:solidFill>
            <a:srgbClr val="000000">
              <a:alpha val="8460"/>
            </a:srgbClr>
          </a:solidFill>
          <a:ln cap="flat" cmpd="sng" w="9525">
            <a:solidFill>
              <a:srgbClr val="FF2479"/>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21"/>
          <p:cNvSpPr txBox="1"/>
          <p:nvPr/>
        </p:nvSpPr>
        <p:spPr>
          <a:xfrm>
            <a:off x="934900" y="2109274"/>
            <a:ext cx="3628500" cy="2402100"/>
          </a:xfrm>
          <a:prstGeom prst="rect">
            <a:avLst/>
          </a:prstGeom>
          <a:noFill/>
          <a:ln>
            <a:noFill/>
          </a:ln>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s" sz="800">
                <a:solidFill>
                  <a:srgbClr val="FFFFFF"/>
                </a:solidFill>
                <a:latin typeface="Open Sans"/>
                <a:ea typeface="Open Sans"/>
                <a:cs typeface="Open Sans"/>
                <a:sym typeface="Open Sans"/>
              </a:rPr>
              <a:t>Lorem ipsum dolor sit amet, consectetur adipiscing elit. Morbi semper feugiat ex, eu efficitur ligula bibendum sit amet. Aliquam erat volutpat. Aenean faucibus auctor sapien, id tempus eros laoreet at. Aenean id lectus vel leo suscipit feugiat. Pellentesque blandit felis mauris, id tempor ex pulvinar et. Cras molestie eros ac tempus sollicitudin. Nunc magna dolor, ullamcorper a eros non, tempor commodo justo. Donec ornare sapien ac lorem eleifend, sed tristique enim fermentum. In faucibus tempor diam porta sagittis. Cras eu ante id odio molestie facilisis. Donec in ipsum varius, efficitur magna sed, sagittis nibh. Sed id tellus eget neque hendrerit finibus et in nunc. Curabitur lacinia nec elit nec tincidunt. Suspendisse at vulputate lorem. Curabitur neque neque, dignissim porta arcu vel, ullamcorper lacinia diam.</a:t>
            </a:r>
            <a:endParaRPr sz="800">
              <a:solidFill>
                <a:srgbClr val="FFFFFF"/>
              </a:solidFill>
              <a:latin typeface="Open Sans"/>
              <a:ea typeface="Open Sans"/>
              <a:cs typeface="Open Sans"/>
              <a:sym typeface="Open Sans"/>
            </a:endParaRPr>
          </a:p>
          <a:p>
            <a:pPr indent="0" lvl="0" marL="0" rtl="0" algn="just">
              <a:lnSpc>
                <a:spcPct val="115000"/>
              </a:lnSpc>
              <a:spcBef>
                <a:spcPts val="1100"/>
              </a:spcBef>
              <a:spcAft>
                <a:spcPts val="0"/>
              </a:spcAft>
              <a:buNone/>
            </a:pPr>
            <a:r>
              <a:rPr lang="es" sz="800">
                <a:solidFill>
                  <a:srgbClr val="FFFFFF"/>
                </a:solidFill>
                <a:latin typeface="Open Sans"/>
                <a:ea typeface="Open Sans"/>
                <a:cs typeface="Open Sans"/>
                <a:sym typeface="Open Sans"/>
              </a:rPr>
              <a:t>Maecenas sollicitudin pharetra mauris id luctus. Proin et tortor et diam semper interdum nec ornare mi. Nullam accumsan iaculis tortor, et blandit dui tempor id. Donec sem lectus, dapibus a tempus nec, suscipit eget mi. Duis vitae augue lacinia risus tincidunt tincidunt. </a:t>
            </a:r>
            <a:endParaRPr sz="800">
              <a:solidFill>
                <a:srgbClr val="FFFFFF"/>
              </a:solidFill>
              <a:latin typeface="Open Sans"/>
              <a:ea typeface="Open Sans"/>
              <a:cs typeface="Open Sans"/>
              <a:sym typeface="Open Sans"/>
            </a:endParaRPr>
          </a:p>
          <a:p>
            <a:pPr indent="0" lvl="0" marL="0" rtl="0" algn="just">
              <a:lnSpc>
                <a:spcPct val="115000"/>
              </a:lnSpc>
              <a:spcBef>
                <a:spcPts val="1100"/>
              </a:spcBef>
              <a:spcAft>
                <a:spcPts val="0"/>
              </a:spcAft>
              <a:buNone/>
            </a:pPr>
            <a:r>
              <a:t/>
            </a:r>
            <a:endParaRPr sz="800">
              <a:solidFill>
                <a:srgbClr val="FFFFFF"/>
              </a:solidFill>
              <a:latin typeface="Open Sans"/>
              <a:ea typeface="Open Sans"/>
              <a:cs typeface="Open Sans"/>
              <a:sym typeface="Open Sans"/>
            </a:endParaRPr>
          </a:p>
          <a:p>
            <a:pPr indent="0" lvl="0" marL="0" rtl="0" algn="just">
              <a:spcBef>
                <a:spcPts val="1100"/>
              </a:spcBef>
              <a:spcAft>
                <a:spcPts val="0"/>
              </a:spcAft>
              <a:buNone/>
            </a:pPr>
            <a:r>
              <a:t/>
            </a:r>
            <a:endParaRPr sz="800">
              <a:solidFill>
                <a:srgbClr val="FFFFFF"/>
              </a:solidFill>
              <a:latin typeface="Quicksand"/>
              <a:ea typeface="Quicksand"/>
              <a:cs typeface="Quicksand"/>
              <a:sym typeface="Quicksand"/>
            </a:endParaRPr>
          </a:p>
        </p:txBody>
      </p:sp>
      <p:cxnSp>
        <p:nvCxnSpPr>
          <p:cNvPr id="214" name="Google Shape;214;p21"/>
          <p:cNvCxnSpPr/>
          <p:nvPr/>
        </p:nvCxnSpPr>
        <p:spPr>
          <a:xfrm>
            <a:off x="2797950" y="1582159"/>
            <a:ext cx="0" cy="420900"/>
          </a:xfrm>
          <a:prstGeom prst="straightConnector1">
            <a:avLst/>
          </a:prstGeom>
          <a:noFill/>
          <a:ln cap="flat" cmpd="sng" w="9525">
            <a:solidFill>
              <a:srgbClr val="FF2479"/>
            </a:solidFill>
            <a:prstDash val="dot"/>
            <a:round/>
            <a:headEnd len="med" w="med" type="none"/>
            <a:tailEnd len="med" w="med" type="none"/>
          </a:ln>
        </p:spPr>
      </p:cxnSp>
      <p:pic>
        <p:nvPicPr>
          <p:cNvPr descr="imac.png" id="215" name="Google Shape;215;p21"/>
          <p:cNvPicPr preferRelativeResize="0"/>
          <p:nvPr/>
        </p:nvPicPr>
        <p:blipFill>
          <a:blip r:embed="rId3">
            <a:alphaModFix/>
          </a:blip>
          <a:stretch>
            <a:fillRect/>
          </a:stretch>
        </p:blipFill>
        <p:spPr>
          <a:xfrm>
            <a:off x="5011750" y="1017262"/>
            <a:ext cx="3844925" cy="3177826"/>
          </a:xfrm>
          <a:prstGeom prst="rect">
            <a:avLst/>
          </a:prstGeom>
          <a:noFill/>
          <a:ln>
            <a:noFill/>
          </a:ln>
        </p:spPr>
      </p:pic>
      <p:sp>
        <p:nvSpPr>
          <p:cNvPr id="216" name="Google Shape;216;p21"/>
          <p:cNvSpPr/>
          <p:nvPr/>
        </p:nvSpPr>
        <p:spPr>
          <a:xfrm>
            <a:off x="5011863" y="1015600"/>
            <a:ext cx="3844800" cy="2306400"/>
          </a:xfrm>
          <a:prstGeom prst="round2SameRect">
            <a:avLst>
              <a:gd fmla="val 3404" name="adj1"/>
              <a:gd fmla="val 0" name="adj2"/>
            </a:avLst>
          </a:pr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17" name="Google Shape;217;p21"/>
          <p:cNvPicPr preferRelativeResize="0"/>
          <p:nvPr/>
        </p:nvPicPr>
        <p:blipFill rotWithShape="1">
          <a:blip r:embed="rId4">
            <a:alphaModFix/>
          </a:blip>
          <a:srcRect b="0" l="84676" r="-2903" t="0"/>
          <a:stretch/>
        </p:blipFill>
        <p:spPr>
          <a:xfrm>
            <a:off x="6670176" y="1585300"/>
            <a:ext cx="659423" cy="1166974"/>
          </a:xfrm>
          <a:prstGeom prst="rect">
            <a:avLst/>
          </a:prstGeom>
          <a:noFill/>
          <a:ln>
            <a:noFill/>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21" name="Shape 221"/>
        <p:cNvGrpSpPr/>
        <p:nvPr/>
      </p:nvGrpSpPr>
      <p:grpSpPr>
        <a:xfrm>
          <a:off x="0" y="0"/>
          <a:ext cx="0" cy="0"/>
          <a:chOff x="0" y="0"/>
          <a:chExt cx="0" cy="0"/>
        </a:xfrm>
      </p:grpSpPr>
      <p:sp>
        <p:nvSpPr>
          <p:cNvPr id="222" name="Google Shape;222;p22"/>
          <p:cNvSpPr txBox="1"/>
          <p:nvPr/>
        </p:nvSpPr>
        <p:spPr>
          <a:xfrm>
            <a:off x="3499675" y="235825"/>
            <a:ext cx="21447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3800">
                <a:solidFill>
                  <a:srgbClr val="FF2479"/>
                </a:solidFill>
                <a:latin typeface="Anton"/>
                <a:ea typeface="Anton"/>
                <a:cs typeface="Anton"/>
                <a:sym typeface="Anton"/>
              </a:rPr>
              <a:t>Credits</a:t>
            </a:r>
            <a:endParaRPr b="1" i="1" sz="3800">
              <a:solidFill>
                <a:srgbClr val="FF2479"/>
              </a:solidFill>
              <a:latin typeface="Anton"/>
              <a:ea typeface="Anton"/>
              <a:cs typeface="Anton"/>
              <a:sym typeface="Anton"/>
            </a:endParaRPr>
          </a:p>
        </p:txBody>
      </p:sp>
      <p:sp>
        <p:nvSpPr>
          <p:cNvPr id="223" name="Google Shape;223;p22"/>
          <p:cNvSpPr txBox="1"/>
          <p:nvPr/>
        </p:nvSpPr>
        <p:spPr>
          <a:xfrm>
            <a:off x="329950" y="924572"/>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rgbClr val="FFFFFF"/>
                </a:solidFill>
                <a:latin typeface="Anton"/>
                <a:ea typeface="Anton"/>
                <a:cs typeface="Anton"/>
                <a:sym typeface="Anton"/>
              </a:rPr>
              <a:t>Shapes &amp; Icons</a:t>
            </a:r>
            <a:endParaRPr b="1" i="1" sz="1800">
              <a:solidFill>
                <a:srgbClr val="FFFFFF"/>
              </a:solidFill>
              <a:latin typeface="Anton"/>
              <a:ea typeface="Anton"/>
              <a:cs typeface="Anton"/>
              <a:sym typeface="Anton"/>
            </a:endParaRPr>
          </a:p>
          <a:p>
            <a:pPr indent="0" lvl="0" marL="0" rtl="0" algn="l">
              <a:spcBef>
                <a:spcPts val="1600"/>
              </a:spcBef>
              <a:spcAft>
                <a:spcPts val="0"/>
              </a:spcAft>
              <a:buNone/>
            </a:pPr>
            <a:r>
              <a:t/>
            </a:r>
            <a:endParaRPr b="1" i="1" sz="1600">
              <a:solidFill>
                <a:srgbClr val="FFFFFF"/>
              </a:solidFill>
              <a:latin typeface="Anton"/>
              <a:ea typeface="Anton"/>
              <a:cs typeface="Anton"/>
              <a:sym typeface="Anton"/>
            </a:endParaRPr>
          </a:p>
        </p:txBody>
      </p:sp>
      <p:sp>
        <p:nvSpPr>
          <p:cNvPr id="224" name="Google Shape;224;p22"/>
          <p:cNvSpPr txBox="1"/>
          <p:nvPr/>
        </p:nvSpPr>
        <p:spPr>
          <a:xfrm>
            <a:off x="329950" y="1238097"/>
            <a:ext cx="21447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s" sz="900">
                <a:solidFill>
                  <a:srgbClr val="FFFFFF"/>
                </a:solidFill>
                <a:latin typeface="Quicksand"/>
                <a:ea typeface="Quicksand"/>
                <a:cs typeface="Quicksand"/>
                <a:sym typeface="Quicksand"/>
              </a:rPr>
              <a:t>Vectorial Shapes in this Template were created by </a:t>
            </a:r>
            <a:r>
              <a:rPr lang="es" sz="900" u="sng">
                <a:solidFill>
                  <a:srgbClr val="FFFFFF"/>
                </a:solidFill>
                <a:latin typeface="Quicksand"/>
                <a:ea typeface="Quicksand"/>
                <a:cs typeface="Quicksand"/>
                <a:sym typeface="Quicksand"/>
                <a:hlinkClick r:id="rId3"/>
              </a:rPr>
              <a:t>SlidesPPT</a:t>
            </a:r>
            <a:endParaRPr sz="900">
              <a:solidFill>
                <a:srgbClr val="FFFFFF"/>
              </a:solidFill>
              <a:latin typeface="Quicksand"/>
              <a:ea typeface="Quicksand"/>
              <a:cs typeface="Quicksand"/>
              <a:sym typeface="Quicksand"/>
            </a:endParaRPr>
          </a:p>
          <a:p>
            <a:pPr indent="0" lvl="0" marL="0" rtl="0" algn="l">
              <a:spcBef>
                <a:spcPts val="0"/>
              </a:spcBef>
              <a:spcAft>
                <a:spcPts val="0"/>
              </a:spcAft>
              <a:buNone/>
            </a:pPr>
            <a:r>
              <a:t/>
            </a:r>
            <a:endParaRPr sz="900">
              <a:solidFill>
                <a:srgbClr val="FFFFFF"/>
              </a:solidFill>
              <a:latin typeface="Quicksand"/>
              <a:ea typeface="Quicksand"/>
              <a:cs typeface="Quicksand"/>
              <a:sym typeface="Quicksand"/>
            </a:endParaRPr>
          </a:p>
          <a:p>
            <a:pPr indent="0" lvl="0" marL="0" rtl="0" algn="l">
              <a:spcBef>
                <a:spcPts val="0"/>
              </a:spcBef>
              <a:spcAft>
                <a:spcPts val="0"/>
              </a:spcAft>
              <a:buNone/>
            </a:pPr>
            <a:r>
              <a:rPr lang="es" sz="900" u="sng">
                <a:solidFill>
                  <a:srgbClr val="FFFFFF"/>
                </a:solidFill>
                <a:latin typeface="Quicksand"/>
                <a:ea typeface="Quicksand"/>
                <a:cs typeface="Quicksand"/>
                <a:sym typeface="Quicksand"/>
                <a:hlinkClick r:id="rId4"/>
              </a:rPr>
              <a:t>http://www.flaticon.com/packs/hipster-style-2</a:t>
            </a:r>
            <a:endParaRPr sz="900">
              <a:solidFill>
                <a:srgbClr val="FFFFFF"/>
              </a:solidFill>
              <a:latin typeface="Quicksand"/>
              <a:ea typeface="Quicksand"/>
              <a:cs typeface="Quicksand"/>
              <a:sym typeface="Quicksand"/>
            </a:endParaRPr>
          </a:p>
          <a:p>
            <a:pPr indent="0" lvl="0" marL="0" rtl="0" algn="l">
              <a:spcBef>
                <a:spcPts val="0"/>
              </a:spcBef>
              <a:spcAft>
                <a:spcPts val="0"/>
              </a:spcAft>
              <a:buNone/>
            </a:pPr>
            <a:r>
              <a:t/>
            </a:r>
            <a:endParaRPr sz="900">
              <a:solidFill>
                <a:srgbClr val="FFFFFF"/>
              </a:solidFill>
              <a:latin typeface="Quicksand"/>
              <a:ea typeface="Quicksand"/>
              <a:cs typeface="Quicksand"/>
              <a:sym typeface="Quicksand"/>
            </a:endParaRPr>
          </a:p>
          <a:p>
            <a:pPr indent="0" lvl="0" marL="0" rtl="0" algn="l">
              <a:spcBef>
                <a:spcPts val="0"/>
              </a:spcBef>
              <a:spcAft>
                <a:spcPts val="0"/>
              </a:spcAft>
              <a:buNone/>
            </a:pPr>
            <a:r>
              <a:rPr lang="es" sz="900" u="sng">
                <a:solidFill>
                  <a:srgbClr val="FFFFFF"/>
                </a:solidFill>
                <a:latin typeface="Quicksand"/>
                <a:ea typeface="Quicksand"/>
                <a:cs typeface="Quicksand"/>
                <a:sym typeface="Quicksand"/>
                <a:hlinkClick r:id="rId5"/>
              </a:rPr>
              <a:t>Vector Design by Vecteezy</a:t>
            </a:r>
            <a:endParaRPr sz="900">
              <a:solidFill>
                <a:srgbClr val="FFFFFF"/>
              </a:solidFill>
              <a:latin typeface="Quicksand"/>
              <a:ea typeface="Quicksand"/>
              <a:cs typeface="Quicksand"/>
              <a:sym typeface="Quicksand"/>
            </a:endParaRPr>
          </a:p>
        </p:txBody>
      </p:sp>
      <p:sp>
        <p:nvSpPr>
          <p:cNvPr id="225" name="Google Shape;225;p22"/>
          <p:cNvSpPr/>
          <p:nvPr/>
        </p:nvSpPr>
        <p:spPr>
          <a:xfrm>
            <a:off x="2610138" y="3610650"/>
            <a:ext cx="1001700" cy="1001700"/>
          </a:xfrm>
          <a:prstGeom prst="ellipse">
            <a:avLst/>
          </a:prstGeom>
          <a:solidFill>
            <a:srgbClr val="3B313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22"/>
          <p:cNvSpPr/>
          <p:nvPr/>
        </p:nvSpPr>
        <p:spPr>
          <a:xfrm>
            <a:off x="3722611" y="3610650"/>
            <a:ext cx="1001700" cy="1001700"/>
          </a:xfrm>
          <a:prstGeom prst="ellipse">
            <a:avLst/>
          </a:prstGeom>
          <a:solidFill>
            <a:srgbClr val="5144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22"/>
          <p:cNvSpPr/>
          <p:nvPr/>
        </p:nvSpPr>
        <p:spPr>
          <a:xfrm>
            <a:off x="4835085" y="3610650"/>
            <a:ext cx="1001700" cy="1001700"/>
          </a:xfrm>
          <a:prstGeom prst="ellipse">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22"/>
          <p:cNvSpPr txBox="1"/>
          <p:nvPr/>
        </p:nvSpPr>
        <p:spPr>
          <a:xfrm>
            <a:off x="3499650" y="3122550"/>
            <a:ext cx="2144700" cy="4029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Clr>
                <a:srgbClr val="000000"/>
              </a:buClr>
              <a:buSzPts val="1100"/>
              <a:buFont typeface="Arial"/>
              <a:buNone/>
            </a:pPr>
            <a:r>
              <a:rPr b="1" i="1" lang="es" sz="1800">
                <a:solidFill>
                  <a:srgbClr val="FFFFFF"/>
                </a:solidFill>
                <a:latin typeface="Anton"/>
                <a:ea typeface="Anton"/>
                <a:cs typeface="Anton"/>
                <a:sym typeface="Anton"/>
              </a:rPr>
              <a:t>Colors</a:t>
            </a:r>
            <a:endParaRPr b="1" i="1" sz="1800">
              <a:solidFill>
                <a:srgbClr val="FFFFFF"/>
              </a:solidFill>
              <a:latin typeface="Anton"/>
              <a:ea typeface="Anton"/>
              <a:cs typeface="Anton"/>
              <a:sym typeface="Anton"/>
            </a:endParaRPr>
          </a:p>
          <a:p>
            <a:pPr indent="0" lvl="0" marL="0" rtl="0" algn="ctr">
              <a:spcBef>
                <a:spcPts val="1600"/>
              </a:spcBef>
              <a:spcAft>
                <a:spcPts val="0"/>
              </a:spcAft>
              <a:buNone/>
            </a:pPr>
            <a:r>
              <a:t/>
            </a:r>
            <a:endParaRPr b="1" sz="1600">
              <a:solidFill>
                <a:srgbClr val="FFFFFF"/>
              </a:solidFill>
              <a:latin typeface="Anton"/>
              <a:ea typeface="Anton"/>
              <a:cs typeface="Anton"/>
              <a:sym typeface="Anton"/>
            </a:endParaRPr>
          </a:p>
        </p:txBody>
      </p:sp>
      <p:sp>
        <p:nvSpPr>
          <p:cNvPr id="229" name="Google Shape;229;p22"/>
          <p:cNvSpPr txBox="1"/>
          <p:nvPr/>
        </p:nvSpPr>
        <p:spPr>
          <a:xfrm>
            <a:off x="2610138"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latin typeface="Roboto"/>
                <a:ea typeface="Roboto"/>
                <a:cs typeface="Roboto"/>
                <a:sym typeface="Roboto"/>
              </a:rPr>
              <a:t>#3b313d</a:t>
            </a:r>
            <a:endParaRPr>
              <a:solidFill>
                <a:srgbClr val="FFFFFF"/>
              </a:solidFill>
              <a:latin typeface="Roboto"/>
              <a:ea typeface="Roboto"/>
              <a:cs typeface="Roboto"/>
              <a:sym typeface="Roboto"/>
            </a:endParaRPr>
          </a:p>
        </p:txBody>
      </p:sp>
      <p:sp>
        <p:nvSpPr>
          <p:cNvPr id="230" name="Google Shape;230;p22"/>
          <p:cNvSpPr txBox="1"/>
          <p:nvPr/>
        </p:nvSpPr>
        <p:spPr>
          <a:xfrm>
            <a:off x="3722613"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latin typeface="Roboto"/>
                <a:ea typeface="Roboto"/>
                <a:cs typeface="Roboto"/>
                <a:sym typeface="Roboto"/>
              </a:rPr>
              <a:t>#514454</a:t>
            </a:r>
            <a:endParaRPr>
              <a:solidFill>
                <a:srgbClr val="FFFFFF"/>
              </a:solidFill>
              <a:latin typeface="Roboto"/>
              <a:ea typeface="Roboto"/>
              <a:cs typeface="Roboto"/>
              <a:sym typeface="Roboto"/>
            </a:endParaRPr>
          </a:p>
        </p:txBody>
      </p:sp>
      <p:sp>
        <p:nvSpPr>
          <p:cNvPr id="231" name="Google Shape;231;p22"/>
          <p:cNvSpPr txBox="1"/>
          <p:nvPr/>
        </p:nvSpPr>
        <p:spPr>
          <a:xfrm>
            <a:off x="4835088"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latin typeface="Roboto"/>
                <a:ea typeface="Roboto"/>
                <a:cs typeface="Roboto"/>
                <a:sym typeface="Roboto"/>
              </a:rPr>
              <a:t>#ffffff</a:t>
            </a:r>
            <a:endParaRPr>
              <a:latin typeface="Roboto"/>
              <a:ea typeface="Roboto"/>
              <a:cs typeface="Roboto"/>
              <a:sym typeface="Roboto"/>
            </a:endParaRPr>
          </a:p>
        </p:txBody>
      </p:sp>
      <p:sp>
        <p:nvSpPr>
          <p:cNvPr id="232" name="Google Shape;232;p22"/>
          <p:cNvSpPr txBox="1"/>
          <p:nvPr/>
        </p:nvSpPr>
        <p:spPr>
          <a:xfrm>
            <a:off x="3263275" y="924572"/>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rgbClr val="FFFFFF"/>
                </a:solidFill>
                <a:latin typeface="Anton"/>
                <a:ea typeface="Anton"/>
                <a:cs typeface="Anton"/>
                <a:sym typeface="Anton"/>
              </a:rPr>
              <a:t>Images</a:t>
            </a:r>
            <a:endParaRPr b="1" i="1" sz="1800">
              <a:solidFill>
                <a:srgbClr val="FFFFFF"/>
              </a:solidFill>
              <a:latin typeface="Anton"/>
              <a:ea typeface="Anton"/>
              <a:cs typeface="Anton"/>
              <a:sym typeface="Anton"/>
            </a:endParaRPr>
          </a:p>
          <a:p>
            <a:pPr indent="0" lvl="0" marL="0" rtl="0" algn="l">
              <a:spcBef>
                <a:spcPts val="1600"/>
              </a:spcBef>
              <a:spcAft>
                <a:spcPts val="0"/>
              </a:spcAft>
              <a:buNone/>
            </a:pPr>
            <a:r>
              <a:t/>
            </a:r>
            <a:endParaRPr b="1" i="1" sz="1600">
              <a:solidFill>
                <a:srgbClr val="FFFFFF"/>
              </a:solidFill>
              <a:latin typeface="Anton"/>
              <a:ea typeface="Anton"/>
              <a:cs typeface="Anton"/>
              <a:sym typeface="Anton"/>
            </a:endParaRPr>
          </a:p>
        </p:txBody>
      </p:sp>
      <p:sp>
        <p:nvSpPr>
          <p:cNvPr id="233" name="Google Shape;233;p22"/>
          <p:cNvSpPr txBox="1"/>
          <p:nvPr/>
        </p:nvSpPr>
        <p:spPr>
          <a:xfrm>
            <a:off x="3263275" y="1238097"/>
            <a:ext cx="30672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00000"/>
              </a:buClr>
              <a:buSzPts val="1100"/>
              <a:buFont typeface="Arial"/>
              <a:buNone/>
            </a:pPr>
            <a:r>
              <a:rPr lang="es" sz="900">
                <a:solidFill>
                  <a:srgbClr val="FFFFFF"/>
                </a:solidFill>
                <a:latin typeface="Quicksand"/>
                <a:ea typeface="Quicksand"/>
                <a:cs typeface="Quicksand"/>
                <a:sym typeface="Quicksand"/>
              </a:rPr>
              <a:t>The photos in this template have been downloaded from </a:t>
            </a:r>
            <a:r>
              <a:rPr lang="es" sz="900" u="sng">
                <a:solidFill>
                  <a:srgbClr val="FFFFFF"/>
                </a:solidFill>
                <a:latin typeface="Quicksand"/>
                <a:ea typeface="Quicksand"/>
                <a:cs typeface="Quicksand"/>
                <a:sym typeface="Quicksand"/>
                <a:hlinkClick r:id="rId6"/>
              </a:rPr>
              <a:t>www.gratisography.com</a:t>
            </a:r>
            <a:endParaRPr sz="900">
              <a:solidFill>
                <a:srgbClr val="FFFFFF"/>
              </a:solidFill>
              <a:latin typeface="Quicksand"/>
              <a:ea typeface="Quicksand"/>
              <a:cs typeface="Quicksand"/>
              <a:sym typeface="Quicksand"/>
            </a:endParaRPr>
          </a:p>
        </p:txBody>
      </p:sp>
      <p:sp>
        <p:nvSpPr>
          <p:cNvPr id="234" name="Google Shape;234;p22"/>
          <p:cNvSpPr txBox="1"/>
          <p:nvPr/>
        </p:nvSpPr>
        <p:spPr>
          <a:xfrm>
            <a:off x="6557550" y="924572"/>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rgbClr val="FFFFFF"/>
                </a:solidFill>
                <a:latin typeface="Anton"/>
                <a:ea typeface="Anton"/>
                <a:cs typeface="Anton"/>
                <a:sym typeface="Anton"/>
              </a:rPr>
              <a:t>Fonts</a:t>
            </a:r>
            <a:endParaRPr b="1" i="1" sz="1800">
              <a:solidFill>
                <a:srgbClr val="FFFFFF"/>
              </a:solidFill>
              <a:latin typeface="Anton"/>
              <a:ea typeface="Anton"/>
              <a:cs typeface="Anton"/>
              <a:sym typeface="Anton"/>
            </a:endParaRPr>
          </a:p>
          <a:p>
            <a:pPr indent="0" lvl="0" marL="0" rtl="0" algn="l">
              <a:spcBef>
                <a:spcPts val="1600"/>
              </a:spcBef>
              <a:spcAft>
                <a:spcPts val="0"/>
              </a:spcAft>
              <a:buNone/>
            </a:pPr>
            <a:r>
              <a:t/>
            </a:r>
            <a:endParaRPr b="1" i="1" sz="1600">
              <a:solidFill>
                <a:srgbClr val="FFFFFF"/>
              </a:solidFill>
              <a:latin typeface="Anton"/>
              <a:ea typeface="Anton"/>
              <a:cs typeface="Anton"/>
              <a:sym typeface="Anton"/>
            </a:endParaRPr>
          </a:p>
        </p:txBody>
      </p:sp>
      <p:sp>
        <p:nvSpPr>
          <p:cNvPr id="235" name="Google Shape;235;p22"/>
          <p:cNvSpPr txBox="1"/>
          <p:nvPr/>
        </p:nvSpPr>
        <p:spPr>
          <a:xfrm>
            <a:off x="6557550" y="1238097"/>
            <a:ext cx="21447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00000"/>
              </a:buClr>
              <a:buSzPts val="1100"/>
              <a:buFont typeface="Arial"/>
              <a:buNone/>
            </a:pPr>
            <a:r>
              <a:rPr lang="es" sz="900">
                <a:solidFill>
                  <a:srgbClr val="FFFFFF"/>
                </a:solidFill>
                <a:latin typeface="Quicksand"/>
                <a:ea typeface="Quicksand"/>
                <a:cs typeface="Quicksand"/>
                <a:sym typeface="Quicksand"/>
              </a:rPr>
              <a:t>The fonts used in this template are taken from Google fonts.</a:t>
            </a:r>
            <a:endParaRPr sz="900">
              <a:solidFill>
                <a:srgbClr val="FFFFFF"/>
              </a:solidFill>
              <a:latin typeface="Quicksand"/>
              <a:ea typeface="Quicksand"/>
              <a:cs typeface="Quicksand"/>
              <a:sym typeface="Quicksand"/>
            </a:endParaRPr>
          </a:p>
          <a:p>
            <a:pPr indent="0" lvl="0" marL="0" rtl="0" algn="l">
              <a:spcBef>
                <a:spcPts val="0"/>
              </a:spcBef>
              <a:spcAft>
                <a:spcPts val="0"/>
              </a:spcAft>
              <a:buClr>
                <a:srgbClr val="000000"/>
              </a:buClr>
              <a:buSzPts val="1100"/>
              <a:buFont typeface="Arial"/>
              <a:buNone/>
            </a:pPr>
            <a:r>
              <a:rPr lang="es" sz="900">
                <a:solidFill>
                  <a:srgbClr val="FFFFFF"/>
                </a:solidFill>
                <a:latin typeface="Quicksand"/>
                <a:ea typeface="Quicksand"/>
                <a:cs typeface="Quicksand"/>
                <a:sym typeface="Quicksand"/>
              </a:rPr>
              <a:t>( Quicksand, Anton)</a:t>
            </a:r>
            <a:endParaRPr sz="900">
              <a:solidFill>
                <a:srgbClr val="FFFFFF"/>
              </a:solidFill>
              <a:latin typeface="Quicksand"/>
              <a:ea typeface="Quicksand"/>
              <a:cs typeface="Quicksand"/>
              <a:sym typeface="Quicksand"/>
            </a:endParaRPr>
          </a:p>
          <a:p>
            <a:pPr indent="0" lvl="0" marL="0" rtl="0" algn="l">
              <a:spcBef>
                <a:spcPts val="0"/>
              </a:spcBef>
              <a:spcAft>
                <a:spcPts val="0"/>
              </a:spcAft>
              <a:buClr>
                <a:srgbClr val="000000"/>
              </a:buClr>
              <a:buSzPts val="1100"/>
              <a:buFont typeface="Arial"/>
              <a:buNone/>
            </a:pPr>
            <a:r>
              <a:t/>
            </a:r>
            <a:endParaRPr sz="900">
              <a:solidFill>
                <a:srgbClr val="FFFFFF"/>
              </a:solidFill>
              <a:latin typeface="Quicksand"/>
              <a:ea typeface="Quicksand"/>
              <a:cs typeface="Quicksand"/>
              <a:sym typeface="Quicksand"/>
            </a:endParaRPr>
          </a:p>
          <a:p>
            <a:pPr indent="0" lvl="0" marL="0" rtl="0" algn="l">
              <a:spcBef>
                <a:spcPts val="0"/>
              </a:spcBef>
              <a:spcAft>
                <a:spcPts val="0"/>
              </a:spcAft>
              <a:buClr>
                <a:srgbClr val="000000"/>
              </a:buClr>
              <a:buSzPts val="1100"/>
              <a:buFont typeface="Arial"/>
              <a:buNone/>
            </a:pPr>
            <a:r>
              <a:rPr lang="es" sz="900">
                <a:solidFill>
                  <a:srgbClr val="FFFFFF"/>
                </a:solidFill>
                <a:latin typeface="Quicksand"/>
                <a:ea typeface="Quicksand"/>
                <a:cs typeface="Quicksand"/>
                <a:sym typeface="Quicksand"/>
              </a:rPr>
              <a:t>Download the fonts from the following url: </a:t>
            </a:r>
            <a:r>
              <a:rPr lang="es" sz="900" u="sng">
                <a:solidFill>
                  <a:srgbClr val="FFFFFF"/>
                </a:solidFill>
                <a:latin typeface="Quicksand"/>
                <a:ea typeface="Quicksand"/>
                <a:cs typeface="Quicksand"/>
                <a:sym typeface="Quicksand"/>
                <a:hlinkClick r:id="rId7"/>
              </a:rPr>
              <a:t>https://www.google.com/fonts/</a:t>
            </a:r>
            <a:endParaRPr sz="900">
              <a:solidFill>
                <a:srgbClr val="FFFFFF"/>
              </a:solidFill>
              <a:latin typeface="Quicksand"/>
              <a:ea typeface="Quicksand"/>
              <a:cs typeface="Quicksand"/>
              <a:sym typeface="Quicksand"/>
            </a:endParaRPr>
          </a:p>
        </p:txBody>
      </p:sp>
      <p:sp>
        <p:nvSpPr>
          <p:cNvPr id="236" name="Google Shape;236;p22"/>
          <p:cNvSpPr/>
          <p:nvPr/>
        </p:nvSpPr>
        <p:spPr>
          <a:xfrm>
            <a:off x="5981910" y="3610650"/>
            <a:ext cx="1001700" cy="1001700"/>
          </a:xfrm>
          <a:prstGeom prst="ellipse">
            <a:avLst/>
          </a:prstGeom>
          <a:solidFill>
            <a:srgbClr val="FF2479"/>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22"/>
          <p:cNvSpPr txBox="1"/>
          <p:nvPr/>
        </p:nvSpPr>
        <p:spPr>
          <a:xfrm>
            <a:off x="5981913" y="3891300"/>
            <a:ext cx="1001700" cy="440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a:solidFill>
                  <a:srgbClr val="FFFFFF"/>
                </a:solidFill>
                <a:latin typeface="Roboto"/>
                <a:ea typeface="Roboto"/>
                <a:cs typeface="Roboto"/>
                <a:sym typeface="Roboto"/>
              </a:rPr>
              <a:t>#ff2479</a:t>
            </a:r>
            <a:endParaRPr>
              <a:solidFill>
                <a:srgbClr val="FFFFFF"/>
              </a:solidFill>
              <a:latin typeface="Roboto"/>
              <a:ea typeface="Roboto"/>
              <a:cs typeface="Roboto"/>
              <a:sym typeface="Roboto"/>
            </a:endParaRPr>
          </a:p>
        </p:txBody>
      </p:sp>
      <p:sp>
        <p:nvSpPr>
          <p:cNvPr id="238" name="Google Shape;238;p22"/>
          <p:cNvSpPr txBox="1"/>
          <p:nvPr/>
        </p:nvSpPr>
        <p:spPr>
          <a:xfrm>
            <a:off x="230875" y="4612350"/>
            <a:ext cx="7375200" cy="440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a:t>design by </a:t>
            </a:r>
            <a:r>
              <a:rPr b="1" i="1" lang="es" u="sng">
                <a:hlinkClick r:id="rId8"/>
              </a:rPr>
              <a:t>slidesppt.com</a:t>
            </a:r>
            <a:endParaRPr b="1" i="1"/>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42" name="Shape 242"/>
        <p:cNvGrpSpPr/>
        <p:nvPr/>
      </p:nvGrpSpPr>
      <p:grpSpPr>
        <a:xfrm>
          <a:off x="0" y="0"/>
          <a:ext cx="0" cy="0"/>
          <a:chOff x="0" y="0"/>
          <a:chExt cx="0" cy="0"/>
        </a:xfrm>
      </p:grpSpPr>
      <p:sp>
        <p:nvSpPr>
          <p:cNvPr id="243" name="Google Shape;243;p23"/>
          <p:cNvSpPr txBox="1"/>
          <p:nvPr/>
        </p:nvSpPr>
        <p:spPr>
          <a:xfrm>
            <a:off x="937075" y="4115202"/>
            <a:ext cx="7949700" cy="720300"/>
          </a:xfrm>
          <a:prstGeom prst="rect">
            <a:avLst/>
          </a:prstGeom>
          <a:noFill/>
          <a:ln>
            <a:noFill/>
          </a:ln>
        </p:spPr>
        <p:txBody>
          <a:bodyPr anchorCtr="0" anchor="t" bIns="45700" lIns="91425" spcFirstLastPara="1" rIns="91425" wrap="square" tIns="45700">
            <a:noAutofit/>
          </a:bodyPr>
          <a:lstStyle/>
          <a:p>
            <a:pPr indent="0" lvl="0" marL="0" rtl="0" algn="l">
              <a:spcBef>
                <a:spcPts val="1000"/>
              </a:spcBef>
              <a:spcAft>
                <a:spcPts val="0"/>
              </a:spcAft>
              <a:buClr>
                <a:srgbClr val="000000"/>
              </a:buClr>
              <a:buSzPts val="1100"/>
              <a:buFont typeface="Arial"/>
              <a:buNone/>
            </a:pPr>
            <a:r>
              <a:rPr b="1" lang="es" sz="900">
                <a:solidFill>
                  <a:srgbClr val="FFFFFF"/>
                </a:solidFill>
                <a:latin typeface="Quicksand"/>
                <a:ea typeface="Quicksand"/>
                <a:cs typeface="Quicksand"/>
                <a:sym typeface="Quicksand"/>
              </a:rPr>
              <a:t>Important:</a:t>
            </a:r>
            <a:r>
              <a:rPr lang="es" sz="900">
                <a:solidFill>
                  <a:srgbClr val="FFFFFF"/>
                </a:solidFill>
                <a:latin typeface="Quicksand"/>
                <a:ea typeface="Quicksand"/>
                <a:cs typeface="Quicksand"/>
                <a:sym typeface="Quicksand"/>
              </a:rPr>
              <a:t> All our templates are free to use under </a:t>
            </a:r>
            <a:r>
              <a:rPr lang="es" sz="900" u="sng">
                <a:solidFill>
                  <a:srgbClr val="FFFFFF"/>
                </a:solidFill>
                <a:latin typeface="Quicksand"/>
                <a:ea typeface="Quicksand"/>
                <a:cs typeface="Quicksand"/>
                <a:sym typeface="Quicksand"/>
                <a:hlinkClick r:id="rId3"/>
              </a:rPr>
              <a:t>Creative Commons Attribution License</a:t>
            </a:r>
            <a:r>
              <a:rPr lang="es" sz="900">
                <a:solidFill>
                  <a:srgbClr val="FFFFFF"/>
                </a:solidFill>
                <a:latin typeface="Quicksand"/>
                <a:ea typeface="Quicksand"/>
                <a:cs typeface="Quicksand"/>
                <a:sym typeface="Quicksand"/>
              </a:rPr>
              <a:t>. If you use the graphic assets (photos, icons and typographies) included in this Google Slides Templates you must keep the Credits slide or add all attributions in the last slide notes.</a:t>
            </a:r>
            <a:endParaRPr sz="900">
              <a:solidFill>
                <a:srgbClr val="FFFFFF"/>
              </a:solidFill>
              <a:latin typeface="Quicksand"/>
              <a:ea typeface="Quicksand"/>
              <a:cs typeface="Quicksand"/>
              <a:sym typeface="Quicksand"/>
            </a:endParaRPr>
          </a:p>
          <a:p>
            <a:pPr indent="0" lvl="0" marL="0" marR="0" rtl="0" algn="just">
              <a:lnSpc>
                <a:spcPct val="130000"/>
              </a:lnSpc>
              <a:spcBef>
                <a:spcPts val="1000"/>
              </a:spcBef>
              <a:spcAft>
                <a:spcPts val="0"/>
              </a:spcAft>
              <a:buNone/>
            </a:pPr>
            <a:r>
              <a:t/>
            </a:r>
            <a:endParaRPr sz="900">
              <a:solidFill>
                <a:srgbClr val="FFFFFF"/>
              </a:solidFill>
              <a:latin typeface="Quicksand"/>
              <a:ea typeface="Quicksand"/>
              <a:cs typeface="Quicksand"/>
              <a:sym typeface="Quicksand"/>
            </a:endParaRPr>
          </a:p>
        </p:txBody>
      </p:sp>
      <p:sp>
        <p:nvSpPr>
          <p:cNvPr id="244" name="Google Shape;244;p23"/>
          <p:cNvSpPr txBox="1"/>
          <p:nvPr/>
        </p:nvSpPr>
        <p:spPr>
          <a:xfrm>
            <a:off x="939943" y="1845748"/>
            <a:ext cx="30762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s" sz="2000">
                <a:solidFill>
                  <a:srgbClr val="FFFFFF"/>
                </a:solidFill>
                <a:highlight>
                  <a:srgbClr val="FF2479"/>
                </a:highlight>
                <a:latin typeface="Quicksand"/>
                <a:ea typeface="Quicksand"/>
                <a:cs typeface="Quicksand"/>
                <a:sym typeface="Quicksand"/>
              </a:rPr>
              <a:t>Open in Google Slides</a:t>
            </a:r>
            <a:endParaRPr sz="2000">
              <a:solidFill>
                <a:srgbClr val="FFFFFF"/>
              </a:solidFill>
              <a:highlight>
                <a:srgbClr val="FF2479"/>
              </a:highlight>
              <a:latin typeface="Quicksand"/>
              <a:ea typeface="Quicksand"/>
              <a:cs typeface="Quicksand"/>
              <a:sym typeface="Quicksand"/>
            </a:endParaRPr>
          </a:p>
        </p:txBody>
      </p:sp>
      <p:sp>
        <p:nvSpPr>
          <p:cNvPr id="245" name="Google Shape;245;p23"/>
          <p:cNvSpPr txBox="1"/>
          <p:nvPr/>
        </p:nvSpPr>
        <p:spPr>
          <a:xfrm>
            <a:off x="5098800" y="1845748"/>
            <a:ext cx="30762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s" sz="2000">
                <a:solidFill>
                  <a:srgbClr val="FFFFFF"/>
                </a:solidFill>
                <a:highlight>
                  <a:srgbClr val="FF2479"/>
                </a:highlight>
                <a:latin typeface="Quicksand"/>
                <a:ea typeface="Quicksand"/>
                <a:cs typeface="Quicksand"/>
                <a:sym typeface="Quicksand"/>
              </a:rPr>
              <a:t>Open in PowerPoint®</a:t>
            </a:r>
            <a:endParaRPr sz="2000">
              <a:solidFill>
                <a:srgbClr val="FFFFFF"/>
              </a:solidFill>
              <a:highlight>
                <a:srgbClr val="FF2479"/>
              </a:highlight>
              <a:latin typeface="Quicksand"/>
              <a:ea typeface="Quicksand"/>
              <a:cs typeface="Quicksand"/>
              <a:sym typeface="Quicksand"/>
            </a:endParaRPr>
          </a:p>
        </p:txBody>
      </p:sp>
      <p:sp>
        <p:nvSpPr>
          <p:cNvPr id="246" name="Google Shape;246;p23"/>
          <p:cNvSpPr txBox="1"/>
          <p:nvPr/>
        </p:nvSpPr>
        <p:spPr>
          <a:xfrm>
            <a:off x="2889950" y="212750"/>
            <a:ext cx="33642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3800">
                <a:solidFill>
                  <a:srgbClr val="FF2479"/>
                </a:solidFill>
                <a:latin typeface="Anton"/>
                <a:ea typeface="Anton"/>
                <a:cs typeface="Anton"/>
                <a:sym typeface="Anton"/>
              </a:rPr>
              <a:t>Instructions</a:t>
            </a:r>
            <a:endParaRPr b="1" i="1" sz="3800">
              <a:solidFill>
                <a:srgbClr val="FF2479"/>
              </a:solidFill>
              <a:latin typeface="Anton"/>
              <a:ea typeface="Anton"/>
              <a:cs typeface="Anton"/>
              <a:sym typeface="Anton"/>
            </a:endParaRPr>
          </a:p>
        </p:txBody>
      </p:sp>
      <p:sp>
        <p:nvSpPr>
          <p:cNvPr id="247" name="Google Shape;247;p23"/>
          <p:cNvSpPr txBox="1"/>
          <p:nvPr/>
        </p:nvSpPr>
        <p:spPr>
          <a:xfrm>
            <a:off x="2249850" y="785460"/>
            <a:ext cx="4644300" cy="244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s" sz="1600">
                <a:solidFill>
                  <a:srgbClr val="FFFFFF"/>
                </a:solidFill>
                <a:latin typeface="Quicksand"/>
                <a:ea typeface="Quicksand"/>
                <a:cs typeface="Quicksand"/>
                <a:sym typeface="Quicksand"/>
              </a:rPr>
              <a:t>How to work with this template?</a:t>
            </a:r>
            <a:endParaRPr sz="1600">
              <a:solidFill>
                <a:srgbClr val="FFFFFF"/>
              </a:solidFill>
              <a:latin typeface="Quicksand"/>
              <a:ea typeface="Quicksand"/>
              <a:cs typeface="Quicksand"/>
              <a:sym typeface="Quicksand"/>
            </a:endParaRPr>
          </a:p>
        </p:txBody>
      </p:sp>
      <p:sp>
        <p:nvSpPr>
          <p:cNvPr id="248" name="Google Shape;248;p23"/>
          <p:cNvSpPr txBox="1"/>
          <p:nvPr/>
        </p:nvSpPr>
        <p:spPr>
          <a:xfrm>
            <a:off x="937075" y="1186675"/>
            <a:ext cx="7836900" cy="57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1200">
                <a:solidFill>
                  <a:srgbClr val="FFFFFF"/>
                </a:solidFill>
                <a:latin typeface="Quicksand"/>
                <a:ea typeface="Quicksand"/>
                <a:cs typeface="Quicksand"/>
                <a:sym typeface="Quicksand"/>
              </a:rPr>
              <a:t>Open the presentation from the Google Slides Viewer (gear icon) or press the button below. </a:t>
            </a:r>
            <a:r>
              <a:rPr b="1" lang="es" sz="1200">
                <a:solidFill>
                  <a:srgbClr val="FFFFFF"/>
                </a:solidFill>
                <a:latin typeface="Quicksand"/>
                <a:ea typeface="Quicksand"/>
                <a:cs typeface="Quicksand"/>
                <a:sym typeface="Quicksand"/>
              </a:rPr>
              <a:t>In order to be able to edit the presentation in Google Slides, you must own a Google® Account and be logged in.</a:t>
            </a:r>
            <a:endParaRPr i="1" sz="2200">
              <a:solidFill>
                <a:srgbClr val="FFFFFF"/>
              </a:solidFill>
              <a:latin typeface="Quicksand"/>
              <a:ea typeface="Quicksand"/>
              <a:cs typeface="Quicksand"/>
              <a:sym typeface="Quicksand"/>
            </a:endParaRPr>
          </a:p>
        </p:txBody>
      </p:sp>
      <p:sp>
        <p:nvSpPr>
          <p:cNvPr id="249" name="Google Shape;249;p23"/>
          <p:cNvSpPr txBox="1"/>
          <p:nvPr/>
        </p:nvSpPr>
        <p:spPr>
          <a:xfrm>
            <a:off x="945332" y="2416646"/>
            <a:ext cx="3737100" cy="15642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s" sz="1200">
                <a:solidFill>
                  <a:srgbClr val="FFFFFF"/>
                </a:solidFill>
                <a:latin typeface="Quicksand"/>
                <a:ea typeface="Quicksand"/>
                <a:cs typeface="Quicksand"/>
                <a:sym typeface="Quicksand"/>
              </a:rPr>
              <a:t>Please navigate to the </a:t>
            </a:r>
            <a:r>
              <a:rPr b="1" lang="es" sz="1200">
                <a:solidFill>
                  <a:srgbClr val="FFFFFF"/>
                </a:solidFill>
                <a:latin typeface="Quicksand"/>
                <a:ea typeface="Quicksand"/>
                <a:cs typeface="Quicksand"/>
                <a:sym typeface="Quicksand"/>
              </a:rPr>
              <a:t>File</a:t>
            </a:r>
            <a:r>
              <a:rPr lang="es" sz="1200">
                <a:solidFill>
                  <a:srgbClr val="FFFFFF"/>
                </a:solidFill>
                <a:latin typeface="Quicksand"/>
                <a:ea typeface="Quicksand"/>
                <a:cs typeface="Quicksand"/>
                <a:sym typeface="Quicksand"/>
              </a:rPr>
              <a:t> menu and select </a:t>
            </a:r>
            <a:r>
              <a:rPr b="1" lang="es" sz="1200">
                <a:solidFill>
                  <a:srgbClr val="FFFFFF"/>
                </a:solidFill>
                <a:latin typeface="Quicksand"/>
                <a:ea typeface="Quicksand"/>
                <a:cs typeface="Quicksand"/>
                <a:sym typeface="Quicksand"/>
              </a:rPr>
              <a:t>Make a copy</a:t>
            </a:r>
            <a:r>
              <a:rPr lang="es" sz="1200">
                <a:solidFill>
                  <a:srgbClr val="FFFFFF"/>
                </a:solidFill>
                <a:latin typeface="Quicksand"/>
                <a:ea typeface="Quicksand"/>
                <a:cs typeface="Quicksand"/>
                <a:sym typeface="Quicksand"/>
              </a:rPr>
              <a:t>. </a:t>
            </a:r>
            <a:endParaRPr sz="1200">
              <a:solidFill>
                <a:srgbClr val="FFFFFF"/>
              </a:solidFill>
              <a:latin typeface="Quicksand"/>
              <a:ea typeface="Quicksand"/>
              <a:cs typeface="Quicksand"/>
              <a:sym typeface="Quicksand"/>
            </a:endParaRPr>
          </a:p>
          <a:p>
            <a:pPr indent="0" lvl="0" marL="0" rtl="0" algn="l">
              <a:lnSpc>
                <a:spcPct val="115000"/>
              </a:lnSpc>
              <a:spcBef>
                <a:spcPts val="1600"/>
              </a:spcBef>
              <a:spcAft>
                <a:spcPts val="0"/>
              </a:spcAft>
              <a:buNone/>
            </a:pPr>
            <a:r>
              <a:rPr lang="es" sz="1200">
                <a:solidFill>
                  <a:srgbClr val="FFFFFF"/>
                </a:solidFill>
                <a:latin typeface="Quicksand"/>
                <a:ea typeface="Quicksand"/>
                <a:cs typeface="Quicksand"/>
                <a:sym typeface="Quicksand"/>
              </a:rPr>
              <a:t>A new Google Slides Editor will open with an editable copy of the template. This copy will be created in your Google Drive® account.</a:t>
            </a:r>
            <a:endParaRPr sz="1200">
              <a:solidFill>
                <a:srgbClr val="FFFFFF"/>
              </a:solidFill>
              <a:latin typeface="Quicksand"/>
              <a:ea typeface="Quicksand"/>
              <a:cs typeface="Quicksand"/>
              <a:sym typeface="Quicksand"/>
            </a:endParaRPr>
          </a:p>
          <a:p>
            <a:pPr indent="0" lvl="0" marL="0" rtl="0" algn="l">
              <a:lnSpc>
                <a:spcPct val="115000"/>
              </a:lnSpc>
              <a:spcBef>
                <a:spcPts val="1600"/>
              </a:spcBef>
              <a:spcAft>
                <a:spcPts val="1600"/>
              </a:spcAft>
              <a:buNone/>
            </a:pPr>
            <a:r>
              <a:t/>
            </a:r>
            <a:endParaRPr sz="1200">
              <a:solidFill>
                <a:srgbClr val="FFFFFF"/>
              </a:solidFill>
              <a:latin typeface="Quicksand"/>
              <a:ea typeface="Quicksand"/>
              <a:cs typeface="Quicksand"/>
              <a:sym typeface="Quicksand"/>
            </a:endParaRPr>
          </a:p>
        </p:txBody>
      </p:sp>
      <p:sp>
        <p:nvSpPr>
          <p:cNvPr id="250" name="Google Shape;250;p23"/>
          <p:cNvSpPr txBox="1"/>
          <p:nvPr/>
        </p:nvSpPr>
        <p:spPr>
          <a:xfrm>
            <a:off x="5098800" y="2416646"/>
            <a:ext cx="3737100" cy="1610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s" sz="1200">
                <a:solidFill>
                  <a:srgbClr val="FFFFFF"/>
                </a:solidFill>
                <a:latin typeface="Quicksand"/>
                <a:ea typeface="Quicksand"/>
                <a:cs typeface="Quicksand"/>
                <a:sym typeface="Quicksand"/>
              </a:rPr>
              <a:t>Navigate to the </a:t>
            </a:r>
            <a:r>
              <a:rPr b="1" lang="es" sz="1200">
                <a:solidFill>
                  <a:srgbClr val="FFFFFF"/>
                </a:solidFill>
                <a:latin typeface="Quicksand"/>
                <a:ea typeface="Quicksand"/>
                <a:cs typeface="Quicksand"/>
                <a:sym typeface="Quicksand"/>
              </a:rPr>
              <a:t>File</a:t>
            </a:r>
            <a:r>
              <a:rPr lang="es" sz="1200">
                <a:solidFill>
                  <a:srgbClr val="FFFFFF"/>
                </a:solidFill>
                <a:latin typeface="Quicksand"/>
                <a:ea typeface="Quicksand"/>
                <a:cs typeface="Quicksand"/>
                <a:sym typeface="Quicksand"/>
              </a:rPr>
              <a:t> menu and select </a:t>
            </a:r>
            <a:r>
              <a:rPr b="1" lang="es" sz="1200">
                <a:solidFill>
                  <a:srgbClr val="FFFFFF"/>
                </a:solidFill>
                <a:latin typeface="Quicksand"/>
                <a:ea typeface="Quicksand"/>
                <a:cs typeface="Quicksand"/>
                <a:sym typeface="Quicksand"/>
              </a:rPr>
              <a:t>Download as Microsoft PowerPoint.</a:t>
            </a:r>
            <a:r>
              <a:rPr lang="es" sz="1200">
                <a:solidFill>
                  <a:srgbClr val="FFFFFF"/>
                </a:solidFill>
                <a:latin typeface="Quicksand"/>
                <a:ea typeface="Quicksand"/>
                <a:cs typeface="Quicksand"/>
                <a:sym typeface="Quicksand"/>
              </a:rPr>
              <a:t> You will download a .</a:t>
            </a:r>
            <a:r>
              <a:rPr b="1" lang="es" sz="1200">
                <a:solidFill>
                  <a:srgbClr val="FFFFFF"/>
                </a:solidFill>
                <a:latin typeface="Quicksand"/>
                <a:ea typeface="Quicksand"/>
                <a:cs typeface="Quicksand"/>
                <a:sym typeface="Quicksand"/>
              </a:rPr>
              <a:t>pptx</a:t>
            </a:r>
            <a:r>
              <a:rPr lang="es" sz="1200">
                <a:solidFill>
                  <a:srgbClr val="FFFFFF"/>
                </a:solidFill>
                <a:latin typeface="Quicksand"/>
                <a:ea typeface="Quicksand"/>
                <a:cs typeface="Quicksand"/>
                <a:sym typeface="Quicksand"/>
              </a:rPr>
              <a:t> file that you can open in PowerPoint.</a:t>
            </a:r>
            <a:endParaRPr sz="1200">
              <a:solidFill>
                <a:srgbClr val="FFFFFF"/>
              </a:solidFill>
              <a:latin typeface="Quicksand"/>
              <a:ea typeface="Quicksand"/>
              <a:cs typeface="Quicksand"/>
              <a:sym typeface="Quicksand"/>
            </a:endParaRPr>
          </a:p>
          <a:p>
            <a:pPr indent="0" lvl="0" marL="0" rtl="0" algn="l">
              <a:lnSpc>
                <a:spcPct val="115000"/>
              </a:lnSpc>
              <a:spcBef>
                <a:spcPts val="1600"/>
              </a:spcBef>
              <a:spcAft>
                <a:spcPts val="1600"/>
              </a:spcAft>
              <a:buNone/>
            </a:pPr>
            <a:r>
              <a:rPr b="1" lang="es" sz="1200">
                <a:solidFill>
                  <a:srgbClr val="FFFFFF"/>
                </a:solidFill>
                <a:latin typeface="Quicksand"/>
                <a:ea typeface="Quicksand"/>
                <a:cs typeface="Quicksand"/>
                <a:sym typeface="Quicksand"/>
              </a:rPr>
              <a:t>Note</a:t>
            </a:r>
            <a:r>
              <a:rPr lang="es" sz="1200">
                <a:solidFill>
                  <a:srgbClr val="FFFFFF"/>
                </a:solidFill>
                <a:latin typeface="Quicksand"/>
                <a:ea typeface="Quicksand"/>
                <a:cs typeface="Quicksand"/>
                <a:sym typeface="Quicksand"/>
              </a:rPr>
              <a:t>: You will need to install the fonts used in this presentation. Links to the fonts are provided at the end of this presentation.</a:t>
            </a:r>
            <a:endParaRPr sz="1200">
              <a:solidFill>
                <a:srgbClr val="FFFFFF"/>
              </a:solidFill>
              <a:latin typeface="Quicksand"/>
              <a:ea typeface="Quicksand"/>
              <a:cs typeface="Quicksand"/>
              <a:sym typeface="Quicksand"/>
            </a:endParaRPr>
          </a:p>
        </p:txBody>
      </p:sp>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