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Arvo"/>
      <p:regular r:id="rId40"/>
      <p:bold r:id="rId41"/>
      <p:italic r:id="rId42"/>
      <p:boldItalic r:id="rId43"/>
    </p:embeddedFont>
    <p:embeddedFont>
      <p:font typeface="Bitter"/>
      <p:regular r:id="rId44"/>
      <p:bold r:id="rId45"/>
      <p: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66D9397D-3F2A-442C-A46B-0D2FEEE0077C}">
  <a:tblStyle styleId="{66D9397D-3F2A-442C-A46B-0D2FEEE0077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Arvo-regular.fntdata"/><Relationship Id="rId20" Type="http://schemas.openxmlformats.org/officeDocument/2006/relationships/slide" Target="slides/slide15.xml"/><Relationship Id="rId42" Type="http://schemas.openxmlformats.org/officeDocument/2006/relationships/font" Target="fonts/Arvo-italic.fntdata"/><Relationship Id="rId41" Type="http://schemas.openxmlformats.org/officeDocument/2006/relationships/font" Target="fonts/Arvo-bold.fntdata"/><Relationship Id="rId22" Type="http://schemas.openxmlformats.org/officeDocument/2006/relationships/slide" Target="slides/slide17.xml"/><Relationship Id="rId44" Type="http://schemas.openxmlformats.org/officeDocument/2006/relationships/font" Target="fonts/Bitter-regular.fntdata"/><Relationship Id="rId21" Type="http://schemas.openxmlformats.org/officeDocument/2006/relationships/slide" Target="slides/slide16.xml"/><Relationship Id="rId43" Type="http://schemas.openxmlformats.org/officeDocument/2006/relationships/font" Target="fonts/Arvo-boldItalic.fntdata"/><Relationship Id="rId24" Type="http://schemas.openxmlformats.org/officeDocument/2006/relationships/slide" Target="slides/slide19.xml"/><Relationship Id="rId46" Type="http://schemas.openxmlformats.org/officeDocument/2006/relationships/font" Target="fonts/Bitter-italic.fntdata"/><Relationship Id="rId23" Type="http://schemas.openxmlformats.org/officeDocument/2006/relationships/slide" Target="slides/slide18.xml"/><Relationship Id="rId45" Type="http://schemas.openxmlformats.org/officeDocument/2006/relationships/font" Target="fonts/Bitter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" name="Google Shape;8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" name="Google Shape;11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" name="Google Shape;11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" name="Google Shape;12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" name="Google Shape;17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" name="Google Shape;19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" name="Google Shape;21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8" name="Google Shape;24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" name="Google Shape;26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" name="Google Shape;29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6" name="Google Shape;29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" name="Google Shape;30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" name="Google Shape;31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1" name="Google Shape;34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9" name="Google Shape;34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9" name="Google Shape;359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7" name="Shape 6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8" name="Google Shape;658;g77c15ebe10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9" name="Google Shape;659;g77c15ebe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8" name="Shape 1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9" name="Google Shape;1109;g14f9c9aaea_43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0" name="Google Shape;1110;g14f9c9aaea_43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6" name="Shape 1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7" name="Google Shape;1117;g645ec9ad3a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8" name="Google Shape;1118;g645ec9ad3a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2222700" y="1156500"/>
            <a:ext cx="4704600" cy="28305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2436950" y="1860375"/>
            <a:ext cx="4270200" cy="1728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600"/>
              <a:buNone/>
              <a:defRPr sz="3600">
                <a:solidFill>
                  <a:srgbClr val="434343"/>
                </a:solidFill>
              </a:defRPr>
            </a:lvl9pPr>
          </a:lstStyle>
          <a:p/>
        </p:txBody>
      </p:sp>
      <p:cxnSp>
        <p:nvCxnSpPr>
          <p:cNvPr id="12" name="Google Shape;12;p2"/>
          <p:cNvCxnSpPr/>
          <p:nvPr/>
        </p:nvCxnSpPr>
        <p:spPr>
          <a:xfrm>
            <a:off x="2222700" y="1860375"/>
            <a:ext cx="46986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1007250" y="1990425"/>
            <a:ext cx="7129500" cy="1159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3"/>
          <p:cNvSpPr txBox="1"/>
          <p:nvPr>
            <p:ph type="ctrTitle"/>
          </p:nvPr>
        </p:nvSpPr>
        <p:spPr>
          <a:xfrm>
            <a:off x="2503150" y="1991850"/>
            <a:ext cx="5633400" cy="115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None/>
              <a:defRPr b="0" sz="1800">
                <a:solidFill>
                  <a:srgbClr val="434343"/>
                </a:solidFill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" type="subTitle"/>
          </p:nvPr>
        </p:nvSpPr>
        <p:spPr>
          <a:xfrm>
            <a:off x="1007250" y="1990423"/>
            <a:ext cx="1164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CCCCCC"/>
              </a:buClr>
              <a:buSzPts val="2000"/>
              <a:buFont typeface="Arvo"/>
              <a:buNone/>
              <a:defRPr b="1" sz="2000">
                <a:solidFill>
                  <a:srgbClr val="CCCCCC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/>
        </p:txBody>
      </p:sp>
      <p:cxnSp>
        <p:nvCxnSpPr>
          <p:cNvPr id="17" name="Google Shape;17;p3"/>
          <p:cNvCxnSpPr/>
          <p:nvPr/>
        </p:nvCxnSpPr>
        <p:spPr>
          <a:xfrm>
            <a:off x="2171400" y="1990437"/>
            <a:ext cx="0" cy="11580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8" name="Google Shape;18;p3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/>
          <p:nvPr/>
        </p:nvSpPr>
        <p:spPr>
          <a:xfrm>
            <a:off x="972925" y="928875"/>
            <a:ext cx="7209600" cy="32859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4"/>
          <p:cNvSpPr txBox="1"/>
          <p:nvPr/>
        </p:nvSpPr>
        <p:spPr>
          <a:xfrm>
            <a:off x="2732350" y="940950"/>
            <a:ext cx="3672300" cy="6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D9D9D9"/>
                </a:solidFill>
                <a:latin typeface="Impact"/>
                <a:ea typeface="Impact"/>
                <a:cs typeface="Impact"/>
                <a:sym typeface="Impact"/>
              </a:rPr>
              <a:t>“</a:t>
            </a:r>
            <a:endParaRPr sz="6000">
              <a:solidFill>
                <a:srgbClr val="D9D9D9"/>
              </a:solidFill>
              <a:latin typeface="Impact"/>
              <a:ea typeface="Impact"/>
              <a:cs typeface="Impact"/>
              <a:sym typeface="Impact"/>
            </a:endParaRPr>
          </a:p>
        </p:txBody>
      </p:sp>
      <p:cxnSp>
        <p:nvCxnSpPr>
          <p:cNvPr id="22" name="Google Shape;22;p4"/>
          <p:cNvCxnSpPr/>
          <p:nvPr/>
        </p:nvCxnSpPr>
        <p:spPr>
          <a:xfrm>
            <a:off x="972920" y="1631775"/>
            <a:ext cx="72096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3" name="Google Shape;23;p4"/>
          <p:cNvSpPr txBox="1"/>
          <p:nvPr>
            <p:ph idx="1" type="body"/>
          </p:nvPr>
        </p:nvSpPr>
        <p:spPr>
          <a:xfrm>
            <a:off x="1918075" y="1719025"/>
            <a:ext cx="5307900" cy="2171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SzPts val="2000"/>
              <a:buChar char="■"/>
              <a:defRPr i="1" sz="2000"/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 sz="2000"/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 sz="2000"/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 sz="2000"/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 sz="2000"/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 sz="2000"/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 i="1" sz="2000"/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 sz="2000"/>
            </a:lvl8pPr>
            <a:lvl9pPr indent="-355600" lvl="8" marL="411480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 sz="2000"/>
            </a:lvl9pPr>
          </a:lstStyle>
          <a:p/>
        </p:txBody>
      </p:sp>
      <p:grpSp>
        <p:nvGrpSpPr>
          <p:cNvPr id="24" name="Google Shape;24;p4"/>
          <p:cNvGrpSpPr/>
          <p:nvPr/>
        </p:nvGrpSpPr>
        <p:grpSpPr>
          <a:xfrm>
            <a:off x="4226084" y="928887"/>
            <a:ext cx="691832" cy="699600"/>
            <a:chOff x="4220518" y="928887"/>
            <a:chExt cx="691832" cy="699600"/>
          </a:xfrm>
        </p:grpSpPr>
        <p:cxnSp>
          <p:nvCxnSpPr>
            <p:cNvPr id="25" name="Google Shape;25;p4"/>
            <p:cNvCxnSpPr/>
            <p:nvPr/>
          </p:nvCxnSpPr>
          <p:spPr>
            <a:xfrm>
              <a:off x="4220518" y="928887"/>
              <a:ext cx="0" cy="699600"/>
            </a:xfrm>
            <a:prstGeom prst="straightConnector1">
              <a:avLst/>
            </a:prstGeom>
            <a:noFill/>
            <a:ln cap="flat" cmpd="sng" w="9525">
              <a:solidFill>
                <a:srgbClr val="D9D9D9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26" name="Google Shape;26;p4"/>
            <p:cNvCxnSpPr/>
            <p:nvPr/>
          </p:nvCxnSpPr>
          <p:spPr>
            <a:xfrm>
              <a:off x="4912350" y="928887"/>
              <a:ext cx="0" cy="699600"/>
            </a:xfrm>
            <a:prstGeom prst="straightConnector1">
              <a:avLst/>
            </a:prstGeom>
            <a:noFill/>
            <a:ln cap="flat" cmpd="sng" w="9525">
              <a:solidFill>
                <a:srgbClr val="D9D9D9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27" name="Google Shape;27;p4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5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0" name="Google Shape;30;p5"/>
          <p:cNvCxnSpPr/>
          <p:nvPr/>
        </p:nvCxnSpPr>
        <p:spPr>
          <a:xfrm>
            <a:off x="1333200" y="530112"/>
            <a:ext cx="0" cy="8028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1" name="Google Shape;31;p5"/>
          <p:cNvCxnSpPr/>
          <p:nvPr/>
        </p:nvCxnSpPr>
        <p:spPr>
          <a:xfrm>
            <a:off x="542850" y="1326975"/>
            <a:ext cx="80583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2" name="Google Shape;32;p5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3" name="Google Shape;33;p5"/>
          <p:cNvSpPr txBox="1"/>
          <p:nvPr>
            <p:ph idx="1" type="body"/>
          </p:nvPr>
        </p:nvSpPr>
        <p:spPr>
          <a:xfrm>
            <a:off x="1379650" y="1502274"/>
            <a:ext cx="6725400" cy="280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■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4" name="Google Shape;34;p5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6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37" name="Google Shape;37;p6"/>
          <p:cNvCxnSpPr/>
          <p:nvPr/>
        </p:nvCxnSpPr>
        <p:spPr>
          <a:xfrm>
            <a:off x="1333200" y="530112"/>
            <a:ext cx="0" cy="8028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8" name="Google Shape;38;p6"/>
          <p:cNvCxnSpPr/>
          <p:nvPr/>
        </p:nvCxnSpPr>
        <p:spPr>
          <a:xfrm>
            <a:off x="542850" y="1326975"/>
            <a:ext cx="80583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9" name="Google Shape;39;p6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0" name="Google Shape;40;p6"/>
          <p:cNvSpPr txBox="1"/>
          <p:nvPr>
            <p:ph idx="1" type="body"/>
          </p:nvPr>
        </p:nvSpPr>
        <p:spPr>
          <a:xfrm>
            <a:off x="1333200" y="1538075"/>
            <a:ext cx="3232200" cy="27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■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1" name="Google Shape;41;p6"/>
          <p:cNvSpPr txBox="1"/>
          <p:nvPr>
            <p:ph idx="2" type="body"/>
          </p:nvPr>
        </p:nvSpPr>
        <p:spPr>
          <a:xfrm>
            <a:off x="4988461" y="1538075"/>
            <a:ext cx="3232200" cy="27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■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2" name="Google Shape;42;p6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7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45" name="Google Shape;45;p7"/>
          <p:cNvCxnSpPr/>
          <p:nvPr/>
        </p:nvCxnSpPr>
        <p:spPr>
          <a:xfrm>
            <a:off x="1333200" y="530112"/>
            <a:ext cx="0" cy="8028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6" name="Google Shape;46;p7"/>
          <p:cNvCxnSpPr/>
          <p:nvPr/>
        </p:nvCxnSpPr>
        <p:spPr>
          <a:xfrm>
            <a:off x="542850" y="1326975"/>
            <a:ext cx="80583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7" name="Google Shape;47;p7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8" name="Google Shape;48;p7"/>
          <p:cNvSpPr txBox="1"/>
          <p:nvPr>
            <p:ph idx="1" type="body"/>
          </p:nvPr>
        </p:nvSpPr>
        <p:spPr>
          <a:xfrm>
            <a:off x="1333200" y="1504100"/>
            <a:ext cx="2235600" cy="272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■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9" name="Google Shape;49;p7"/>
          <p:cNvSpPr txBox="1"/>
          <p:nvPr>
            <p:ph idx="2" type="body"/>
          </p:nvPr>
        </p:nvSpPr>
        <p:spPr>
          <a:xfrm>
            <a:off x="3683438" y="1504100"/>
            <a:ext cx="2235600" cy="272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■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0" name="Google Shape;50;p7"/>
          <p:cNvSpPr txBox="1"/>
          <p:nvPr>
            <p:ph idx="3" type="body"/>
          </p:nvPr>
        </p:nvSpPr>
        <p:spPr>
          <a:xfrm>
            <a:off x="6033675" y="1504100"/>
            <a:ext cx="2235600" cy="272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■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51" name="Google Shape;51;p7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8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54" name="Google Shape;54;p8"/>
          <p:cNvCxnSpPr/>
          <p:nvPr/>
        </p:nvCxnSpPr>
        <p:spPr>
          <a:xfrm>
            <a:off x="1333200" y="530112"/>
            <a:ext cx="0" cy="8028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5" name="Google Shape;55;p8"/>
          <p:cNvCxnSpPr/>
          <p:nvPr/>
        </p:nvCxnSpPr>
        <p:spPr>
          <a:xfrm>
            <a:off x="542850" y="1326975"/>
            <a:ext cx="80583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6" name="Google Shape;56;p8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57" name="Google Shape;57;p8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9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60" name="Google Shape;60;p9"/>
          <p:cNvCxnSpPr/>
          <p:nvPr/>
        </p:nvCxnSpPr>
        <p:spPr>
          <a:xfrm>
            <a:off x="542850" y="4204075"/>
            <a:ext cx="80583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1" name="Google Shape;61;p9"/>
          <p:cNvSpPr txBox="1"/>
          <p:nvPr>
            <p:ph idx="1" type="body"/>
          </p:nvPr>
        </p:nvSpPr>
        <p:spPr>
          <a:xfrm>
            <a:off x="542850" y="4204075"/>
            <a:ext cx="8058300" cy="40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0"/>
              </a:spcBef>
              <a:spcAft>
                <a:spcPts val="0"/>
              </a:spcAft>
              <a:buSzPts val="1000"/>
              <a:buNone/>
              <a:defRPr sz="1000"/>
            </a:lvl1pPr>
          </a:lstStyle>
          <a:p/>
        </p:txBody>
      </p:sp>
      <p:sp>
        <p:nvSpPr>
          <p:cNvPr id="62" name="Google Shape;62;p9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horizontal divider" type="blank">
  <p:cSld name="BLANK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0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65" name="Google Shape;65;p10"/>
          <p:cNvCxnSpPr/>
          <p:nvPr/>
        </p:nvCxnSpPr>
        <p:spPr>
          <a:xfrm>
            <a:off x="1333200" y="530112"/>
            <a:ext cx="0" cy="8028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6" name="Google Shape;66;p10"/>
          <p:cNvCxnSpPr/>
          <p:nvPr/>
        </p:nvCxnSpPr>
        <p:spPr>
          <a:xfrm>
            <a:off x="542850" y="1326975"/>
            <a:ext cx="80583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7" name="Google Shape;67;p10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vertical divider">
  <p:cSld name="BLANK_2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p11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70" name="Google Shape;70;p11"/>
          <p:cNvCxnSpPr/>
          <p:nvPr/>
        </p:nvCxnSpPr>
        <p:spPr>
          <a:xfrm>
            <a:off x="1333200" y="530112"/>
            <a:ext cx="0" cy="407820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1" name="Google Shape;71;p11"/>
          <p:cNvCxnSpPr/>
          <p:nvPr/>
        </p:nvCxnSpPr>
        <p:spPr>
          <a:xfrm>
            <a:off x="542850" y="1326975"/>
            <a:ext cx="796200" cy="0"/>
          </a:xfrm>
          <a:prstGeom prst="straightConnector1">
            <a:avLst/>
          </a:prstGeom>
          <a:noFill/>
          <a:ln cap="flat" cmpd="sng" w="9525">
            <a:solidFill>
              <a:srgbClr val="D9D9D9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2" name="Google Shape;72;p11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2_1"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2"/>
          <p:cNvSpPr/>
          <p:nvPr/>
        </p:nvSpPr>
        <p:spPr>
          <a:xfrm>
            <a:off x="543000" y="530100"/>
            <a:ext cx="8058000" cy="4083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14288" rotWithShape="0" algn="bl" dir="5400000" dist="95250">
              <a:srgbClr val="000000">
                <a:alpha val="2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2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background only">
  <p:cSld name="BLANK_1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3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rt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4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" type="body"/>
          </p:nvPr>
        </p:nvSpPr>
        <p:spPr>
          <a:xfrm>
            <a:off x="1379650" y="1502274"/>
            <a:ext cx="6725400" cy="2804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rgbClr val="D9D9D9"/>
              </a:buClr>
              <a:buSzPts val="3000"/>
              <a:buFont typeface="Bitter"/>
              <a:buChar char="■"/>
              <a:defRPr sz="30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D9D9D9"/>
              </a:buClr>
              <a:buSzPts val="2400"/>
              <a:buFont typeface="Bitter"/>
              <a:buChar char="■"/>
              <a:defRPr sz="24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D9D9D9"/>
              </a:buClr>
              <a:buSzPts val="2400"/>
              <a:buFont typeface="Bitter"/>
              <a:buChar char="■"/>
              <a:defRPr sz="24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rgbClr val="D9D9D9"/>
              </a:buClr>
              <a:buSzPts val="1800"/>
              <a:buFont typeface="Bitter"/>
              <a:buChar char="■"/>
              <a:defRPr sz="18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itter"/>
              <a:buChar char="○"/>
              <a:defRPr sz="18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itter"/>
              <a:buChar char="■"/>
              <a:defRPr sz="18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itter"/>
              <a:buChar char="●"/>
              <a:defRPr sz="18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itter"/>
              <a:buChar char="○"/>
              <a:defRPr sz="18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1800"/>
              <a:buFont typeface="Bitter"/>
              <a:buChar char="■"/>
              <a:defRPr sz="18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1800"/>
              <a:buFont typeface="Arvo"/>
              <a:buNone/>
              <a:defRPr sz="18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1pPr>
            <a:lvl2pPr lvl="1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2pPr>
            <a:lvl3pPr lvl="2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3pPr>
            <a:lvl4pPr lvl="3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4pPr>
            <a:lvl5pPr lvl="4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5pPr>
            <a:lvl6pPr lvl="5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6pPr>
            <a:lvl7pPr lvl="6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7pPr>
            <a:lvl8pPr lvl="7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8pPr>
            <a:lvl9pPr lvl="8" algn="ctr">
              <a:buNone/>
              <a:defRPr sz="12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arvo" TargetMode="External"/><Relationship Id="rId4" Type="http://schemas.openxmlformats.org/officeDocument/2006/relationships/hyperlink" Target="https://www.fontsquirrel.com/fonts/bitter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14"/>
          <p:cNvSpPr txBox="1"/>
          <p:nvPr>
            <p:ph type="ctrTitle"/>
          </p:nvPr>
        </p:nvSpPr>
        <p:spPr>
          <a:xfrm>
            <a:off x="2436950" y="1860375"/>
            <a:ext cx="4270200" cy="1728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83" name="Google Shape;83;p14"/>
          <p:cNvGrpSpPr/>
          <p:nvPr/>
        </p:nvGrpSpPr>
        <p:grpSpPr>
          <a:xfrm>
            <a:off x="4371745" y="1319984"/>
            <a:ext cx="400404" cy="379518"/>
            <a:chOff x="5300400" y="3670175"/>
            <a:chExt cx="421300" cy="399325"/>
          </a:xfrm>
        </p:grpSpPr>
        <p:sp>
          <p:nvSpPr>
            <p:cNvPr id="84" name="Google Shape;84;p14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5" name="Google Shape;85;p14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6" name="Google Shape;86;p14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7" name="Google Shape;87;p14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88" name="Google Shape;88;p14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5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grpSp>
        <p:nvGrpSpPr>
          <p:cNvPr id="94" name="Google Shape;94;p15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95" name="Google Shape;95;p15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96" name="Google Shape;96;p15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97" name="Google Shape;97;p15"/>
          <p:cNvSpPr txBox="1"/>
          <p:nvPr/>
        </p:nvSpPr>
        <p:spPr>
          <a:xfrm>
            <a:off x="1379650" y="1578150"/>
            <a:ext cx="31584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EDIT IN GOOGLE SLIDES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Click on the button under the presentation preview that says "Use as Google Slides Theme".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You will get a copy of this document on your Google Drive and will be able to edit, add or delete slides.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You have to be signed in to your Google account.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98" name="Google Shape;98;p15"/>
          <p:cNvSpPr txBox="1"/>
          <p:nvPr/>
        </p:nvSpPr>
        <p:spPr>
          <a:xfrm>
            <a:off x="4807925" y="1578150"/>
            <a:ext cx="34539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EDIT IN POWERPOINT®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Click on the button under the presentation preview that says "Download as PowerPoint template". You will get a .pptx file that you can edit in PowerPoint.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  <a:hlinkClick action="ppaction://hlinksldjump" r:id="rId3"/>
              </a:rPr>
              <a:t>Presentation design slide</a:t>
            </a:r>
            <a:r>
              <a:rPr lang="en" sz="11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)</a:t>
            </a:r>
            <a:endParaRPr sz="11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99" name="Google Shape;99;p15"/>
          <p:cNvSpPr txBox="1"/>
          <p:nvPr/>
        </p:nvSpPr>
        <p:spPr>
          <a:xfrm>
            <a:off x="1379650" y="3905925"/>
            <a:ext cx="68823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More info on how to use this template at </a:t>
            </a:r>
            <a:r>
              <a:rPr b="1" lang="en" sz="1000" u="sng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  <a:hlinkClick r:id="rId4"/>
              </a:rPr>
              <a:t>www.slidescarnival.com/help-use-presentation-template</a:t>
            </a:r>
            <a:endParaRPr b="1" sz="10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This template is free to use under </a:t>
            </a:r>
            <a:r>
              <a:rPr lang="en" sz="1000" u="sng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  <a:hlinkClick r:id="rId5"/>
              </a:rPr>
              <a:t>Creative Commons Attribution license</a:t>
            </a:r>
            <a:r>
              <a:rPr lang="en" sz="10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. </a:t>
            </a:r>
            <a:r>
              <a:rPr lang="en" sz="10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You can keep the Credits slide or mention SlidesCarnival and other resources used in a slide footer</a:t>
            </a:r>
            <a:r>
              <a:rPr lang="en" sz="10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.</a:t>
            </a:r>
            <a:endParaRPr sz="10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00" name="Google Shape;100;p15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6"/>
          <p:cNvSpPr txBox="1"/>
          <p:nvPr>
            <p:ph idx="4294967295" type="ctrTitle"/>
          </p:nvPr>
        </p:nvSpPr>
        <p:spPr>
          <a:xfrm>
            <a:off x="1826100" y="1049950"/>
            <a:ext cx="5389500" cy="179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rgbClr val="D9D9D9"/>
                </a:solidFill>
              </a:rPr>
              <a:t>Hello!</a:t>
            </a:r>
            <a:endParaRPr b="1" sz="7200">
              <a:solidFill>
                <a:srgbClr val="D9D9D9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34343"/>
                </a:solidFill>
              </a:rPr>
              <a:t>I am Jayden Smith</a:t>
            </a:r>
            <a:endParaRPr b="1" sz="2400">
              <a:solidFill>
                <a:srgbClr val="D9D9D9"/>
              </a:solidFill>
            </a:endParaRPr>
          </a:p>
        </p:txBody>
      </p:sp>
      <p:sp>
        <p:nvSpPr>
          <p:cNvPr id="106" name="Google Shape;106;p16"/>
          <p:cNvSpPr txBox="1"/>
          <p:nvPr>
            <p:ph idx="4294967295" type="subTitle"/>
          </p:nvPr>
        </p:nvSpPr>
        <p:spPr>
          <a:xfrm>
            <a:off x="1826100" y="2846000"/>
            <a:ext cx="5453400" cy="144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600"/>
              <a:t>I am here because I love to give presentations. </a:t>
            </a:r>
            <a:endParaRPr sz="1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600"/>
              <a:t>You can find me at @username</a:t>
            </a:r>
            <a:endParaRPr sz="1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600"/>
          </a:p>
        </p:txBody>
      </p:sp>
      <p:sp>
        <p:nvSpPr>
          <p:cNvPr id="107" name="Google Shape;107;p16"/>
          <p:cNvSpPr/>
          <p:nvPr/>
        </p:nvSpPr>
        <p:spPr>
          <a:xfrm>
            <a:off x="788336" y="791381"/>
            <a:ext cx="298119" cy="267621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108" name="Google Shape;108;p16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7"/>
          <p:cNvSpPr txBox="1"/>
          <p:nvPr>
            <p:ph type="ctrTitle"/>
          </p:nvPr>
        </p:nvSpPr>
        <p:spPr>
          <a:xfrm>
            <a:off x="2503150" y="1991850"/>
            <a:ext cx="5633400" cy="115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4" name="Google Shape;114;p17"/>
          <p:cNvSpPr txBox="1"/>
          <p:nvPr>
            <p:ph idx="1" type="subTitle"/>
          </p:nvPr>
        </p:nvSpPr>
        <p:spPr>
          <a:xfrm>
            <a:off x="1007250" y="1990423"/>
            <a:ext cx="1164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</a:t>
            </a:r>
            <a:endParaRPr/>
          </a:p>
        </p:txBody>
      </p:sp>
      <p:sp>
        <p:nvSpPr>
          <p:cNvPr id="115" name="Google Shape;115;p17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18"/>
          <p:cNvSpPr txBox="1"/>
          <p:nvPr>
            <p:ph idx="1" type="body"/>
          </p:nvPr>
        </p:nvSpPr>
        <p:spPr>
          <a:xfrm>
            <a:off x="1918075" y="1719025"/>
            <a:ext cx="5307900" cy="2171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21" name="Google Shape;121;p18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9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27" name="Google Shape;127;p19"/>
          <p:cNvSpPr txBox="1"/>
          <p:nvPr>
            <p:ph idx="1" type="body"/>
          </p:nvPr>
        </p:nvSpPr>
        <p:spPr>
          <a:xfrm>
            <a:off x="1379650" y="1502274"/>
            <a:ext cx="6725400" cy="280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■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■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■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grpSp>
        <p:nvGrpSpPr>
          <p:cNvPr id="128" name="Google Shape;128;p19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129" name="Google Shape;129;p1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30" name="Google Shape;130;p1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131" name="Google Shape;131;p19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0"/>
          <p:cNvSpPr txBox="1"/>
          <p:nvPr>
            <p:ph idx="4294967295" type="ctrTitle"/>
          </p:nvPr>
        </p:nvSpPr>
        <p:spPr>
          <a:xfrm>
            <a:off x="1778750" y="2345350"/>
            <a:ext cx="5586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37" name="Google Shape;137;p20"/>
          <p:cNvSpPr txBox="1"/>
          <p:nvPr>
            <p:ph idx="4294967295" type="subTitle"/>
          </p:nvPr>
        </p:nvSpPr>
        <p:spPr>
          <a:xfrm>
            <a:off x="1778750" y="3259155"/>
            <a:ext cx="5586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600"/>
              <a:t>Bring the attention of your audience over a key concept using icons or illustrations</a:t>
            </a:r>
            <a:endParaRPr i="1" sz="1600"/>
          </a:p>
        </p:txBody>
      </p:sp>
      <p:grpSp>
        <p:nvGrpSpPr>
          <p:cNvPr id="138" name="Google Shape;138;p20"/>
          <p:cNvGrpSpPr/>
          <p:nvPr/>
        </p:nvGrpSpPr>
        <p:grpSpPr>
          <a:xfrm flipH="1">
            <a:off x="3926905" y="1157986"/>
            <a:ext cx="1187290" cy="1187363"/>
            <a:chOff x="6654650" y="3665275"/>
            <a:chExt cx="409100" cy="409125"/>
          </a:xfrm>
        </p:grpSpPr>
        <p:sp>
          <p:nvSpPr>
            <p:cNvPr id="139" name="Google Shape;139;p2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40" name="Google Shape;140;p2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141" name="Google Shape;141;p20"/>
          <p:cNvGrpSpPr/>
          <p:nvPr/>
        </p:nvGrpSpPr>
        <p:grpSpPr>
          <a:xfrm>
            <a:off x="4748570" y="1286079"/>
            <a:ext cx="468524" cy="468550"/>
            <a:chOff x="570875" y="4322250"/>
            <a:chExt cx="443300" cy="443325"/>
          </a:xfrm>
        </p:grpSpPr>
        <p:sp>
          <p:nvSpPr>
            <p:cNvPr id="142" name="Google Shape;142;p2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43" name="Google Shape;143;p2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44" name="Google Shape;144;p2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45" name="Google Shape;145;p2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146" name="Google Shape;146;p20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21"/>
          <p:cNvSpPr txBox="1"/>
          <p:nvPr>
            <p:ph idx="1" type="body"/>
          </p:nvPr>
        </p:nvSpPr>
        <p:spPr>
          <a:xfrm>
            <a:off x="1333200" y="1538075"/>
            <a:ext cx="3232200" cy="27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2" name="Google Shape;152;p21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53" name="Google Shape;153;p21"/>
          <p:cNvSpPr txBox="1"/>
          <p:nvPr>
            <p:ph idx="2" type="body"/>
          </p:nvPr>
        </p:nvSpPr>
        <p:spPr>
          <a:xfrm>
            <a:off x="4988461" y="1538075"/>
            <a:ext cx="3232200" cy="27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grpSp>
        <p:nvGrpSpPr>
          <p:cNvPr id="154" name="Google Shape;154;p21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155" name="Google Shape;155;p21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56" name="Google Shape;156;p21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157" name="Google Shape;157;p21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2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63" name="Google Shape;163;p22"/>
          <p:cNvSpPr txBox="1"/>
          <p:nvPr>
            <p:ph idx="1" type="body"/>
          </p:nvPr>
        </p:nvSpPr>
        <p:spPr>
          <a:xfrm>
            <a:off x="1333200" y="1504100"/>
            <a:ext cx="2235600" cy="272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4" name="Google Shape;164;p22"/>
          <p:cNvSpPr txBox="1"/>
          <p:nvPr>
            <p:ph idx="2" type="body"/>
          </p:nvPr>
        </p:nvSpPr>
        <p:spPr>
          <a:xfrm>
            <a:off x="3683438" y="1504100"/>
            <a:ext cx="2235600" cy="272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5" name="Google Shape;165;p22"/>
          <p:cNvSpPr txBox="1"/>
          <p:nvPr>
            <p:ph idx="3" type="body"/>
          </p:nvPr>
        </p:nvSpPr>
        <p:spPr>
          <a:xfrm>
            <a:off x="6033675" y="1504100"/>
            <a:ext cx="2235600" cy="272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6" name="Google Shape;166;p22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167" name="Google Shape;167;p22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68" name="Google Shape;168;p22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169" name="Google Shape;169;p22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23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75" name="Google Shape;175;p23"/>
          <p:cNvSpPr txBox="1"/>
          <p:nvPr>
            <p:ph idx="1" type="body"/>
          </p:nvPr>
        </p:nvSpPr>
        <p:spPr>
          <a:xfrm>
            <a:off x="1339125" y="1326900"/>
            <a:ext cx="2678400" cy="3031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A complex idea can be conveyed with just a single still image, namely making it possible to absorb large amounts of data quickly.</a:t>
            </a:r>
            <a:endParaRPr sz="1600"/>
          </a:p>
        </p:txBody>
      </p:sp>
      <p:grpSp>
        <p:nvGrpSpPr>
          <p:cNvPr id="176" name="Google Shape;176;p23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177" name="Google Shape;177;p23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78" name="Google Shape;178;p23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pic>
        <p:nvPicPr>
          <p:cNvPr descr="_0001_IMG_5864.jpg" id="179" name="Google Shape;179;p23"/>
          <p:cNvPicPr preferRelativeResize="0"/>
          <p:nvPr/>
        </p:nvPicPr>
        <p:blipFill rotWithShape="1">
          <a:blip r:embed="rId3">
            <a:alphaModFix/>
          </a:blip>
          <a:srcRect b="0" l="8188" r="9" t="0"/>
          <a:stretch/>
        </p:blipFill>
        <p:spPr>
          <a:xfrm>
            <a:off x="4572001" y="1326900"/>
            <a:ext cx="4031601" cy="3293601"/>
          </a:xfrm>
          <a:prstGeom prst="rect">
            <a:avLst/>
          </a:prstGeom>
          <a:noFill/>
          <a:ln>
            <a:noFill/>
          </a:ln>
        </p:spPr>
      </p:pic>
      <p:sp>
        <p:nvSpPr>
          <p:cNvPr id="180" name="Google Shape;180;p23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24"/>
          <p:cNvSpPr/>
          <p:nvPr/>
        </p:nvSpPr>
        <p:spPr>
          <a:xfrm>
            <a:off x="1876150" y="996225"/>
            <a:ext cx="5391600" cy="7839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24"/>
          <p:cNvSpPr/>
          <p:nvPr/>
        </p:nvSpPr>
        <p:spPr>
          <a:xfrm>
            <a:off x="1876150" y="920025"/>
            <a:ext cx="5391600" cy="783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4"/>
          <p:cNvSpPr txBox="1"/>
          <p:nvPr>
            <p:ph idx="4294967295" type="title"/>
          </p:nvPr>
        </p:nvSpPr>
        <p:spPr>
          <a:xfrm>
            <a:off x="2034400" y="1059125"/>
            <a:ext cx="5075100" cy="505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Want big impact? </a:t>
            </a:r>
            <a:r>
              <a:rPr b="0" lang="en" sz="14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Use big image.</a:t>
            </a:r>
            <a:endParaRPr sz="14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88" name="Google Shape;188;p24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25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94" name="Google Shape;194;p25"/>
          <p:cNvSpPr/>
          <p:nvPr/>
        </p:nvSpPr>
        <p:spPr>
          <a:xfrm>
            <a:off x="3505500" y="1884725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43434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Gray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95" name="Google Shape;195;p25"/>
          <p:cNvSpPr/>
          <p:nvPr/>
        </p:nvSpPr>
        <p:spPr>
          <a:xfrm>
            <a:off x="1683375" y="1884725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White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96" name="Google Shape;196;p25"/>
          <p:cNvSpPr/>
          <p:nvPr/>
        </p:nvSpPr>
        <p:spPr>
          <a:xfrm>
            <a:off x="5327625" y="1884725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Black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grpSp>
        <p:nvGrpSpPr>
          <p:cNvPr id="197" name="Google Shape;197;p25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198" name="Google Shape;198;p25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199" name="Google Shape;199;p25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200" name="Google Shape;200;p25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6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06" name="Google Shape;206;p26"/>
          <p:cNvGraphicFramePr/>
          <p:nvPr/>
        </p:nvGraphicFramePr>
        <p:xfrm>
          <a:off x="1332900" y="1324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{66D9397D-3F2A-442C-A46B-0D2FEEE0077C}</a:tableStyleId>
              </a:tblPr>
              <a:tblGrid>
                <a:gridCol w="1815850"/>
                <a:gridCol w="1815850"/>
                <a:gridCol w="1815850"/>
                <a:gridCol w="1815850"/>
              </a:tblGrid>
              <a:tr h="4092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A</a:t>
                      </a:r>
                      <a:endParaRPr sz="1100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B</a:t>
                      </a:r>
                      <a:endParaRPr sz="1100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C</a:t>
                      </a:r>
                      <a:endParaRPr sz="1100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959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Yellow</a:t>
                      </a:r>
                      <a:endParaRPr sz="1100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10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20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7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59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Blue</a:t>
                      </a:r>
                      <a:endParaRPr sz="1100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30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15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10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959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Orange</a:t>
                      </a:r>
                      <a:endParaRPr sz="1100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5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24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434343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16</a:t>
                      </a:r>
                      <a:endParaRPr b="1">
                        <a:solidFill>
                          <a:srgbClr val="434343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207" name="Google Shape;207;p26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208" name="Google Shape;208;p26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209" name="Google Shape;209;p26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210" name="Google Shape;210;p26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p27"/>
          <p:cNvSpPr/>
          <p:nvPr/>
        </p:nvSpPr>
        <p:spPr>
          <a:xfrm>
            <a:off x="1473875" y="900816"/>
            <a:ext cx="7015162" cy="3341869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p27"/>
          <p:cNvSpPr/>
          <p:nvPr/>
        </p:nvSpPr>
        <p:spPr>
          <a:xfrm>
            <a:off x="2557800" y="174553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Arvo"/>
                <a:ea typeface="Arvo"/>
                <a:cs typeface="Arvo"/>
                <a:sym typeface="Arvo"/>
              </a:rPr>
              <a:t>our office</a:t>
            </a:r>
            <a:endParaRPr sz="800">
              <a:solidFill>
                <a:srgbClr val="FFFFFF"/>
              </a:solidFill>
              <a:latin typeface="Arvo"/>
              <a:ea typeface="Arvo"/>
              <a:cs typeface="Arvo"/>
              <a:sym typeface="Arvo"/>
            </a:endParaRPr>
          </a:p>
        </p:txBody>
      </p:sp>
      <p:sp>
        <p:nvSpPr>
          <p:cNvPr id="217" name="Google Shape;217;p27"/>
          <p:cNvSpPr/>
          <p:nvPr/>
        </p:nvSpPr>
        <p:spPr>
          <a:xfrm>
            <a:off x="778858" y="766696"/>
            <a:ext cx="334737" cy="334719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18" name="Google Shape;218;p27"/>
          <p:cNvSpPr/>
          <p:nvPr/>
        </p:nvSpPr>
        <p:spPr>
          <a:xfrm>
            <a:off x="1966725" y="1875877"/>
            <a:ext cx="127691" cy="16919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19" name="Google Shape;219;p27"/>
          <p:cNvSpPr/>
          <p:nvPr/>
        </p:nvSpPr>
        <p:spPr>
          <a:xfrm>
            <a:off x="3461400" y="3249077"/>
            <a:ext cx="127691" cy="16919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20" name="Google Shape;220;p27"/>
          <p:cNvSpPr/>
          <p:nvPr/>
        </p:nvSpPr>
        <p:spPr>
          <a:xfrm>
            <a:off x="4360175" y="1706677"/>
            <a:ext cx="127691" cy="16919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21" name="Google Shape;221;p27"/>
          <p:cNvSpPr/>
          <p:nvPr/>
        </p:nvSpPr>
        <p:spPr>
          <a:xfrm>
            <a:off x="4952300" y="3507577"/>
            <a:ext cx="127691" cy="16919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22" name="Google Shape;222;p27"/>
          <p:cNvSpPr/>
          <p:nvPr/>
        </p:nvSpPr>
        <p:spPr>
          <a:xfrm>
            <a:off x="6788325" y="2103602"/>
            <a:ext cx="127691" cy="16919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23" name="Google Shape;223;p27"/>
          <p:cNvSpPr/>
          <p:nvPr/>
        </p:nvSpPr>
        <p:spPr>
          <a:xfrm>
            <a:off x="7392025" y="3552027"/>
            <a:ext cx="127691" cy="16919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224" name="Google Shape;224;p27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28"/>
          <p:cNvSpPr txBox="1"/>
          <p:nvPr>
            <p:ph idx="4294967295" type="ctrTitle"/>
          </p:nvPr>
        </p:nvSpPr>
        <p:spPr>
          <a:xfrm>
            <a:off x="1408500" y="1583350"/>
            <a:ext cx="6327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FFFFFF"/>
                </a:solidFill>
              </a:rPr>
              <a:t>89,526,124</a:t>
            </a:r>
            <a:endParaRPr b="1" sz="9600">
              <a:solidFill>
                <a:srgbClr val="FFFFFF"/>
              </a:solidFill>
            </a:endParaRPr>
          </a:p>
        </p:txBody>
      </p:sp>
      <p:sp>
        <p:nvSpPr>
          <p:cNvPr id="230" name="Google Shape;230;p28"/>
          <p:cNvSpPr txBox="1"/>
          <p:nvPr>
            <p:ph idx="4294967295" type="subTitle"/>
          </p:nvPr>
        </p:nvSpPr>
        <p:spPr>
          <a:xfrm>
            <a:off x="1408500" y="2840054"/>
            <a:ext cx="6327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D9D9D9"/>
                </a:solidFill>
              </a:rPr>
              <a:t>Whoa! That’s a big number, aren’t you proud?</a:t>
            </a:r>
            <a:endParaRPr sz="1800">
              <a:solidFill>
                <a:srgbClr val="D9D9D9"/>
              </a:solidFill>
            </a:endParaRPr>
          </a:p>
        </p:txBody>
      </p:sp>
      <p:sp>
        <p:nvSpPr>
          <p:cNvPr id="231" name="Google Shape;231;p28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29"/>
          <p:cNvSpPr txBox="1"/>
          <p:nvPr>
            <p:ph idx="4294967295" type="ctrTitle"/>
          </p:nvPr>
        </p:nvSpPr>
        <p:spPr>
          <a:xfrm>
            <a:off x="1661475" y="876600"/>
            <a:ext cx="68730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/>
              <a:t>89,526,124$</a:t>
            </a:r>
            <a:endParaRPr b="1" sz="3600"/>
          </a:p>
        </p:txBody>
      </p:sp>
      <p:sp>
        <p:nvSpPr>
          <p:cNvPr id="237" name="Google Shape;237;p29"/>
          <p:cNvSpPr txBox="1"/>
          <p:nvPr>
            <p:ph idx="4294967295" type="subTitle"/>
          </p:nvPr>
        </p:nvSpPr>
        <p:spPr>
          <a:xfrm>
            <a:off x="1661475" y="1487508"/>
            <a:ext cx="68730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That’s a lot of money</a:t>
            </a:r>
            <a:endParaRPr sz="1600"/>
          </a:p>
        </p:txBody>
      </p:sp>
      <p:sp>
        <p:nvSpPr>
          <p:cNvPr id="238" name="Google Shape;238;p29"/>
          <p:cNvSpPr txBox="1"/>
          <p:nvPr>
            <p:ph idx="4294967295" type="ctrTitle"/>
          </p:nvPr>
        </p:nvSpPr>
        <p:spPr>
          <a:xfrm>
            <a:off x="1661475" y="3200693"/>
            <a:ext cx="68730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/>
              <a:t>100%</a:t>
            </a:r>
            <a:endParaRPr b="1" sz="3600"/>
          </a:p>
        </p:txBody>
      </p:sp>
      <p:sp>
        <p:nvSpPr>
          <p:cNvPr id="239" name="Google Shape;239;p29"/>
          <p:cNvSpPr txBox="1"/>
          <p:nvPr>
            <p:ph idx="4294967295" type="subTitle"/>
          </p:nvPr>
        </p:nvSpPr>
        <p:spPr>
          <a:xfrm>
            <a:off x="1661475" y="3811601"/>
            <a:ext cx="68730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Total success!</a:t>
            </a:r>
            <a:endParaRPr sz="1600"/>
          </a:p>
        </p:txBody>
      </p:sp>
      <p:sp>
        <p:nvSpPr>
          <p:cNvPr id="240" name="Google Shape;240;p29"/>
          <p:cNvSpPr txBox="1"/>
          <p:nvPr>
            <p:ph idx="4294967295" type="ctrTitle"/>
          </p:nvPr>
        </p:nvSpPr>
        <p:spPr>
          <a:xfrm>
            <a:off x="1661475" y="2038647"/>
            <a:ext cx="68730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/>
              <a:t>185,244 users</a:t>
            </a:r>
            <a:endParaRPr b="1" sz="3600"/>
          </a:p>
        </p:txBody>
      </p:sp>
      <p:sp>
        <p:nvSpPr>
          <p:cNvPr id="241" name="Google Shape;241;p29"/>
          <p:cNvSpPr txBox="1"/>
          <p:nvPr>
            <p:ph idx="4294967295" type="subTitle"/>
          </p:nvPr>
        </p:nvSpPr>
        <p:spPr>
          <a:xfrm>
            <a:off x="1661475" y="2649555"/>
            <a:ext cx="68730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And a lot of users</a:t>
            </a:r>
            <a:endParaRPr sz="1600"/>
          </a:p>
        </p:txBody>
      </p:sp>
      <p:grpSp>
        <p:nvGrpSpPr>
          <p:cNvPr id="242" name="Google Shape;242;p29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243" name="Google Shape;243;p2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244" name="Google Shape;244;p2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245" name="Google Shape;245;p29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30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grpSp>
        <p:nvGrpSpPr>
          <p:cNvPr id="251" name="Google Shape;251;p30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252" name="Google Shape;252;p30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253" name="Google Shape;253;p30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254" name="Google Shape;254;p30"/>
          <p:cNvSpPr/>
          <p:nvPr/>
        </p:nvSpPr>
        <p:spPr>
          <a:xfrm>
            <a:off x="5485785" y="2025375"/>
            <a:ext cx="2121600" cy="16662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EFEFEF"/>
          </a:solidFill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last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255" name="Google Shape;255;p30"/>
          <p:cNvSpPr/>
          <p:nvPr/>
        </p:nvSpPr>
        <p:spPr>
          <a:xfrm>
            <a:off x="3560318" y="2025375"/>
            <a:ext cx="2121600" cy="16662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EFEFEF"/>
          </a:solidFill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second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256" name="Google Shape;256;p30"/>
          <p:cNvSpPr/>
          <p:nvPr/>
        </p:nvSpPr>
        <p:spPr>
          <a:xfrm>
            <a:off x="1634850" y="2025375"/>
            <a:ext cx="2121600" cy="166620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EFEFEF"/>
          </a:solidFill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first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257" name="Google Shape;257;p30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31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63" name="Google Shape;263;p31"/>
          <p:cNvSpPr txBox="1"/>
          <p:nvPr>
            <p:ph idx="1" type="body"/>
          </p:nvPr>
        </p:nvSpPr>
        <p:spPr>
          <a:xfrm>
            <a:off x="1331700" y="1676575"/>
            <a:ext cx="2194800" cy="10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64" name="Google Shape;264;p31"/>
          <p:cNvSpPr txBox="1"/>
          <p:nvPr>
            <p:ph idx="2" type="body"/>
          </p:nvPr>
        </p:nvSpPr>
        <p:spPr>
          <a:xfrm>
            <a:off x="3639118" y="1676575"/>
            <a:ext cx="2194800" cy="10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65" name="Google Shape;265;p31"/>
          <p:cNvSpPr txBox="1"/>
          <p:nvPr>
            <p:ph idx="3" type="body"/>
          </p:nvPr>
        </p:nvSpPr>
        <p:spPr>
          <a:xfrm>
            <a:off x="5946536" y="1676575"/>
            <a:ext cx="2194800" cy="10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66" name="Google Shape;266;p31"/>
          <p:cNvSpPr txBox="1"/>
          <p:nvPr>
            <p:ph idx="1" type="body"/>
          </p:nvPr>
        </p:nvSpPr>
        <p:spPr>
          <a:xfrm>
            <a:off x="1331700" y="3249420"/>
            <a:ext cx="2194800" cy="10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67" name="Google Shape;267;p31"/>
          <p:cNvSpPr txBox="1"/>
          <p:nvPr>
            <p:ph idx="2" type="body"/>
          </p:nvPr>
        </p:nvSpPr>
        <p:spPr>
          <a:xfrm>
            <a:off x="3639118" y="3249420"/>
            <a:ext cx="2194800" cy="10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68" name="Google Shape;268;p31"/>
          <p:cNvSpPr txBox="1"/>
          <p:nvPr>
            <p:ph idx="3" type="body"/>
          </p:nvPr>
        </p:nvSpPr>
        <p:spPr>
          <a:xfrm>
            <a:off x="5946536" y="3249420"/>
            <a:ext cx="2194800" cy="108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grpSp>
        <p:nvGrpSpPr>
          <p:cNvPr id="269" name="Google Shape;269;p31"/>
          <p:cNvGrpSpPr/>
          <p:nvPr/>
        </p:nvGrpSpPr>
        <p:grpSpPr>
          <a:xfrm>
            <a:off x="2964929" y="1633440"/>
            <a:ext cx="378712" cy="403517"/>
            <a:chOff x="5970800" y="1619250"/>
            <a:chExt cx="428650" cy="456725"/>
          </a:xfrm>
        </p:grpSpPr>
        <p:sp>
          <p:nvSpPr>
            <p:cNvPr id="270" name="Google Shape;270;p31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71" name="Google Shape;271;p31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72" name="Google Shape;272;p31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73" name="Google Shape;273;p31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74" name="Google Shape;274;p31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</p:grpSp>
      <p:sp>
        <p:nvSpPr>
          <p:cNvPr id="275" name="Google Shape;275;p31"/>
          <p:cNvSpPr/>
          <p:nvPr/>
        </p:nvSpPr>
        <p:spPr>
          <a:xfrm>
            <a:off x="2943949" y="3254578"/>
            <a:ext cx="337718" cy="356050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999999"/>
              </a:solidFill>
            </a:endParaRPr>
          </a:p>
        </p:txBody>
      </p:sp>
      <p:grpSp>
        <p:nvGrpSpPr>
          <p:cNvPr id="276" name="Google Shape;276;p31"/>
          <p:cNvGrpSpPr/>
          <p:nvPr/>
        </p:nvGrpSpPr>
        <p:grpSpPr>
          <a:xfrm>
            <a:off x="5293425" y="1688511"/>
            <a:ext cx="371158" cy="343107"/>
            <a:chOff x="5975075" y="2327500"/>
            <a:chExt cx="420100" cy="388350"/>
          </a:xfrm>
        </p:grpSpPr>
        <p:sp>
          <p:nvSpPr>
            <p:cNvPr id="277" name="Google Shape;277;p31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78" name="Google Shape;278;p31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</p:grpSp>
      <p:sp>
        <p:nvSpPr>
          <p:cNvPr id="279" name="Google Shape;279;p31"/>
          <p:cNvSpPr/>
          <p:nvPr/>
        </p:nvSpPr>
        <p:spPr>
          <a:xfrm>
            <a:off x="7558906" y="3215552"/>
            <a:ext cx="414317" cy="41429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999999"/>
              </a:solidFill>
            </a:endParaRPr>
          </a:p>
        </p:txBody>
      </p:sp>
      <p:grpSp>
        <p:nvGrpSpPr>
          <p:cNvPr id="280" name="Google Shape;280;p31"/>
          <p:cNvGrpSpPr/>
          <p:nvPr/>
        </p:nvGrpSpPr>
        <p:grpSpPr>
          <a:xfrm>
            <a:off x="5271330" y="3256653"/>
            <a:ext cx="415378" cy="351743"/>
            <a:chOff x="5275975" y="4344850"/>
            <a:chExt cx="470150" cy="398125"/>
          </a:xfrm>
        </p:grpSpPr>
        <p:sp>
          <p:nvSpPr>
            <p:cNvPr id="281" name="Google Shape;281;p31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82" name="Google Shape;282;p31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83" name="Google Shape;283;p31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</p:grpSp>
      <p:grpSp>
        <p:nvGrpSpPr>
          <p:cNvPr id="284" name="Google Shape;284;p31"/>
          <p:cNvGrpSpPr/>
          <p:nvPr/>
        </p:nvGrpSpPr>
        <p:grpSpPr>
          <a:xfrm>
            <a:off x="7649496" y="1674488"/>
            <a:ext cx="227678" cy="371158"/>
            <a:chOff x="6730350" y="2315900"/>
            <a:chExt cx="257700" cy="420100"/>
          </a:xfrm>
        </p:grpSpPr>
        <p:sp>
          <p:nvSpPr>
            <p:cNvPr id="285" name="Google Shape;285;p31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86" name="Google Shape;286;p31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87" name="Google Shape;287;p31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88" name="Google Shape;288;p31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  <p:sp>
          <p:nvSpPr>
            <p:cNvPr id="289" name="Google Shape;289;p31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999999"/>
                </a:solidFill>
              </a:endParaRPr>
            </a:p>
          </p:txBody>
        </p:sp>
      </p:grpSp>
      <p:grpSp>
        <p:nvGrpSpPr>
          <p:cNvPr id="290" name="Google Shape;290;p31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291" name="Google Shape;291;p31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292" name="Google Shape;292;p31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293" name="Google Shape;293;p31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p32"/>
          <p:cNvSpPr txBox="1"/>
          <p:nvPr>
            <p:ph idx="1" type="body"/>
          </p:nvPr>
        </p:nvSpPr>
        <p:spPr>
          <a:xfrm>
            <a:off x="542850" y="4204075"/>
            <a:ext cx="8058300" cy="40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99" name="Google Shape;299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504600" y="628437"/>
            <a:ext cx="4134800" cy="3429425"/>
          </a:xfrm>
          <a:prstGeom prst="rect">
            <a:avLst/>
          </a:prstGeom>
          <a:noFill/>
          <a:ln>
            <a:noFill/>
          </a:ln>
        </p:spPr>
      </p:pic>
      <p:sp>
        <p:nvSpPr>
          <p:cNvPr id="300" name="Google Shape;300;p32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p33"/>
          <p:cNvSpPr/>
          <p:nvPr/>
        </p:nvSpPr>
        <p:spPr>
          <a:xfrm>
            <a:off x="6142349" y="891001"/>
            <a:ext cx="1675244" cy="3361522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3"/>
          <p:cNvSpPr txBox="1"/>
          <p:nvPr>
            <p:ph idx="4294967295" type="body"/>
          </p:nvPr>
        </p:nvSpPr>
        <p:spPr>
          <a:xfrm>
            <a:off x="1826225" y="538075"/>
            <a:ext cx="3633600" cy="407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rPr>
              <a:t>Android project</a:t>
            </a:r>
            <a:endParaRPr sz="1400">
              <a:solidFill>
                <a:srgbClr val="999999"/>
              </a:solidFill>
              <a:latin typeface="Arvo"/>
              <a:ea typeface="Arvo"/>
              <a:cs typeface="Arvo"/>
              <a:sym typeface="Arv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07" name="Google Shape;307;p33"/>
          <p:cNvSpPr/>
          <p:nvPr/>
        </p:nvSpPr>
        <p:spPr>
          <a:xfrm>
            <a:off x="6217683" y="1172908"/>
            <a:ext cx="1524600" cy="27093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999999"/>
                </a:solidFill>
                <a:latin typeface="Bitter"/>
                <a:ea typeface="Bitter"/>
                <a:cs typeface="Bitter"/>
                <a:sym typeface="Bitter"/>
              </a:rPr>
              <a:t>Place your screenshot here</a:t>
            </a:r>
            <a:endParaRPr sz="800">
              <a:solidFill>
                <a:srgbClr val="999999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308" name="Google Shape;308;p33"/>
          <p:cNvSpPr/>
          <p:nvPr/>
        </p:nvSpPr>
        <p:spPr>
          <a:xfrm>
            <a:off x="828745" y="750554"/>
            <a:ext cx="211820" cy="366982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309" name="Google Shape;309;p33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4"/>
          <p:cNvSpPr/>
          <p:nvPr/>
        </p:nvSpPr>
        <p:spPr>
          <a:xfrm>
            <a:off x="6200250" y="902575"/>
            <a:ext cx="1597963" cy="336279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4"/>
          <p:cNvSpPr/>
          <p:nvPr/>
        </p:nvSpPr>
        <p:spPr>
          <a:xfrm>
            <a:off x="6313201" y="1387729"/>
            <a:ext cx="1363200" cy="24111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999999"/>
                </a:solidFill>
                <a:latin typeface="Bitter"/>
                <a:ea typeface="Bitter"/>
                <a:cs typeface="Bitter"/>
                <a:sym typeface="Bitter"/>
              </a:rPr>
              <a:t>Place your screenshot here</a:t>
            </a:r>
            <a:endParaRPr sz="800">
              <a:solidFill>
                <a:srgbClr val="999999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316" name="Google Shape;316;p34"/>
          <p:cNvSpPr/>
          <p:nvPr/>
        </p:nvSpPr>
        <p:spPr>
          <a:xfrm>
            <a:off x="828745" y="750554"/>
            <a:ext cx="211820" cy="366982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317" name="Google Shape;317;p34"/>
          <p:cNvSpPr txBox="1"/>
          <p:nvPr>
            <p:ph idx="4294967295" type="body"/>
          </p:nvPr>
        </p:nvSpPr>
        <p:spPr>
          <a:xfrm>
            <a:off x="1826225" y="538075"/>
            <a:ext cx="3633600" cy="407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rPr>
              <a:t>iPhone project</a:t>
            </a:r>
            <a:endParaRPr sz="1400">
              <a:solidFill>
                <a:srgbClr val="999999"/>
              </a:solidFill>
              <a:latin typeface="Arvo"/>
              <a:ea typeface="Arvo"/>
              <a:cs typeface="Arvo"/>
              <a:sym typeface="Arv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18" name="Google Shape;318;p34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35"/>
          <p:cNvSpPr/>
          <p:nvPr/>
        </p:nvSpPr>
        <p:spPr>
          <a:xfrm>
            <a:off x="5768975" y="867850"/>
            <a:ext cx="2409670" cy="3407881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5"/>
          <p:cNvSpPr/>
          <p:nvPr/>
        </p:nvSpPr>
        <p:spPr>
          <a:xfrm>
            <a:off x="5935252" y="1181422"/>
            <a:ext cx="2086500" cy="27897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999999"/>
                </a:solidFill>
                <a:latin typeface="Bitter"/>
                <a:ea typeface="Bitter"/>
                <a:cs typeface="Bitter"/>
                <a:sym typeface="Bitter"/>
              </a:rPr>
              <a:t>Place your screenshot here</a:t>
            </a:r>
            <a:endParaRPr sz="800">
              <a:solidFill>
                <a:srgbClr val="999999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325" name="Google Shape;325;p35"/>
          <p:cNvSpPr txBox="1"/>
          <p:nvPr>
            <p:ph idx="4294967295" type="body"/>
          </p:nvPr>
        </p:nvSpPr>
        <p:spPr>
          <a:xfrm>
            <a:off x="1826225" y="538075"/>
            <a:ext cx="3633600" cy="407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rPr>
              <a:t>Tablet project</a:t>
            </a:r>
            <a:endParaRPr sz="1400">
              <a:solidFill>
                <a:srgbClr val="999999"/>
              </a:solidFill>
              <a:latin typeface="Arvo"/>
              <a:ea typeface="Arvo"/>
              <a:cs typeface="Arvo"/>
              <a:sym typeface="Arv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26" name="Google Shape;326;p35"/>
          <p:cNvSpPr/>
          <p:nvPr/>
        </p:nvSpPr>
        <p:spPr>
          <a:xfrm>
            <a:off x="791706" y="750542"/>
            <a:ext cx="285913" cy="366982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327" name="Google Shape;327;p35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6"/>
          <p:cNvSpPr/>
          <p:nvPr/>
        </p:nvSpPr>
        <p:spPr>
          <a:xfrm>
            <a:off x="4348250" y="1100637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6"/>
          <p:cNvSpPr/>
          <p:nvPr/>
        </p:nvSpPr>
        <p:spPr>
          <a:xfrm>
            <a:off x="4509575" y="1260018"/>
            <a:ext cx="3532500" cy="22557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999999"/>
                </a:solidFill>
                <a:latin typeface="Bitter"/>
                <a:ea typeface="Bitter"/>
                <a:cs typeface="Bitter"/>
                <a:sym typeface="Bitter"/>
              </a:rPr>
              <a:t>Place your screenshot here</a:t>
            </a:r>
            <a:endParaRPr sz="800">
              <a:solidFill>
                <a:srgbClr val="999999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334" name="Google Shape;334;p36"/>
          <p:cNvSpPr txBox="1"/>
          <p:nvPr>
            <p:ph idx="4294967295" type="body"/>
          </p:nvPr>
        </p:nvSpPr>
        <p:spPr>
          <a:xfrm>
            <a:off x="1826225" y="538075"/>
            <a:ext cx="2146200" cy="407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999999"/>
                </a:solidFill>
                <a:latin typeface="Arvo"/>
                <a:ea typeface="Arvo"/>
                <a:cs typeface="Arvo"/>
                <a:sym typeface="Arvo"/>
              </a:rPr>
              <a:t>Desktop project</a:t>
            </a:r>
            <a:endParaRPr sz="1400">
              <a:solidFill>
                <a:srgbClr val="999999"/>
              </a:solidFill>
              <a:latin typeface="Arvo"/>
              <a:ea typeface="Arvo"/>
              <a:cs typeface="Arvo"/>
              <a:sym typeface="Arv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grpSp>
        <p:nvGrpSpPr>
          <p:cNvPr id="335" name="Google Shape;335;p36"/>
          <p:cNvGrpSpPr/>
          <p:nvPr/>
        </p:nvGrpSpPr>
        <p:grpSpPr>
          <a:xfrm>
            <a:off x="769471" y="774939"/>
            <a:ext cx="330382" cy="318176"/>
            <a:chOff x="2583325" y="2972875"/>
            <a:chExt cx="462850" cy="445750"/>
          </a:xfrm>
        </p:grpSpPr>
        <p:sp>
          <p:nvSpPr>
            <p:cNvPr id="336" name="Google Shape;336;p36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37" name="Google Shape;337;p36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338" name="Google Shape;338;p36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p37"/>
          <p:cNvSpPr txBox="1"/>
          <p:nvPr>
            <p:ph idx="4294967295" type="ctrTitle"/>
          </p:nvPr>
        </p:nvSpPr>
        <p:spPr>
          <a:xfrm>
            <a:off x="1826100" y="1049950"/>
            <a:ext cx="5389500" cy="179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rgbClr val="D9D9D9"/>
                </a:solidFill>
              </a:rPr>
              <a:t>Thanks!</a:t>
            </a:r>
            <a:endParaRPr b="1" sz="7200">
              <a:solidFill>
                <a:srgbClr val="D9D9D9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34343"/>
                </a:solidFill>
              </a:rPr>
              <a:t>Any questions?</a:t>
            </a:r>
            <a:endParaRPr b="1" sz="2400">
              <a:solidFill>
                <a:srgbClr val="D9D9D9"/>
              </a:solidFill>
            </a:endParaRPr>
          </a:p>
        </p:txBody>
      </p:sp>
      <p:sp>
        <p:nvSpPr>
          <p:cNvPr id="344" name="Google Shape;344;p37"/>
          <p:cNvSpPr txBox="1"/>
          <p:nvPr>
            <p:ph idx="4294967295" type="subTitle"/>
          </p:nvPr>
        </p:nvSpPr>
        <p:spPr>
          <a:xfrm>
            <a:off x="1826100" y="2846000"/>
            <a:ext cx="5453400" cy="144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You can find me at</a:t>
            </a:r>
            <a:endParaRPr sz="1600"/>
          </a:p>
          <a:p>
            <a:pPr indent="-330200" lvl="0" marL="457200" rtl="0" algn="l">
              <a:spcBef>
                <a:spcPts val="600"/>
              </a:spcBef>
              <a:spcAft>
                <a:spcPts val="0"/>
              </a:spcAft>
              <a:buSzPts val="1600"/>
              <a:buChar char="■"/>
            </a:pPr>
            <a:r>
              <a:rPr lang="en" sz="1600"/>
              <a:t>@username</a:t>
            </a:r>
            <a:endParaRPr sz="1600"/>
          </a:p>
          <a:p>
            <a:pPr indent="-330200" lvl="0" marL="457200" rtl="0" algn="l">
              <a:spcBef>
                <a:spcPts val="0"/>
              </a:spcBef>
              <a:spcAft>
                <a:spcPts val="0"/>
              </a:spcAft>
              <a:buSzPts val="1600"/>
              <a:buChar char="■"/>
            </a:pPr>
            <a:r>
              <a:rPr lang="en" sz="1600"/>
              <a:t>user@mail.me</a:t>
            </a:r>
            <a:endParaRPr sz="1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600"/>
          </a:p>
        </p:txBody>
      </p:sp>
      <p:sp>
        <p:nvSpPr>
          <p:cNvPr id="345" name="Google Shape;345;p37"/>
          <p:cNvSpPr/>
          <p:nvPr/>
        </p:nvSpPr>
        <p:spPr>
          <a:xfrm>
            <a:off x="800964" y="788752"/>
            <a:ext cx="272850" cy="27285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D9D9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346" name="Google Shape;346;p37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38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52" name="Google Shape;352;p38"/>
          <p:cNvSpPr txBox="1"/>
          <p:nvPr>
            <p:ph idx="1" type="body"/>
          </p:nvPr>
        </p:nvSpPr>
        <p:spPr>
          <a:xfrm>
            <a:off x="1379650" y="1502274"/>
            <a:ext cx="6725400" cy="280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556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000"/>
              <a:buChar char="■"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■"/>
            </a:pPr>
            <a:r>
              <a:rPr lang="en"/>
              <a:t>Photographs by </a:t>
            </a:r>
            <a:r>
              <a:rPr lang="en" u="sng">
                <a:hlinkClick r:id="rId4"/>
              </a:rPr>
              <a:t>Unsplash</a:t>
            </a:r>
            <a:endParaRPr/>
          </a:p>
        </p:txBody>
      </p:sp>
      <p:grpSp>
        <p:nvGrpSpPr>
          <p:cNvPr id="353" name="Google Shape;353;p38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354" name="Google Shape;354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55" name="Google Shape;355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356" name="Google Shape;356;p38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p39"/>
          <p:cNvSpPr txBox="1"/>
          <p:nvPr>
            <p:ph type="title"/>
          </p:nvPr>
        </p:nvSpPr>
        <p:spPr>
          <a:xfrm>
            <a:off x="1379650" y="530100"/>
            <a:ext cx="6725400" cy="79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62" name="Google Shape;362;p39"/>
          <p:cNvSpPr txBox="1"/>
          <p:nvPr>
            <p:ph idx="1" type="body"/>
          </p:nvPr>
        </p:nvSpPr>
        <p:spPr>
          <a:xfrm>
            <a:off x="1348075" y="1602650"/>
            <a:ext cx="6780900" cy="226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This presentation uses the following typographies and colors:</a:t>
            </a:r>
            <a:endParaRPr sz="1000"/>
          </a:p>
          <a:p>
            <a:pPr indent="-2921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000"/>
              <a:buChar char="■"/>
            </a:pPr>
            <a:r>
              <a:rPr lang="en" sz="1000"/>
              <a:t>Titles: </a:t>
            </a:r>
            <a:r>
              <a:rPr b="1" lang="en" sz="1000"/>
              <a:t>Arvo</a:t>
            </a:r>
            <a:endParaRPr b="1"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■"/>
            </a:pPr>
            <a:r>
              <a:rPr lang="en" sz="1000"/>
              <a:t>Body copy: </a:t>
            </a:r>
            <a:r>
              <a:rPr b="1" lang="en" sz="1000"/>
              <a:t>Bitter</a:t>
            </a:r>
            <a:endParaRPr b="1" sz="10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You can download the fonts on these pages: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CC4125"/>
                </a:solidFill>
                <a:hlinkClick r:id="rId3"/>
              </a:rPr>
              <a:t>https://www.fontsquirrel.com/fonts/arvo</a:t>
            </a:r>
            <a:endParaRPr sz="1000">
              <a:solidFill>
                <a:srgbClr val="CC4125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CC4125"/>
                </a:solidFill>
                <a:hlinkClick r:id="rId4"/>
              </a:rPr>
              <a:t>https://www.fontsquirrel.com/fonts/bitter</a:t>
            </a:r>
            <a:endParaRPr sz="1000">
              <a:solidFill>
                <a:srgbClr val="CC4125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  <a:p>
            <a:pPr indent="-2921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000"/>
              <a:buChar char="■"/>
            </a:pPr>
            <a:r>
              <a:rPr lang="en" sz="1000"/>
              <a:t>Dark gray </a:t>
            </a:r>
            <a:r>
              <a:rPr b="1" lang="en" sz="1000"/>
              <a:t>#434343</a:t>
            </a:r>
            <a:endParaRPr b="1"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■"/>
            </a:pPr>
            <a:r>
              <a:rPr lang="en" sz="1000"/>
              <a:t>Medium gray </a:t>
            </a:r>
            <a:r>
              <a:rPr b="1" lang="en" sz="1000">
                <a:solidFill>
                  <a:srgbClr val="999999"/>
                </a:solidFill>
              </a:rPr>
              <a:t>#999999</a:t>
            </a:r>
            <a:endParaRPr b="1" sz="1000">
              <a:solidFill>
                <a:srgbClr val="999999"/>
              </a:solidFill>
            </a:endParaRPr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■"/>
            </a:pPr>
            <a:r>
              <a:rPr lang="en" sz="1000"/>
              <a:t>Light gray </a:t>
            </a:r>
            <a:r>
              <a:rPr b="1" lang="en" sz="1000">
                <a:solidFill>
                  <a:srgbClr val="D9D9D9"/>
                </a:solidFill>
                <a:highlight>
                  <a:srgbClr val="434343"/>
                </a:highlight>
              </a:rPr>
              <a:t>#d9d9d9</a:t>
            </a:r>
            <a:endParaRPr b="1" sz="1000">
              <a:solidFill>
                <a:srgbClr val="D9D9D9"/>
              </a:solidFill>
              <a:highlight>
                <a:srgbClr val="434343"/>
              </a:highlight>
            </a:endParaRPr>
          </a:p>
        </p:txBody>
      </p:sp>
      <p:sp>
        <p:nvSpPr>
          <p:cNvPr id="363" name="Google Shape;363;p39"/>
          <p:cNvSpPr txBox="1"/>
          <p:nvPr/>
        </p:nvSpPr>
        <p:spPr>
          <a:xfrm>
            <a:off x="1122450" y="4019250"/>
            <a:ext cx="6913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CC4125"/>
                </a:solidFill>
                <a:latin typeface="Bitter"/>
                <a:ea typeface="Bitter"/>
                <a:cs typeface="Bitter"/>
                <a:sym typeface="Bitte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CC4125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CC4125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CC4125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grpSp>
        <p:nvGrpSpPr>
          <p:cNvPr id="364" name="Google Shape;364;p39"/>
          <p:cNvGrpSpPr/>
          <p:nvPr/>
        </p:nvGrpSpPr>
        <p:grpSpPr>
          <a:xfrm>
            <a:off x="790188" y="778013"/>
            <a:ext cx="312073" cy="312073"/>
            <a:chOff x="1922075" y="1629000"/>
            <a:chExt cx="437200" cy="437200"/>
          </a:xfrm>
        </p:grpSpPr>
        <p:sp>
          <p:nvSpPr>
            <p:cNvPr id="365" name="Google Shape;365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367" name="Google Shape;367;p39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2" name="Google Shape;372;p40"/>
          <p:cNvGrpSpPr/>
          <p:nvPr/>
        </p:nvGrpSpPr>
        <p:grpSpPr>
          <a:xfrm>
            <a:off x="805325" y="703949"/>
            <a:ext cx="296370" cy="374816"/>
            <a:chOff x="584925" y="238125"/>
            <a:chExt cx="415200" cy="525100"/>
          </a:xfrm>
        </p:grpSpPr>
        <p:sp>
          <p:nvSpPr>
            <p:cNvPr id="373" name="Google Shape;373;p40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74" name="Google Shape;374;p40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75" name="Google Shape;375;p40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76" name="Google Shape;376;p40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77" name="Google Shape;377;p40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78" name="Google Shape;378;p40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379" name="Google Shape;379;p40"/>
          <p:cNvGrpSpPr/>
          <p:nvPr/>
        </p:nvGrpSpPr>
        <p:grpSpPr>
          <a:xfrm>
            <a:off x="1276005" y="758412"/>
            <a:ext cx="317302" cy="264142"/>
            <a:chOff x="1244325" y="314425"/>
            <a:chExt cx="444525" cy="370050"/>
          </a:xfrm>
        </p:grpSpPr>
        <p:sp>
          <p:nvSpPr>
            <p:cNvPr id="380" name="Google Shape;380;p40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81" name="Google Shape;381;p40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382" name="Google Shape;382;p40"/>
          <p:cNvGrpSpPr/>
          <p:nvPr/>
        </p:nvGrpSpPr>
        <p:grpSpPr>
          <a:xfrm>
            <a:off x="1764137" y="757109"/>
            <a:ext cx="303365" cy="266747"/>
            <a:chOff x="1928175" y="312600"/>
            <a:chExt cx="425000" cy="373700"/>
          </a:xfrm>
        </p:grpSpPr>
        <p:sp>
          <p:nvSpPr>
            <p:cNvPr id="383" name="Google Shape;383;p40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84" name="Google Shape;384;p40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385" name="Google Shape;385;p40"/>
          <p:cNvSpPr/>
          <p:nvPr/>
        </p:nvSpPr>
        <p:spPr>
          <a:xfrm>
            <a:off x="2272779" y="747529"/>
            <a:ext cx="248438" cy="285913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386" name="Google Shape;386;p40"/>
          <p:cNvSpPr/>
          <p:nvPr/>
        </p:nvSpPr>
        <p:spPr>
          <a:xfrm>
            <a:off x="2770928" y="748403"/>
            <a:ext cx="214461" cy="284164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387" name="Google Shape;387;p40"/>
          <p:cNvGrpSpPr/>
          <p:nvPr/>
        </p:nvGrpSpPr>
        <p:grpSpPr>
          <a:xfrm>
            <a:off x="3184938" y="743172"/>
            <a:ext cx="348691" cy="294639"/>
            <a:chOff x="3918650" y="293075"/>
            <a:chExt cx="488500" cy="412775"/>
          </a:xfrm>
        </p:grpSpPr>
        <p:sp>
          <p:nvSpPr>
            <p:cNvPr id="388" name="Google Shape;388;p40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89" name="Google Shape;389;p40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90" name="Google Shape;390;p40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391" name="Google Shape;391;p40"/>
          <p:cNvGrpSpPr/>
          <p:nvPr/>
        </p:nvGrpSpPr>
        <p:grpSpPr>
          <a:xfrm>
            <a:off x="3697036" y="720938"/>
            <a:ext cx="286805" cy="339091"/>
            <a:chOff x="4636075" y="261925"/>
            <a:chExt cx="401800" cy="475050"/>
          </a:xfrm>
        </p:grpSpPr>
        <p:sp>
          <p:nvSpPr>
            <p:cNvPr id="392" name="Google Shape;392;p40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93" name="Google Shape;393;p40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94" name="Google Shape;394;p40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95" name="Google Shape;395;p40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396" name="Google Shape;396;p40"/>
          <p:cNvSpPr/>
          <p:nvPr/>
        </p:nvSpPr>
        <p:spPr>
          <a:xfrm>
            <a:off x="4157323" y="747083"/>
            <a:ext cx="328634" cy="2868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397" name="Google Shape;397;p40"/>
          <p:cNvGrpSpPr/>
          <p:nvPr/>
        </p:nvGrpSpPr>
        <p:grpSpPr>
          <a:xfrm>
            <a:off x="4658918" y="749275"/>
            <a:ext cx="287661" cy="281987"/>
            <a:chOff x="5983625" y="301625"/>
            <a:chExt cx="403000" cy="395050"/>
          </a:xfrm>
        </p:grpSpPr>
        <p:sp>
          <p:nvSpPr>
            <p:cNvPr id="398" name="Google Shape;398;p40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399" name="Google Shape;399;p40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0" name="Google Shape;400;p40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1" name="Google Shape;401;p40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2" name="Google Shape;402;p40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3" name="Google Shape;403;p40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4" name="Google Shape;404;p40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5" name="Google Shape;405;p40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6" name="Google Shape;406;p40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7" name="Google Shape;407;p40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8" name="Google Shape;408;p40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09" name="Google Shape;409;p40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0" name="Google Shape;410;p40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1" name="Google Shape;411;p40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2" name="Google Shape;412;p40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3" name="Google Shape;413;p40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4" name="Google Shape;414;p40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5" name="Google Shape;415;p40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6" name="Google Shape;416;p40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17" name="Google Shape;417;p40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18" name="Google Shape;418;p40"/>
          <p:cNvGrpSpPr/>
          <p:nvPr/>
        </p:nvGrpSpPr>
        <p:grpSpPr>
          <a:xfrm>
            <a:off x="5142249" y="747080"/>
            <a:ext cx="283307" cy="282879"/>
            <a:chOff x="6660750" y="298550"/>
            <a:chExt cx="396900" cy="396300"/>
          </a:xfrm>
        </p:grpSpPr>
        <p:sp>
          <p:nvSpPr>
            <p:cNvPr id="419" name="Google Shape;419;p40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20" name="Google Shape;420;p40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21" name="Google Shape;421;p40"/>
          <p:cNvGrpSpPr/>
          <p:nvPr/>
        </p:nvGrpSpPr>
        <p:grpSpPr>
          <a:xfrm>
            <a:off x="805325" y="1192510"/>
            <a:ext cx="296370" cy="358702"/>
            <a:chOff x="584925" y="922575"/>
            <a:chExt cx="415200" cy="502525"/>
          </a:xfrm>
        </p:grpSpPr>
        <p:sp>
          <p:nvSpPr>
            <p:cNvPr id="422" name="Google Shape;422;p40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23" name="Google Shape;423;p40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24" name="Google Shape;424;p40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25" name="Google Shape;425;p40"/>
          <p:cNvGrpSpPr/>
          <p:nvPr/>
        </p:nvGrpSpPr>
        <p:grpSpPr>
          <a:xfrm>
            <a:off x="1277754" y="1184229"/>
            <a:ext cx="313822" cy="373960"/>
            <a:chOff x="1246775" y="910975"/>
            <a:chExt cx="439650" cy="523900"/>
          </a:xfrm>
        </p:grpSpPr>
        <p:sp>
          <p:nvSpPr>
            <p:cNvPr id="426" name="Google Shape;426;p40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27" name="Google Shape;427;p40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28" name="Google Shape;428;p40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29" name="Google Shape;429;p40"/>
          <p:cNvGrpSpPr/>
          <p:nvPr/>
        </p:nvGrpSpPr>
        <p:grpSpPr>
          <a:xfrm>
            <a:off x="1762835" y="1244367"/>
            <a:ext cx="305970" cy="254541"/>
            <a:chOff x="1926350" y="995225"/>
            <a:chExt cx="428650" cy="356600"/>
          </a:xfrm>
        </p:grpSpPr>
        <p:sp>
          <p:nvSpPr>
            <p:cNvPr id="430" name="Google Shape;430;p40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31" name="Google Shape;431;p40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32" name="Google Shape;432;p40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33" name="Google Shape;433;p40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434" name="Google Shape;434;p40"/>
          <p:cNvSpPr/>
          <p:nvPr/>
        </p:nvSpPr>
        <p:spPr>
          <a:xfrm>
            <a:off x="2247492" y="1223014"/>
            <a:ext cx="299011" cy="29726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435" name="Google Shape;435;p40"/>
          <p:cNvSpPr/>
          <p:nvPr/>
        </p:nvSpPr>
        <p:spPr>
          <a:xfrm>
            <a:off x="2729099" y="1237843"/>
            <a:ext cx="298119" cy="267621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436" name="Google Shape;436;p40"/>
          <p:cNvSpPr/>
          <p:nvPr/>
        </p:nvSpPr>
        <p:spPr>
          <a:xfrm>
            <a:off x="3214614" y="1240020"/>
            <a:ext cx="289410" cy="263249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437" name="Google Shape;437;p40"/>
          <p:cNvSpPr/>
          <p:nvPr/>
        </p:nvSpPr>
        <p:spPr>
          <a:xfrm>
            <a:off x="3705357" y="1242626"/>
            <a:ext cx="270245" cy="25803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438" name="Google Shape;438;p40"/>
          <p:cNvGrpSpPr/>
          <p:nvPr/>
        </p:nvGrpSpPr>
        <p:grpSpPr>
          <a:xfrm>
            <a:off x="4172534" y="1225202"/>
            <a:ext cx="298119" cy="298547"/>
            <a:chOff x="5302225" y="968375"/>
            <a:chExt cx="417650" cy="418250"/>
          </a:xfrm>
        </p:grpSpPr>
        <p:sp>
          <p:nvSpPr>
            <p:cNvPr id="439" name="Google Shape;439;p40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40" name="Google Shape;440;p40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41" name="Google Shape;441;p40"/>
          <p:cNvGrpSpPr/>
          <p:nvPr/>
        </p:nvGrpSpPr>
        <p:grpSpPr>
          <a:xfrm>
            <a:off x="4617945" y="1191635"/>
            <a:ext cx="369606" cy="360005"/>
            <a:chOff x="5926225" y="921350"/>
            <a:chExt cx="517800" cy="504350"/>
          </a:xfrm>
        </p:grpSpPr>
        <p:sp>
          <p:nvSpPr>
            <p:cNvPr id="442" name="Google Shape;442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43" name="Google Shape;443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44" name="Google Shape;444;p40"/>
          <p:cNvGrpSpPr/>
          <p:nvPr/>
        </p:nvGrpSpPr>
        <p:grpSpPr>
          <a:xfrm>
            <a:off x="5111306" y="1198613"/>
            <a:ext cx="345194" cy="346068"/>
            <a:chOff x="6617400" y="931125"/>
            <a:chExt cx="483600" cy="484825"/>
          </a:xfrm>
        </p:grpSpPr>
        <p:sp>
          <p:nvSpPr>
            <p:cNvPr id="445" name="Google Shape;445;p40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46" name="Google Shape;446;p40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47" name="Google Shape;447;p40"/>
          <p:cNvGrpSpPr/>
          <p:nvPr/>
        </p:nvGrpSpPr>
        <p:grpSpPr>
          <a:xfrm>
            <a:off x="787016" y="1735979"/>
            <a:ext cx="332988" cy="233627"/>
            <a:chOff x="559275" y="1683950"/>
            <a:chExt cx="466500" cy="327300"/>
          </a:xfrm>
        </p:grpSpPr>
        <p:sp>
          <p:nvSpPr>
            <p:cNvPr id="448" name="Google Shape;448;p40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49" name="Google Shape;449;p40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50" name="Google Shape;450;p40"/>
          <p:cNvGrpSpPr/>
          <p:nvPr/>
        </p:nvGrpSpPr>
        <p:grpSpPr>
          <a:xfrm>
            <a:off x="1268171" y="1689796"/>
            <a:ext cx="332988" cy="326010"/>
            <a:chOff x="1233350" y="1619250"/>
            <a:chExt cx="466500" cy="456725"/>
          </a:xfrm>
        </p:grpSpPr>
        <p:sp>
          <p:nvSpPr>
            <p:cNvPr id="451" name="Google Shape;451;p40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52" name="Google Shape;452;p40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53" name="Google Shape;453;p40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54" name="Google Shape;454;p40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55" name="Google Shape;455;p40"/>
          <p:cNvGrpSpPr/>
          <p:nvPr/>
        </p:nvGrpSpPr>
        <p:grpSpPr>
          <a:xfrm>
            <a:off x="1759783" y="1696756"/>
            <a:ext cx="312073" cy="312073"/>
            <a:chOff x="1922075" y="1629000"/>
            <a:chExt cx="437200" cy="437200"/>
          </a:xfrm>
        </p:grpSpPr>
        <p:sp>
          <p:nvSpPr>
            <p:cNvPr id="456" name="Google Shape;456;p40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57" name="Google Shape;457;p40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58" name="Google Shape;458;p40"/>
          <p:cNvGrpSpPr/>
          <p:nvPr/>
        </p:nvGrpSpPr>
        <p:grpSpPr>
          <a:xfrm>
            <a:off x="2239635" y="1695453"/>
            <a:ext cx="314679" cy="314679"/>
            <a:chOff x="2594325" y="1627175"/>
            <a:chExt cx="440850" cy="440850"/>
          </a:xfrm>
        </p:grpSpPr>
        <p:sp>
          <p:nvSpPr>
            <p:cNvPr id="459" name="Google Shape;459;p40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60" name="Google Shape;460;p40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61" name="Google Shape;461;p40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462" name="Google Shape;462;p40"/>
          <p:cNvSpPr/>
          <p:nvPr/>
        </p:nvSpPr>
        <p:spPr>
          <a:xfrm>
            <a:off x="2734756" y="1709420"/>
            <a:ext cx="286805" cy="286787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463" name="Google Shape;463;p40"/>
          <p:cNvGrpSpPr/>
          <p:nvPr/>
        </p:nvGrpSpPr>
        <p:grpSpPr>
          <a:xfrm>
            <a:off x="3231585" y="1671915"/>
            <a:ext cx="255398" cy="361754"/>
            <a:chOff x="3984000" y="1594200"/>
            <a:chExt cx="357800" cy="506800"/>
          </a:xfrm>
        </p:grpSpPr>
        <p:sp>
          <p:nvSpPr>
            <p:cNvPr id="464" name="Google Shape;464;p40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65" name="Google Shape;465;p40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66" name="Google Shape;466;p40"/>
          <p:cNvGrpSpPr/>
          <p:nvPr/>
        </p:nvGrpSpPr>
        <p:grpSpPr>
          <a:xfrm>
            <a:off x="3672196" y="1749488"/>
            <a:ext cx="336485" cy="206609"/>
            <a:chOff x="4601275" y="1702875"/>
            <a:chExt cx="471400" cy="289450"/>
          </a:xfrm>
        </p:grpSpPr>
        <p:sp>
          <p:nvSpPr>
            <p:cNvPr id="467" name="Google Shape;467;p40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68" name="Google Shape;468;p40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69" name="Google Shape;469;p40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70" name="Google Shape;470;p40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71" name="Google Shape;471;p40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72" name="Google Shape;472;p40"/>
          <p:cNvGrpSpPr/>
          <p:nvPr/>
        </p:nvGrpSpPr>
        <p:grpSpPr>
          <a:xfrm>
            <a:off x="4169483" y="1698933"/>
            <a:ext cx="304222" cy="307719"/>
            <a:chOff x="5297950" y="1632050"/>
            <a:chExt cx="426200" cy="431100"/>
          </a:xfrm>
        </p:grpSpPr>
        <p:sp>
          <p:nvSpPr>
            <p:cNvPr id="473" name="Google Shape;473;p40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74" name="Google Shape;474;p40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75" name="Google Shape;475;p40"/>
          <p:cNvGrpSpPr/>
          <p:nvPr/>
        </p:nvGrpSpPr>
        <p:grpSpPr>
          <a:xfrm>
            <a:off x="4649763" y="1689796"/>
            <a:ext cx="305970" cy="326010"/>
            <a:chOff x="5970800" y="1619250"/>
            <a:chExt cx="428650" cy="456725"/>
          </a:xfrm>
        </p:grpSpPr>
        <p:sp>
          <p:nvSpPr>
            <p:cNvPr id="476" name="Google Shape;476;p4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77" name="Google Shape;477;p4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78" name="Google Shape;478;p4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79" name="Google Shape;479;p4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80" name="Google Shape;480;p4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81" name="Google Shape;481;p40"/>
          <p:cNvGrpSpPr/>
          <p:nvPr/>
        </p:nvGrpSpPr>
        <p:grpSpPr>
          <a:xfrm>
            <a:off x="5116981" y="1685870"/>
            <a:ext cx="342999" cy="312930"/>
            <a:chOff x="6625350" y="1613750"/>
            <a:chExt cx="480525" cy="438400"/>
          </a:xfrm>
        </p:grpSpPr>
        <p:sp>
          <p:nvSpPr>
            <p:cNvPr id="482" name="Google Shape;482;p40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83" name="Google Shape;483;p40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84" name="Google Shape;484;p40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85" name="Google Shape;485;p40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86" name="Google Shape;486;p40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87" name="Google Shape;487;p40"/>
          <p:cNvGrpSpPr/>
          <p:nvPr/>
        </p:nvGrpSpPr>
        <p:grpSpPr>
          <a:xfrm>
            <a:off x="824063" y="2194917"/>
            <a:ext cx="258895" cy="278079"/>
            <a:chOff x="611175" y="2326900"/>
            <a:chExt cx="362700" cy="389575"/>
          </a:xfrm>
        </p:grpSpPr>
        <p:sp>
          <p:nvSpPr>
            <p:cNvPr id="488" name="Google Shape;488;p40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89" name="Google Shape;489;p40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90" name="Google Shape;490;p40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91" name="Google Shape;491;p40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492" name="Google Shape;492;p40"/>
          <p:cNvSpPr/>
          <p:nvPr/>
        </p:nvSpPr>
        <p:spPr>
          <a:xfrm>
            <a:off x="1298251" y="2197540"/>
            <a:ext cx="272850" cy="27285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493" name="Google Shape;493;p40"/>
          <p:cNvSpPr/>
          <p:nvPr/>
        </p:nvSpPr>
        <p:spPr>
          <a:xfrm>
            <a:off x="1779412" y="2197540"/>
            <a:ext cx="272850" cy="27285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494" name="Google Shape;494;p40"/>
          <p:cNvSpPr/>
          <p:nvPr/>
        </p:nvSpPr>
        <p:spPr>
          <a:xfrm>
            <a:off x="2260573" y="2197540"/>
            <a:ext cx="272850" cy="272850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495" name="Google Shape;495;p40"/>
          <p:cNvGrpSpPr/>
          <p:nvPr/>
        </p:nvGrpSpPr>
        <p:grpSpPr>
          <a:xfrm>
            <a:off x="2805340" y="2150465"/>
            <a:ext cx="145580" cy="363503"/>
            <a:chOff x="3386850" y="2264625"/>
            <a:chExt cx="203950" cy="509250"/>
          </a:xfrm>
        </p:grpSpPr>
        <p:sp>
          <p:nvSpPr>
            <p:cNvPr id="496" name="Google Shape;496;p40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497" name="Google Shape;497;p40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498" name="Google Shape;498;p40"/>
          <p:cNvGrpSpPr/>
          <p:nvPr/>
        </p:nvGrpSpPr>
        <p:grpSpPr>
          <a:xfrm>
            <a:off x="3780729" y="2196666"/>
            <a:ext cx="119419" cy="271101"/>
            <a:chOff x="4753325" y="2329350"/>
            <a:chExt cx="167300" cy="379800"/>
          </a:xfrm>
        </p:grpSpPr>
        <p:sp>
          <p:nvSpPr>
            <p:cNvPr id="499" name="Google Shape;499;p40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00" name="Google Shape;500;p40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01" name="Google Shape;501;p40"/>
          <p:cNvGrpSpPr/>
          <p:nvPr/>
        </p:nvGrpSpPr>
        <p:grpSpPr>
          <a:xfrm>
            <a:off x="3297380" y="2152196"/>
            <a:ext cx="123809" cy="360023"/>
            <a:chOff x="4076175" y="2267050"/>
            <a:chExt cx="173450" cy="504375"/>
          </a:xfrm>
        </p:grpSpPr>
        <p:sp>
          <p:nvSpPr>
            <p:cNvPr id="502" name="Google Shape;502;p40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03" name="Google Shape;503;p40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04" name="Google Shape;504;p40"/>
          <p:cNvSpPr/>
          <p:nvPr/>
        </p:nvSpPr>
        <p:spPr>
          <a:xfrm>
            <a:off x="4185216" y="2190134"/>
            <a:ext cx="272850" cy="287661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05" name="Google Shape;505;p40"/>
          <p:cNvGrpSpPr/>
          <p:nvPr/>
        </p:nvGrpSpPr>
        <p:grpSpPr>
          <a:xfrm>
            <a:off x="4652815" y="2195345"/>
            <a:ext cx="299867" cy="277204"/>
            <a:chOff x="5975075" y="2327500"/>
            <a:chExt cx="420100" cy="388350"/>
          </a:xfrm>
        </p:grpSpPr>
        <p:sp>
          <p:nvSpPr>
            <p:cNvPr id="506" name="Google Shape;506;p4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07" name="Google Shape;507;p4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08" name="Google Shape;508;p40"/>
          <p:cNvGrpSpPr/>
          <p:nvPr/>
        </p:nvGrpSpPr>
        <p:grpSpPr>
          <a:xfrm>
            <a:off x="5191930" y="2187065"/>
            <a:ext cx="183946" cy="299867"/>
            <a:chOff x="6730350" y="2315900"/>
            <a:chExt cx="257700" cy="420100"/>
          </a:xfrm>
        </p:grpSpPr>
        <p:sp>
          <p:nvSpPr>
            <p:cNvPr id="509" name="Google Shape;509;p4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10" name="Google Shape;510;p4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11" name="Google Shape;511;p4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12" name="Google Shape;512;p4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13" name="Google Shape;513;p4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14" name="Google Shape;514;p40"/>
          <p:cNvGrpSpPr/>
          <p:nvPr/>
        </p:nvGrpSpPr>
        <p:grpSpPr>
          <a:xfrm>
            <a:off x="906863" y="2645128"/>
            <a:ext cx="93294" cy="339965"/>
            <a:chOff x="727175" y="2957625"/>
            <a:chExt cx="130700" cy="476275"/>
          </a:xfrm>
        </p:grpSpPr>
        <p:sp>
          <p:nvSpPr>
            <p:cNvPr id="515" name="Google Shape;515;p40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16" name="Google Shape;516;p40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17" name="Google Shape;517;p40"/>
          <p:cNvSpPr/>
          <p:nvPr/>
        </p:nvSpPr>
        <p:spPr>
          <a:xfrm>
            <a:off x="1772881" y="2631642"/>
            <a:ext cx="285913" cy="366982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518" name="Google Shape;518;p40"/>
          <p:cNvSpPr/>
          <p:nvPr/>
        </p:nvSpPr>
        <p:spPr>
          <a:xfrm>
            <a:off x="1328767" y="2631642"/>
            <a:ext cx="211820" cy="366982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19" name="Google Shape;519;p40"/>
          <p:cNvGrpSpPr/>
          <p:nvPr/>
        </p:nvGrpSpPr>
        <p:grpSpPr>
          <a:xfrm>
            <a:off x="2231783" y="2656014"/>
            <a:ext cx="330382" cy="318176"/>
            <a:chOff x="2583325" y="2972875"/>
            <a:chExt cx="462850" cy="445750"/>
          </a:xfrm>
        </p:grpSpPr>
        <p:sp>
          <p:nvSpPr>
            <p:cNvPr id="520" name="Google Shape;520;p40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21" name="Google Shape;521;p40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22" name="Google Shape;522;p40"/>
          <p:cNvGrpSpPr/>
          <p:nvPr/>
        </p:nvGrpSpPr>
        <p:grpSpPr>
          <a:xfrm>
            <a:off x="2701607" y="2703535"/>
            <a:ext cx="353045" cy="223152"/>
            <a:chOff x="3241525" y="3039450"/>
            <a:chExt cx="494600" cy="312625"/>
          </a:xfrm>
        </p:grpSpPr>
        <p:sp>
          <p:nvSpPr>
            <p:cNvPr id="523" name="Google Shape;523;p40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24" name="Google Shape;524;p40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25" name="Google Shape;525;p40"/>
          <p:cNvSpPr/>
          <p:nvPr/>
        </p:nvSpPr>
        <p:spPr>
          <a:xfrm>
            <a:off x="3688797" y="2663460"/>
            <a:ext cx="303365" cy="303347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26" name="Google Shape;526;p40"/>
          <p:cNvGrpSpPr/>
          <p:nvPr/>
        </p:nvGrpSpPr>
        <p:grpSpPr>
          <a:xfrm>
            <a:off x="4138968" y="2679997"/>
            <a:ext cx="365251" cy="270227"/>
            <a:chOff x="5255200" y="3006475"/>
            <a:chExt cx="511700" cy="378575"/>
          </a:xfrm>
        </p:grpSpPr>
        <p:sp>
          <p:nvSpPr>
            <p:cNvPr id="527" name="Google Shape;527;p40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28" name="Google Shape;528;p40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29" name="Google Shape;529;p40"/>
          <p:cNvGrpSpPr/>
          <p:nvPr/>
        </p:nvGrpSpPr>
        <p:grpSpPr>
          <a:xfrm>
            <a:off x="3211527" y="2664312"/>
            <a:ext cx="295513" cy="301598"/>
            <a:chOff x="3955900" y="2984500"/>
            <a:chExt cx="414000" cy="422525"/>
          </a:xfrm>
        </p:grpSpPr>
        <p:sp>
          <p:nvSpPr>
            <p:cNvPr id="530" name="Google Shape;530;p40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31" name="Google Shape;531;p40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32" name="Google Shape;532;p40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33" name="Google Shape;533;p40"/>
          <p:cNvSpPr/>
          <p:nvPr/>
        </p:nvSpPr>
        <p:spPr>
          <a:xfrm>
            <a:off x="790073" y="3166408"/>
            <a:ext cx="330364" cy="259770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534" name="Google Shape;534;p40"/>
          <p:cNvSpPr/>
          <p:nvPr/>
        </p:nvSpPr>
        <p:spPr>
          <a:xfrm>
            <a:off x="4687737" y="2649505"/>
            <a:ext cx="230129" cy="33125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35" name="Google Shape;535;p40"/>
          <p:cNvGrpSpPr/>
          <p:nvPr/>
        </p:nvGrpSpPr>
        <p:grpSpPr>
          <a:xfrm>
            <a:off x="5171016" y="2659940"/>
            <a:ext cx="225775" cy="320800"/>
            <a:chOff x="6701050" y="2978375"/>
            <a:chExt cx="316300" cy="449425"/>
          </a:xfrm>
        </p:grpSpPr>
        <p:sp>
          <p:nvSpPr>
            <p:cNvPr id="536" name="Google Shape;536;p40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37" name="Google Shape;537;p40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38" name="Google Shape;538;p40"/>
          <p:cNvGrpSpPr/>
          <p:nvPr/>
        </p:nvGrpSpPr>
        <p:grpSpPr>
          <a:xfrm>
            <a:off x="1273828" y="3188169"/>
            <a:ext cx="321674" cy="216192"/>
            <a:chOff x="1241275" y="3718400"/>
            <a:chExt cx="450650" cy="302875"/>
          </a:xfrm>
        </p:grpSpPr>
        <p:sp>
          <p:nvSpPr>
            <p:cNvPr id="539" name="Google Shape;539;p40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40" name="Google Shape;540;p40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41" name="Google Shape;541;p40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42" name="Google Shape;542;p40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43" name="Google Shape;543;p40"/>
          <p:cNvGrpSpPr/>
          <p:nvPr/>
        </p:nvGrpSpPr>
        <p:grpSpPr>
          <a:xfrm>
            <a:off x="1759355" y="3171609"/>
            <a:ext cx="312930" cy="249741"/>
            <a:chOff x="1921475" y="3695200"/>
            <a:chExt cx="438400" cy="349875"/>
          </a:xfrm>
        </p:grpSpPr>
        <p:sp>
          <p:nvSpPr>
            <p:cNvPr id="544" name="Google Shape;544;p40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45" name="Google Shape;545;p40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46" name="Google Shape;546;p40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47" name="Google Shape;547;p40"/>
          <p:cNvGrpSpPr/>
          <p:nvPr/>
        </p:nvGrpSpPr>
        <p:grpSpPr>
          <a:xfrm>
            <a:off x="2243561" y="3167683"/>
            <a:ext cx="306827" cy="257164"/>
            <a:chOff x="2599825" y="3689700"/>
            <a:chExt cx="429850" cy="360275"/>
          </a:xfrm>
        </p:grpSpPr>
        <p:sp>
          <p:nvSpPr>
            <p:cNvPr id="548" name="Google Shape;548;p40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49" name="Google Shape;549;p40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50" name="Google Shape;550;p40"/>
          <p:cNvGrpSpPr/>
          <p:nvPr/>
        </p:nvGrpSpPr>
        <p:grpSpPr>
          <a:xfrm>
            <a:off x="2739527" y="3141094"/>
            <a:ext cx="277204" cy="289410"/>
            <a:chOff x="3294650" y="3652450"/>
            <a:chExt cx="388350" cy="405450"/>
          </a:xfrm>
        </p:grpSpPr>
        <p:sp>
          <p:nvSpPr>
            <p:cNvPr id="551" name="Google Shape;551;p40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52" name="Google Shape;552;p40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53" name="Google Shape;553;p40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54" name="Google Shape;554;p40"/>
          <p:cNvGrpSpPr/>
          <p:nvPr/>
        </p:nvGrpSpPr>
        <p:grpSpPr>
          <a:xfrm>
            <a:off x="3197590" y="3177712"/>
            <a:ext cx="323387" cy="237107"/>
            <a:chOff x="3936375" y="3703750"/>
            <a:chExt cx="453050" cy="332175"/>
          </a:xfrm>
        </p:grpSpPr>
        <p:sp>
          <p:nvSpPr>
            <p:cNvPr id="555" name="Google Shape;555;p40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56" name="Google Shape;556;p40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57" name="Google Shape;557;p40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58" name="Google Shape;558;p40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59" name="Google Shape;559;p40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60" name="Google Shape;560;p40"/>
          <p:cNvGrpSpPr/>
          <p:nvPr/>
        </p:nvGrpSpPr>
        <p:grpSpPr>
          <a:xfrm>
            <a:off x="3678745" y="3177712"/>
            <a:ext cx="323387" cy="237107"/>
            <a:chOff x="4610450" y="3703750"/>
            <a:chExt cx="453050" cy="332175"/>
          </a:xfrm>
        </p:grpSpPr>
        <p:sp>
          <p:nvSpPr>
            <p:cNvPr id="561" name="Google Shape;561;p40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62" name="Google Shape;562;p40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63" name="Google Shape;563;p40"/>
          <p:cNvGrpSpPr/>
          <p:nvPr/>
        </p:nvGrpSpPr>
        <p:grpSpPr>
          <a:xfrm>
            <a:off x="4171232" y="3153746"/>
            <a:ext cx="300724" cy="285038"/>
            <a:chOff x="5300400" y="3670175"/>
            <a:chExt cx="421300" cy="399325"/>
          </a:xfrm>
        </p:grpSpPr>
        <p:sp>
          <p:nvSpPr>
            <p:cNvPr id="564" name="Google Shape;564;p40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65" name="Google Shape;565;p40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66" name="Google Shape;566;p40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67" name="Google Shape;567;p40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68" name="Google Shape;568;p40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69" name="Google Shape;569;p40"/>
          <p:cNvSpPr/>
          <p:nvPr/>
        </p:nvSpPr>
        <p:spPr>
          <a:xfrm>
            <a:off x="4635432" y="3128933"/>
            <a:ext cx="334737" cy="334719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70" name="Google Shape;570;p40"/>
          <p:cNvGrpSpPr/>
          <p:nvPr/>
        </p:nvGrpSpPr>
        <p:grpSpPr>
          <a:xfrm>
            <a:off x="5137895" y="3150249"/>
            <a:ext cx="292016" cy="292033"/>
            <a:chOff x="6654650" y="3665275"/>
            <a:chExt cx="409100" cy="409125"/>
          </a:xfrm>
        </p:grpSpPr>
        <p:sp>
          <p:nvSpPr>
            <p:cNvPr id="571" name="Google Shape;571;p4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72" name="Google Shape;572;p4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73" name="Google Shape;573;p40"/>
          <p:cNvGrpSpPr/>
          <p:nvPr/>
        </p:nvGrpSpPr>
        <p:grpSpPr>
          <a:xfrm>
            <a:off x="795297" y="3619198"/>
            <a:ext cx="316428" cy="316445"/>
            <a:chOff x="570875" y="4322250"/>
            <a:chExt cx="443300" cy="443325"/>
          </a:xfrm>
        </p:grpSpPr>
        <p:sp>
          <p:nvSpPr>
            <p:cNvPr id="574" name="Google Shape;574;p4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75" name="Google Shape;575;p4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76" name="Google Shape;576;p4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77" name="Google Shape;577;p4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78" name="Google Shape;578;p40"/>
          <p:cNvSpPr/>
          <p:nvPr/>
        </p:nvSpPr>
        <p:spPr>
          <a:xfrm>
            <a:off x="1263382" y="3680689"/>
            <a:ext cx="342588" cy="193529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79" name="Google Shape;579;p40"/>
          <p:cNvGrpSpPr/>
          <p:nvPr/>
        </p:nvGrpSpPr>
        <p:grpSpPr>
          <a:xfrm>
            <a:off x="1800755" y="3595678"/>
            <a:ext cx="230129" cy="363485"/>
            <a:chOff x="1979475" y="4289300"/>
            <a:chExt cx="322400" cy="509225"/>
          </a:xfrm>
        </p:grpSpPr>
        <p:sp>
          <p:nvSpPr>
            <p:cNvPr id="580" name="Google Shape;580;p40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81" name="Google Shape;581;p40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82" name="Google Shape;582;p40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583" name="Google Shape;583;p40"/>
          <p:cNvGrpSpPr/>
          <p:nvPr/>
        </p:nvGrpSpPr>
        <p:grpSpPr>
          <a:xfrm>
            <a:off x="2261424" y="3600460"/>
            <a:ext cx="271530" cy="353920"/>
            <a:chOff x="2624850" y="4296000"/>
            <a:chExt cx="380400" cy="495825"/>
          </a:xfrm>
        </p:grpSpPr>
        <p:sp>
          <p:nvSpPr>
            <p:cNvPr id="584" name="Google Shape;584;p40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85" name="Google Shape;585;p40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86" name="Google Shape;586;p40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87" name="Google Shape;587;p40"/>
          <p:cNvSpPr/>
          <p:nvPr/>
        </p:nvSpPr>
        <p:spPr>
          <a:xfrm>
            <a:off x="3214186" y="3632311"/>
            <a:ext cx="290267" cy="290285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588" name="Google Shape;588;p40"/>
          <p:cNvSpPr/>
          <p:nvPr/>
        </p:nvSpPr>
        <p:spPr>
          <a:xfrm>
            <a:off x="2733025" y="3650620"/>
            <a:ext cx="290267" cy="253667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589" name="Google Shape;589;p40"/>
          <p:cNvSpPr/>
          <p:nvPr/>
        </p:nvSpPr>
        <p:spPr>
          <a:xfrm>
            <a:off x="3694026" y="3631008"/>
            <a:ext cx="292908" cy="292890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90" name="Google Shape;590;p40"/>
          <p:cNvGrpSpPr/>
          <p:nvPr/>
        </p:nvGrpSpPr>
        <p:grpSpPr>
          <a:xfrm>
            <a:off x="4153797" y="3635329"/>
            <a:ext cx="335593" cy="284182"/>
            <a:chOff x="5275975" y="4344850"/>
            <a:chExt cx="470150" cy="398125"/>
          </a:xfrm>
        </p:grpSpPr>
        <p:sp>
          <p:nvSpPr>
            <p:cNvPr id="591" name="Google Shape;591;p4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92" name="Google Shape;592;p4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93" name="Google Shape;593;p4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94" name="Google Shape;594;p40"/>
          <p:cNvSpPr/>
          <p:nvPr/>
        </p:nvSpPr>
        <p:spPr>
          <a:xfrm>
            <a:off x="4651993" y="3626654"/>
            <a:ext cx="301616" cy="301598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595" name="Google Shape;595;p40"/>
          <p:cNvGrpSpPr/>
          <p:nvPr/>
        </p:nvGrpSpPr>
        <p:grpSpPr>
          <a:xfrm>
            <a:off x="5129169" y="3612238"/>
            <a:ext cx="309468" cy="330364"/>
            <a:chOff x="6642425" y="4312500"/>
            <a:chExt cx="433550" cy="462825"/>
          </a:xfrm>
        </p:grpSpPr>
        <p:sp>
          <p:nvSpPr>
            <p:cNvPr id="596" name="Google Shape;596;p40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97" name="Google Shape;597;p40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598" name="Google Shape;598;p40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599" name="Google Shape;599;p40"/>
          <p:cNvSpPr/>
          <p:nvPr/>
        </p:nvSpPr>
        <p:spPr>
          <a:xfrm>
            <a:off x="754775" y="4141362"/>
            <a:ext cx="397480" cy="234501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600" name="Google Shape;600;p40"/>
          <p:cNvGrpSpPr/>
          <p:nvPr/>
        </p:nvGrpSpPr>
        <p:grpSpPr>
          <a:xfrm>
            <a:off x="1276005" y="4102547"/>
            <a:ext cx="317302" cy="312073"/>
            <a:chOff x="1244325" y="4999400"/>
            <a:chExt cx="444525" cy="437200"/>
          </a:xfrm>
        </p:grpSpPr>
        <p:sp>
          <p:nvSpPr>
            <p:cNvPr id="601" name="Google Shape;601;p40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02" name="Google Shape;602;p40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03" name="Google Shape;603;p40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05" name="Google Shape;605;p40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06" name="Google Shape;606;p40"/>
          <p:cNvGrpSpPr/>
          <p:nvPr/>
        </p:nvGrpSpPr>
        <p:grpSpPr>
          <a:xfrm>
            <a:off x="1785498" y="4092518"/>
            <a:ext cx="260644" cy="332113"/>
            <a:chOff x="1958100" y="4985350"/>
            <a:chExt cx="365150" cy="465275"/>
          </a:xfrm>
        </p:grpSpPr>
        <p:sp>
          <p:nvSpPr>
            <p:cNvPr id="607" name="Google Shape;607;p40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08" name="Google Shape;608;p40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09" name="Google Shape;609;p40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10" name="Google Shape;610;p40"/>
          <p:cNvGrpSpPr/>
          <p:nvPr/>
        </p:nvGrpSpPr>
        <p:grpSpPr>
          <a:xfrm>
            <a:off x="2247469" y="4105153"/>
            <a:ext cx="299011" cy="307273"/>
            <a:chOff x="2605300" y="5003050"/>
            <a:chExt cx="418900" cy="430475"/>
          </a:xfrm>
        </p:grpSpPr>
        <p:sp>
          <p:nvSpPr>
            <p:cNvPr id="611" name="Google Shape;611;p40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14" name="Google Shape;614;p40"/>
          <p:cNvGrpSpPr/>
          <p:nvPr/>
        </p:nvGrpSpPr>
        <p:grpSpPr>
          <a:xfrm>
            <a:off x="2699429" y="4111702"/>
            <a:ext cx="357400" cy="293764"/>
            <a:chOff x="3238475" y="5012225"/>
            <a:chExt cx="500700" cy="411550"/>
          </a:xfrm>
        </p:grpSpPr>
        <p:sp>
          <p:nvSpPr>
            <p:cNvPr id="615" name="Google Shape;615;p40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18" name="Google Shape;618;p40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19" name="Google Shape;619;p40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20" name="Google Shape;620;p40"/>
          <p:cNvGrpSpPr/>
          <p:nvPr/>
        </p:nvGrpSpPr>
        <p:grpSpPr>
          <a:xfrm>
            <a:off x="3644304" y="4080312"/>
            <a:ext cx="392269" cy="356525"/>
            <a:chOff x="4562200" y="4968250"/>
            <a:chExt cx="549550" cy="499475"/>
          </a:xfrm>
        </p:grpSpPr>
        <p:sp>
          <p:nvSpPr>
            <p:cNvPr id="621" name="Google Shape;621;p40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23" name="Google Shape;623;p40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24" name="Google Shape;624;p40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25" name="Google Shape;625;p40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26" name="Google Shape;626;p40"/>
          <p:cNvGrpSpPr/>
          <p:nvPr/>
        </p:nvGrpSpPr>
        <p:grpSpPr>
          <a:xfrm>
            <a:off x="3223305" y="4100370"/>
            <a:ext cx="271958" cy="315981"/>
            <a:chOff x="3972400" y="4996350"/>
            <a:chExt cx="381000" cy="442675"/>
          </a:xfrm>
        </p:grpSpPr>
        <p:sp>
          <p:nvSpPr>
            <p:cNvPr id="627" name="Google Shape;627;p40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29" name="Google Shape;629;p40"/>
          <p:cNvGrpSpPr/>
          <p:nvPr/>
        </p:nvGrpSpPr>
        <p:grpSpPr>
          <a:xfrm>
            <a:off x="4128957" y="4073781"/>
            <a:ext cx="385291" cy="369588"/>
            <a:chOff x="5241175" y="4959100"/>
            <a:chExt cx="539775" cy="517775"/>
          </a:xfrm>
        </p:grpSpPr>
        <p:sp>
          <p:nvSpPr>
            <p:cNvPr id="630" name="Google Shape;630;p40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33" name="Google Shape;633;p40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sp>
        <p:nvSpPr>
          <p:cNvPr id="636" name="Google Shape;636;p40"/>
          <p:cNvSpPr/>
          <p:nvPr/>
        </p:nvSpPr>
        <p:spPr>
          <a:xfrm>
            <a:off x="4633255" y="4164900"/>
            <a:ext cx="339091" cy="187426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grpSp>
        <p:nvGrpSpPr>
          <p:cNvPr id="637" name="Google Shape;637;p40"/>
          <p:cNvGrpSpPr/>
          <p:nvPr/>
        </p:nvGrpSpPr>
        <p:grpSpPr>
          <a:xfrm>
            <a:off x="5159684" y="4128690"/>
            <a:ext cx="247135" cy="284182"/>
            <a:chOff x="6685175" y="5036025"/>
            <a:chExt cx="346225" cy="398125"/>
          </a:xfrm>
        </p:grpSpPr>
        <p:sp>
          <p:nvSpPr>
            <p:cNvPr id="638" name="Google Shape;638;p40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  <p:sp>
          <p:nvSpPr>
            <p:cNvPr id="642" name="Google Shape;642;p40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34343"/>
                </a:solidFill>
              </a:endParaRPr>
            </a:p>
          </p:txBody>
        </p:sp>
      </p:grpSp>
      <p:grpSp>
        <p:nvGrpSpPr>
          <p:cNvPr id="643" name="Google Shape;643;p40"/>
          <p:cNvGrpSpPr/>
          <p:nvPr/>
        </p:nvGrpSpPr>
        <p:grpSpPr>
          <a:xfrm>
            <a:off x="5902417" y="2410999"/>
            <a:ext cx="432570" cy="421334"/>
            <a:chOff x="5926225" y="921350"/>
            <a:chExt cx="517800" cy="504350"/>
          </a:xfrm>
        </p:grpSpPr>
        <p:sp>
          <p:nvSpPr>
            <p:cNvPr id="644" name="Google Shape;644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46" name="Google Shape;646;p40"/>
          <p:cNvSpPr/>
          <p:nvPr/>
        </p:nvSpPr>
        <p:spPr>
          <a:xfrm>
            <a:off x="6096338" y="26470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7" name="Google Shape;647;p40"/>
          <p:cNvGrpSpPr/>
          <p:nvPr/>
        </p:nvGrpSpPr>
        <p:grpSpPr>
          <a:xfrm>
            <a:off x="6787405" y="2390379"/>
            <a:ext cx="432570" cy="421334"/>
            <a:chOff x="5926225" y="921350"/>
            <a:chExt cx="517800" cy="504350"/>
          </a:xfrm>
        </p:grpSpPr>
        <p:sp>
          <p:nvSpPr>
            <p:cNvPr id="648" name="Google Shape;648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0" name="Google Shape;650;p40"/>
          <p:cNvSpPr/>
          <p:nvPr/>
        </p:nvSpPr>
        <p:spPr>
          <a:xfrm>
            <a:off x="6981326" y="26264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1" name="Google Shape;651;p40"/>
          <p:cNvGrpSpPr/>
          <p:nvPr/>
        </p:nvGrpSpPr>
        <p:grpSpPr>
          <a:xfrm>
            <a:off x="5902685" y="3139421"/>
            <a:ext cx="1075937" cy="1047989"/>
            <a:chOff x="5926225" y="921350"/>
            <a:chExt cx="517800" cy="504350"/>
          </a:xfrm>
        </p:grpSpPr>
        <p:sp>
          <p:nvSpPr>
            <p:cNvPr id="652" name="Google Shape;652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1C232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1C232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4" name="Google Shape;654;p40"/>
          <p:cNvSpPr/>
          <p:nvPr/>
        </p:nvSpPr>
        <p:spPr>
          <a:xfrm>
            <a:off x="6384998" y="37265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3C78D8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" name="Google Shape;655;p40"/>
          <p:cNvSpPr txBox="1"/>
          <p:nvPr/>
        </p:nvSpPr>
        <p:spPr>
          <a:xfrm>
            <a:off x="5791375" y="8454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SlidesCarnival icons are editable shapes</a:t>
            </a: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. 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This means that you can: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900"/>
              <a:buFont typeface="Bitter"/>
              <a:buChar char="●"/>
            </a:pP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Resize them without losing quality.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900"/>
              <a:buFont typeface="Bitter"/>
              <a:buChar char="●"/>
            </a:pP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Change fill color and opacity.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900"/>
              <a:buFont typeface="Bitter"/>
              <a:buChar char="●"/>
            </a:pP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Change line color, width and style.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Isn’t that nice? :)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Examples:</a:t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656" name="Google Shape;656;p40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1" name="Google Shape;661;p41"/>
          <p:cNvGrpSpPr/>
          <p:nvPr/>
        </p:nvGrpSpPr>
        <p:grpSpPr>
          <a:xfrm>
            <a:off x="3058888" y="1397727"/>
            <a:ext cx="445718" cy="445753"/>
            <a:chOff x="3706812" y="1035050"/>
            <a:chExt cx="4792662" cy="4787899"/>
          </a:xfrm>
        </p:grpSpPr>
        <p:sp>
          <p:nvSpPr>
            <p:cNvPr id="662" name="Google Shape;662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41"/>
          <p:cNvGrpSpPr/>
          <p:nvPr/>
        </p:nvGrpSpPr>
        <p:grpSpPr>
          <a:xfrm>
            <a:off x="1779393" y="1397757"/>
            <a:ext cx="443331" cy="445437"/>
            <a:chOff x="1400175" y="1220787"/>
            <a:chExt cx="4473575" cy="4476750"/>
          </a:xfrm>
        </p:grpSpPr>
        <p:sp>
          <p:nvSpPr>
            <p:cNvPr id="669" name="Google Shape;669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3" name="Google Shape;673;p41"/>
          <p:cNvGrpSpPr/>
          <p:nvPr/>
        </p:nvGrpSpPr>
        <p:grpSpPr>
          <a:xfrm>
            <a:off x="1138046" y="1397771"/>
            <a:ext cx="446045" cy="445465"/>
            <a:chOff x="1649412" y="927100"/>
            <a:chExt cx="5011737" cy="5016500"/>
          </a:xfrm>
        </p:grpSpPr>
        <p:sp>
          <p:nvSpPr>
            <p:cNvPr id="674" name="Google Shape;674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41"/>
          <p:cNvGrpSpPr/>
          <p:nvPr/>
        </p:nvGrpSpPr>
        <p:grpSpPr>
          <a:xfrm>
            <a:off x="2418397" y="1398024"/>
            <a:ext cx="444870" cy="445286"/>
            <a:chOff x="1301750" y="920750"/>
            <a:chExt cx="5095875" cy="5100637"/>
          </a:xfrm>
        </p:grpSpPr>
        <p:sp>
          <p:nvSpPr>
            <p:cNvPr id="678" name="Google Shape;678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1"/>
          <p:cNvGrpSpPr/>
          <p:nvPr/>
        </p:nvGrpSpPr>
        <p:grpSpPr>
          <a:xfrm>
            <a:off x="4341570" y="1397933"/>
            <a:ext cx="445621" cy="445591"/>
            <a:chOff x="5732756" y="2682276"/>
            <a:chExt cx="719905" cy="719856"/>
          </a:xfrm>
        </p:grpSpPr>
        <p:sp>
          <p:nvSpPr>
            <p:cNvPr id="684" name="Google Shape;684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41"/>
          <p:cNvGrpSpPr/>
          <p:nvPr/>
        </p:nvGrpSpPr>
        <p:grpSpPr>
          <a:xfrm>
            <a:off x="4982887" y="1397927"/>
            <a:ext cx="445627" cy="445604"/>
            <a:chOff x="6768809" y="2682265"/>
            <a:chExt cx="719915" cy="719877"/>
          </a:xfrm>
        </p:grpSpPr>
        <p:sp>
          <p:nvSpPr>
            <p:cNvPr id="688" name="Google Shape;688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41"/>
          <p:cNvGrpSpPr/>
          <p:nvPr/>
        </p:nvGrpSpPr>
        <p:grpSpPr>
          <a:xfrm>
            <a:off x="5624209" y="1397956"/>
            <a:ext cx="445753" cy="445545"/>
            <a:chOff x="7804870" y="2682313"/>
            <a:chExt cx="720118" cy="719782"/>
          </a:xfrm>
        </p:grpSpPr>
        <p:sp>
          <p:nvSpPr>
            <p:cNvPr id="693" name="Google Shape;693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8" name="Google Shape;698;p41"/>
          <p:cNvGrpSpPr/>
          <p:nvPr/>
        </p:nvGrpSpPr>
        <p:grpSpPr>
          <a:xfrm>
            <a:off x="6265657" y="1397725"/>
            <a:ext cx="446293" cy="446006"/>
            <a:chOff x="8841135" y="2681940"/>
            <a:chExt cx="720990" cy="720527"/>
          </a:xfrm>
        </p:grpSpPr>
        <p:sp>
          <p:nvSpPr>
            <p:cNvPr id="699" name="Google Shape;699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41"/>
          <p:cNvGrpSpPr/>
          <p:nvPr/>
        </p:nvGrpSpPr>
        <p:grpSpPr>
          <a:xfrm>
            <a:off x="3699655" y="1397657"/>
            <a:ext cx="445260" cy="445260"/>
            <a:chOff x="4103687" y="1439862"/>
            <a:chExt cx="3986212" cy="3986211"/>
          </a:xfrm>
        </p:grpSpPr>
        <p:sp>
          <p:nvSpPr>
            <p:cNvPr id="706" name="Google Shape;706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8" name="Google Shape;708;p41"/>
          <p:cNvGrpSpPr/>
          <p:nvPr/>
        </p:nvGrpSpPr>
        <p:grpSpPr>
          <a:xfrm>
            <a:off x="6907645" y="1397961"/>
            <a:ext cx="445803" cy="445535"/>
            <a:chOff x="9878272" y="2682320"/>
            <a:chExt cx="720199" cy="719767"/>
          </a:xfrm>
        </p:grpSpPr>
        <p:sp>
          <p:nvSpPr>
            <p:cNvPr id="709" name="Google Shape;709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2" name="Google Shape;712;p41"/>
          <p:cNvGrpSpPr/>
          <p:nvPr/>
        </p:nvGrpSpPr>
        <p:grpSpPr>
          <a:xfrm>
            <a:off x="7549143" y="1397878"/>
            <a:ext cx="445700" cy="445701"/>
            <a:chOff x="10914618" y="2682187"/>
            <a:chExt cx="720033" cy="720033"/>
          </a:xfrm>
        </p:grpSpPr>
        <p:sp>
          <p:nvSpPr>
            <p:cNvPr id="713" name="Google Shape;713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9" name="Google Shape;719;p41"/>
          <p:cNvGrpSpPr/>
          <p:nvPr/>
        </p:nvGrpSpPr>
        <p:grpSpPr>
          <a:xfrm>
            <a:off x="1772664" y="690657"/>
            <a:ext cx="361521" cy="445816"/>
            <a:chOff x="1582665" y="1011072"/>
            <a:chExt cx="584040" cy="720220"/>
          </a:xfrm>
        </p:grpSpPr>
        <p:sp>
          <p:nvSpPr>
            <p:cNvPr id="720" name="Google Shape;720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5" name="Google Shape;725;p41"/>
          <p:cNvGrpSpPr/>
          <p:nvPr/>
        </p:nvGrpSpPr>
        <p:grpSpPr>
          <a:xfrm>
            <a:off x="2374048" y="690678"/>
            <a:ext cx="379481" cy="445796"/>
            <a:chOff x="2554206" y="1011105"/>
            <a:chExt cx="613055" cy="720187"/>
          </a:xfrm>
        </p:grpSpPr>
        <p:sp>
          <p:nvSpPr>
            <p:cNvPr id="726" name="Google Shape;726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41"/>
          <p:cNvGrpSpPr/>
          <p:nvPr/>
        </p:nvGrpSpPr>
        <p:grpSpPr>
          <a:xfrm>
            <a:off x="6922223" y="645018"/>
            <a:ext cx="460705" cy="491455"/>
            <a:chOff x="9901824" y="937343"/>
            <a:chExt cx="744273" cy="793950"/>
          </a:xfrm>
        </p:grpSpPr>
        <p:grpSp>
          <p:nvGrpSpPr>
            <p:cNvPr id="730" name="Google Shape;730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31" name="Google Shape;731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7" name="Google Shape;737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41" name="Google Shape;741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7" name="Google Shape;747;p41"/>
          <p:cNvGrpSpPr/>
          <p:nvPr/>
        </p:nvGrpSpPr>
        <p:grpSpPr>
          <a:xfrm>
            <a:off x="2993392" y="690844"/>
            <a:ext cx="369868" cy="445629"/>
            <a:chOff x="3554761" y="1011374"/>
            <a:chExt cx="597525" cy="719918"/>
          </a:xfrm>
        </p:grpSpPr>
        <p:sp>
          <p:nvSpPr>
            <p:cNvPr id="748" name="Google Shape;748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2" name="Google Shape;752;p41"/>
          <p:cNvGrpSpPr/>
          <p:nvPr/>
        </p:nvGrpSpPr>
        <p:grpSpPr>
          <a:xfrm>
            <a:off x="3603122" y="690632"/>
            <a:ext cx="370755" cy="445841"/>
            <a:chOff x="4539787" y="1011032"/>
            <a:chExt cx="598958" cy="720261"/>
          </a:xfrm>
        </p:grpSpPr>
        <p:sp>
          <p:nvSpPr>
            <p:cNvPr id="753" name="Google Shape;753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8" name="Google Shape;758;p41"/>
          <p:cNvGrpSpPr/>
          <p:nvPr/>
        </p:nvGrpSpPr>
        <p:grpSpPr>
          <a:xfrm>
            <a:off x="4213740" y="690740"/>
            <a:ext cx="366917" cy="445733"/>
            <a:chOff x="5526246" y="1011207"/>
            <a:chExt cx="592758" cy="720086"/>
          </a:xfrm>
        </p:grpSpPr>
        <p:sp>
          <p:nvSpPr>
            <p:cNvPr id="759" name="Google Shape;759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5" name="Google Shape;765;p41"/>
          <p:cNvGrpSpPr/>
          <p:nvPr/>
        </p:nvGrpSpPr>
        <p:grpSpPr>
          <a:xfrm>
            <a:off x="1168508" y="690734"/>
            <a:ext cx="364294" cy="445740"/>
            <a:chOff x="606645" y="1011196"/>
            <a:chExt cx="588520" cy="720096"/>
          </a:xfrm>
        </p:grpSpPr>
        <p:sp>
          <p:nvSpPr>
            <p:cNvPr id="766" name="Google Shape;766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41"/>
          <p:cNvGrpSpPr/>
          <p:nvPr/>
        </p:nvGrpSpPr>
        <p:grpSpPr>
          <a:xfrm>
            <a:off x="7622791" y="690711"/>
            <a:ext cx="298405" cy="445762"/>
            <a:chOff x="11033597" y="1011159"/>
            <a:chExt cx="482075" cy="720133"/>
          </a:xfrm>
        </p:grpSpPr>
        <p:sp>
          <p:nvSpPr>
            <p:cNvPr id="771" name="Google Shape;771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41"/>
          <p:cNvGrpSpPr/>
          <p:nvPr/>
        </p:nvGrpSpPr>
        <p:grpSpPr>
          <a:xfrm>
            <a:off x="6221656" y="645018"/>
            <a:ext cx="460705" cy="491455"/>
            <a:chOff x="8770051" y="937343"/>
            <a:chExt cx="744273" cy="793950"/>
          </a:xfrm>
        </p:grpSpPr>
        <p:sp>
          <p:nvSpPr>
            <p:cNvPr id="776" name="Google Shape;776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1" name="Google Shape;781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82" name="Google Shape;782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2" name="Google Shape;792;p41"/>
          <p:cNvGrpSpPr/>
          <p:nvPr/>
        </p:nvGrpSpPr>
        <p:grpSpPr>
          <a:xfrm>
            <a:off x="4820520" y="645018"/>
            <a:ext cx="460705" cy="491455"/>
            <a:chOff x="6506504" y="937343"/>
            <a:chExt cx="744273" cy="793950"/>
          </a:xfrm>
        </p:grpSpPr>
        <p:sp>
          <p:nvSpPr>
            <p:cNvPr id="793" name="Google Shape;793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6" name="Google Shape;796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97" name="Google Shape;797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7" name="Google Shape;807;p41"/>
          <p:cNvGrpSpPr/>
          <p:nvPr/>
        </p:nvGrpSpPr>
        <p:grpSpPr>
          <a:xfrm>
            <a:off x="5521088" y="645018"/>
            <a:ext cx="460705" cy="491455"/>
            <a:chOff x="7638277" y="937343"/>
            <a:chExt cx="744273" cy="793950"/>
          </a:xfrm>
        </p:grpSpPr>
        <p:sp>
          <p:nvSpPr>
            <p:cNvPr id="808" name="Google Shape;808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2" name="Google Shape;812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13" name="Google Shape;813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3" name="Google Shape;823;p41"/>
          <p:cNvGrpSpPr/>
          <p:nvPr/>
        </p:nvGrpSpPr>
        <p:grpSpPr>
          <a:xfrm>
            <a:off x="3061198" y="2834573"/>
            <a:ext cx="445779" cy="400764"/>
            <a:chOff x="3778727" y="4460423"/>
            <a:chExt cx="720160" cy="647438"/>
          </a:xfrm>
        </p:grpSpPr>
        <p:sp>
          <p:nvSpPr>
            <p:cNvPr id="824" name="Google Shape;824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1" name="Google Shape;831;p41"/>
          <p:cNvGrpSpPr/>
          <p:nvPr/>
        </p:nvGrpSpPr>
        <p:grpSpPr>
          <a:xfrm>
            <a:off x="1138083" y="2819648"/>
            <a:ext cx="445680" cy="430613"/>
            <a:chOff x="557494" y="4436312"/>
            <a:chExt cx="720000" cy="695660"/>
          </a:xfrm>
        </p:grpSpPr>
        <p:sp>
          <p:nvSpPr>
            <p:cNvPr id="832" name="Google Shape;832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6" name="Google Shape;836;p41"/>
          <p:cNvGrpSpPr/>
          <p:nvPr/>
        </p:nvGrpSpPr>
        <p:grpSpPr>
          <a:xfrm>
            <a:off x="4343305" y="2812059"/>
            <a:ext cx="445833" cy="445792"/>
            <a:chOff x="5926265" y="4424051"/>
            <a:chExt cx="720246" cy="720181"/>
          </a:xfrm>
        </p:grpSpPr>
        <p:sp>
          <p:nvSpPr>
            <p:cNvPr id="837" name="Google Shape;837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41"/>
          <p:cNvGrpSpPr/>
          <p:nvPr/>
        </p:nvGrpSpPr>
        <p:grpSpPr>
          <a:xfrm>
            <a:off x="1779066" y="2831613"/>
            <a:ext cx="445680" cy="406684"/>
            <a:chOff x="1631150" y="4455641"/>
            <a:chExt cx="720000" cy="657002"/>
          </a:xfrm>
        </p:grpSpPr>
        <p:sp>
          <p:nvSpPr>
            <p:cNvPr id="842" name="Google Shape;842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41"/>
          <p:cNvGrpSpPr/>
          <p:nvPr/>
        </p:nvGrpSpPr>
        <p:grpSpPr>
          <a:xfrm>
            <a:off x="2420095" y="2831029"/>
            <a:ext cx="445680" cy="407853"/>
            <a:chOff x="2704878" y="4454697"/>
            <a:chExt cx="720000" cy="658889"/>
          </a:xfrm>
        </p:grpSpPr>
        <p:sp>
          <p:nvSpPr>
            <p:cNvPr id="848" name="Google Shape;848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41"/>
          <p:cNvGrpSpPr/>
          <p:nvPr/>
        </p:nvGrpSpPr>
        <p:grpSpPr>
          <a:xfrm>
            <a:off x="3702366" y="2832987"/>
            <a:ext cx="445549" cy="403935"/>
            <a:chOff x="4852681" y="4457861"/>
            <a:chExt cx="719788" cy="652561"/>
          </a:xfrm>
        </p:grpSpPr>
        <p:sp>
          <p:nvSpPr>
            <p:cNvPr id="855" name="Google Shape;855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1"/>
          <p:cNvGrpSpPr/>
          <p:nvPr/>
        </p:nvGrpSpPr>
        <p:grpSpPr>
          <a:xfrm>
            <a:off x="4984527" y="2823424"/>
            <a:ext cx="445818" cy="423063"/>
            <a:chOff x="7000306" y="4442411"/>
            <a:chExt cx="720224" cy="683463"/>
          </a:xfrm>
        </p:grpSpPr>
        <p:sp>
          <p:nvSpPr>
            <p:cNvPr id="859" name="Google Shape;859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41"/>
          <p:cNvGrpSpPr/>
          <p:nvPr/>
        </p:nvGrpSpPr>
        <p:grpSpPr>
          <a:xfrm>
            <a:off x="5625735" y="2821221"/>
            <a:ext cx="445779" cy="427468"/>
            <a:chOff x="8074325" y="4438852"/>
            <a:chExt cx="720160" cy="690579"/>
          </a:xfrm>
        </p:grpSpPr>
        <p:sp>
          <p:nvSpPr>
            <p:cNvPr id="865" name="Google Shape;865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1" name="Google Shape;871;p41"/>
          <p:cNvGrpSpPr/>
          <p:nvPr/>
        </p:nvGrpSpPr>
        <p:grpSpPr>
          <a:xfrm>
            <a:off x="6908080" y="2835170"/>
            <a:ext cx="445629" cy="399565"/>
            <a:chOff x="9878975" y="4425243"/>
            <a:chExt cx="719918" cy="645502"/>
          </a:xfrm>
        </p:grpSpPr>
        <p:sp>
          <p:nvSpPr>
            <p:cNvPr id="872" name="Google Shape;872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5" name="Google Shape;875;p41"/>
          <p:cNvGrpSpPr/>
          <p:nvPr/>
        </p:nvGrpSpPr>
        <p:grpSpPr>
          <a:xfrm>
            <a:off x="7549097" y="2823971"/>
            <a:ext cx="445785" cy="421964"/>
            <a:chOff x="10914544" y="4407150"/>
            <a:chExt cx="720170" cy="681687"/>
          </a:xfrm>
        </p:grpSpPr>
        <p:sp>
          <p:nvSpPr>
            <p:cNvPr id="876" name="Google Shape;876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41"/>
          <p:cNvGrpSpPr/>
          <p:nvPr/>
        </p:nvGrpSpPr>
        <p:grpSpPr>
          <a:xfrm>
            <a:off x="6266887" y="2832085"/>
            <a:ext cx="445805" cy="405735"/>
            <a:chOff x="8843122" y="4420259"/>
            <a:chExt cx="720202" cy="655469"/>
          </a:xfrm>
        </p:grpSpPr>
        <p:sp>
          <p:nvSpPr>
            <p:cNvPr id="881" name="Google Shape;881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1"/>
          <p:cNvGrpSpPr/>
          <p:nvPr/>
        </p:nvGrpSpPr>
        <p:grpSpPr>
          <a:xfrm>
            <a:off x="3069757" y="2130647"/>
            <a:ext cx="445812" cy="394518"/>
            <a:chOff x="1510757" y="3225422"/>
            <a:chExt cx="720214" cy="637347"/>
          </a:xfrm>
        </p:grpSpPr>
        <p:sp>
          <p:nvSpPr>
            <p:cNvPr id="888" name="Google Shape;888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41"/>
          <p:cNvGrpSpPr/>
          <p:nvPr/>
        </p:nvGrpSpPr>
        <p:grpSpPr>
          <a:xfrm>
            <a:off x="3761148" y="2148167"/>
            <a:ext cx="445767" cy="359478"/>
            <a:chOff x="2595501" y="3253725"/>
            <a:chExt cx="720141" cy="580739"/>
          </a:xfrm>
        </p:grpSpPr>
        <p:sp>
          <p:nvSpPr>
            <p:cNvPr id="896" name="Google Shape;896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0" name="Google Shape;900;p41"/>
          <p:cNvGrpSpPr/>
          <p:nvPr/>
        </p:nvGrpSpPr>
        <p:grpSpPr>
          <a:xfrm>
            <a:off x="5143819" y="2105135"/>
            <a:ext cx="443879" cy="445541"/>
            <a:chOff x="4764809" y="3184208"/>
            <a:chExt cx="717090" cy="719775"/>
          </a:xfrm>
        </p:grpSpPr>
        <p:sp>
          <p:nvSpPr>
            <p:cNvPr id="901" name="Google Shape;901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4" name="Google Shape;904;p41"/>
          <p:cNvGrpSpPr/>
          <p:nvPr/>
        </p:nvGrpSpPr>
        <p:grpSpPr>
          <a:xfrm>
            <a:off x="4452495" y="2134100"/>
            <a:ext cx="445746" cy="387612"/>
            <a:chOff x="3680173" y="3231000"/>
            <a:chExt cx="720106" cy="626190"/>
          </a:xfrm>
        </p:grpSpPr>
        <p:sp>
          <p:nvSpPr>
            <p:cNvPr id="905" name="Google Shape;905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41"/>
          <p:cNvGrpSpPr/>
          <p:nvPr/>
        </p:nvGrpSpPr>
        <p:grpSpPr>
          <a:xfrm>
            <a:off x="6524582" y="2105096"/>
            <a:ext cx="443283" cy="445620"/>
            <a:chOff x="6931035" y="3184144"/>
            <a:chExt cx="716128" cy="719903"/>
          </a:xfrm>
        </p:grpSpPr>
        <p:sp>
          <p:nvSpPr>
            <p:cNvPr id="909" name="Google Shape;909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41"/>
          <p:cNvGrpSpPr/>
          <p:nvPr/>
        </p:nvGrpSpPr>
        <p:grpSpPr>
          <a:xfrm>
            <a:off x="5833276" y="2105048"/>
            <a:ext cx="445727" cy="445714"/>
            <a:chOff x="5846429" y="3184067"/>
            <a:chExt cx="720076" cy="720055"/>
          </a:xfrm>
        </p:grpSpPr>
        <p:sp>
          <p:nvSpPr>
            <p:cNvPr id="914" name="Google Shape;914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1"/>
          <p:cNvGrpSpPr/>
          <p:nvPr/>
        </p:nvGrpSpPr>
        <p:grpSpPr>
          <a:xfrm>
            <a:off x="2520481" y="2104993"/>
            <a:ext cx="303698" cy="445825"/>
            <a:chOff x="655600" y="3183978"/>
            <a:chExt cx="490627" cy="720234"/>
          </a:xfrm>
        </p:grpSpPr>
        <p:sp>
          <p:nvSpPr>
            <p:cNvPr id="919" name="Google Shape;919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41"/>
          <p:cNvGrpSpPr/>
          <p:nvPr/>
        </p:nvGrpSpPr>
        <p:grpSpPr>
          <a:xfrm>
            <a:off x="7213443" y="2105109"/>
            <a:ext cx="189785" cy="445592"/>
            <a:chOff x="8011692" y="3184166"/>
            <a:chExt cx="306600" cy="719859"/>
          </a:xfrm>
        </p:grpSpPr>
        <p:sp>
          <p:nvSpPr>
            <p:cNvPr id="925" name="Google Shape;925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1"/>
          <p:cNvGrpSpPr/>
          <p:nvPr/>
        </p:nvGrpSpPr>
        <p:grpSpPr>
          <a:xfrm>
            <a:off x="7648230" y="2104859"/>
            <a:ext cx="246199" cy="445516"/>
            <a:chOff x="4556125" y="630237"/>
            <a:chExt cx="3081338" cy="5568950"/>
          </a:xfrm>
        </p:grpSpPr>
        <p:sp>
          <p:nvSpPr>
            <p:cNvPr id="932" name="Google Shape;932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9" name="Google Shape;939;p41"/>
          <p:cNvGrpSpPr/>
          <p:nvPr/>
        </p:nvGrpSpPr>
        <p:grpSpPr>
          <a:xfrm>
            <a:off x="1829253" y="2105059"/>
            <a:ext cx="445768" cy="445697"/>
            <a:chOff x="1674084" y="3214987"/>
            <a:chExt cx="720142" cy="720027"/>
          </a:xfrm>
        </p:grpSpPr>
        <p:sp>
          <p:nvSpPr>
            <p:cNvPr id="940" name="Google Shape;940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41"/>
          <p:cNvGrpSpPr/>
          <p:nvPr/>
        </p:nvGrpSpPr>
        <p:grpSpPr>
          <a:xfrm>
            <a:off x="1138094" y="2105021"/>
            <a:ext cx="445578" cy="445773"/>
            <a:chOff x="557511" y="3214925"/>
            <a:chExt cx="719836" cy="720150"/>
          </a:xfrm>
        </p:grpSpPr>
        <p:sp>
          <p:nvSpPr>
            <p:cNvPr id="953" name="Google Shape;953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41"/>
          <p:cNvGrpSpPr/>
          <p:nvPr/>
        </p:nvGrpSpPr>
        <p:grpSpPr>
          <a:xfrm>
            <a:off x="1081977" y="3541356"/>
            <a:ext cx="445905" cy="400522"/>
            <a:chOff x="1147762" y="1131887"/>
            <a:chExt cx="5137150" cy="4619626"/>
          </a:xfrm>
        </p:grpSpPr>
        <p:sp>
          <p:nvSpPr>
            <p:cNvPr id="958" name="Google Shape;958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1" name="Google Shape;961;p41"/>
          <p:cNvGrpSpPr/>
          <p:nvPr/>
        </p:nvGrpSpPr>
        <p:grpSpPr>
          <a:xfrm>
            <a:off x="1879306" y="3535010"/>
            <a:ext cx="445901" cy="413282"/>
            <a:chOff x="1570037" y="1341437"/>
            <a:chExt cx="4943475" cy="4576762"/>
          </a:xfrm>
        </p:grpSpPr>
        <p:sp>
          <p:nvSpPr>
            <p:cNvPr id="962" name="Google Shape;962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41"/>
          <p:cNvGrpSpPr/>
          <p:nvPr/>
        </p:nvGrpSpPr>
        <p:grpSpPr>
          <a:xfrm>
            <a:off x="4364629" y="3519111"/>
            <a:ext cx="441332" cy="445721"/>
            <a:chOff x="5770007" y="5489899"/>
            <a:chExt cx="712976" cy="720067"/>
          </a:xfrm>
        </p:grpSpPr>
        <p:sp>
          <p:nvSpPr>
            <p:cNvPr id="969" name="Google Shape;969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7" name="Google Shape;977;p41"/>
          <p:cNvGrpSpPr/>
          <p:nvPr/>
        </p:nvGrpSpPr>
        <p:grpSpPr>
          <a:xfrm>
            <a:off x="5157420" y="3541581"/>
            <a:ext cx="445651" cy="400824"/>
            <a:chOff x="7050768" y="5526199"/>
            <a:chExt cx="719953" cy="647534"/>
          </a:xfrm>
        </p:grpSpPr>
        <p:sp>
          <p:nvSpPr>
            <p:cNvPr id="978" name="Google Shape;978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0" name="Google Shape;990;p41"/>
          <p:cNvGrpSpPr/>
          <p:nvPr/>
        </p:nvGrpSpPr>
        <p:grpSpPr>
          <a:xfrm>
            <a:off x="6751936" y="3541651"/>
            <a:ext cx="445681" cy="400651"/>
            <a:chOff x="9626723" y="5526313"/>
            <a:chExt cx="720002" cy="647256"/>
          </a:xfrm>
        </p:grpSpPr>
        <p:sp>
          <p:nvSpPr>
            <p:cNvPr id="991" name="Google Shape;991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41"/>
          <p:cNvGrpSpPr/>
          <p:nvPr/>
        </p:nvGrpSpPr>
        <p:grpSpPr>
          <a:xfrm>
            <a:off x="7549176" y="3519088"/>
            <a:ext cx="445582" cy="445743"/>
            <a:chOff x="10914672" y="5489861"/>
            <a:chExt cx="719842" cy="720102"/>
          </a:xfrm>
        </p:grpSpPr>
        <p:sp>
          <p:nvSpPr>
            <p:cNvPr id="1004" name="Google Shape;1004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41"/>
          <p:cNvGrpSpPr/>
          <p:nvPr/>
        </p:nvGrpSpPr>
        <p:grpSpPr>
          <a:xfrm>
            <a:off x="5954636" y="3529352"/>
            <a:ext cx="445821" cy="425246"/>
            <a:chOff x="8338678" y="5506443"/>
            <a:chExt cx="720227" cy="686988"/>
          </a:xfrm>
        </p:grpSpPr>
        <p:sp>
          <p:nvSpPr>
            <p:cNvPr id="1017" name="Google Shape;1017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3" name="Google Shape;1023;p41"/>
          <p:cNvGrpSpPr/>
          <p:nvPr/>
        </p:nvGrpSpPr>
        <p:grpSpPr>
          <a:xfrm>
            <a:off x="2676293" y="3583942"/>
            <a:ext cx="1336824" cy="316035"/>
            <a:chOff x="3042485" y="5594633"/>
            <a:chExt cx="2159652" cy="510557"/>
          </a:xfrm>
        </p:grpSpPr>
        <p:sp>
          <p:nvSpPr>
            <p:cNvPr id="1024" name="Google Shape;1024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41"/>
          <p:cNvGrpSpPr/>
          <p:nvPr/>
        </p:nvGrpSpPr>
        <p:grpSpPr>
          <a:xfrm>
            <a:off x="1879183" y="4227478"/>
            <a:ext cx="445738" cy="442950"/>
            <a:chOff x="1442627" y="5710929"/>
            <a:chExt cx="594318" cy="590600"/>
          </a:xfrm>
        </p:grpSpPr>
        <p:sp>
          <p:nvSpPr>
            <p:cNvPr id="1040" name="Google Shape;1040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41"/>
          <p:cNvGrpSpPr/>
          <p:nvPr/>
        </p:nvGrpSpPr>
        <p:grpSpPr>
          <a:xfrm>
            <a:off x="6788033" y="4226058"/>
            <a:ext cx="373053" cy="445791"/>
            <a:chOff x="8095060" y="5664590"/>
            <a:chExt cx="497404" cy="594389"/>
          </a:xfrm>
        </p:grpSpPr>
        <p:grpSp>
          <p:nvGrpSpPr>
            <p:cNvPr id="1046" name="Google Shape;1046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47" name="Google Shape;1047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0" name="Google Shape;1050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51" name="Google Shape;1051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3" name="Google Shape;1053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4" name="Google Shape;1054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55" name="Google Shape;1055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6" name="Google Shape;1056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8" name="Google Shape;1058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59" name="Google Shape;1059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62" name="Google Shape;1062;p41"/>
          <p:cNvGrpSpPr/>
          <p:nvPr/>
        </p:nvGrpSpPr>
        <p:grpSpPr>
          <a:xfrm>
            <a:off x="2870825" y="4226086"/>
            <a:ext cx="557162" cy="445734"/>
            <a:chOff x="4607809" y="5664627"/>
            <a:chExt cx="742883" cy="594312"/>
          </a:xfrm>
        </p:grpSpPr>
        <p:sp>
          <p:nvSpPr>
            <p:cNvPr id="1063" name="Google Shape;1063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1" name="Google Shape;1071;p41"/>
          <p:cNvGrpSpPr/>
          <p:nvPr/>
        </p:nvGrpSpPr>
        <p:grpSpPr>
          <a:xfrm>
            <a:off x="3973890" y="4226143"/>
            <a:ext cx="1079865" cy="445620"/>
            <a:chOff x="2571250" y="5664711"/>
            <a:chExt cx="1439820" cy="594160"/>
          </a:xfrm>
        </p:grpSpPr>
        <p:sp>
          <p:nvSpPr>
            <p:cNvPr id="1072" name="Google Shape;1072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6" name="Google Shape;1096;p41"/>
          <p:cNvGrpSpPr/>
          <p:nvPr/>
        </p:nvGrpSpPr>
        <p:grpSpPr>
          <a:xfrm>
            <a:off x="5599659" y="4225935"/>
            <a:ext cx="642470" cy="446036"/>
            <a:chOff x="6332670" y="5663946"/>
            <a:chExt cx="856627" cy="594715"/>
          </a:xfrm>
        </p:grpSpPr>
        <p:grpSp>
          <p:nvGrpSpPr>
            <p:cNvPr id="1097" name="Google Shape;1097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98" name="Google Shape;1098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0" name="Google Shape;1100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01" name="Google Shape;1101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3" name="Google Shape;1103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04" name="Google Shape;1104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5" name="Google Shape;1105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06" name="Google Shape;1106;p41"/>
          <p:cNvSpPr txBox="1"/>
          <p:nvPr>
            <p:ph idx="4294967295" type="title"/>
          </p:nvPr>
        </p:nvSpPr>
        <p:spPr>
          <a:xfrm>
            <a:off x="855300" y="5775"/>
            <a:ext cx="74334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Diagrams and infographics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1107" name="Google Shape;1107;p41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11" name="Shape 1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2" name="Google Shape;1112;p42"/>
          <p:cNvSpPr txBox="1"/>
          <p:nvPr/>
        </p:nvSpPr>
        <p:spPr>
          <a:xfrm>
            <a:off x="2392450" y="838075"/>
            <a:ext cx="58551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Now you can use any emoji as an icon!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And of course it resizes without losing quality and you can change the color.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How? Follow Google instructions </a:t>
            </a:r>
            <a:r>
              <a:rPr lang="en" u="sng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  <a:hlinkClick r:id="rId3"/>
              </a:rPr>
              <a:t>https://twitter.com/googledocs/status/730087240156643328</a:t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113" name="Google Shape;1113;p42"/>
          <p:cNvSpPr txBox="1"/>
          <p:nvPr/>
        </p:nvSpPr>
        <p:spPr>
          <a:xfrm>
            <a:off x="10367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34343"/>
                </a:solidFill>
                <a:latin typeface="Bitter"/>
                <a:ea typeface="Bitter"/>
                <a:cs typeface="Bitter"/>
                <a:sym typeface="Bitter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434343"/>
                </a:highlight>
                <a:latin typeface="Bitter"/>
                <a:ea typeface="Bitter"/>
                <a:cs typeface="Bitter"/>
                <a:sym typeface="Bitter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434343"/>
              </a:highlight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114" name="Google Shape;1114;p42"/>
          <p:cNvSpPr txBox="1"/>
          <p:nvPr/>
        </p:nvSpPr>
        <p:spPr>
          <a:xfrm>
            <a:off x="8775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0000"/>
                </a:solidFill>
              </a:rPr>
              <a:t>😉</a:t>
            </a:r>
            <a:endParaRPr sz="9600">
              <a:solidFill>
                <a:srgbClr val="FF0000"/>
              </a:solidFill>
            </a:endParaRPr>
          </a:p>
        </p:txBody>
      </p:sp>
      <p:sp>
        <p:nvSpPr>
          <p:cNvPr id="1115" name="Google Shape;1115;p42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19" name="Shape 1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20" name="Google Shape;1120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21" name="Google Shape;1121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22" name="Google Shape;1122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23" name="Google Shape;1123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24" name="Google Shape;1124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25" name="Google Shape;1125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26" name="Google Shape;1126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27" name="Google Shape;1127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28" name="Google Shape;1128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29" name="Google Shape;1129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30" name="Google Shape;1130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31" name="Google Shape;1131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32" name="Google Shape;1132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33" name="Google Shape;1133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34" name="Google Shape;1134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35" name="Google Shape;1135;p43"/>
          <p:cNvSpPr txBox="1"/>
          <p:nvPr>
            <p:ph idx="12" type="sldNum"/>
          </p:nvPr>
        </p:nvSpPr>
        <p:spPr>
          <a:xfrm>
            <a:off x="4297650" y="4613400"/>
            <a:ext cx="548700" cy="530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Jourdain template">
  <a:themeElements>
    <a:clrScheme name="Custom 347">
      <a:dk1>
        <a:srgbClr val="434343"/>
      </a:dk1>
      <a:lt1>
        <a:srgbClr val="FFFFFF"/>
      </a:lt1>
      <a:dk2>
        <a:srgbClr val="999999"/>
      </a:dk2>
      <a:lt2>
        <a:srgbClr val="EFEFEF"/>
      </a:lt2>
      <a:accent1>
        <a:srgbClr val="4EA7EE"/>
      </a:accent1>
      <a:accent2>
        <a:srgbClr val="F7B136"/>
      </a:accent2>
      <a:accent3>
        <a:srgbClr val="B6D869"/>
      </a:accent3>
      <a:accent4>
        <a:srgbClr val="67C7C4"/>
      </a:accent4>
      <a:accent5>
        <a:srgbClr val="8B81D2"/>
      </a:accent5>
      <a:accent6>
        <a:srgbClr val="E74E50"/>
      </a:accent6>
      <a:hlink>
        <a:srgbClr val="43434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