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drawingml.chart+xml" PartName="/ppt/charts/chart1.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y="6858000" cx="12192000"/>
  <p:notesSz cx="6858000" cy="9144000"/>
  <p:embeddedFontLst>
    <p:embeddedFont>
      <p:font typeface="Dosis"/>
      <p:regular r:id="rId21"/>
      <p:bold r:id="rId22"/>
    </p:embeddedFont>
    <p:embeddedFont>
      <p:font typeface="Muli"/>
      <p:regular r:id="rId23"/>
      <p:bold r:id="rId24"/>
      <p:italic r:id="rId25"/>
      <p:boldItalic r:id="rId26"/>
    </p:embeddedFont>
    <p:embeddedFont>
      <p:font typeface="Raleway"/>
      <p:regular r:id="rId27"/>
      <p:bold r:id="rId28"/>
      <p:italic r:id="rId29"/>
      <p:boldItalic r:id="rId30"/>
    </p:embeddedFont>
    <p:embeddedFont>
      <p:font typeface="Lato"/>
      <p:regular r:id="rId31"/>
      <p:bold r:id="rId32"/>
      <p:italic r:id="rId33"/>
      <p:boldItalic r:id="rId3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35" roundtripDataSignature="AMtx7mi/pUdkY00WeOh1JDaONQreCw5+Dg=="/>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68C212E9-A6A3-468C-B638-79BE3D445876}">
  <a:tblStyle styleId="{68C212E9-A6A3-468C-B638-79BE3D445876}" styleName="Table_0">
    <a:wholeTbl>
      <a:tcTxStyle b="off" i="off">
        <a:font>
          <a:latin typeface="Lato"/>
          <a:ea typeface="Lato"/>
          <a:cs typeface="Lato"/>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E7F1FA"/>
          </a:solidFill>
        </a:fill>
      </a:tcStyle>
    </a:wholeTbl>
    <a:band1H>
      <a:tcTxStyle/>
      <a:tcStyle>
        <a:fill>
          <a:solidFill>
            <a:srgbClr val="CBE2F5"/>
          </a:solidFill>
        </a:fill>
      </a:tcStyle>
    </a:band1H>
    <a:band2H>
      <a:tcTxStyle/>
    </a:band2H>
    <a:band1V>
      <a:tcTxStyle/>
      <a:tcStyle>
        <a:fill>
          <a:solidFill>
            <a:srgbClr val="CBE2F5"/>
          </a:solidFill>
        </a:fill>
      </a:tcStyle>
    </a:band1V>
    <a:band2V>
      <a:tcTxStyle/>
    </a:band2V>
    <a:lastCol>
      <a:tcTxStyle b="on" i="off">
        <a:font>
          <a:latin typeface="Lato"/>
          <a:ea typeface="Lato"/>
          <a:cs typeface="Lato"/>
        </a:font>
        <a:schemeClr val="lt1"/>
      </a:tcTxStyle>
      <a:tcStyle>
        <a:fill>
          <a:solidFill>
            <a:schemeClr val="accent1"/>
          </a:solidFill>
        </a:fill>
      </a:tcStyle>
    </a:lastCol>
    <a:firstCol>
      <a:tcTxStyle b="on" i="off">
        <a:font>
          <a:latin typeface="Lato"/>
          <a:ea typeface="Lato"/>
          <a:cs typeface="Lato"/>
        </a:font>
        <a:schemeClr val="lt1"/>
      </a:tcTxStyle>
      <a:tcStyle>
        <a:fill>
          <a:solidFill>
            <a:schemeClr val="accent1"/>
          </a:solidFill>
        </a:fill>
      </a:tcStyle>
    </a:firstCol>
    <a:lastRow>
      <a:tcTxStyle b="on" i="off">
        <a:font>
          <a:latin typeface="Lato"/>
          <a:ea typeface="Lato"/>
          <a:cs typeface="Lato"/>
        </a:font>
        <a:schemeClr val="lt1"/>
      </a:tcTxStyle>
      <a:tcStyle>
        <a:tcBdr>
          <a:top>
            <a:ln cap="flat" cmpd="sng" w="38100">
              <a:solidFill>
                <a:schemeClr val="lt1"/>
              </a:solidFill>
              <a:prstDash val="solid"/>
              <a:round/>
              <a:headEnd len="sm" w="sm" type="none"/>
              <a:tailEnd len="sm" w="sm" type="none"/>
            </a:ln>
          </a:top>
        </a:tcBdr>
        <a:fill>
          <a:solidFill>
            <a:schemeClr val="accent1"/>
          </a:solidFill>
        </a:fill>
      </a:tcStyle>
    </a:lastRow>
    <a:seCell>
      <a:tcTxStyle/>
    </a:seCell>
    <a:swCell>
      <a:tcTxStyle/>
    </a:swCell>
    <a:firstRow>
      <a:tcTxStyle b="on" i="off">
        <a:font>
          <a:latin typeface="Lato"/>
          <a:ea typeface="Lato"/>
          <a:cs typeface="Lato"/>
        </a:font>
        <a:schemeClr val="lt1"/>
      </a:tcTxStyle>
      <a:tcStyle>
        <a:tcBdr>
          <a:bottom>
            <a:ln cap="flat" cmpd="sng" w="38100">
              <a:solidFill>
                <a:schemeClr val="lt1"/>
              </a:solidFill>
              <a:prstDash val="solid"/>
              <a:round/>
              <a:headEnd len="sm" w="sm" type="none"/>
              <a:tailEnd len="sm" w="sm" type="none"/>
            </a:ln>
          </a:bottom>
        </a:tcBdr>
        <a:fill>
          <a:solidFill>
            <a:schemeClr val="accent1"/>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font" Target="fonts/Dosis-bold.fntdata"/><Relationship Id="rId21" Type="http://schemas.openxmlformats.org/officeDocument/2006/relationships/font" Target="fonts/Dosis-regular.fntdata"/><Relationship Id="rId24" Type="http://schemas.openxmlformats.org/officeDocument/2006/relationships/font" Target="fonts/Muli-bold.fntdata"/><Relationship Id="rId23" Type="http://schemas.openxmlformats.org/officeDocument/2006/relationships/font" Target="fonts/Muli-regular.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Muli-boldItalic.fntdata"/><Relationship Id="rId25" Type="http://schemas.openxmlformats.org/officeDocument/2006/relationships/font" Target="fonts/Muli-italic.fntdata"/><Relationship Id="rId28" Type="http://schemas.openxmlformats.org/officeDocument/2006/relationships/font" Target="fonts/Raleway-bold.fntdata"/><Relationship Id="rId27" Type="http://schemas.openxmlformats.org/officeDocument/2006/relationships/font" Target="fonts/Raleway-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Raleway-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Lato-regular.fntdata"/><Relationship Id="rId30" Type="http://schemas.openxmlformats.org/officeDocument/2006/relationships/font" Target="fonts/Raleway-boldItalic.fntdata"/><Relationship Id="rId11" Type="http://schemas.openxmlformats.org/officeDocument/2006/relationships/slide" Target="slides/slide6.xml"/><Relationship Id="rId33" Type="http://schemas.openxmlformats.org/officeDocument/2006/relationships/font" Target="fonts/Lato-italic.fntdata"/><Relationship Id="rId10" Type="http://schemas.openxmlformats.org/officeDocument/2006/relationships/slide" Target="slides/slide5.xml"/><Relationship Id="rId32" Type="http://schemas.openxmlformats.org/officeDocument/2006/relationships/font" Target="fonts/Lato-bold.fntdata"/><Relationship Id="rId13" Type="http://schemas.openxmlformats.org/officeDocument/2006/relationships/slide" Target="slides/slide8.xml"/><Relationship Id="rId35" Type="http://customschemas.google.com/relationships/presentationmetadata" Target="metadata"/><Relationship Id="rId12" Type="http://schemas.openxmlformats.org/officeDocument/2006/relationships/slide" Target="slides/slide7.xml"/><Relationship Id="rId34" Type="http://schemas.openxmlformats.org/officeDocument/2006/relationships/font" Target="fonts/Lato-boldItalic.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57B9-4D1D-9323-3AC18BA39155}"/>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57B9-4D1D-9323-3AC18BA39155}"/>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57B9-4D1D-9323-3AC18BA39155}"/>
            </c:ext>
          </c:extLst>
        </c:ser>
        <c:dLbls>
          <c:showLegendKey val="0"/>
          <c:showVal val="0"/>
          <c:showCatName val="0"/>
          <c:showSerName val="0"/>
          <c:showPercent val="0"/>
          <c:showBubbleSize val="0"/>
        </c:dLbls>
        <c:gapWidth val="100"/>
        <c:overlap val="-24"/>
        <c:axId val="314232240"/>
        <c:axId val="341450128"/>
      </c:barChart>
      <c:catAx>
        <c:axId val="314232240"/>
        <c:scaling>
          <c:orientation val="minMax"/>
        </c:scaling>
        <c:delete val="0"/>
        <c:axPos val="b"/>
        <c:numFmt formatCode="General" sourceLinked="1"/>
        <c:majorTickMark val="none"/>
        <c:minorTickMark val="none"/>
        <c:tickLblPos val="nextTo"/>
        <c:spPr>
          <a:noFill/>
          <a:ln w="9525" cap="flat" cmpd="sng" algn="ctr">
            <a:solidFill>
              <a:schemeClr val="tx2">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341450128"/>
        <c:crosses val="autoZero"/>
        <c:auto val="1"/>
        <c:lblAlgn val="ctr"/>
        <c:lblOffset val="100"/>
        <c:noMultiLvlLbl val="0"/>
      </c:catAx>
      <c:valAx>
        <c:axId val="341450128"/>
        <c:scaling>
          <c:orientation val="minMax"/>
        </c:scaling>
        <c:delete val="0"/>
        <c:axPos val="l"/>
        <c:majorGridlines>
          <c:spPr>
            <a:ln w="9525" cap="flat" cmpd="sng" algn="ctr">
              <a:solidFill>
                <a:schemeClr val="tx2">
                  <a:lumMod val="15000"/>
                  <a:lumOff val="85000"/>
                </a:schemeClr>
              </a:solidFill>
              <a:round/>
            </a:ln>
            <a:effectLst/>
          </c:spPr>
        </c:majorGridlines>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2"/>
                </a:solidFill>
                <a:latin typeface="+mn-lt"/>
                <a:ea typeface="+mn-ea"/>
                <a:cs typeface="+mn-cs"/>
              </a:defRPr>
            </a:pPr>
            <a:endParaRPr lang="en-US"/>
          </a:p>
        </c:txPr>
        <c:crossAx val="314232240"/>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3" name="Shape 83"/>
        <p:cNvGrpSpPr/>
        <p:nvPr/>
      </p:nvGrpSpPr>
      <p:grpSpPr>
        <a:xfrm>
          <a:off x="0" y="0"/>
          <a:ext cx="0" cy="0"/>
          <a:chOff x="0" y="0"/>
          <a:chExt cx="0" cy="0"/>
        </a:xfrm>
      </p:grpSpPr>
      <p:sp>
        <p:nvSpPr>
          <p:cNvPr id="84" name="Google Shape;84;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9" name="Shape 89"/>
        <p:cNvGrpSpPr/>
        <p:nvPr/>
      </p:nvGrpSpPr>
      <p:grpSpPr>
        <a:xfrm>
          <a:off x="0" y="0"/>
          <a:ext cx="0" cy="0"/>
          <a:chOff x="0" y="0"/>
          <a:chExt cx="0" cy="0"/>
        </a:xfrm>
      </p:grpSpPr>
      <p:sp>
        <p:nvSpPr>
          <p:cNvPr id="90" name="Google Shape;90;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 name="Shape 99"/>
        <p:cNvGrpSpPr/>
        <p:nvPr/>
      </p:nvGrpSpPr>
      <p:grpSpPr>
        <a:xfrm>
          <a:off x="0" y="0"/>
          <a:ext cx="0" cy="0"/>
          <a:chOff x="0" y="0"/>
          <a:chExt cx="0" cy="0"/>
        </a:xfrm>
      </p:grpSpPr>
      <p:sp>
        <p:nvSpPr>
          <p:cNvPr id="100" name="Google Shape;100;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 name="Shape 105"/>
        <p:cNvGrpSpPr/>
        <p:nvPr/>
      </p:nvGrpSpPr>
      <p:grpSpPr>
        <a:xfrm>
          <a:off x="0" y="0"/>
          <a:ext cx="0" cy="0"/>
          <a:chOff x="0" y="0"/>
          <a:chExt cx="0" cy="0"/>
        </a:xfrm>
      </p:grpSpPr>
      <p:sp>
        <p:nvSpPr>
          <p:cNvPr id="106" name="Google Shape;106;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 name="Shape 111"/>
        <p:cNvGrpSpPr/>
        <p:nvPr/>
      </p:nvGrpSpPr>
      <p:grpSpPr>
        <a:xfrm>
          <a:off x="0" y="0"/>
          <a:ext cx="0" cy="0"/>
          <a:chOff x="0" y="0"/>
          <a:chExt cx="0" cy="0"/>
        </a:xfrm>
      </p:grpSpPr>
      <p:sp>
        <p:nvSpPr>
          <p:cNvPr id="112" name="Google Shape;112;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3" name="Shape 123"/>
        <p:cNvGrpSpPr/>
        <p:nvPr/>
      </p:nvGrpSpPr>
      <p:grpSpPr>
        <a:xfrm>
          <a:off x="0" y="0"/>
          <a:ext cx="0" cy="0"/>
          <a:chOff x="0" y="0"/>
          <a:chExt cx="0" cy="0"/>
        </a:xfrm>
      </p:grpSpPr>
      <p:sp>
        <p:nvSpPr>
          <p:cNvPr id="124" name="Google Shape;124;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 name="Shape 130"/>
        <p:cNvGrpSpPr/>
        <p:nvPr/>
      </p:nvGrpSpPr>
      <p:grpSpPr>
        <a:xfrm>
          <a:off x="0" y="0"/>
          <a:ext cx="0" cy="0"/>
          <a:chOff x="0" y="0"/>
          <a:chExt cx="0" cy="0"/>
        </a:xfrm>
      </p:grpSpPr>
      <p:sp>
        <p:nvSpPr>
          <p:cNvPr id="131" name="Google Shape;131;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4" name="Shape 144"/>
        <p:cNvGrpSpPr/>
        <p:nvPr/>
      </p:nvGrpSpPr>
      <p:grpSpPr>
        <a:xfrm>
          <a:off x="0" y="0"/>
          <a:ext cx="0" cy="0"/>
          <a:chOff x="0" y="0"/>
          <a:chExt cx="0" cy="0"/>
        </a:xfrm>
      </p:grpSpPr>
      <p:sp>
        <p:nvSpPr>
          <p:cNvPr id="145" name="Google Shape;145;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2" name="Shape 152"/>
        <p:cNvGrpSpPr/>
        <p:nvPr/>
      </p:nvGrpSpPr>
      <p:grpSpPr>
        <a:xfrm>
          <a:off x="0" y="0"/>
          <a:ext cx="0" cy="0"/>
          <a:chOff x="0" y="0"/>
          <a:chExt cx="0" cy="0"/>
        </a:xfrm>
      </p:grpSpPr>
      <p:sp>
        <p:nvSpPr>
          <p:cNvPr id="153" name="Google Shape;153;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2" name="Shape 162"/>
        <p:cNvGrpSpPr/>
        <p:nvPr/>
      </p:nvGrpSpPr>
      <p:grpSpPr>
        <a:xfrm>
          <a:off x="0" y="0"/>
          <a:ext cx="0" cy="0"/>
          <a:chOff x="0" y="0"/>
          <a:chExt cx="0" cy="0"/>
        </a:xfrm>
      </p:grpSpPr>
      <p:sp>
        <p:nvSpPr>
          <p:cNvPr id="163" name="Google Shape;163;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 name="Shape 177"/>
        <p:cNvGrpSpPr/>
        <p:nvPr/>
      </p:nvGrpSpPr>
      <p:grpSpPr>
        <a:xfrm>
          <a:off x="0" y="0"/>
          <a:ext cx="0" cy="0"/>
          <a:chOff x="0" y="0"/>
          <a:chExt cx="0" cy="0"/>
        </a:xfrm>
      </p:grpSpPr>
      <p:sp>
        <p:nvSpPr>
          <p:cNvPr id="178" name="Google Shape;178;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4" name="Shape 184"/>
        <p:cNvGrpSpPr/>
        <p:nvPr/>
      </p:nvGrpSpPr>
      <p:grpSpPr>
        <a:xfrm>
          <a:off x="0" y="0"/>
          <a:ext cx="0" cy="0"/>
          <a:chOff x="0" y="0"/>
          <a:chExt cx="0" cy="0"/>
        </a:xfrm>
      </p:grpSpPr>
      <p:sp>
        <p:nvSpPr>
          <p:cNvPr id="185" name="Google Shape;185;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1" name="Shape 191"/>
        <p:cNvGrpSpPr/>
        <p:nvPr/>
      </p:nvGrpSpPr>
      <p:grpSpPr>
        <a:xfrm>
          <a:off x="0" y="0"/>
          <a:ext cx="0" cy="0"/>
          <a:chOff x="0" y="0"/>
          <a:chExt cx="0" cy="0"/>
        </a:xfrm>
      </p:grpSpPr>
      <p:sp>
        <p:nvSpPr>
          <p:cNvPr id="192" name="Google Shape;192;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8" name="Shape 198"/>
        <p:cNvGrpSpPr/>
        <p:nvPr/>
      </p:nvGrpSpPr>
      <p:grpSpPr>
        <a:xfrm>
          <a:off x="0" y="0"/>
          <a:ext cx="0" cy="0"/>
          <a:chOff x="0" y="0"/>
          <a:chExt cx="0" cy="0"/>
        </a:xfrm>
      </p:grpSpPr>
      <p:sp>
        <p:nvSpPr>
          <p:cNvPr id="199" name="Google Shape;199;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5" name="Shape 205"/>
        <p:cNvGrpSpPr/>
        <p:nvPr/>
      </p:nvGrpSpPr>
      <p:grpSpPr>
        <a:xfrm>
          <a:off x="0" y="0"/>
          <a:ext cx="0" cy="0"/>
          <a:chOff x="0" y="0"/>
          <a:chExt cx="0" cy="0"/>
        </a:xfrm>
      </p:grpSpPr>
      <p:sp>
        <p:nvSpPr>
          <p:cNvPr id="206" name="Google Shape;206;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sp>
        <p:nvSpPr>
          <p:cNvPr id="12" name="Google Shape;12;p17"/>
          <p:cNvSpPr/>
          <p:nvPr/>
        </p:nvSpPr>
        <p:spPr>
          <a:xfrm rot="5400000">
            <a:off x="400050" y="-400047"/>
            <a:ext cx="6858003" cy="7658102"/>
          </a:xfrm>
          <a:custGeom>
            <a:rect b="b" l="l" r="r" t="t"/>
            <a:pathLst>
              <a:path extrusionOk="0" h="7658102" w="6858003">
                <a:moveTo>
                  <a:pt x="0" y="7658102"/>
                </a:moveTo>
                <a:lnTo>
                  <a:pt x="0" y="4056017"/>
                </a:lnTo>
                <a:lnTo>
                  <a:pt x="1132292" y="3379475"/>
                </a:lnTo>
                <a:lnTo>
                  <a:pt x="1238679" y="3534927"/>
                </a:lnTo>
                <a:cubicBezTo>
                  <a:pt x="1759292" y="4224221"/>
                  <a:pt x="2547171" y="4663576"/>
                  <a:pt x="3428965" y="4663576"/>
                </a:cubicBezTo>
                <a:cubicBezTo>
                  <a:pt x="4996598" y="4663576"/>
                  <a:pt x="6267415" y="3274999"/>
                  <a:pt x="6267415" y="1562103"/>
                </a:cubicBezTo>
                <a:cubicBezTo>
                  <a:pt x="6267415" y="1240935"/>
                  <a:pt x="6222738" y="931169"/>
                  <a:pt x="6139804" y="639820"/>
                </a:cubicBezTo>
                <a:lnTo>
                  <a:pt x="6069378" y="429572"/>
                </a:lnTo>
                <a:lnTo>
                  <a:pt x="6746738" y="24850"/>
                </a:lnTo>
                <a:lnTo>
                  <a:pt x="6858003" y="0"/>
                </a:lnTo>
                <a:lnTo>
                  <a:pt x="6858003" y="7658102"/>
                </a:lnTo>
                <a:close/>
              </a:path>
            </a:pathLst>
          </a:custGeom>
          <a:solidFill>
            <a:srgbClr val="00658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13" name="Google Shape;13;p17"/>
          <p:cNvSpPr/>
          <p:nvPr/>
        </p:nvSpPr>
        <p:spPr>
          <a:xfrm>
            <a:off x="3371850" y="834260"/>
            <a:ext cx="5257800" cy="5128091"/>
          </a:xfrm>
          <a:prstGeom prst="ellipse">
            <a:avLst/>
          </a:prstGeom>
          <a:solidFill>
            <a:srgbClr val="00658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600" u="none" cap="none" strike="noStrike">
              <a:solidFill>
                <a:schemeClr val="lt1"/>
              </a:solidFill>
              <a:latin typeface="Lato"/>
              <a:ea typeface="Lato"/>
              <a:cs typeface="Lato"/>
              <a:sym typeface="Lato"/>
            </a:endParaRPr>
          </a:p>
        </p:txBody>
      </p:sp>
      <p:sp>
        <p:nvSpPr>
          <p:cNvPr id="14" name="Google Shape;14;p17"/>
          <p:cNvSpPr/>
          <p:nvPr/>
        </p:nvSpPr>
        <p:spPr>
          <a:xfrm>
            <a:off x="8629650" y="2369604"/>
            <a:ext cx="3562350" cy="2057400"/>
          </a:xfrm>
          <a:custGeom>
            <a:rect b="b" l="l" r="r" t="t"/>
            <a:pathLst>
              <a:path extrusionOk="0" h="2057400" w="3280932">
                <a:moveTo>
                  <a:pt x="0" y="0"/>
                </a:moveTo>
                <a:lnTo>
                  <a:pt x="3280932" y="0"/>
                </a:lnTo>
                <a:lnTo>
                  <a:pt x="3280932" y="2057400"/>
                </a:lnTo>
                <a:lnTo>
                  <a:pt x="23039" y="2057400"/>
                </a:lnTo>
                <a:lnTo>
                  <a:pt x="92514" y="1872264"/>
                </a:lnTo>
                <a:cubicBezTo>
                  <a:pt x="174402" y="1615480"/>
                  <a:pt x="218516" y="1342463"/>
                  <a:pt x="218516" y="1059397"/>
                </a:cubicBezTo>
                <a:cubicBezTo>
                  <a:pt x="218516" y="776331"/>
                  <a:pt x="174402" y="503314"/>
                  <a:pt x="92514" y="246530"/>
                </a:cubicBezTo>
                <a:close/>
              </a:path>
            </a:pathLst>
          </a:custGeom>
          <a:solidFill>
            <a:srgbClr val="013D59"/>
          </a:solidFill>
          <a:ln>
            <a:noFill/>
          </a:ln>
          <a:effectLst>
            <a:outerShdw blurRad="50800" sx="102000" rotWithShape="0" algn="t" dir="5400000" dist="38100"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15" name="Google Shape;15;p17"/>
          <p:cNvSpPr/>
          <p:nvPr/>
        </p:nvSpPr>
        <p:spPr>
          <a:xfrm rot="10800000">
            <a:off x="-1" y="2400304"/>
            <a:ext cx="3219922" cy="2057400"/>
          </a:xfrm>
          <a:custGeom>
            <a:rect b="b" l="l" r="r" t="t"/>
            <a:pathLst>
              <a:path extrusionOk="0" h="2057400" w="3280932">
                <a:moveTo>
                  <a:pt x="0" y="0"/>
                </a:moveTo>
                <a:lnTo>
                  <a:pt x="3280932" y="0"/>
                </a:lnTo>
                <a:lnTo>
                  <a:pt x="3280932" y="2057400"/>
                </a:lnTo>
                <a:lnTo>
                  <a:pt x="23039" y="2057400"/>
                </a:lnTo>
                <a:lnTo>
                  <a:pt x="92514" y="1872264"/>
                </a:lnTo>
                <a:cubicBezTo>
                  <a:pt x="174402" y="1615480"/>
                  <a:pt x="218516" y="1342463"/>
                  <a:pt x="218516" y="1059397"/>
                </a:cubicBezTo>
                <a:cubicBezTo>
                  <a:pt x="218516" y="776331"/>
                  <a:pt x="174402" y="503314"/>
                  <a:pt x="92514" y="246530"/>
                </a:cubicBezTo>
                <a:close/>
              </a:path>
            </a:pathLst>
          </a:custGeom>
          <a:solidFill>
            <a:srgbClr val="013D59"/>
          </a:solidFill>
          <a:ln>
            <a:noFill/>
          </a:ln>
          <a:effectLst>
            <a:outerShdw blurRad="50800" sx="102000" rotWithShape="0" algn="t" dir="5400000" dist="38100"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16" name="Google Shape;16;p17"/>
          <p:cNvSpPr txBox="1"/>
          <p:nvPr>
            <p:ph type="ctrTitle"/>
          </p:nvPr>
        </p:nvSpPr>
        <p:spPr>
          <a:xfrm>
            <a:off x="3598605" y="2555233"/>
            <a:ext cx="4778479" cy="1546399"/>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lt1"/>
              </a:buClr>
              <a:buSzPts val="4400"/>
              <a:buFont typeface="Lato"/>
              <a:buNone/>
              <a:defRPr sz="4400">
                <a:solidFill>
                  <a:schemeClr val="lt1"/>
                </a:solidFill>
              </a:defRPr>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cxnSp>
        <p:nvCxnSpPr>
          <p:cNvPr id="17" name="Google Shape;17;p17"/>
          <p:cNvCxnSpPr/>
          <p:nvPr/>
        </p:nvCxnSpPr>
        <p:spPr>
          <a:xfrm>
            <a:off x="3613119" y="2369604"/>
            <a:ext cx="4778479" cy="0"/>
          </a:xfrm>
          <a:prstGeom prst="straightConnector1">
            <a:avLst/>
          </a:prstGeom>
          <a:noFill/>
          <a:ln cap="flat" cmpd="sng" w="19050">
            <a:solidFill>
              <a:schemeClr val="lt1"/>
            </a:solidFill>
            <a:prstDash val="solid"/>
            <a:miter lim="800000"/>
            <a:headEnd len="sm" w="sm" type="none"/>
            <a:tailEnd len="sm" w="sm" type="none"/>
          </a:ln>
        </p:spPr>
      </p:cxnSp>
      <p:cxnSp>
        <p:nvCxnSpPr>
          <p:cNvPr id="18" name="Google Shape;18;p17"/>
          <p:cNvCxnSpPr/>
          <p:nvPr/>
        </p:nvCxnSpPr>
        <p:spPr>
          <a:xfrm>
            <a:off x="3596996" y="4412637"/>
            <a:ext cx="4778479" cy="0"/>
          </a:xfrm>
          <a:prstGeom prst="straightConnector1">
            <a:avLst/>
          </a:prstGeom>
          <a:noFill/>
          <a:ln cap="flat" cmpd="sng" w="19050">
            <a:solidFill>
              <a:schemeClr val="lt1"/>
            </a:solidFill>
            <a:prstDash val="solid"/>
            <a:miter lim="800000"/>
            <a:headEnd len="sm" w="sm" type="none"/>
            <a:tailEnd len="sm" w="sm" type="none"/>
          </a:ln>
        </p:spPr>
      </p:cxnSp>
      <p:grpSp>
        <p:nvGrpSpPr>
          <p:cNvPr id="19" name="Google Shape;19;p17"/>
          <p:cNvGrpSpPr/>
          <p:nvPr/>
        </p:nvGrpSpPr>
        <p:grpSpPr>
          <a:xfrm>
            <a:off x="5187798" y="1946094"/>
            <a:ext cx="1625904" cy="225009"/>
            <a:chOff x="5152953" y="2131838"/>
            <a:chExt cx="1625904" cy="225009"/>
          </a:xfrm>
        </p:grpSpPr>
        <p:sp>
          <p:nvSpPr>
            <p:cNvPr id="20" name="Google Shape;20;p17"/>
            <p:cNvSpPr/>
            <p:nvPr/>
          </p:nvSpPr>
          <p:spPr>
            <a:xfrm>
              <a:off x="5152953" y="2131838"/>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21" name="Google Shape;21;p17"/>
            <p:cNvSpPr/>
            <p:nvPr/>
          </p:nvSpPr>
          <p:spPr>
            <a:xfrm>
              <a:off x="5877377" y="2134500"/>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22" name="Google Shape;22;p17"/>
            <p:cNvSpPr/>
            <p:nvPr/>
          </p:nvSpPr>
          <p:spPr>
            <a:xfrm>
              <a:off x="6561142" y="2137391"/>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grpSp>
      <p:grpSp>
        <p:nvGrpSpPr>
          <p:cNvPr id="23" name="Google Shape;23;p17"/>
          <p:cNvGrpSpPr/>
          <p:nvPr/>
        </p:nvGrpSpPr>
        <p:grpSpPr>
          <a:xfrm>
            <a:off x="5173283" y="4568135"/>
            <a:ext cx="1625904" cy="225009"/>
            <a:chOff x="5152953" y="2131838"/>
            <a:chExt cx="1625904" cy="225009"/>
          </a:xfrm>
        </p:grpSpPr>
        <p:sp>
          <p:nvSpPr>
            <p:cNvPr id="24" name="Google Shape;24;p17"/>
            <p:cNvSpPr/>
            <p:nvPr/>
          </p:nvSpPr>
          <p:spPr>
            <a:xfrm>
              <a:off x="5152953" y="2131838"/>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25" name="Google Shape;25;p17"/>
            <p:cNvSpPr/>
            <p:nvPr/>
          </p:nvSpPr>
          <p:spPr>
            <a:xfrm>
              <a:off x="5877377" y="2134500"/>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26" name="Google Shape;26;p17"/>
            <p:cNvSpPr/>
            <p:nvPr/>
          </p:nvSpPr>
          <p:spPr>
            <a:xfrm>
              <a:off x="6561142" y="2137391"/>
              <a:ext cx="217715" cy="219456"/>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grpSp>
      <p:sp>
        <p:nvSpPr>
          <p:cNvPr id="27" name="Google Shape;27;p17"/>
          <p:cNvSpPr/>
          <p:nvPr/>
        </p:nvSpPr>
        <p:spPr>
          <a:xfrm>
            <a:off x="7658103" y="694514"/>
            <a:ext cx="2105329" cy="2103120"/>
          </a:xfrm>
          <a:prstGeom prst="ellipse">
            <a:avLst/>
          </a:prstGeom>
          <a:solidFill>
            <a:srgbClr val="1091CE"/>
          </a:solidFill>
          <a:ln>
            <a:noFill/>
          </a:ln>
          <a:effectLst>
            <a:outerShdw blurRad="50800" sx="103000" rotWithShape="0" algn="tr" dir="8100000" dist="38100" sy="103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28" name="Google Shape;28;p17"/>
          <p:cNvSpPr/>
          <p:nvPr/>
        </p:nvSpPr>
        <p:spPr>
          <a:xfrm rot="10800000">
            <a:off x="0" y="6648450"/>
            <a:ext cx="12192000" cy="2095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29" name="Shape 29"/>
        <p:cNvGrpSpPr/>
        <p:nvPr/>
      </p:nvGrpSpPr>
      <p:grpSpPr>
        <a:xfrm>
          <a:off x="0" y="0"/>
          <a:ext cx="0" cy="0"/>
          <a:chOff x="0" y="0"/>
          <a:chExt cx="0" cy="0"/>
        </a:xfrm>
      </p:grpSpPr>
      <p:pic>
        <p:nvPicPr>
          <p:cNvPr id="30" name="Google Shape;30;p18"/>
          <p:cNvPicPr preferRelativeResize="0"/>
          <p:nvPr/>
        </p:nvPicPr>
        <p:blipFill rotWithShape="1">
          <a:blip r:embed="rId2">
            <a:alphaModFix/>
          </a:blip>
          <a:srcRect b="0" l="0" r="0" t="0"/>
          <a:stretch/>
        </p:blipFill>
        <p:spPr>
          <a:xfrm>
            <a:off x="-3" y="0"/>
            <a:ext cx="7562853" cy="6858000"/>
          </a:xfrm>
          <a:custGeom>
            <a:rect b="b" l="l" r="r" t="t"/>
            <a:pathLst>
              <a:path extrusionOk="0" h="6858000" w="7577784">
                <a:moveTo>
                  <a:pt x="0" y="0"/>
                </a:moveTo>
                <a:lnTo>
                  <a:pt x="7577784" y="0"/>
                </a:lnTo>
                <a:lnTo>
                  <a:pt x="5715768" y="6858000"/>
                </a:lnTo>
                <a:lnTo>
                  <a:pt x="0" y="6858000"/>
                </a:lnTo>
                <a:close/>
              </a:path>
            </a:pathLst>
          </a:custGeom>
          <a:noFill/>
          <a:ln>
            <a:noFill/>
          </a:ln>
        </p:spPr>
      </p:pic>
      <p:sp>
        <p:nvSpPr>
          <p:cNvPr id="31" name="Google Shape;31;p18"/>
          <p:cNvSpPr/>
          <p:nvPr/>
        </p:nvSpPr>
        <p:spPr>
          <a:xfrm>
            <a:off x="1" y="0"/>
            <a:ext cx="7562850" cy="6858000"/>
          </a:xfrm>
          <a:custGeom>
            <a:rect b="b" l="l" r="r" t="t"/>
            <a:pathLst>
              <a:path extrusionOk="0" h="6858000" w="6975986">
                <a:moveTo>
                  <a:pt x="0" y="0"/>
                </a:moveTo>
                <a:lnTo>
                  <a:pt x="6975986" y="0"/>
                </a:lnTo>
                <a:lnTo>
                  <a:pt x="5261486" y="6858000"/>
                </a:lnTo>
                <a:lnTo>
                  <a:pt x="0" y="6858000"/>
                </a:lnTo>
                <a:close/>
              </a:path>
            </a:pathLst>
          </a:custGeom>
          <a:solidFill>
            <a:srgbClr val="0383BD">
              <a:alpha val="56862"/>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
        <p:nvSpPr>
          <p:cNvPr id="32" name="Google Shape;32;p18"/>
          <p:cNvSpPr/>
          <p:nvPr/>
        </p:nvSpPr>
        <p:spPr>
          <a:xfrm rot="10800000">
            <a:off x="0" y="6648450"/>
            <a:ext cx="12192000" cy="2095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ato"/>
              <a:ea typeface="Lato"/>
              <a:cs typeface="Lato"/>
              <a:sym typeface="Lato"/>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33" name="Shape 33"/>
        <p:cNvGrpSpPr/>
        <p:nvPr/>
      </p:nvGrpSpPr>
      <p:grpSpPr>
        <a:xfrm>
          <a:off x="0" y="0"/>
          <a:ext cx="0" cy="0"/>
          <a:chOff x="0" y="0"/>
          <a:chExt cx="0" cy="0"/>
        </a:xfrm>
      </p:grpSpPr>
      <p:sp>
        <p:nvSpPr>
          <p:cNvPr id="34" name="Google Shape;34;p19"/>
          <p:cNvSpPr/>
          <p:nvPr/>
        </p:nvSpPr>
        <p:spPr>
          <a:xfrm rot="5400000">
            <a:off x="108427" y="-108428"/>
            <a:ext cx="6831644" cy="7048501"/>
          </a:xfrm>
          <a:prstGeom prst="flowChartManualInput">
            <a:avLst/>
          </a:prstGeom>
          <a:solidFill>
            <a:srgbClr val="00658F"/>
          </a:solidFill>
          <a:ln cap="flat" cmpd="sng" w="12700">
            <a:solidFill>
              <a:srgbClr val="147EA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35" name="Google Shape;35;p19"/>
          <p:cNvSpPr txBox="1"/>
          <p:nvPr>
            <p:ph type="ctrTitle"/>
          </p:nvPr>
        </p:nvSpPr>
        <p:spPr>
          <a:xfrm>
            <a:off x="482534" y="2098434"/>
            <a:ext cx="5130799" cy="15463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4400"/>
              <a:buFont typeface="Lato"/>
              <a:buNone/>
              <a:defRPr>
                <a:solidFill>
                  <a:schemeClr val="lt1"/>
                </a:solidFill>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36" name="Google Shape;36;p19"/>
          <p:cNvSpPr txBox="1"/>
          <p:nvPr>
            <p:ph idx="1" type="subTitle"/>
          </p:nvPr>
        </p:nvSpPr>
        <p:spPr>
          <a:xfrm>
            <a:off x="482634" y="3570834"/>
            <a:ext cx="5130799" cy="1046399"/>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33CCFF"/>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pic>
        <p:nvPicPr>
          <p:cNvPr id="37" name="Google Shape;37;p19"/>
          <p:cNvPicPr preferRelativeResize="0"/>
          <p:nvPr/>
        </p:nvPicPr>
        <p:blipFill rotWithShape="1">
          <a:blip r:embed="rId2">
            <a:alphaModFix/>
          </a:blip>
          <a:srcRect b="0" l="0" r="0" t="0"/>
          <a:stretch/>
        </p:blipFill>
        <p:spPr>
          <a:xfrm>
            <a:off x="1905000" y="-1"/>
            <a:ext cx="10287000" cy="6858001"/>
          </a:xfrm>
          <a:custGeom>
            <a:rect b="b" l="l" r="r" t="t"/>
            <a:pathLst>
              <a:path extrusionOk="0" h="6831645" w="10287000">
                <a:moveTo>
                  <a:pt x="0" y="0"/>
                </a:moveTo>
                <a:lnTo>
                  <a:pt x="10287000" y="0"/>
                </a:lnTo>
                <a:lnTo>
                  <a:pt x="10287000" y="6831645"/>
                </a:lnTo>
                <a:lnTo>
                  <a:pt x="5137950" y="6831645"/>
                </a:lnTo>
                <a:lnTo>
                  <a:pt x="3733667" y="1"/>
                </a:lnTo>
                <a:lnTo>
                  <a:pt x="0" y="1"/>
                </a:lnTo>
                <a:close/>
              </a:path>
            </a:pathLst>
          </a:custGeom>
          <a:noFill/>
          <a:ln>
            <a:noFill/>
          </a:ln>
        </p:spPr>
      </p:pic>
      <p:sp>
        <p:nvSpPr>
          <p:cNvPr id="38" name="Google Shape;38;p19"/>
          <p:cNvSpPr/>
          <p:nvPr/>
        </p:nvSpPr>
        <p:spPr>
          <a:xfrm rot="10800000">
            <a:off x="0" y="6648450"/>
            <a:ext cx="12192000" cy="2095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39" name="Shape 39"/>
        <p:cNvGrpSpPr/>
        <p:nvPr/>
      </p:nvGrpSpPr>
      <p:grpSpPr>
        <a:xfrm>
          <a:off x="0" y="0"/>
          <a:ext cx="0" cy="0"/>
          <a:chOff x="0" y="0"/>
          <a:chExt cx="0" cy="0"/>
        </a:xfrm>
      </p:grpSpPr>
      <p:sp>
        <p:nvSpPr>
          <p:cNvPr id="40" name="Google Shape;40;p20"/>
          <p:cNvSpPr/>
          <p:nvPr/>
        </p:nvSpPr>
        <p:spPr>
          <a:xfrm>
            <a:off x="-18055" y="-38224"/>
            <a:ext cx="2954296" cy="6896224"/>
          </a:xfrm>
          <a:custGeom>
            <a:rect b="b" l="l" r="r" t="t"/>
            <a:pathLst>
              <a:path extrusionOk="0" h="5735399" w="2665089">
                <a:moveTo>
                  <a:pt x="0" y="0"/>
                </a:moveTo>
                <a:lnTo>
                  <a:pt x="12340" y="607"/>
                </a:lnTo>
                <a:cubicBezTo>
                  <a:pt x="1502350" y="148193"/>
                  <a:pt x="2665089" y="1375510"/>
                  <a:pt x="2665089" y="2867699"/>
                </a:cubicBezTo>
                <a:cubicBezTo>
                  <a:pt x="2665089" y="4359889"/>
                  <a:pt x="1502350" y="5587205"/>
                  <a:pt x="12340" y="5734791"/>
                </a:cubicBezTo>
                <a:lnTo>
                  <a:pt x="0" y="5735399"/>
                </a:lnTo>
                <a:close/>
              </a:path>
            </a:pathLst>
          </a:custGeom>
          <a:solidFill>
            <a:srgbClr val="00658F">
              <a:alpha val="57647"/>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a:ea typeface="Lato"/>
              <a:cs typeface="Lato"/>
              <a:sym typeface="Lato"/>
            </a:endParaRPr>
          </a:p>
        </p:txBody>
      </p:sp>
      <p:sp>
        <p:nvSpPr>
          <p:cNvPr id="41" name="Google Shape;41;p20"/>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406400" lvl="0" marL="457200" algn="ctr">
              <a:lnSpc>
                <a:spcPct val="100000"/>
              </a:lnSpc>
              <a:spcBef>
                <a:spcPts val="0"/>
              </a:spcBef>
              <a:spcAft>
                <a:spcPts val="0"/>
              </a:spcAft>
              <a:buClr>
                <a:schemeClr val="dk1"/>
              </a:buClr>
              <a:buSzPts val="2800"/>
              <a:buChar char="•"/>
              <a:defRPr b="1" i="1"/>
            </a:lvl1pPr>
            <a:lvl2pPr indent="-381000" lvl="1" marL="914400" algn="ctr">
              <a:lnSpc>
                <a:spcPct val="90000"/>
              </a:lnSpc>
              <a:spcBef>
                <a:spcPts val="0"/>
              </a:spcBef>
              <a:spcAft>
                <a:spcPts val="0"/>
              </a:spcAft>
              <a:buClr>
                <a:schemeClr val="dk1"/>
              </a:buClr>
              <a:buSzPts val="2400"/>
              <a:buChar char="•"/>
              <a:defRPr b="1" i="1"/>
            </a:lvl2pPr>
            <a:lvl3pPr indent="-355600" lvl="2" marL="1371600" algn="ctr">
              <a:lnSpc>
                <a:spcPct val="90000"/>
              </a:lnSpc>
              <a:spcBef>
                <a:spcPts val="0"/>
              </a:spcBef>
              <a:spcAft>
                <a:spcPts val="0"/>
              </a:spcAft>
              <a:buClr>
                <a:schemeClr val="dk1"/>
              </a:buClr>
              <a:buSzPts val="2000"/>
              <a:buChar char="•"/>
              <a:defRPr b="1" i="1"/>
            </a:lvl3pPr>
            <a:lvl4pPr indent="-342900" lvl="3" marL="1828800" algn="ctr">
              <a:lnSpc>
                <a:spcPct val="90000"/>
              </a:lnSpc>
              <a:spcBef>
                <a:spcPts val="0"/>
              </a:spcBef>
              <a:spcAft>
                <a:spcPts val="0"/>
              </a:spcAft>
              <a:buClr>
                <a:schemeClr val="dk1"/>
              </a:buClr>
              <a:buSzPts val="1800"/>
              <a:buChar char="•"/>
              <a:defRPr b="1" i="1"/>
            </a:lvl4pPr>
            <a:lvl5pPr indent="-342900" lvl="4" marL="2286000" algn="ctr">
              <a:lnSpc>
                <a:spcPct val="90000"/>
              </a:lnSpc>
              <a:spcBef>
                <a:spcPts val="0"/>
              </a:spcBef>
              <a:spcAft>
                <a:spcPts val="0"/>
              </a:spcAft>
              <a:buClr>
                <a:schemeClr val="dk1"/>
              </a:buClr>
              <a:buSzPts val="1800"/>
              <a:buChar char="•"/>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sp>
        <p:nvSpPr>
          <p:cNvPr id="42" name="Google Shape;42;p20"/>
          <p:cNvSpPr/>
          <p:nvPr/>
        </p:nvSpPr>
        <p:spPr>
          <a:xfrm>
            <a:off x="0" y="561301"/>
            <a:ext cx="2665089" cy="6296699"/>
          </a:xfrm>
          <a:custGeom>
            <a:rect b="b" l="l" r="r" t="t"/>
            <a:pathLst>
              <a:path extrusionOk="0" h="5735399" w="2665089">
                <a:moveTo>
                  <a:pt x="0" y="0"/>
                </a:moveTo>
                <a:lnTo>
                  <a:pt x="12340" y="607"/>
                </a:lnTo>
                <a:cubicBezTo>
                  <a:pt x="1502350" y="148193"/>
                  <a:pt x="2665089" y="1375510"/>
                  <a:pt x="2665089" y="2867699"/>
                </a:cubicBezTo>
                <a:cubicBezTo>
                  <a:pt x="2665089" y="4359889"/>
                  <a:pt x="1502350" y="5587205"/>
                  <a:pt x="12340" y="5734791"/>
                </a:cubicBezTo>
                <a:lnTo>
                  <a:pt x="0" y="5735399"/>
                </a:lnTo>
                <a:close/>
              </a:path>
            </a:pathLst>
          </a:custGeom>
          <a:solidFill>
            <a:srgbClr val="00658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600">
              <a:solidFill>
                <a:schemeClr val="lt1"/>
              </a:solidFill>
              <a:latin typeface="Lato"/>
              <a:ea typeface="Lato"/>
              <a:cs typeface="Lato"/>
              <a:sym typeface="Lato"/>
            </a:endParaRPr>
          </a:p>
        </p:txBody>
      </p:sp>
      <p:sp>
        <p:nvSpPr>
          <p:cNvPr id="43" name="Google Shape;43;p20"/>
          <p:cNvSpPr/>
          <p:nvPr/>
        </p:nvSpPr>
        <p:spPr>
          <a:xfrm>
            <a:off x="862238" y="199214"/>
            <a:ext cx="2105329" cy="2103120"/>
          </a:xfrm>
          <a:prstGeom prst="ellipse">
            <a:avLst/>
          </a:prstGeom>
          <a:solidFill>
            <a:srgbClr val="1091CE"/>
          </a:solidFill>
          <a:ln>
            <a:noFill/>
          </a:ln>
          <a:effectLst>
            <a:outerShdw blurRad="50800" sx="103000" rotWithShape="0" algn="tr" dir="8100000" dist="38100" sy="103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44" name="Google Shape;44;p20"/>
          <p:cNvSpPr/>
          <p:nvPr/>
        </p:nvSpPr>
        <p:spPr>
          <a:xfrm rot="-5400000">
            <a:off x="6496322" y="1114426"/>
            <a:ext cx="6838412" cy="4552945"/>
          </a:xfrm>
          <a:custGeom>
            <a:rect b="b" l="l" r="r" t="t"/>
            <a:pathLst>
              <a:path extrusionOk="0" h="4552945" w="6838412">
                <a:moveTo>
                  <a:pt x="6838412" y="4552945"/>
                </a:moveTo>
                <a:lnTo>
                  <a:pt x="0" y="4552944"/>
                </a:lnTo>
                <a:lnTo>
                  <a:pt x="3419206" y="0"/>
                </a:lnTo>
                <a:close/>
              </a:path>
            </a:pathLst>
          </a:custGeom>
          <a:solidFill>
            <a:srgbClr val="1091CE">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45" name="Google Shape;45;p20"/>
          <p:cNvSpPr/>
          <p:nvPr/>
        </p:nvSpPr>
        <p:spPr>
          <a:xfrm rot="-5400000">
            <a:off x="8833855" y="3499855"/>
            <a:ext cx="3717329" cy="2998961"/>
          </a:xfrm>
          <a:custGeom>
            <a:rect b="b" l="l" r="r" t="t"/>
            <a:pathLst>
              <a:path extrusionOk="0" h="2998961" w="3717329">
                <a:moveTo>
                  <a:pt x="3717329" y="2998961"/>
                </a:moveTo>
                <a:lnTo>
                  <a:pt x="0" y="2998961"/>
                </a:lnTo>
                <a:lnTo>
                  <a:pt x="0" y="1950961"/>
                </a:lnTo>
                <a:lnTo>
                  <a:pt x="1465147" y="0"/>
                </a:lnTo>
                <a:close/>
              </a:path>
            </a:pathLst>
          </a:custGeom>
          <a:solidFill>
            <a:srgbClr val="1091CE">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46" name="Google Shape;46;p20"/>
          <p:cNvSpPr/>
          <p:nvPr/>
        </p:nvSpPr>
        <p:spPr>
          <a:xfrm rot="-5400000">
            <a:off x="10183009" y="-318467"/>
            <a:ext cx="1750160" cy="2330476"/>
          </a:xfrm>
          <a:custGeom>
            <a:rect b="b" l="l" r="r" t="t"/>
            <a:pathLst>
              <a:path extrusionOk="0" h="2330476" w="1750160">
                <a:moveTo>
                  <a:pt x="1750160" y="0"/>
                </a:moveTo>
                <a:lnTo>
                  <a:pt x="1750160" y="2330476"/>
                </a:lnTo>
                <a:lnTo>
                  <a:pt x="0" y="2330476"/>
                </a:lnTo>
                <a:close/>
              </a:path>
            </a:pathLst>
          </a:custGeom>
          <a:solidFill>
            <a:srgbClr val="1091CE">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47" name="Google Shape;47;p20"/>
          <p:cNvSpPr/>
          <p:nvPr/>
        </p:nvSpPr>
        <p:spPr>
          <a:xfrm rot="10800000">
            <a:off x="0" y="6648450"/>
            <a:ext cx="12192000" cy="2095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48" name="Shape 48"/>
        <p:cNvGrpSpPr/>
        <p:nvPr/>
      </p:nvGrpSpPr>
      <p:grpSpPr>
        <a:xfrm>
          <a:off x="0" y="0"/>
          <a:ext cx="0" cy="0"/>
          <a:chOff x="0" y="0"/>
          <a:chExt cx="0" cy="0"/>
        </a:xfrm>
      </p:grpSpPr>
      <p:sp>
        <p:nvSpPr>
          <p:cNvPr id="49" name="Google Shape;49;p21"/>
          <p:cNvSpPr/>
          <p:nvPr/>
        </p:nvSpPr>
        <p:spPr>
          <a:xfrm rot="-300430">
            <a:off x="7728533" y="88894"/>
            <a:ext cx="7067550" cy="7091067"/>
          </a:xfrm>
          <a:custGeom>
            <a:rect b="b" l="l" r="r" t="t"/>
            <a:pathLst>
              <a:path extrusionOk="0" h="7091067" w="7067550">
                <a:moveTo>
                  <a:pt x="7067550" y="0"/>
                </a:moveTo>
                <a:lnTo>
                  <a:pt x="7067550" y="7091067"/>
                </a:lnTo>
                <a:lnTo>
                  <a:pt x="0" y="6471846"/>
                </a:lnTo>
                <a:lnTo>
                  <a:pt x="0" y="0"/>
                </a:lnTo>
                <a:close/>
              </a:path>
            </a:pathLst>
          </a:custGeom>
          <a:solidFill>
            <a:schemeClr val="lt2">
              <a:alpha val="6196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50" name="Google Shape;50;p21"/>
          <p:cNvSpPr txBox="1"/>
          <p:nvPr>
            <p:ph type="title"/>
          </p:nvPr>
        </p:nvSpPr>
        <p:spPr>
          <a:xfrm>
            <a:off x="355983" y="1445734"/>
            <a:ext cx="5552477"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Lato"/>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 name="Google Shape;51;p21"/>
          <p:cNvSpPr txBox="1"/>
          <p:nvPr>
            <p:ph idx="1" type="body"/>
          </p:nvPr>
        </p:nvSpPr>
        <p:spPr>
          <a:xfrm>
            <a:off x="355983" y="2429329"/>
            <a:ext cx="5552477" cy="36860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dk1"/>
              </a:buClr>
              <a:buSzPts val="1800"/>
              <a:buChar char="•"/>
              <a:defRPr sz="1800"/>
            </a:lvl1pPr>
            <a:lvl2pPr indent="-381000" lvl="1" marL="914400" algn="l">
              <a:lnSpc>
                <a:spcPct val="90000"/>
              </a:lnSpc>
              <a:spcBef>
                <a:spcPts val="0"/>
              </a:spcBef>
              <a:spcAft>
                <a:spcPts val="0"/>
              </a:spcAft>
              <a:buClr>
                <a:schemeClr val="dk1"/>
              </a:buClr>
              <a:buSzPts val="2400"/>
              <a:buChar char="•"/>
              <a:defRPr/>
            </a:lvl2pPr>
            <a:lvl3pPr indent="-355600" lvl="2" marL="1371600" algn="l">
              <a:lnSpc>
                <a:spcPct val="90000"/>
              </a:lnSpc>
              <a:spcBef>
                <a:spcPts val="0"/>
              </a:spcBef>
              <a:spcAft>
                <a:spcPts val="0"/>
              </a:spcAft>
              <a:buClr>
                <a:schemeClr val="dk1"/>
              </a:buClr>
              <a:buSzPts val="2000"/>
              <a:buChar char="•"/>
              <a:defRPr/>
            </a:lvl3pPr>
            <a:lvl4pPr indent="-342900" lvl="3" marL="1828800" algn="l">
              <a:lnSpc>
                <a:spcPct val="90000"/>
              </a:lnSpc>
              <a:spcBef>
                <a:spcPts val="0"/>
              </a:spcBef>
              <a:spcAft>
                <a:spcPts val="0"/>
              </a:spcAft>
              <a:buClr>
                <a:schemeClr val="dk1"/>
              </a:buClr>
              <a:buSzPts val="1800"/>
              <a:buChar char="•"/>
              <a:defRPr/>
            </a:lvl4pPr>
            <a:lvl5pPr indent="-342900" lvl="4" marL="2286000" algn="l">
              <a:lnSpc>
                <a:spcPct val="90000"/>
              </a:lnSpc>
              <a:spcBef>
                <a:spcPts val="0"/>
              </a:spcBef>
              <a:spcAft>
                <a:spcPts val="0"/>
              </a:spcAft>
              <a:buClr>
                <a:schemeClr val="dk1"/>
              </a:buClr>
              <a:buSzPts val="1800"/>
              <a:buChar char="•"/>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52" name="Google Shape;52;p21"/>
          <p:cNvSpPr/>
          <p:nvPr/>
        </p:nvSpPr>
        <p:spPr>
          <a:xfrm rot="-1092980">
            <a:off x="7857081" y="687454"/>
            <a:ext cx="5489507" cy="6521818"/>
          </a:xfrm>
          <a:custGeom>
            <a:rect b="b" l="l" r="r" t="t"/>
            <a:pathLst>
              <a:path extrusionOk="0" h="6521818" w="5489507">
                <a:moveTo>
                  <a:pt x="5489507" y="7522"/>
                </a:moveTo>
                <a:lnTo>
                  <a:pt x="3345657" y="6521818"/>
                </a:lnTo>
                <a:lnTo>
                  <a:pt x="0" y="5420765"/>
                </a:lnTo>
                <a:lnTo>
                  <a:pt x="1" y="0"/>
                </a:lnTo>
                <a:lnTo>
                  <a:pt x="5466651" y="0"/>
                </a:lnTo>
                <a:close/>
              </a:path>
            </a:pathLst>
          </a:custGeom>
          <a:solidFill>
            <a:srgbClr val="1091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53" name="Google Shape;53;p21"/>
          <p:cNvSpPr/>
          <p:nvPr/>
        </p:nvSpPr>
        <p:spPr>
          <a:xfrm rot="10800000">
            <a:off x="0" y="6648450"/>
            <a:ext cx="12192000" cy="2095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p:cSld name="Title + 2 columns">
    <p:spTree>
      <p:nvGrpSpPr>
        <p:cNvPr id="54" name="Shape 54"/>
        <p:cNvGrpSpPr/>
        <p:nvPr/>
      </p:nvGrpSpPr>
      <p:grpSpPr>
        <a:xfrm>
          <a:off x="0" y="0"/>
          <a:ext cx="0" cy="0"/>
          <a:chOff x="0" y="0"/>
          <a:chExt cx="0" cy="0"/>
        </a:xfrm>
      </p:grpSpPr>
      <p:sp>
        <p:nvSpPr>
          <p:cNvPr id="55" name="Google Shape;55;p22"/>
          <p:cNvSpPr/>
          <p:nvPr/>
        </p:nvSpPr>
        <p:spPr>
          <a:xfrm rot="-1157510">
            <a:off x="9151897" y="29892"/>
            <a:ext cx="4283528" cy="6993053"/>
          </a:xfrm>
          <a:custGeom>
            <a:rect b="b" l="l" r="r" t="t"/>
            <a:pathLst>
              <a:path extrusionOk="0" h="6993053" w="4283528">
                <a:moveTo>
                  <a:pt x="2937700" y="0"/>
                </a:moveTo>
                <a:lnTo>
                  <a:pt x="4283528" y="471087"/>
                </a:lnTo>
                <a:lnTo>
                  <a:pt x="2000612" y="6993053"/>
                </a:lnTo>
                <a:lnTo>
                  <a:pt x="0" y="6292769"/>
                </a:lnTo>
                <a:lnTo>
                  <a:pt x="1" y="0"/>
                </a:lnTo>
                <a:close/>
              </a:path>
            </a:pathLst>
          </a:custGeom>
          <a:solidFill>
            <a:srgbClr val="C6CDD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56" name="Google Shape;56;p22"/>
          <p:cNvSpPr/>
          <p:nvPr/>
        </p:nvSpPr>
        <p:spPr>
          <a:xfrm>
            <a:off x="0" y="2275933"/>
            <a:ext cx="3970417" cy="4582067"/>
          </a:xfrm>
          <a:prstGeom prst="rect">
            <a:avLst/>
          </a:prstGeom>
          <a:solidFill>
            <a:srgbClr val="00658F"/>
          </a:solidFill>
          <a:ln cap="flat" cmpd="sng" w="12700">
            <a:solidFill>
              <a:srgbClr val="147EA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57" name="Google Shape;57;p22"/>
          <p:cNvSpPr/>
          <p:nvPr/>
        </p:nvSpPr>
        <p:spPr>
          <a:xfrm>
            <a:off x="3970417" y="2275933"/>
            <a:ext cx="3970417" cy="4582067"/>
          </a:xfrm>
          <a:prstGeom prst="rect">
            <a:avLst/>
          </a:prstGeom>
          <a:solidFill>
            <a:srgbClr val="0383BD"/>
          </a:solidFill>
          <a:ln cap="flat" cmpd="sng" w="12700">
            <a:solidFill>
              <a:srgbClr val="147EA6"/>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58" name="Google Shape;58;p22"/>
          <p:cNvSpPr txBox="1"/>
          <p:nvPr>
            <p:ph type="title"/>
          </p:nvPr>
        </p:nvSpPr>
        <p:spPr>
          <a:xfrm>
            <a:off x="0" y="1217134"/>
            <a:ext cx="7962800"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Lato"/>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9" name="Google Shape;59;p22"/>
          <p:cNvSpPr txBox="1"/>
          <p:nvPr>
            <p:ph idx="1" type="body"/>
          </p:nvPr>
        </p:nvSpPr>
        <p:spPr>
          <a:xfrm>
            <a:off x="114317" y="2390233"/>
            <a:ext cx="3731420" cy="42916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lt1"/>
              </a:buClr>
              <a:buSzPts val="1800"/>
              <a:buChar char="•"/>
              <a:defRPr sz="1800">
                <a:solidFill>
                  <a:schemeClr val="lt1"/>
                </a:solidFill>
              </a:defRPr>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60" name="Google Shape;60;p22"/>
          <p:cNvSpPr txBox="1"/>
          <p:nvPr>
            <p:ph idx="2" type="body"/>
          </p:nvPr>
        </p:nvSpPr>
        <p:spPr>
          <a:xfrm>
            <a:off x="4095097" y="2390233"/>
            <a:ext cx="3731420" cy="42916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lt1"/>
              </a:buClr>
              <a:buSzPts val="1800"/>
              <a:buChar char="•"/>
              <a:defRPr sz="1800">
                <a:solidFill>
                  <a:schemeClr val="lt1"/>
                </a:solidFill>
              </a:defRPr>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61" name="Google Shape;61;p22"/>
          <p:cNvSpPr/>
          <p:nvPr/>
        </p:nvSpPr>
        <p:spPr>
          <a:xfrm rot="10800000">
            <a:off x="0" y="6663690"/>
            <a:ext cx="12286118" cy="25145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62" name="Google Shape;62;p22"/>
          <p:cNvSpPr/>
          <p:nvPr/>
        </p:nvSpPr>
        <p:spPr>
          <a:xfrm rot="-933970">
            <a:off x="9355488" y="416651"/>
            <a:ext cx="3899085" cy="6607020"/>
          </a:xfrm>
          <a:custGeom>
            <a:rect b="b" l="l" r="r" t="t"/>
            <a:pathLst>
              <a:path extrusionOk="0" h="6607020" w="3899085">
                <a:moveTo>
                  <a:pt x="3899085" y="0"/>
                </a:moveTo>
                <a:lnTo>
                  <a:pt x="2058577" y="6607020"/>
                </a:lnTo>
                <a:lnTo>
                  <a:pt x="0" y="6033565"/>
                </a:lnTo>
                <a:lnTo>
                  <a:pt x="0" y="0"/>
                </a:lnTo>
                <a:close/>
              </a:path>
            </a:pathLst>
          </a:cu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63" name="Shape 63"/>
        <p:cNvGrpSpPr/>
        <p:nvPr/>
      </p:nvGrpSpPr>
      <p:grpSpPr>
        <a:xfrm>
          <a:off x="0" y="0"/>
          <a:ext cx="0" cy="0"/>
          <a:chOff x="0" y="0"/>
          <a:chExt cx="0" cy="0"/>
        </a:xfrm>
      </p:grpSpPr>
      <p:sp>
        <p:nvSpPr>
          <p:cNvPr id="64" name="Google Shape;64;p23"/>
          <p:cNvSpPr/>
          <p:nvPr/>
        </p:nvSpPr>
        <p:spPr>
          <a:xfrm rot="-300430">
            <a:off x="7728533" y="88894"/>
            <a:ext cx="7067550" cy="7091067"/>
          </a:xfrm>
          <a:custGeom>
            <a:rect b="b" l="l" r="r" t="t"/>
            <a:pathLst>
              <a:path extrusionOk="0" h="7091067" w="7067550">
                <a:moveTo>
                  <a:pt x="7067550" y="0"/>
                </a:moveTo>
                <a:lnTo>
                  <a:pt x="7067550" y="7091067"/>
                </a:lnTo>
                <a:lnTo>
                  <a:pt x="0" y="6471846"/>
                </a:lnTo>
                <a:lnTo>
                  <a:pt x="0" y="0"/>
                </a:lnTo>
                <a:close/>
              </a:path>
            </a:pathLst>
          </a:custGeom>
          <a:solidFill>
            <a:schemeClr val="lt2">
              <a:alpha val="6196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65" name="Google Shape;65;p23"/>
          <p:cNvSpPr/>
          <p:nvPr/>
        </p:nvSpPr>
        <p:spPr>
          <a:xfrm rot="-1092980">
            <a:off x="7857081" y="687454"/>
            <a:ext cx="5489507" cy="6521818"/>
          </a:xfrm>
          <a:custGeom>
            <a:rect b="b" l="l" r="r" t="t"/>
            <a:pathLst>
              <a:path extrusionOk="0" h="6521818" w="5489507">
                <a:moveTo>
                  <a:pt x="5489507" y="7522"/>
                </a:moveTo>
                <a:lnTo>
                  <a:pt x="3345657" y="6521818"/>
                </a:lnTo>
                <a:lnTo>
                  <a:pt x="0" y="5420765"/>
                </a:lnTo>
                <a:lnTo>
                  <a:pt x="1" y="0"/>
                </a:lnTo>
                <a:lnTo>
                  <a:pt x="5466651" y="0"/>
                </a:lnTo>
                <a:close/>
              </a:path>
            </a:pathLst>
          </a:custGeom>
          <a:solidFill>
            <a:srgbClr val="1091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66" name="Google Shape;66;p23"/>
          <p:cNvSpPr/>
          <p:nvPr/>
        </p:nvSpPr>
        <p:spPr>
          <a:xfrm>
            <a:off x="0" y="1512570"/>
            <a:ext cx="12192000" cy="1737360"/>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67" name="Google Shape;67;p23"/>
          <p:cNvSpPr txBox="1"/>
          <p:nvPr>
            <p:ph idx="1" type="body"/>
          </p:nvPr>
        </p:nvSpPr>
        <p:spPr>
          <a:xfrm>
            <a:off x="209549" y="3333749"/>
            <a:ext cx="2554071" cy="3219451"/>
          </a:xfrm>
          <a:prstGeom prst="rect">
            <a:avLst/>
          </a:prstGeom>
          <a:noFill/>
          <a:ln>
            <a:noFill/>
          </a:ln>
        </p:spPr>
        <p:txBody>
          <a:bodyPr anchorCtr="0" anchor="t" bIns="91425" lIns="91425" spcFirstLastPara="1" rIns="91425" wrap="square" tIns="91425">
            <a:normAutofit/>
          </a:bodyPr>
          <a:lstStyle>
            <a:lvl1pPr indent="-330200" lvl="0" marL="457200" algn="ctr">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68" name="Google Shape;68;p23"/>
          <p:cNvSpPr txBox="1"/>
          <p:nvPr>
            <p:ph idx="2" type="body"/>
          </p:nvPr>
        </p:nvSpPr>
        <p:spPr>
          <a:xfrm>
            <a:off x="3046482" y="3333749"/>
            <a:ext cx="2554071" cy="3219451"/>
          </a:xfrm>
          <a:prstGeom prst="rect">
            <a:avLst/>
          </a:prstGeom>
          <a:noFill/>
          <a:ln>
            <a:noFill/>
          </a:ln>
        </p:spPr>
        <p:txBody>
          <a:bodyPr anchorCtr="0" anchor="t" bIns="91425" lIns="91425" spcFirstLastPara="1" rIns="91425" wrap="square" tIns="91425">
            <a:normAutofit/>
          </a:bodyPr>
          <a:lstStyle>
            <a:lvl1pPr indent="-330200" lvl="0" marL="457200" algn="ctr">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69" name="Google Shape;69;p23"/>
          <p:cNvSpPr txBox="1"/>
          <p:nvPr>
            <p:ph idx="3" type="body"/>
          </p:nvPr>
        </p:nvSpPr>
        <p:spPr>
          <a:xfrm>
            <a:off x="5883417" y="3333749"/>
            <a:ext cx="2554071" cy="3219451"/>
          </a:xfrm>
          <a:prstGeom prst="rect">
            <a:avLst/>
          </a:prstGeom>
          <a:noFill/>
          <a:ln>
            <a:noFill/>
          </a:ln>
        </p:spPr>
        <p:txBody>
          <a:bodyPr anchorCtr="0" anchor="t" bIns="91425" lIns="91425" spcFirstLastPara="1" rIns="91425" wrap="square" tIns="91425">
            <a:normAutofit/>
          </a:bodyPr>
          <a:lstStyle>
            <a:lvl1pPr indent="-330200" lvl="0" marL="457200" algn="ctr">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70" name="Google Shape;70;p23"/>
          <p:cNvSpPr txBox="1"/>
          <p:nvPr>
            <p:ph type="title"/>
          </p:nvPr>
        </p:nvSpPr>
        <p:spPr>
          <a:xfrm>
            <a:off x="933450" y="530760"/>
            <a:ext cx="6247031"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Lato"/>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p:cSld name="Title only">
    <p:bg>
      <p:bgPr>
        <a:solidFill>
          <a:schemeClr val="lt1"/>
        </a:solidFill>
      </p:bgPr>
    </p:bg>
    <p:spTree>
      <p:nvGrpSpPr>
        <p:cNvPr id="71" name="Shape 71"/>
        <p:cNvGrpSpPr/>
        <p:nvPr/>
      </p:nvGrpSpPr>
      <p:grpSpPr>
        <a:xfrm>
          <a:off x="0" y="0"/>
          <a:ext cx="0" cy="0"/>
          <a:chOff x="0" y="0"/>
          <a:chExt cx="0" cy="0"/>
        </a:xfrm>
      </p:grpSpPr>
      <p:sp>
        <p:nvSpPr>
          <p:cNvPr id="72" name="Google Shape;72;p24"/>
          <p:cNvSpPr/>
          <p:nvPr/>
        </p:nvSpPr>
        <p:spPr>
          <a:xfrm>
            <a:off x="0" y="5793314"/>
            <a:ext cx="12192000" cy="836085"/>
          </a:xfrm>
          <a:prstGeom prst="rect">
            <a:avLst/>
          </a:prstGeom>
          <a:solidFill>
            <a:srgbClr val="C6CDD0">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73" name="Google Shape;73;p24"/>
          <p:cNvSpPr/>
          <p:nvPr/>
        </p:nvSpPr>
        <p:spPr>
          <a:xfrm>
            <a:off x="0" y="335254"/>
            <a:ext cx="12192000" cy="1040130"/>
          </a:xfrm>
          <a:prstGeom prst="rect">
            <a:avLst/>
          </a:prstGeom>
          <a:solidFill>
            <a:srgbClr val="1091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74" name="Google Shape;74;p24"/>
          <p:cNvSpPr txBox="1"/>
          <p:nvPr>
            <p:ph type="title"/>
          </p:nvPr>
        </p:nvSpPr>
        <p:spPr>
          <a:xfrm>
            <a:off x="1841883" y="393219"/>
            <a:ext cx="7962800"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lt1"/>
              </a:buClr>
              <a:buSzPts val="3600"/>
              <a:buFont typeface="Lato"/>
              <a:buNone/>
              <a:defRPr sz="3600">
                <a:solidFill>
                  <a:schemeClr val="lt1"/>
                </a:solidFill>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 name="Google Shape;75;p24"/>
          <p:cNvSpPr/>
          <p:nvPr/>
        </p:nvSpPr>
        <p:spPr>
          <a:xfrm rot="372923">
            <a:off x="-114413" y="5056829"/>
            <a:ext cx="12330306" cy="1444103"/>
          </a:xfrm>
          <a:custGeom>
            <a:rect b="b" l="l" r="r" t="t"/>
            <a:pathLst>
              <a:path extrusionOk="0" h="1444103" w="12330306">
                <a:moveTo>
                  <a:pt x="0" y="0"/>
                </a:moveTo>
                <a:lnTo>
                  <a:pt x="12330306" y="0"/>
                </a:lnTo>
                <a:lnTo>
                  <a:pt x="12330306" y="1444103"/>
                </a:lnTo>
                <a:lnTo>
                  <a:pt x="157272" y="1444103"/>
                </a:lnTo>
                <a:close/>
              </a:path>
            </a:pathLst>
          </a:custGeom>
          <a:solidFill>
            <a:srgbClr val="C6CDD0">
              <a:alpha val="24705"/>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76" name="Google Shape;76;p24"/>
          <p:cNvSpPr/>
          <p:nvPr/>
        </p:nvSpPr>
        <p:spPr>
          <a:xfrm rot="10800000">
            <a:off x="0" y="6629399"/>
            <a:ext cx="12192000" cy="2857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77" name="Shape 77"/>
        <p:cNvGrpSpPr/>
        <p:nvPr/>
      </p:nvGrpSpPr>
      <p:grpSpPr>
        <a:xfrm>
          <a:off x="0" y="0"/>
          <a:ext cx="0" cy="0"/>
          <a:chOff x="0" y="0"/>
          <a:chExt cx="0" cy="0"/>
        </a:xfrm>
      </p:grpSpPr>
      <p:sp>
        <p:nvSpPr>
          <p:cNvPr id="78" name="Google Shape;78;p25"/>
          <p:cNvSpPr/>
          <p:nvPr/>
        </p:nvSpPr>
        <p:spPr>
          <a:xfrm>
            <a:off x="0" y="0"/>
            <a:ext cx="4362450" cy="6858000"/>
          </a:xfrm>
          <a:prstGeom prst="rect">
            <a:avLst/>
          </a:prstGeom>
          <a:solidFill>
            <a:srgbClr val="1091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79" name="Google Shape;79;p25"/>
          <p:cNvSpPr txBox="1"/>
          <p:nvPr>
            <p:ph idx="1" type="body"/>
          </p:nvPr>
        </p:nvSpPr>
        <p:spPr>
          <a:xfrm>
            <a:off x="3385329" y="5756467"/>
            <a:ext cx="8335991" cy="692799"/>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1" sz="2400"/>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 name="Google Shape;80;p25"/>
          <p:cNvSpPr/>
          <p:nvPr/>
        </p:nvSpPr>
        <p:spPr>
          <a:xfrm rot="10800000">
            <a:off x="0" y="6629399"/>
            <a:ext cx="12192000" cy="285749"/>
          </a:xfrm>
          <a:prstGeom prst="rect">
            <a:avLst/>
          </a:prstGeom>
          <a:solidFill>
            <a:srgbClr val="013D5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81" name="Google Shape;81;p25"/>
          <p:cNvSpPr/>
          <p:nvPr/>
        </p:nvSpPr>
        <p:spPr>
          <a:xfrm rot="-1895676">
            <a:off x="10456357" y="491049"/>
            <a:ext cx="3471283" cy="5643682"/>
          </a:xfrm>
          <a:custGeom>
            <a:rect b="b" l="l" r="r" t="t"/>
            <a:pathLst>
              <a:path extrusionOk="0" h="4883898" w="3003960">
                <a:moveTo>
                  <a:pt x="3003960" y="0"/>
                </a:moveTo>
                <a:lnTo>
                  <a:pt x="0" y="4883898"/>
                </a:lnTo>
                <a:lnTo>
                  <a:pt x="0" y="0"/>
                </a:lnTo>
                <a:close/>
              </a:path>
            </a:pathLst>
          </a:custGeom>
          <a:solidFill>
            <a:schemeClr val="lt2">
              <a:alpha val="6196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big">
  <p:cSld name="1_Blank big">
    <p:spTree>
      <p:nvGrpSpPr>
        <p:cNvPr id="82" name="Shape 82"/>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theme" Target="../theme/theme1.xml"/><Relationship Id="rId10" Type="http://schemas.openxmlformats.org/officeDocument/2006/relationships/slideLayout" Target="../slideLayouts/slideLayout10.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Lato"/>
              <a:buNone/>
              <a:defRPr b="0" i="0" sz="4400" u="none" cap="none" strike="noStrike">
                <a:solidFill>
                  <a:schemeClr val="dk1"/>
                </a:solidFill>
                <a:latin typeface="Lato"/>
                <a:ea typeface="Lato"/>
                <a:cs typeface="Lato"/>
                <a:sym typeface="Lato"/>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ato"/>
                <a:ea typeface="Lato"/>
                <a:cs typeface="Lato"/>
                <a:sym typeface="Lato"/>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ato"/>
                <a:ea typeface="Lato"/>
                <a:cs typeface="Lato"/>
                <a:sym typeface="Lato"/>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ato"/>
                <a:ea typeface="Lato"/>
                <a:cs typeface="Lato"/>
                <a:sym typeface="Lato"/>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ato"/>
                <a:ea typeface="Lato"/>
                <a:cs typeface="Lato"/>
                <a:sym typeface="Lato"/>
              </a:defRPr>
            </a:lvl9pPr>
          </a:lstStyle>
          <a:p/>
        </p:txBody>
      </p:sp>
      <p:sp>
        <p:nvSpPr>
          <p:cNvPr id="8" name="Google Shape;8;p1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Lato"/>
                <a:ea typeface="Lato"/>
                <a:cs typeface="Lato"/>
                <a:sym typeface="Lato"/>
              </a:defRPr>
            </a:lvl1pPr>
            <a:lvl2pPr lvl="1" marR="0" rtl="0" algn="l">
              <a:spcBef>
                <a:spcPts val="0"/>
              </a:spcBef>
              <a:spcAft>
                <a:spcPts val="0"/>
              </a:spcAft>
              <a:buSzPts val="1400"/>
              <a:buNone/>
              <a:defRPr b="0" i="0" sz="1800" u="none" cap="none" strike="noStrike">
                <a:solidFill>
                  <a:schemeClr val="dk1"/>
                </a:solidFill>
                <a:latin typeface="Lato"/>
                <a:ea typeface="Lato"/>
                <a:cs typeface="Lato"/>
                <a:sym typeface="Lato"/>
              </a:defRPr>
            </a:lvl2pPr>
            <a:lvl3pPr lvl="2" marR="0" rtl="0" algn="l">
              <a:spcBef>
                <a:spcPts val="0"/>
              </a:spcBef>
              <a:spcAft>
                <a:spcPts val="0"/>
              </a:spcAft>
              <a:buSzPts val="1400"/>
              <a:buNone/>
              <a:defRPr b="0" i="0" sz="1800" u="none" cap="none" strike="noStrike">
                <a:solidFill>
                  <a:schemeClr val="dk1"/>
                </a:solidFill>
                <a:latin typeface="Lato"/>
                <a:ea typeface="Lato"/>
                <a:cs typeface="Lato"/>
                <a:sym typeface="Lato"/>
              </a:defRPr>
            </a:lvl3pPr>
            <a:lvl4pPr lvl="3" marR="0" rtl="0" algn="l">
              <a:spcBef>
                <a:spcPts val="0"/>
              </a:spcBef>
              <a:spcAft>
                <a:spcPts val="0"/>
              </a:spcAft>
              <a:buSzPts val="1400"/>
              <a:buNone/>
              <a:defRPr b="0" i="0" sz="1800" u="none" cap="none" strike="noStrike">
                <a:solidFill>
                  <a:schemeClr val="dk1"/>
                </a:solidFill>
                <a:latin typeface="Lato"/>
                <a:ea typeface="Lato"/>
                <a:cs typeface="Lato"/>
                <a:sym typeface="Lato"/>
              </a:defRPr>
            </a:lvl4pPr>
            <a:lvl5pPr lvl="4" marR="0" rtl="0" algn="l">
              <a:spcBef>
                <a:spcPts val="0"/>
              </a:spcBef>
              <a:spcAft>
                <a:spcPts val="0"/>
              </a:spcAft>
              <a:buSzPts val="1400"/>
              <a:buNone/>
              <a:defRPr b="0" i="0" sz="1800" u="none" cap="none" strike="noStrike">
                <a:solidFill>
                  <a:schemeClr val="dk1"/>
                </a:solidFill>
                <a:latin typeface="Lato"/>
                <a:ea typeface="Lato"/>
                <a:cs typeface="Lato"/>
                <a:sym typeface="Lato"/>
              </a:defRPr>
            </a:lvl5pPr>
            <a:lvl6pPr lvl="5" marR="0" rtl="0" algn="l">
              <a:spcBef>
                <a:spcPts val="0"/>
              </a:spcBef>
              <a:spcAft>
                <a:spcPts val="0"/>
              </a:spcAft>
              <a:buSzPts val="1400"/>
              <a:buNone/>
              <a:defRPr b="0" i="0" sz="1800" u="none" cap="none" strike="noStrike">
                <a:solidFill>
                  <a:schemeClr val="dk1"/>
                </a:solidFill>
                <a:latin typeface="Lato"/>
                <a:ea typeface="Lato"/>
                <a:cs typeface="Lato"/>
                <a:sym typeface="Lato"/>
              </a:defRPr>
            </a:lvl6pPr>
            <a:lvl7pPr lvl="6" marR="0" rtl="0" algn="l">
              <a:spcBef>
                <a:spcPts val="0"/>
              </a:spcBef>
              <a:spcAft>
                <a:spcPts val="0"/>
              </a:spcAft>
              <a:buSzPts val="1400"/>
              <a:buNone/>
              <a:defRPr b="0" i="0" sz="1800" u="none" cap="none" strike="noStrike">
                <a:solidFill>
                  <a:schemeClr val="dk1"/>
                </a:solidFill>
                <a:latin typeface="Lato"/>
                <a:ea typeface="Lato"/>
                <a:cs typeface="Lato"/>
                <a:sym typeface="Lato"/>
              </a:defRPr>
            </a:lvl7pPr>
            <a:lvl8pPr lvl="7" marR="0" rtl="0" algn="l">
              <a:spcBef>
                <a:spcPts val="0"/>
              </a:spcBef>
              <a:spcAft>
                <a:spcPts val="0"/>
              </a:spcAft>
              <a:buSzPts val="1400"/>
              <a:buNone/>
              <a:defRPr b="0" i="0" sz="1800" u="none" cap="none" strike="noStrike">
                <a:solidFill>
                  <a:schemeClr val="dk1"/>
                </a:solidFill>
                <a:latin typeface="Lato"/>
                <a:ea typeface="Lato"/>
                <a:cs typeface="Lato"/>
                <a:sym typeface="Lato"/>
              </a:defRPr>
            </a:lvl8pPr>
            <a:lvl9pPr lvl="8" marR="0" rtl="0" algn="l">
              <a:spcBef>
                <a:spcPts val="0"/>
              </a:spcBef>
              <a:spcAft>
                <a:spcPts val="0"/>
              </a:spcAft>
              <a:buSzPts val="1400"/>
              <a:buNone/>
              <a:defRPr b="0" i="0" sz="1800" u="none" cap="none" strike="noStrike">
                <a:solidFill>
                  <a:schemeClr val="dk1"/>
                </a:solidFill>
                <a:latin typeface="Lato"/>
                <a:ea typeface="Lato"/>
                <a:cs typeface="Lato"/>
                <a:sym typeface="Lato"/>
              </a:defRPr>
            </a:lvl9pPr>
          </a:lstStyle>
          <a:p/>
        </p:txBody>
      </p:sp>
      <p:sp>
        <p:nvSpPr>
          <p:cNvPr id="9" name="Google Shape;9;p1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Lato"/>
                <a:ea typeface="Lato"/>
                <a:cs typeface="Lato"/>
                <a:sym typeface="Lato"/>
              </a:defRPr>
            </a:lvl1pPr>
            <a:lvl2pPr lvl="1" marR="0" rtl="0" algn="l">
              <a:spcBef>
                <a:spcPts val="0"/>
              </a:spcBef>
              <a:spcAft>
                <a:spcPts val="0"/>
              </a:spcAft>
              <a:buSzPts val="1400"/>
              <a:buNone/>
              <a:defRPr b="0" i="0" sz="1800" u="none" cap="none" strike="noStrike">
                <a:solidFill>
                  <a:schemeClr val="dk1"/>
                </a:solidFill>
                <a:latin typeface="Lato"/>
                <a:ea typeface="Lato"/>
                <a:cs typeface="Lato"/>
                <a:sym typeface="Lato"/>
              </a:defRPr>
            </a:lvl2pPr>
            <a:lvl3pPr lvl="2" marR="0" rtl="0" algn="l">
              <a:spcBef>
                <a:spcPts val="0"/>
              </a:spcBef>
              <a:spcAft>
                <a:spcPts val="0"/>
              </a:spcAft>
              <a:buSzPts val="1400"/>
              <a:buNone/>
              <a:defRPr b="0" i="0" sz="1800" u="none" cap="none" strike="noStrike">
                <a:solidFill>
                  <a:schemeClr val="dk1"/>
                </a:solidFill>
                <a:latin typeface="Lato"/>
                <a:ea typeface="Lato"/>
                <a:cs typeface="Lato"/>
                <a:sym typeface="Lato"/>
              </a:defRPr>
            </a:lvl3pPr>
            <a:lvl4pPr lvl="3" marR="0" rtl="0" algn="l">
              <a:spcBef>
                <a:spcPts val="0"/>
              </a:spcBef>
              <a:spcAft>
                <a:spcPts val="0"/>
              </a:spcAft>
              <a:buSzPts val="1400"/>
              <a:buNone/>
              <a:defRPr b="0" i="0" sz="1800" u="none" cap="none" strike="noStrike">
                <a:solidFill>
                  <a:schemeClr val="dk1"/>
                </a:solidFill>
                <a:latin typeface="Lato"/>
                <a:ea typeface="Lato"/>
                <a:cs typeface="Lato"/>
                <a:sym typeface="Lato"/>
              </a:defRPr>
            </a:lvl4pPr>
            <a:lvl5pPr lvl="4" marR="0" rtl="0" algn="l">
              <a:spcBef>
                <a:spcPts val="0"/>
              </a:spcBef>
              <a:spcAft>
                <a:spcPts val="0"/>
              </a:spcAft>
              <a:buSzPts val="1400"/>
              <a:buNone/>
              <a:defRPr b="0" i="0" sz="1800" u="none" cap="none" strike="noStrike">
                <a:solidFill>
                  <a:schemeClr val="dk1"/>
                </a:solidFill>
                <a:latin typeface="Lato"/>
                <a:ea typeface="Lato"/>
                <a:cs typeface="Lato"/>
                <a:sym typeface="Lato"/>
              </a:defRPr>
            </a:lvl5pPr>
            <a:lvl6pPr lvl="5" marR="0" rtl="0" algn="l">
              <a:spcBef>
                <a:spcPts val="0"/>
              </a:spcBef>
              <a:spcAft>
                <a:spcPts val="0"/>
              </a:spcAft>
              <a:buSzPts val="1400"/>
              <a:buNone/>
              <a:defRPr b="0" i="0" sz="1800" u="none" cap="none" strike="noStrike">
                <a:solidFill>
                  <a:schemeClr val="dk1"/>
                </a:solidFill>
                <a:latin typeface="Lato"/>
                <a:ea typeface="Lato"/>
                <a:cs typeface="Lato"/>
                <a:sym typeface="Lato"/>
              </a:defRPr>
            </a:lvl6pPr>
            <a:lvl7pPr lvl="6" marR="0" rtl="0" algn="l">
              <a:spcBef>
                <a:spcPts val="0"/>
              </a:spcBef>
              <a:spcAft>
                <a:spcPts val="0"/>
              </a:spcAft>
              <a:buSzPts val="1400"/>
              <a:buNone/>
              <a:defRPr b="0" i="0" sz="1800" u="none" cap="none" strike="noStrike">
                <a:solidFill>
                  <a:schemeClr val="dk1"/>
                </a:solidFill>
                <a:latin typeface="Lato"/>
                <a:ea typeface="Lato"/>
                <a:cs typeface="Lato"/>
                <a:sym typeface="Lato"/>
              </a:defRPr>
            </a:lvl7pPr>
            <a:lvl8pPr lvl="7" marR="0" rtl="0" algn="l">
              <a:spcBef>
                <a:spcPts val="0"/>
              </a:spcBef>
              <a:spcAft>
                <a:spcPts val="0"/>
              </a:spcAft>
              <a:buSzPts val="1400"/>
              <a:buNone/>
              <a:defRPr b="0" i="0" sz="1800" u="none" cap="none" strike="noStrike">
                <a:solidFill>
                  <a:schemeClr val="dk1"/>
                </a:solidFill>
                <a:latin typeface="Lato"/>
                <a:ea typeface="Lato"/>
                <a:cs typeface="Lato"/>
                <a:sym typeface="Lato"/>
              </a:defRPr>
            </a:lvl8pPr>
            <a:lvl9pPr lvl="8" marR="0" rtl="0" algn="l">
              <a:spcBef>
                <a:spcPts val="0"/>
              </a:spcBef>
              <a:spcAft>
                <a:spcPts val="0"/>
              </a:spcAft>
              <a:buSzPts val="1400"/>
              <a:buNone/>
              <a:defRPr b="0" i="0" sz="1800" u="none" cap="none" strike="noStrike">
                <a:solidFill>
                  <a:schemeClr val="dk1"/>
                </a:solidFill>
                <a:latin typeface="Lato"/>
                <a:ea typeface="Lato"/>
                <a:cs typeface="Lato"/>
                <a:sym typeface="Lato"/>
              </a:defRPr>
            </a:lvl9pPr>
          </a:lstStyle>
          <a:p/>
        </p:txBody>
      </p:sp>
      <p:sp>
        <p:nvSpPr>
          <p:cNvPr id="10" name="Google Shape;10;p1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ato"/>
                <a:ea typeface="Lato"/>
                <a:cs typeface="Lato"/>
                <a:sym typeface="Lato"/>
              </a:defRPr>
            </a:lvl1pPr>
            <a:lvl2pPr indent="0" lvl="1" marL="0" marR="0" rtl="0" algn="r">
              <a:spcBef>
                <a:spcPts val="0"/>
              </a:spcBef>
              <a:buNone/>
              <a:defRPr b="0" i="0" sz="1200" u="none" cap="none" strike="noStrike">
                <a:solidFill>
                  <a:srgbClr val="888888"/>
                </a:solidFill>
                <a:latin typeface="Lato"/>
                <a:ea typeface="Lato"/>
                <a:cs typeface="Lato"/>
                <a:sym typeface="Lato"/>
              </a:defRPr>
            </a:lvl2pPr>
            <a:lvl3pPr indent="0" lvl="2" marL="0" marR="0" rtl="0" algn="r">
              <a:spcBef>
                <a:spcPts val="0"/>
              </a:spcBef>
              <a:buNone/>
              <a:defRPr b="0" i="0" sz="1200" u="none" cap="none" strike="noStrike">
                <a:solidFill>
                  <a:srgbClr val="888888"/>
                </a:solidFill>
                <a:latin typeface="Lato"/>
                <a:ea typeface="Lato"/>
                <a:cs typeface="Lato"/>
                <a:sym typeface="Lato"/>
              </a:defRPr>
            </a:lvl3pPr>
            <a:lvl4pPr indent="0" lvl="3" marL="0" marR="0" rtl="0" algn="r">
              <a:spcBef>
                <a:spcPts val="0"/>
              </a:spcBef>
              <a:buNone/>
              <a:defRPr b="0" i="0" sz="1200" u="none" cap="none" strike="noStrike">
                <a:solidFill>
                  <a:srgbClr val="888888"/>
                </a:solidFill>
                <a:latin typeface="Lato"/>
                <a:ea typeface="Lato"/>
                <a:cs typeface="Lato"/>
                <a:sym typeface="Lato"/>
              </a:defRPr>
            </a:lvl4pPr>
            <a:lvl5pPr indent="0" lvl="4" marL="0" marR="0" rtl="0" algn="r">
              <a:spcBef>
                <a:spcPts val="0"/>
              </a:spcBef>
              <a:buNone/>
              <a:defRPr b="0" i="0" sz="1200" u="none" cap="none" strike="noStrike">
                <a:solidFill>
                  <a:srgbClr val="888888"/>
                </a:solidFill>
                <a:latin typeface="Lato"/>
                <a:ea typeface="Lato"/>
                <a:cs typeface="Lato"/>
                <a:sym typeface="Lato"/>
              </a:defRPr>
            </a:lvl5pPr>
            <a:lvl6pPr indent="0" lvl="5" marL="0" marR="0" rtl="0" algn="r">
              <a:spcBef>
                <a:spcPts val="0"/>
              </a:spcBef>
              <a:buNone/>
              <a:defRPr b="0" i="0" sz="1200" u="none" cap="none" strike="noStrike">
                <a:solidFill>
                  <a:srgbClr val="888888"/>
                </a:solidFill>
                <a:latin typeface="Lato"/>
                <a:ea typeface="Lato"/>
                <a:cs typeface="Lato"/>
                <a:sym typeface="Lato"/>
              </a:defRPr>
            </a:lvl6pPr>
            <a:lvl7pPr indent="0" lvl="6" marL="0" marR="0" rtl="0" algn="r">
              <a:spcBef>
                <a:spcPts val="0"/>
              </a:spcBef>
              <a:buNone/>
              <a:defRPr b="0" i="0" sz="1200" u="none" cap="none" strike="noStrike">
                <a:solidFill>
                  <a:srgbClr val="888888"/>
                </a:solidFill>
                <a:latin typeface="Lato"/>
                <a:ea typeface="Lato"/>
                <a:cs typeface="Lato"/>
                <a:sym typeface="Lato"/>
              </a:defRPr>
            </a:lvl7pPr>
            <a:lvl8pPr indent="0" lvl="7" marL="0" marR="0" rtl="0" algn="r">
              <a:spcBef>
                <a:spcPts val="0"/>
              </a:spcBef>
              <a:buNone/>
              <a:defRPr b="0" i="0" sz="1200" u="none" cap="none" strike="noStrike">
                <a:solidFill>
                  <a:srgbClr val="888888"/>
                </a:solidFill>
                <a:latin typeface="Lato"/>
                <a:ea typeface="Lato"/>
                <a:cs typeface="Lato"/>
                <a:sym typeface="Lato"/>
              </a:defRPr>
            </a:lvl8pPr>
            <a:lvl9pPr indent="0" lvl="8" marL="0" marR="0" rtl="0" algn="r">
              <a:spcBef>
                <a:spcPts val="0"/>
              </a:spcBef>
              <a:buNone/>
              <a:defRPr b="0" i="0" sz="1200" u="none" cap="none" strike="noStrike">
                <a:solidFill>
                  <a:srgbClr val="888888"/>
                </a:solidFill>
                <a:latin typeface="Lato"/>
                <a:ea typeface="Lato"/>
                <a:cs typeface="Lato"/>
                <a:sym typeface="La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3.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 Id="rId3" Type="http://schemas.openxmlformats.org/officeDocument/2006/relationships/chart" Target="../charts/chart1.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6" name="Shape 86"/>
        <p:cNvGrpSpPr/>
        <p:nvPr/>
      </p:nvGrpSpPr>
      <p:grpSpPr>
        <a:xfrm>
          <a:off x="0" y="0"/>
          <a:ext cx="0" cy="0"/>
          <a:chOff x="0" y="0"/>
          <a:chExt cx="0" cy="0"/>
        </a:xfrm>
      </p:grpSpPr>
      <p:sp>
        <p:nvSpPr>
          <p:cNvPr id="87" name="Google Shape;87;p1"/>
          <p:cNvSpPr txBox="1"/>
          <p:nvPr>
            <p:ph type="ctrTitle"/>
          </p:nvPr>
        </p:nvSpPr>
        <p:spPr>
          <a:xfrm>
            <a:off x="3525186" y="2612719"/>
            <a:ext cx="4931764" cy="1392719"/>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3600"/>
              <a:buFont typeface="Lato"/>
              <a:buNone/>
            </a:pPr>
            <a:r>
              <a:rPr lang="en-US" sz="3600"/>
              <a:t>THIS IS YOUR PRESENTATION TITLE</a:t>
            </a:r>
            <a:endParaRPr/>
          </a:p>
        </p:txBody>
      </p:sp>
      <p:sp>
        <p:nvSpPr>
          <p:cNvPr id="88" name="Google Shape;88;p1"/>
          <p:cNvSpPr txBox="1"/>
          <p:nvPr/>
        </p:nvSpPr>
        <p:spPr>
          <a:xfrm>
            <a:off x="7919801" y="1026261"/>
            <a:ext cx="1613942" cy="1392719"/>
          </a:xfrm>
          <a:prstGeom prst="rect">
            <a:avLst/>
          </a:prstGeom>
          <a:noFill/>
          <a:ln>
            <a:noFill/>
          </a:ln>
        </p:spPr>
        <p:txBody>
          <a:bodyPr anchorCtr="0" anchor="b" bIns="91425" lIns="91425" spcFirstLastPara="1" rIns="91425" wrap="square" tIns="91425">
            <a:noAutofit/>
          </a:bodyPr>
          <a:lstStyle/>
          <a:p>
            <a:pPr indent="0" lvl="0" marL="0" marR="0" rtl="0" algn="ctr">
              <a:lnSpc>
                <a:spcPct val="90000"/>
              </a:lnSpc>
              <a:spcBef>
                <a:spcPts val="0"/>
              </a:spcBef>
              <a:spcAft>
                <a:spcPts val="0"/>
              </a:spcAft>
              <a:buClr>
                <a:schemeClr val="lt1"/>
              </a:buClr>
              <a:buSzPts val="1800"/>
              <a:buFont typeface="Lato"/>
              <a:buNone/>
            </a:pPr>
            <a:r>
              <a:rPr b="0" i="0" lang="en-US" sz="1800" u="none" cap="none" strike="noStrike">
                <a:solidFill>
                  <a:schemeClr val="lt1"/>
                </a:solidFill>
                <a:latin typeface="Lato"/>
                <a:ea typeface="Lato"/>
                <a:cs typeface="Lato"/>
                <a:sym typeface="Lato"/>
              </a:rPr>
              <a:t>THIS IS YOUR SUBTITLE</a:t>
            </a:r>
            <a:endParaRPr/>
          </a:p>
          <a:p>
            <a:pPr indent="0" lvl="0" marL="0" marR="0" rtl="0" algn="ctr">
              <a:lnSpc>
                <a:spcPct val="90000"/>
              </a:lnSpc>
              <a:spcBef>
                <a:spcPts val="0"/>
              </a:spcBef>
              <a:spcAft>
                <a:spcPts val="0"/>
              </a:spcAft>
              <a:buClr>
                <a:schemeClr val="lt1"/>
              </a:buClr>
              <a:buSzPts val="1800"/>
              <a:buFont typeface="Lato"/>
              <a:buNone/>
            </a:pPr>
            <a:r>
              <a:t/>
            </a:r>
            <a:endParaRPr b="0" i="0" sz="1800" u="none" cap="none" strike="noStrike">
              <a:solidFill>
                <a:schemeClr val="lt1"/>
              </a:solidFill>
              <a:latin typeface="Lato"/>
              <a:ea typeface="Lato"/>
              <a:cs typeface="Lato"/>
              <a:sym typeface="Lato"/>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2" name="Shape 92"/>
        <p:cNvGrpSpPr/>
        <p:nvPr/>
      </p:nvGrpSpPr>
      <p:grpSpPr>
        <a:xfrm>
          <a:off x="0" y="0"/>
          <a:ext cx="0" cy="0"/>
          <a:chOff x="0" y="0"/>
          <a:chExt cx="0" cy="0"/>
        </a:xfrm>
      </p:grpSpPr>
      <p:sp>
        <p:nvSpPr>
          <p:cNvPr id="93" name="Google Shape;93;p2"/>
          <p:cNvSpPr txBox="1"/>
          <p:nvPr/>
        </p:nvSpPr>
        <p:spPr>
          <a:xfrm>
            <a:off x="7225267" y="1636569"/>
            <a:ext cx="4757183" cy="1135535"/>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Lato"/>
              <a:buNone/>
            </a:pPr>
            <a:r>
              <a:rPr b="0" i="0" lang="en-US" sz="3600" u="none" cap="none" strike="noStrike">
                <a:solidFill>
                  <a:schemeClr val="dk1"/>
                </a:solidFill>
                <a:latin typeface="Lato"/>
                <a:ea typeface="Lato"/>
                <a:cs typeface="Lato"/>
                <a:sym typeface="Lato"/>
              </a:rPr>
              <a:t>INSTRUCTIONS FOR USE</a:t>
            </a:r>
            <a:endParaRPr/>
          </a:p>
        </p:txBody>
      </p:sp>
      <p:sp>
        <p:nvSpPr>
          <p:cNvPr id="94" name="Google Shape;94;p2"/>
          <p:cNvSpPr txBox="1"/>
          <p:nvPr/>
        </p:nvSpPr>
        <p:spPr>
          <a:xfrm>
            <a:off x="1016984" y="2564285"/>
            <a:ext cx="3868500" cy="2883000"/>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300"/>
              <a:buFont typeface="Arial"/>
              <a:buNone/>
            </a:pPr>
            <a:r>
              <a:t/>
            </a:r>
            <a:endParaRPr b="0" i="0" sz="1300" u="none" cap="none" strike="noStrike">
              <a:solidFill>
                <a:schemeClr val="dk1"/>
              </a:solidFill>
              <a:latin typeface="Lato"/>
              <a:ea typeface="Lato"/>
              <a:cs typeface="Lato"/>
              <a:sym typeface="Lato"/>
            </a:endParaRPr>
          </a:p>
        </p:txBody>
      </p:sp>
      <p:sp>
        <p:nvSpPr>
          <p:cNvPr id="95" name="Google Shape;95;p2"/>
          <p:cNvSpPr/>
          <p:nvPr/>
        </p:nvSpPr>
        <p:spPr>
          <a:xfrm>
            <a:off x="7225267" y="5957556"/>
            <a:ext cx="2800767" cy="30777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400" u="none" cap="none" strike="noStrike">
                <a:solidFill>
                  <a:srgbClr val="0383BD"/>
                </a:solidFill>
                <a:latin typeface="Lato"/>
                <a:ea typeface="Lato"/>
                <a:cs typeface="Lato"/>
                <a:sym typeface="Lato"/>
              </a:rPr>
              <a:t>FONT: LATO  (GOOGLE FONTS)</a:t>
            </a:r>
            <a:endParaRPr/>
          </a:p>
        </p:txBody>
      </p:sp>
      <p:sp>
        <p:nvSpPr>
          <p:cNvPr id="96" name="Google Shape;96;p2"/>
          <p:cNvSpPr/>
          <p:nvPr/>
        </p:nvSpPr>
        <p:spPr>
          <a:xfrm>
            <a:off x="7225268" y="2788061"/>
            <a:ext cx="4557002" cy="1415772"/>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rgbClr val="0383BD"/>
                </a:solidFill>
                <a:latin typeface="Lato"/>
                <a:ea typeface="Lato"/>
                <a:cs typeface="Lato"/>
                <a:sym typeface="Lato"/>
              </a:rPr>
              <a:t>DOWNLOAD AS POWERPOINT TEMPLATE</a:t>
            </a:r>
            <a:endParaRPr/>
          </a:p>
          <a:p>
            <a:pPr indent="0" lvl="0" marL="0" marR="0" rtl="0" algn="just">
              <a:spcBef>
                <a:spcPts val="0"/>
              </a:spcBef>
              <a:spcAft>
                <a:spcPts val="0"/>
              </a:spcAft>
              <a:buNone/>
            </a:pPr>
            <a:r>
              <a:t/>
            </a:r>
            <a:endParaRPr sz="800">
              <a:solidFill>
                <a:schemeClr val="dk1"/>
              </a:solidFill>
              <a:latin typeface="Lato"/>
              <a:ea typeface="Lato"/>
              <a:cs typeface="Lato"/>
              <a:sym typeface="Lato"/>
            </a:endParaRPr>
          </a:p>
          <a:p>
            <a:pPr indent="0" lvl="0" marL="0" marR="0" rtl="0" algn="just">
              <a:spcBef>
                <a:spcPts val="0"/>
              </a:spcBef>
              <a:spcAft>
                <a:spcPts val="0"/>
              </a:spcAft>
              <a:buNone/>
            </a:pPr>
            <a:r>
              <a:rPr lang="en-US" sz="1400">
                <a:solidFill>
                  <a:schemeClr val="dk1"/>
                </a:solidFill>
                <a:latin typeface="Lato"/>
                <a:ea typeface="Lato"/>
                <a:cs typeface="Lato"/>
                <a:sym typeface="Lato"/>
              </a:rPr>
              <a:t>Click on the button under the presentation preview that says "Download as PowerPoint template". You will get a .pptx file that you can edit in PowerPoint. Remember to download and install the fonts used in this presentation.</a:t>
            </a:r>
            <a:endParaRPr/>
          </a:p>
          <a:p>
            <a:pPr indent="0" lvl="0" marL="0" marR="0" rtl="0" algn="just">
              <a:spcBef>
                <a:spcPts val="0"/>
              </a:spcBef>
              <a:spcAft>
                <a:spcPts val="0"/>
              </a:spcAft>
              <a:buNone/>
            </a:pPr>
            <a:r>
              <a:t/>
            </a:r>
            <a:endParaRPr sz="800">
              <a:solidFill>
                <a:schemeClr val="dk1"/>
              </a:solidFill>
              <a:latin typeface="Lato"/>
              <a:ea typeface="Lato"/>
              <a:cs typeface="Lato"/>
              <a:sym typeface="Lato"/>
            </a:endParaRPr>
          </a:p>
        </p:txBody>
      </p:sp>
      <p:sp>
        <p:nvSpPr>
          <p:cNvPr id="97" name="Google Shape;97;p2"/>
          <p:cNvSpPr/>
          <p:nvPr/>
        </p:nvSpPr>
        <p:spPr>
          <a:xfrm>
            <a:off x="7225267" y="4166675"/>
            <a:ext cx="4557003" cy="150810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rgbClr val="0383BD"/>
                </a:solidFill>
                <a:latin typeface="Lato"/>
                <a:ea typeface="Lato"/>
                <a:cs typeface="Lato"/>
                <a:sym typeface="Lato"/>
              </a:rPr>
              <a:t>USE AS GOOGLE SLIDES THEME</a:t>
            </a:r>
            <a:endParaRPr/>
          </a:p>
          <a:p>
            <a:pPr indent="0" lvl="0" marL="0" marR="0" rtl="0" algn="just">
              <a:spcBef>
                <a:spcPts val="0"/>
              </a:spcBef>
              <a:spcAft>
                <a:spcPts val="0"/>
              </a:spcAft>
              <a:buNone/>
            </a:pPr>
            <a:r>
              <a:t/>
            </a:r>
            <a:endParaRPr sz="800">
              <a:solidFill>
                <a:schemeClr val="dk1"/>
              </a:solidFill>
              <a:latin typeface="Lato"/>
              <a:ea typeface="Lato"/>
              <a:cs typeface="Lato"/>
              <a:sym typeface="Lato"/>
            </a:endParaRPr>
          </a:p>
          <a:p>
            <a:pPr indent="0" lvl="0" marL="0" marR="0" rtl="0" algn="just">
              <a:spcBef>
                <a:spcPts val="0"/>
              </a:spcBef>
              <a:spcAft>
                <a:spcPts val="0"/>
              </a:spcAft>
              <a:buNone/>
            </a:pPr>
            <a:r>
              <a:rPr lang="en-US" sz="1400">
                <a:solidFill>
                  <a:schemeClr val="dk1"/>
                </a:solidFill>
                <a:latin typeface="Lato"/>
                <a:ea typeface="Lato"/>
                <a:cs typeface="Lato"/>
                <a:sym typeface="Lato"/>
              </a:rPr>
              <a:t>Click on the button that says "Use as Google Slides Theme". You will get a copy of this document on your Google Drive and will be able to edit, add or delete slides. Remember you must be signed in to your Google account.</a:t>
            </a:r>
            <a:endParaRPr/>
          </a:p>
        </p:txBody>
      </p:sp>
      <p:sp>
        <p:nvSpPr>
          <p:cNvPr id="98" name="Google Shape;98;p2"/>
          <p:cNvSpPr/>
          <p:nvPr/>
        </p:nvSpPr>
        <p:spPr>
          <a:xfrm rot="-5400000">
            <a:off x="-2954112" y="2907123"/>
            <a:ext cx="6522183" cy="553998"/>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500">
                <a:solidFill>
                  <a:schemeClr val="lt1"/>
                </a:solidFill>
                <a:latin typeface="Lato"/>
                <a:ea typeface="Lato"/>
                <a:cs typeface="Lato"/>
                <a:sym typeface="Lato"/>
              </a:rPr>
              <a:t>This template is free to use under Creative Commons Attribution license. Please mention Slidehood.com and other resources used in a slide footer.</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2" name="Shape 102"/>
        <p:cNvGrpSpPr/>
        <p:nvPr/>
      </p:nvGrpSpPr>
      <p:grpSpPr>
        <a:xfrm>
          <a:off x="0" y="0"/>
          <a:ext cx="0" cy="0"/>
          <a:chOff x="0" y="0"/>
          <a:chExt cx="0" cy="0"/>
        </a:xfrm>
      </p:grpSpPr>
      <p:sp>
        <p:nvSpPr>
          <p:cNvPr id="103" name="Google Shape;103;p3"/>
          <p:cNvSpPr txBox="1"/>
          <p:nvPr>
            <p:ph type="ctrTitle"/>
          </p:nvPr>
        </p:nvSpPr>
        <p:spPr>
          <a:xfrm>
            <a:off x="777419" y="1816900"/>
            <a:ext cx="3897859" cy="2154571"/>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lt1"/>
              </a:buClr>
              <a:buSzPts val="3600"/>
              <a:buFont typeface="Lato"/>
              <a:buNone/>
            </a:pPr>
            <a:r>
              <a:rPr lang="en-US" sz="3600"/>
              <a:t>1.</a:t>
            </a:r>
            <a:endParaRPr/>
          </a:p>
          <a:p>
            <a:pPr indent="0" lvl="0" marL="0" rtl="0" algn="ctr">
              <a:lnSpc>
                <a:spcPct val="90000"/>
              </a:lnSpc>
              <a:spcBef>
                <a:spcPts val="0"/>
              </a:spcBef>
              <a:spcAft>
                <a:spcPts val="0"/>
              </a:spcAft>
              <a:buClr>
                <a:schemeClr val="lt1"/>
              </a:buClr>
              <a:buSzPts val="3600"/>
              <a:buFont typeface="Lato"/>
              <a:buNone/>
            </a:pPr>
            <a:r>
              <a:rPr lang="en-US" sz="3600"/>
              <a:t>YOUR FIRST HEADLINE</a:t>
            </a:r>
            <a:endParaRPr/>
          </a:p>
        </p:txBody>
      </p:sp>
      <p:sp>
        <p:nvSpPr>
          <p:cNvPr id="104" name="Google Shape;104;p3"/>
          <p:cNvSpPr txBox="1"/>
          <p:nvPr>
            <p:ph idx="1" type="subTitle"/>
          </p:nvPr>
        </p:nvSpPr>
        <p:spPr>
          <a:xfrm>
            <a:off x="582546" y="3851549"/>
            <a:ext cx="4287603" cy="823450"/>
          </a:xfrm>
          <a:prstGeom prst="rect">
            <a:avLst/>
          </a:prstGeom>
          <a:noFill/>
          <a:ln>
            <a:noFill/>
          </a:ln>
        </p:spPr>
        <p:txBody>
          <a:bodyPr anchorCtr="0" anchor="ctr" bIns="91425" lIns="91425" spcFirstLastPara="1" rIns="91425" wrap="square" tIns="91425">
            <a:noAutofit/>
          </a:bodyPr>
          <a:lstStyle/>
          <a:p>
            <a:pPr indent="-228600" lvl="0" marL="228600" rtl="0" algn="ctr">
              <a:lnSpc>
                <a:spcPct val="90000"/>
              </a:lnSpc>
              <a:spcBef>
                <a:spcPts val="0"/>
              </a:spcBef>
              <a:spcAft>
                <a:spcPts val="0"/>
              </a:spcAft>
              <a:buSzPts val="2000"/>
              <a:buNone/>
            </a:pPr>
            <a:r>
              <a:rPr lang="en-US" sz="2000"/>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08" name="Shape 108"/>
        <p:cNvGrpSpPr/>
        <p:nvPr/>
      </p:nvGrpSpPr>
      <p:grpSpPr>
        <a:xfrm>
          <a:off x="0" y="0"/>
          <a:ext cx="0" cy="0"/>
          <a:chOff x="0" y="0"/>
          <a:chExt cx="0" cy="0"/>
        </a:xfrm>
      </p:grpSpPr>
      <p:sp>
        <p:nvSpPr>
          <p:cNvPr id="109" name="Google Shape;109;p4"/>
          <p:cNvSpPr txBox="1"/>
          <p:nvPr>
            <p:ph idx="1" type="body"/>
          </p:nvPr>
        </p:nvSpPr>
        <p:spPr>
          <a:xfrm>
            <a:off x="3117469" y="2882401"/>
            <a:ext cx="6256800" cy="1093199"/>
          </a:xfrm>
          <a:prstGeom prst="rect">
            <a:avLst/>
          </a:prstGeom>
          <a:noFill/>
          <a:ln>
            <a:noFill/>
          </a:ln>
        </p:spPr>
        <p:txBody>
          <a:bodyPr anchorCtr="0" anchor="ctr" bIns="91425" lIns="91425" spcFirstLastPara="1" rIns="91425" wrap="square" tIns="91425">
            <a:normAutofit/>
          </a:bodyPr>
          <a:lstStyle/>
          <a:p>
            <a:pPr indent="0" lvl="0" marL="0" rtl="0" algn="ctr">
              <a:lnSpc>
                <a:spcPct val="90000"/>
              </a:lnSpc>
              <a:spcBef>
                <a:spcPts val="0"/>
              </a:spcBef>
              <a:spcAft>
                <a:spcPts val="0"/>
              </a:spcAft>
              <a:buClr>
                <a:schemeClr val="dk1"/>
              </a:buClr>
              <a:buSzPts val="2380"/>
              <a:buNone/>
            </a:pPr>
            <a:r>
              <a:rPr b="0" lang="en-US" sz="2380"/>
              <a:t>A fine quotation is a diamond in the hand of a man of wit and a pebble in the hand of a fool. </a:t>
            </a:r>
            <a:endParaRPr/>
          </a:p>
          <a:p>
            <a:pPr indent="0" lvl="0" marL="0" rtl="0" algn="ctr">
              <a:lnSpc>
                <a:spcPct val="90000"/>
              </a:lnSpc>
              <a:spcBef>
                <a:spcPts val="0"/>
              </a:spcBef>
              <a:spcAft>
                <a:spcPts val="0"/>
              </a:spcAft>
              <a:buClr>
                <a:schemeClr val="dk1"/>
              </a:buClr>
              <a:buSzPts val="2380"/>
              <a:buNone/>
            </a:pPr>
            <a:r>
              <a:t/>
            </a:r>
            <a:endParaRPr b="0" sz="2380"/>
          </a:p>
        </p:txBody>
      </p:sp>
      <p:pic>
        <p:nvPicPr>
          <p:cNvPr id="110" name="Google Shape;110;p4"/>
          <p:cNvPicPr preferRelativeResize="0"/>
          <p:nvPr/>
        </p:nvPicPr>
        <p:blipFill rotWithShape="1">
          <a:blip r:embed="rId3">
            <a:alphaModFix/>
          </a:blip>
          <a:srcRect b="24581" l="35720" r="35480" t="56829"/>
          <a:stretch/>
        </p:blipFill>
        <p:spPr>
          <a:xfrm>
            <a:off x="1304144" y="749508"/>
            <a:ext cx="1199213" cy="989351"/>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4" name="Shape 114"/>
        <p:cNvGrpSpPr/>
        <p:nvPr/>
      </p:nvGrpSpPr>
      <p:grpSpPr>
        <a:xfrm>
          <a:off x="0" y="0"/>
          <a:ext cx="0" cy="0"/>
          <a:chOff x="0" y="0"/>
          <a:chExt cx="0" cy="0"/>
        </a:xfrm>
      </p:grpSpPr>
      <p:sp>
        <p:nvSpPr>
          <p:cNvPr id="115" name="Google Shape;115;p5"/>
          <p:cNvSpPr txBox="1"/>
          <p:nvPr/>
        </p:nvSpPr>
        <p:spPr>
          <a:xfrm>
            <a:off x="692026" y="2694884"/>
            <a:ext cx="3632324"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6000"/>
              <a:buFont typeface="Lato"/>
              <a:buNone/>
            </a:pPr>
            <a:r>
              <a:rPr lang="en-US" sz="6000">
                <a:solidFill>
                  <a:schemeClr val="dk1"/>
                </a:solidFill>
                <a:latin typeface="Lato"/>
                <a:ea typeface="Lato"/>
                <a:cs typeface="Lato"/>
                <a:sym typeface="Lato"/>
              </a:rPr>
              <a:t>BIG IDEA</a:t>
            </a:r>
            <a:endParaRPr/>
          </a:p>
        </p:txBody>
      </p:sp>
      <p:sp>
        <p:nvSpPr>
          <p:cNvPr id="116" name="Google Shape;116;p5"/>
          <p:cNvSpPr txBox="1"/>
          <p:nvPr/>
        </p:nvSpPr>
        <p:spPr>
          <a:xfrm>
            <a:off x="711076" y="3449650"/>
            <a:ext cx="3632324" cy="911863"/>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rgbClr val="0383BD"/>
              </a:buClr>
              <a:buSzPts val="1600"/>
              <a:buFont typeface="Arial"/>
              <a:buNone/>
            </a:pPr>
            <a:r>
              <a:rPr lang="en-US" sz="1600">
                <a:solidFill>
                  <a:srgbClr val="0383BD"/>
                </a:solidFill>
                <a:latin typeface="Lato"/>
                <a:ea typeface="Lato"/>
                <a:cs typeface="Lato"/>
                <a:sym typeface="Lato"/>
              </a:rPr>
              <a:t>Grab the attention of your audience </a:t>
            </a:r>
            <a:endParaRPr/>
          </a:p>
          <a:p>
            <a:pPr indent="-228600" lvl="0" marL="228600" marR="0" rtl="0" algn="l">
              <a:lnSpc>
                <a:spcPct val="90000"/>
              </a:lnSpc>
              <a:spcBef>
                <a:spcPts val="0"/>
              </a:spcBef>
              <a:spcAft>
                <a:spcPts val="0"/>
              </a:spcAft>
              <a:buClr>
                <a:srgbClr val="0383BD"/>
              </a:buClr>
              <a:buSzPts val="1600"/>
              <a:buFont typeface="Arial"/>
              <a:buNone/>
            </a:pPr>
            <a:r>
              <a:rPr lang="en-US" sz="1600">
                <a:solidFill>
                  <a:srgbClr val="0383BD"/>
                </a:solidFill>
                <a:latin typeface="Lato"/>
                <a:ea typeface="Lato"/>
                <a:cs typeface="Lato"/>
                <a:sym typeface="Lato"/>
              </a:rPr>
              <a:t>by using icons and immpressive</a:t>
            </a:r>
            <a:endParaRPr/>
          </a:p>
          <a:p>
            <a:pPr indent="-228600" lvl="0" marL="228600" marR="0" rtl="0" algn="l">
              <a:lnSpc>
                <a:spcPct val="90000"/>
              </a:lnSpc>
              <a:spcBef>
                <a:spcPts val="0"/>
              </a:spcBef>
              <a:spcAft>
                <a:spcPts val="0"/>
              </a:spcAft>
              <a:buClr>
                <a:srgbClr val="0383BD"/>
              </a:buClr>
              <a:buSzPts val="1600"/>
              <a:buFont typeface="Arial"/>
              <a:buNone/>
            </a:pPr>
            <a:r>
              <a:rPr lang="en-US" sz="1600">
                <a:solidFill>
                  <a:srgbClr val="0383BD"/>
                </a:solidFill>
                <a:latin typeface="Lato"/>
                <a:ea typeface="Lato"/>
                <a:cs typeface="Lato"/>
                <a:sym typeface="Lato"/>
              </a:rPr>
              <a:t>images</a:t>
            </a:r>
            <a:endParaRPr/>
          </a:p>
        </p:txBody>
      </p:sp>
      <p:grpSp>
        <p:nvGrpSpPr>
          <p:cNvPr id="117" name="Google Shape;117;p5"/>
          <p:cNvGrpSpPr/>
          <p:nvPr/>
        </p:nvGrpSpPr>
        <p:grpSpPr>
          <a:xfrm>
            <a:off x="1718972" y="824224"/>
            <a:ext cx="986127" cy="1607577"/>
            <a:chOff x="6730350" y="2315900"/>
            <a:chExt cx="257700" cy="420100"/>
          </a:xfrm>
        </p:grpSpPr>
        <p:sp>
          <p:nvSpPr>
            <p:cNvPr id="118" name="Google Shape;118;p5"/>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0383BD"/>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119" name="Google Shape;119;p5"/>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0383BD"/>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120" name="Google Shape;120;p5"/>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0383BD"/>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121" name="Google Shape;121;p5"/>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0383BD"/>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122" name="Google Shape;122;p5"/>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0383BD"/>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6" name="Shape 126"/>
        <p:cNvGrpSpPr/>
        <p:nvPr/>
      </p:nvGrpSpPr>
      <p:grpSpPr>
        <a:xfrm>
          <a:off x="0" y="0"/>
          <a:ext cx="0" cy="0"/>
          <a:chOff x="0" y="0"/>
          <a:chExt cx="0" cy="0"/>
        </a:xfrm>
      </p:grpSpPr>
      <p:sp>
        <p:nvSpPr>
          <p:cNvPr id="127" name="Google Shape;127;p6"/>
          <p:cNvSpPr txBox="1"/>
          <p:nvPr>
            <p:ph idx="1" type="body"/>
          </p:nvPr>
        </p:nvSpPr>
        <p:spPr>
          <a:xfrm>
            <a:off x="155905" y="2807760"/>
            <a:ext cx="3264416"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chemeClr val="lt1"/>
              </a:buClr>
              <a:buSzPts val="1600"/>
              <a:buNone/>
            </a:pPr>
            <a:r>
              <a:rPr b="1" lang="en-US" sz="1600"/>
              <a:t>	</a:t>
            </a:r>
            <a:r>
              <a:rPr b="1" lang="en-US" sz="1600">
                <a:solidFill>
                  <a:srgbClr val="69C7ED"/>
                </a:solidFill>
              </a:rPr>
              <a:t>Chris Hadfield</a:t>
            </a:r>
            <a:r>
              <a:rPr lang="en-US" sz="1600"/>
              <a:t>	</a:t>
            </a:r>
            <a:endParaRPr/>
          </a:p>
          <a:p>
            <a:pPr indent="-228600" lvl="0" marL="228600" rtl="0" algn="just">
              <a:lnSpc>
                <a:spcPct val="90000"/>
              </a:lnSpc>
              <a:spcBef>
                <a:spcPts val="0"/>
              </a:spcBef>
              <a:spcAft>
                <a:spcPts val="0"/>
              </a:spcAft>
              <a:buClr>
                <a:schemeClr val="lt1"/>
              </a:buClr>
              <a:buSzPts val="1600"/>
              <a:buNone/>
            </a:pPr>
            <a:r>
              <a:t/>
            </a:r>
            <a:endParaRPr sz="1600"/>
          </a:p>
          <a:p>
            <a:pPr indent="-228600" lvl="0" marL="228600" rtl="0" algn="just">
              <a:lnSpc>
                <a:spcPct val="90000"/>
              </a:lnSpc>
              <a:spcBef>
                <a:spcPts val="0"/>
              </a:spcBef>
              <a:spcAft>
                <a:spcPts val="0"/>
              </a:spcAft>
              <a:buClr>
                <a:schemeClr val="lt1"/>
              </a:buClr>
              <a:buSzPts val="1600"/>
              <a:buNone/>
            </a:pPr>
            <a:r>
              <a:rPr lang="en-US" sz="160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i="1" sz="1600"/>
          </a:p>
        </p:txBody>
      </p:sp>
      <p:sp>
        <p:nvSpPr>
          <p:cNvPr id="128" name="Google Shape;128;p6"/>
          <p:cNvSpPr txBox="1"/>
          <p:nvPr>
            <p:ph type="title"/>
          </p:nvPr>
        </p:nvSpPr>
        <p:spPr>
          <a:xfrm>
            <a:off x="0" y="1409699"/>
            <a:ext cx="8702345" cy="794533"/>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Lato"/>
              <a:buNone/>
            </a:pPr>
            <a:r>
              <a:rPr lang="en-US" sz="3600"/>
              <a:t>YOU CAN ALSO SPLIT YOUR CONTENT</a:t>
            </a:r>
            <a:endParaRPr/>
          </a:p>
        </p:txBody>
      </p:sp>
      <p:sp>
        <p:nvSpPr>
          <p:cNvPr id="129" name="Google Shape;129;p6"/>
          <p:cNvSpPr txBox="1"/>
          <p:nvPr>
            <p:ph idx="4294967295" type="body"/>
          </p:nvPr>
        </p:nvSpPr>
        <p:spPr>
          <a:xfrm>
            <a:off x="4183226" y="2807759"/>
            <a:ext cx="3104759" cy="3764489"/>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013D59"/>
              </a:buClr>
              <a:buSzPts val="1600"/>
              <a:buNone/>
            </a:pPr>
            <a:r>
              <a:rPr lang="en-US" sz="1600">
                <a:solidFill>
                  <a:srgbClr val="013D59"/>
                </a:solidFill>
              </a:rPr>
              <a:t>	</a:t>
            </a:r>
            <a:r>
              <a:rPr b="1" lang="en-US" sz="1600">
                <a:solidFill>
                  <a:srgbClr val="013D59"/>
                </a:solidFill>
              </a:rPr>
              <a:t>Erin Cummings</a:t>
            </a:r>
            <a:endParaRPr/>
          </a:p>
          <a:p>
            <a:pPr indent="-228600" lvl="0" marL="228600" rtl="0" algn="just">
              <a:lnSpc>
                <a:spcPct val="90000"/>
              </a:lnSpc>
              <a:spcBef>
                <a:spcPts val="1000"/>
              </a:spcBef>
              <a:spcAft>
                <a:spcPts val="0"/>
              </a:spcAft>
              <a:buClr>
                <a:srgbClr val="013D59"/>
              </a:buClr>
              <a:buSzPts val="1600"/>
              <a:buNone/>
            </a:pPr>
            <a:r>
              <a:rPr b="1" lang="en-US" sz="1600">
                <a:solidFill>
                  <a:srgbClr val="013D59"/>
                </a:solidFill>
              </a:rPr>
              <a:t>	</a:t>
            </a:r>
            <a:r>
              <a:rPr lang="en-US" sz="1600">
                <a:solidFill>
                  <a:schemeClr val="lt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i="1" lang="en-US" sz="1600">
                <a:solidFill>
                  <a:schemeClr val="lt1"/>
                </a:solidFill>
              </a:rPr>
            </a:br>
            <a:endParaRPr i="1" sz="1600">
              <a:solidFill>
                <a:schemeClr val="lt1"/>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3" name="Shape 133"/>
        <p:cNvGrpSpPr/>
        <p:nvPr/>
      </p:nvGrpSpPr>
      <p:grpSpPr>
        <a:xfrm>
          <a:off x="0" y="0"/>
          <a:ext cx="0" cy="0"/>
          <a:chOff x="0" y="0"/>
          <a:chExt cx="0" cy="0"/>
        </a:xfrm>
      </p:grpSpPr>
      <p:sp>
        <p:nvSpPr>
          <p:cNvPr id="134" name="Google Shape;134;p7"/>
          <p:cNvSpPr txBox="1"/>
          <p:nvPr>
            <p:ph type="title"/>
          </p:nvPr>
        </p:nvSpPr>
        <p:spPr>
          <a:xfrm>
            <a:off x="342900" y="670498"/>
            <a:ext cx="7791450" cy="771892"/>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Lato"/>
              <a:buNone/>
            </a:pPr>
            <a:r>
              <a:rPr lang="en-US" sz="3600"/>
              <a:t>IN TWO OR THREE COLUMNS</a:t>
            </a:r>
            <a:endParaRPr/>
          </a:p>
        </p:txBody>
      </p:sp>
      <p:sp>
        <p:nvSpPr>
          <p:cNvPr id="135" name="Google Shape;135;p7"/>
          <p:cNvSpPr txBox="1"/>
          <p:nvPr>
            <p:ph idx="4294967295" type="body"/>
          </p:nvPr>
        </p:nvSpPr>
        <p:spPr>
          <a:xfrm>
            <a:off x="-31850" y="3478018"/>
            <a:ext cx="2626686" cy="3206986"/>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rgbClr val="013D59"/>
              </a:buClr>
              <a:buSzPts val="1600"/>
              <a:buNone/>
            </a:pPr>
            <a:r>
              <a:rPr b="1" lang="en-US" sz="1600">
                <a:solidFill>
                  <a:srgbClr val="013D59"/>
                </a:solidFill>
              </a:rPr>
              <a:t>	Helen Keller </a:t>
            </a:r>
            <a:r>
              <a:rPr lang="en-US" sz="1600"/>
              <a:t>	</a:t>
            </a:r>
            <a:endParaRPr/>
          </a:p>
          <a:p>
            <a:pPr indent="-228600" lvl="0" marL="228600" rtl="0" algn="just">
              <a:lnSpc>
                <a:spcPct val="90000"/>
              </a:lnSpc>
              <a:spcBef>
                <a:spcPts val="1000"/>
              </a:spcBef>
              <a:spcAft>
                <a:spcPts val="0"/>
              </a:spcAft>
              <a:buClr>
                <a:schemeClr val="dk1"/>
              </a:buClr>
              <a:buSzPts val="1600"/>
              <a:buNone/>
            </a:pPr>
            <a:r>
              <a:rPr lang="en-US" sz="1600"/>
              <a:t>	Character cannot be developed in ease and quiet. Only through experience of trial and suffering can the soul be strengthened, ambition inspired, and success achieved.</a:t>
            </a:r>
            <a:endParaRPr sz="1600"/>
          </a:p>
        </p:txBody>
      </p:sp>
      <p:sp>
        <p:nvSpPr>
          <p:cNvPr id="136" name="Google Shape;136;p7"/>
          <p:cNvSpPr txBox="1"/>
          <p:nvPr>
            <p:ph idx="4294967295" type="body"/>
          </p:nvPr>
        </p:nvSpPr>
        <p:spPr>
          <a:xfrm>
            <a:off x="2489906" y="3478018"/>
            <a:ext cx="2627085"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chemeClr val="dk1"/>
              </a:buClr>
              <a:buSzPts val="1600"/>
              <a:buNone/>
            </a:pPr>
            <a:r>
              <a:rPr lang="en-US" sz="1600"/>
              <a:t>	</a:t>
            </a:r>
            <a:r>
              <a:rPr b="1" lang="en-US" sz="1600">
                <a:solidFill>
                  <a:srgbClr val="013D59"/>
                </a:solidFill>
              </a:rPr>
              <a:t>Mario Andretti</a:t>
            </a:r>
            <a:r>
              <a:rPr lang="en-US" sz="1600"/>
              <a:t>	</a:t>
            </a:r>
            <a:endParaRPr/>
          </a:p>
          <a:p>
            <a:pPr indent="-228600" lvl="0" marL="228600" rtl="0" algn="just">
              <a:lnSpc>
                <a:spcPct val="90000"/>
              </a:lnSpc>
              <a:spcBef>
                <a:spcPts val="1000"/>
              </a:spcBef>
              <a:spcAft>
                <a:spcPts val="0"/>
              </a:spcAft>
              <a:buClr>
                <a:schemeClr val="dk1"/>
              </a:buClr>
              <a:buSzPts val="1600"/>
              <a:buNone/>
            </a:pPr>
            <a:r>
              <a:rPr lang="en-US" sz="1600"/>
              <a:t>	Desire is the key to motivation, but it's determination and commitment to an unrelenting pursuit of your goal - a commitment to excellence - that will enable you to attain the success you seek. </a:t>
            </a:r>
            <a:endParaRPr sz="1600"/>
          </a:p>
        </p:txBody>
      </p:sp>
      <p:sp>
        <p:nvSpPr>
          <p:cNvPr id="137" name="Google Shape;137;p7"/>
          <p:cNvSpPr txBox="1"/>
          <p:nvPr>
            <p:ph idx="4294967295" type="body"/>
          </p:nvPr>
        </p:nvSpPr>
        <p:spPr>
          <a:xfrm>
            <a:off x="5141352" y="3448050"/>
            <a:ext cx="2512386" cy="3225000"/>
          </a:xfrm>
          <a:prstGeom prst="rect">
            <a:avLst/>
          </a:prstGeom>
          <a:noFill/>
          <a:ln>
            <a:noFill/>
          </a:ln>
        </p:spPr>
        <p:txBody>
          <a:bodyPr anchorCtr="0" anchor="t" bIns="91425" lIns="91425" spcFirstLastPara="1" rIns="91425" wrap="square" tIns="91425">
            <a:noAutofit/>
          </a:bodyPr>
          <a:lstStyle/>
          <a:p>
            <a:pPr indent="-228600" lvl="0" marL="228600" rtl="0" algn="just">
              <a:lnSpc>
                <a:spcPct val="90000"/>
              </a:lnSpc>
              <a:spcBef>
                <a:spcPts val="0"/>
              </a:spcBef>
              <a:spcAft>
                <a:spcPts val="0"/>
              </a:spcAft>
              <a:buClr>
                <a:schemeClr val="dk1"/>
              </a:buClr>
              <a:buSzPts val="1600"/>
              <a:buNone/>
            </a:pPr>
            <a:r>
              <a:rPr lang="en-US" sz="1600"/>
              <a:t>	</a:t>
            </a:r>
            <a:r>
              <a:rPr b="1" lang="en-US" sz="1600">
                <a:solidFill>
                  <a:srgbClr val="013D59"/>
                </a:solidFill>
              </a:rPr>
              <a:t>Dwight Eisenhower</a:t>
            </a:r>
            <a:endParaRPr sz="1600">
              <a:solidFill>
                <a:srgbClr val="013D59"/>
              </a:solidFill>
            </a:endParaRPr>
          </a:p>
          <a:p>
            <a:pPr indent="-228600" lvl="0" marL="228600" rtl="0" algn="just">
              <a:lnSpc>
                <a:spcPct val="90000"/>
              </a:lnSpc>
              <a:spcBef>
                <a:spcPts val="1000"/>
              </a:spcBef>
              <a:spcAft>
                <a:spcPts val="0"/>
              </a:spcAft>
              <a:buClr>
                <a:schemeClr val="dk1"/>
              </a:buClr>
              <a:buSzPts val="1600"/>
              <a:buNone/>
            </a:pPr>
            <a:r>
              <a:rPr lang="en-US" sz="1600"/>
              <a:t>	The supreme quality for leadership is unquestionably integrity. Without it, no real success is possible, no matter whether it is on a section gang, a football field, in an army, or in an office. </a:t>
            </a:r>
            <a:endParaRPr sz="1600"/>
          </a:p>
        </p:txBody>
      </p:sp>
      <p:sp>
        <p:nvSpPr>
          <p:cNvPr id="138" name="Google Shape;138;p7"/>
          <p:cNvSpPr/>
          <p:nvPr/>
        </p:nvSpPr>
        <p:spPr>
          <a:xfrm>
            <a:off x="442806" y="1622240"/>
            <a:ext cx="1524000" cy="1527349"/>
          </a:xfrm>
          <a:prstGeom prst="ellipse">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139" name="Google Shape;139;p7"/>
          <p:cNvSpPr/>
          <p:nvPr/>
        </p:nvSpPr>
        <p:spPr>
          <a:xfrm>
            <a:off x="2969586" y="1622240"/>
            <a:ext cx="1524000" cy="1527349"/>
          </a:xfrm>
          <a:prstGeom prst="ellipse">
            <a:avLst/>
          </a:prstGeom>
          <a:solidFill>
            <a:srgbClr val="69C7ED"/>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140" name="Google Shape;140;p7"/>
          <p:cNvSpPr/>
          <p:nvPr/>
        </p:nvSpPr>
        <p:spPr>
          <a:xfrm>
            <a:off x="5541336" y="1622240"/>
            <a:ext cx="1524000" cy="1527349"/>
          </a:xfrm>
          <a:prstGeom prst="ellipse">
            <a:avLst/>
          </a:prstGeom>
          <a:solidFill>
            <a:srgbClr val="92D7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ato"/>
              <a:ea typeface="Lato"/>
              <a:cs typeface="Lato"/>
              <a:sym typeface="Lato"/>
            </a:endParaRPr>
          </a:p>
        </p:txBody>
      </p:sp>
      <p:sp>
        <p:nvSpPr>
          <p:cNvPr id="141" name="Google Shape;141;p7"/>
          <p:cNvSpPr/>
          <p:nvPr/>
        </p:nvSpPr>
        <p:spPr>
          <a:xfrm>
            <a:off x="868059" y="1897830"/>
            <a:ext cx="587019" cy="92333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b="0" lang="en-US" sz="5400" cap="none">
                <a:solidFill>
                  <a:schemeClr val="lt1"/>
                </a:solidFill>
                <a:latin typeface="Lato"/>
                <a:ea typeface="Lato"/>
                <a:cs typeface="Lato"/>
                <a:sym typeface="Lato"/>
              </a:rPr>
              <a:t>1</a:t>
            </a:r>
            <a:endParaRPr/>
          </a:p>
        </p:txBody>
      </p:sp>
      <p:sp>
        <p:nvSpPr>
          <p:cNvPr id="142" name="Google Shape;142;p7"/>
          <p:cNvSpPr/>
          <p:nvPr/>
        </p:nvSpPr>
        <p:spPr>
          <a:xfrm>
            <a:off x="3430923" y="1855664"/>
            <a:ext cx="587020" cy="92333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5400">
                <a:solidFill>
                  <a:schemeClr val="lt1"/>
                </a:solidFill>
                <a:latin typeface="Lato"/>
                <a:ea typeface="Lato"/>
                <a:cs typeface="Lato"/>
                <a:sym typeface="Lato"/>
              </a:rPr>
              <a:t>2</a:t>
            </a:r>
            <a:endParaRPr b="0" sz="5400" cap="none">
              <a:solidFill>
                <a:schemeClr val="lt1"/>
              </a:solidFill>
              <a:latin typeface="Lato"/>
              <a:ea typeface="Lato"/>
              <a:cs typeface="Lato"/>
              <a:sym typeface="Lato"/>
            </a:endParaRPr>
          </a:p>
        </p:txBody>
      </p:sp>
      <p:sp>
        <p:nvSpPr>
          <p:cNvPr id="143" name="Google Shape;143;p7"/>
          <p:cNvSpPr/>
          <p:nvPr/>
        </p:nvSpPr>
        <p:spPr>
          <a:xfrm>
            <a:off x="6033821" y="1878780"/>
            <a:ext cx="587020" cy="92333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5400">
                <a:solidFill>
                  <a:schemeClr val="lt1"/>
                </a:solidFill>
                <a:latin typeface="Lato"/>
                <a:ea typeface="Lato"/>
                <a:cs typeface="Lato"/>
                <a:sym typeface="Lato"/>
              </a:rPr>
              <a:t>3</a:t>
            </a:r>
            <a:endParaRPr b="0" sz="5400" cap="none">
              <a:solidFill>
                <a:schemeClr val="lt1"/>
              </a:solidFill>
              <a:latin typeface="Lato"/>
              <a:ea typeface="Lato"/>
              <a:cs typeface="Lato"/>
              <a:sym typeface="Lato"/>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47" name="Shape 147"/>
        <p:cNvGrpSpPr/>
        <p:nvPr/>
      </p:nvGrpSpPr>
      <p:grpSpPr>
        <a:xfrm>
          <a:off x="0" y="0"/>
          <a:ext cx="0" cy="0"/>
          <a:chOff x="0" y="0"/>
          <a:chExt cx="0" cy="0"/>
        </a:xfrm>
      </p:grpSpPr>
      <p:sp>
        <p:nvSpPr>
          <p:cNvPr id="148" name="Google Shape;148;p8"/>
          <p:cNvSpPr txBox="1"/>
          <p:nvPr>
            <p:ph type="title"/>
          </p:nvPr>
        </p:nvSpPr>
        <p:spPr>
          <a:xfrm>
            <a:off x="406783" y="2641600"/>
            <a:ext cx="5021560" cy="1353933"/>
          </a:xfrm>
          <a:prstGeom prst="rect">
            <a:avLst/>
          </a:prstGeom>
          <a:noFill/>
          <a:ln>
            <a:noFill/>
          </a:ln>
        </p:spPr>
        <p:txBody>
          <a:bodyPr anchorCtr="0" anchor="b" bIns="91425" lIns="91425" spcFirstLastPara="1" rIns="91425" wrap="square" tIns="91425">
            <a:normAutofit/>
          </a:bodyPr>
          <a:lstStyle/>
          <a:p>
            <a:pPr indent="0" lvl="0" marL="0" rtl="0" algn="l">
              <a:lnSpc>
                <a:spcPct val="90000"/>
              </a:lnSpc>
              <a:spcBef>
                <a:spcPts val="0"/>
              </a:spcBef>
              <a:spcAft>
                <a:spcPts val="0"/>
              </a:spcAft>
              <a:buClr>
                <a:schemeClr val="lt1"/>
              </a:buClr>
              <a:buSzPts val="3600"/>
              <a:buFont typeface="Lato"/>
              <a:buNone/>
            </a:pPr>
            <a:r>
              <a:rPr lang="en-US" sz="3600"/>
              <a:t>BIG PICTURE CREATES BIG IMPACT</a:t>
            </a:r>
            <a:br>
              <a:rPr lang="en-US" sz="1800"/>
            </a:br>
            <a:r>
              <a:rPr lang="en-US" sz="1800"/>
              <a:t>A Picture Is Worth A Thousand Words</a:t>
            </a:r>
            <a:endParaRPr/>
          </a:p>
        </p:txBody>
      </p:sp>
      <p:sp>
        <p:nvSpPr>
          <p:cNvPr id="149" name="Google Shape;149;p8"/>
          <p:cNvSpPr txBox="1"/>
          <p:nvPr/>
        </p:nvSpPr>
        <p:spPr>
          <a:xfrm>
            <a:off x="753323" y="494363"/>
            <a:ext cx="10752251"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Lato"/>
              <a:buNone/>
            </a:pPr>
            <a:r>
              <a:rPr lang="en-US" sz="3600">
                <a:solidFill>
                  <a:schemeClr val="lt1"/>
                </a:solidFill>
                <a:latin typeface="Lato"/>
                <a:ea typeface="Lato"/>
                <a:cs typeface="Lato"/>
                <a:sym typeface="Lato"/>
              </a:rPr>
              <a:t>USE CHARTS &amp; TABLES TO EXPLAIN YOUR IDEAS</a:t>
            </a:r>
            <a:endParaRPr/>
          </a:p>
        </p:txBody>
      </p:sp>
      <p:graphicFrame>
        <p:nvGraphicFramePr>
          <p:cNvPr id="150" name="Google Shape;150;p8"/>
          <p:cNvGraphicFramePr/>
          <p:nvPr/>
        </p:nvGraphicFramePr>
        <p:xfrm>
          <a:off x="228600" y="1676400"/>
          <a:ext cx="5715000" cy="4591050"/>
        </p:xfrm>
        <a:graphic>
          <a:graphicData uri="http://schemas.openxmlformats.org/drawingml/2006/chart">
            <c:chart r:id="rId3"/>
          </a:graphicData>
        </a:graphic>
      </p:graphicFrame>
      <p:graphicFrame>
        <p:nvGraphicFramePr>
          <p:cNvPr id="151" name="Google Shape;151;p8"/>
          <p:cNvGraphicFramePr/>
          <p:nvPr/>
        </p:nvGraphicFramePr>
        <p:xfrm>
          <a:off x="6520926" y="1676400"/>
          <a:ext cx="3000000" cy="3000000"/>
        </p:xfrm>
        <a:graphic>
          <a:graphicData uri="http://schemas.openxmlformats.org/drawingml/2006/table">
            <a:tbl>
              <a:tblPr bandRow="1" firstRow="1">
                <a:noFill/>
                <a:tableStyleId>{68C212E9-A6A3-468C-B638-79BE3D445876}</a:tableStyleId>
              </a:tblPr>
              <a:tblGrid>
                <a:gridCol w="1661550"/>
                <a:gridCol w="1661550"/>
                <a:gridCol w="1661550"/>
              </a:tblGrid>
              <a:tr h="457200">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DATA </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MORE DATA</a:t>
                      </a:r>
                      <a:endParaRPr/>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3577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5" name="Shape 155"/>
        <p:cNvGrpSpPr/>
        <p:nvPr/>
      </p:nvGrpSpPr>
      <p:grpSpPr>
        <a:xfrm>
          <a:off x="0" y="0"/>
          <a:ext cx="0" cy="0"/>
          <a:chOff x="0" y="0"/>
          <a:chExt cx="0" cy="0"/>
        </a:xfrm>
      </p:grpSpPr>
      <p:sp>
        <p:nvSpPr>
          <p:cNvPr id="156" name="Google Shape;156;p9"/>
          <p:cNvSpPr txBox="1"/>
          <p:nvPr/>
        </p:nvSpPr>
        <p:spPr>
          <a:xfrm>
            <a:off x="5032669" y="323180"/>
            <a:ext cx="2663466"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Lato"/>
              <a:buNone/>
            </a:pPr>
            <a:r>
              <a:rPr lang="en-US" sz="3600">
                <a:solidFill>
                  <a:schemeClr val="lt1"/>
                </a:solidFill>
                <a:latin typeface="Lato"/>
                <a:ea typeface="Lato"/>
                <a:cs typeface="Lato"/>
                <a:sym typeface="Lato"/>
              </a:rPr>
              <a:t>USE MAPS</a:t>
            </a:r>
            <a:endParaRPr/>
          </a:p>
        </p:txBody>
      </p:sp>
      <p:sp>
        <p:nvSpPr>
          <p:cNvPr id="157" name="Google Shape;157;p9"/>
          <p:cNvSpPr/>
          <p:nvPr/>
        </p:nvSpPr>
        <p:spPr>
          <a:xfrm>
            <a:off x="1033111" y="1522968"/>
            <a:ext cx="10389632" cy="494984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158" name="Google Shape;158;p9"/>
          <p:cNvSpPr/>
          <p:nvPr/>
        </p:nvSpPr>
        <p:spPr>
          <a:xfrm>
            <a:off x="2227462" y="2300396"/>
            <a:ext cx="887166" cy="268297"/>
          </a:xfrm>
          <a:prstGeom prst="wedgeRectCallout">
            <a:avLst>
              <a:gd fmla="val -21428" name="adj1"/>
              <a:gd fmla="val 84287" name="adj2"/>
            </a:avLst>
          </a:prstGeom>
          <a:solidFill>
            <a:srgbClr val="F24745"/>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FFFFFF"/>
              </a:buClr>
              <a:buSzPts val="1050"/>
              <a:buFont typeface="Dosis"/>
              <a:buNone/>
            </a:pPr>
            <a:r>
              <a:rPr lang="en-US" sz="1050">
                <a:solidFill>
                  <a:srgbClr val="FFFFFF"/>
                </a:solidFill>
                <a:latin typeface="Dosis"/>
                <a:ea typeface="Dosis"/>
                <a:cs typeface="Dosis"/>
                <a:sym typeface="Dosis"/>
              </a:rPr>
              <a:t>OUR OFFICE</a:t>
            </a:r>
            <a:endParaRPr/>
          </a:p>
        </p:txBody>
      </p:sp>
      <p:sp>
        <p:nvSpPr>
          <p:cNvPr id="159" name="Google Shape;159;p9"/>
          <p:cNvSpPr/>
          <p:nvPr/>
        </p:nvSpPr>
        <p:spPr>
          <a:xfrm rot="8100000">
            <a:off x="2259245" y="2772715"/>
            <a:ext cx="153458" cy="153458"/>
          </a:xfrm>
          <a:prstGeom prst="teardrop">
            <a:avLst>
              <a:gd fmla="val 100000" name="adj"/>
            </a:avLst>
          </a:prstGeom>
          <a:solidFill>
            <a:srgbClr val="FFFF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160" name="Google Shape;160;p9"/>
          <p:cNvSpPr/>
          <p:nvPr/>
        </p:nvSpPr>
        <p:spPr>
          <a:xfrm rot="8100000">
            <a:off x="3264850" y="4207701"/>
            <a:ext cx="153458" cy="153458"/>
          </a:xfrm>
          <a:prstGeom prst="teardrop">
            <a:avLst>
              <a:gd fmla="val 100000" name="adj"/>
            </a:avLst>
          </a:prstGeom>
          <a:solidFill>
            <a:srgbClr val="FFFF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161" name="Google Shape;161;p9"/>
          <p:cNvSpPr/>
          <p:nvPr/>
        </p:nvSpPr>
        <p:spPr>
          <a:xfrm rot="8100000">
            <a:off x="6287673" y="3657751"/>
            <a:ext cx="153458" cy="153458"/>
          </a:xfrm>
          <a:prstGeom prst="teardrop">
            <a:avLst>
              <a:gd fmla="val 100000" name="adj"/>
            </a:avLst>
          </a:prstGeom>
          <a:solidFill>
            <a:srgbClr val="FFFF00"/>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5" name="Shape 165"/>
        <p:cNvGrpSpPr/>
        <p:nvPr/>
      </p:nvGrpSpPr>
      <p:grpSpPr>
        <a:xfrm>
          <a:off x="0" y="0"/>
          <a:ext cx="0" cy="0"/>
          <a:chOff x="0" y="0"/>
          <a:chExt cx="0" cy="0"/>
        </a:xfrm>
      </p:grpSpPr>
      <p:grpSp>
        <p:nvGrpSpPr>
          <p:cNvPr id="166" name="Google Shape;166;p10"/>
          <p:cNvGrpSpPr/>
          <p:nvPr/>
        </p:nvGrpSpPr>
        <p:grpSpPr>
          <a:xfrm>
            <a:off x="458499" y="2574784"/>
            <a:ext cx="10836846" cy="2203726"/>
            <a:chOff x="1299" y="2574784"/>
            <a:chExt cx="10836846" cy="2203726"/>
          </a:xfrm>
        </p:grpSpPr>
        <p:sp>
          <p:nvSpPr>
            <p:cNvPr id="167" name="Google Shape;167;p10"/>
            <p:cNvSpPr/>
            <p:nvPr/>
          </p:nvSpPr>
          <p:spPr>
            <a:xfrm>
              <a:off x="1299" y="2574784"/>
              <a:ext cx="3264414" cy="1260064"/>
            </a:xfrm>
            <a:prstGeom prst="chevron">
              <a:avLst>
                <a:gd fmla="val 40000" name="adj"/>
              </a:avLst>
            </a:prstGeom>
            <a:solidFill>
              <a:srgbClr val="2383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10"/>
            <p:cNvSpPr/>
            <p:nvPr/>
          </p:nvSpPr>
          <p:spPr>
            <a:xfrm>
              <a:off x="624155" y="3518446"/>
              <a:ext cx="2756616" cy="1260064"/>
            </a:xfrm>
            <a:prstGeom prst="roundRect">
              <a:avLst>
                <a:gd fmla="val 10000" name="adj"/>
              </a:avLst>
            </a:prstGeom>
            <a:solidFill>
              <a:schemeClr val="lt1">
                <a:alpha val="89803"/>
              </a:schemeClr>
            </a:solidFill>
            <a:ln cap="flat" cmpd="sng" w="9525">
              <a:solidFill>
                <a:srgbClr val="2383C6"/>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10"/>
            <p:cNvSpPr txBox="1"/>
            <p:nvPr/>
          </p:nvSpPr>
          <p:spPr>
            <a:xfrm>
              <a:off x="661061" y="3555352"/>
              <a:ext cx="2682804" cy="1186252"/>
            </a:xfrm>
            <a:prstGeom prst="rect">
              <a:avLst/>
            </a:prstGeom>
            <a:noFill/>
            <a:ln>
              <a:noFill/>
            </a:ln>
          </p:spPr>
          <p:txBody>
            <a:bodyPr anchorCtr="0" anchor="ctr" bIns="298700" lIns="298700" spcFirstLastPara="1" rIns="298700" wrap="square" tIns="298700">
              <a:noAutofit/>
            </a:bodyPr>
            <a:lstStyle/>
            <a:p>
              <a:pPr indent="0" lvl="0" marL="0" marR="0" rtl="0" algn="ctr">
                <a:lnSpc>
                  <a:spcPct val="90000"/>
                </a:lnSpc>
                <a:spcBef>
                  <a:spcPts val="0"/>
                </a:spcBef>
                <a:spcAft>
                  <a:spcPts val="0"/>
                </a:spcAft>
                <a:buClr>
                  <a:schemeClr val="dk1"/>
                </a:buClr>
                <a:buSzPts val="4200"/>
                <a:buFont typeface="Lato"/>
                <a:buNone/>
              </a:pPr>
              <a:r>
                <a:rPr lang="en-US" sz="4200">
                  <a:solidFill>
                    <a:schemeClr val="dk1"/>
                  </a:solidFill>
                  <a:latin typeface="Lato"/>
                  <a:ea typeface="Lato"/>
                  <a:cs typeface="Lato"/>
                  <a:sym typeface="Lato"/>
                </a:rPr>
                <a:t>STEP 1</a:t>
              </a:r>
              <a:endParaRPr/>
            </a:p>
          </p:txBody>
        </p:sp>
        <p:sp>
          <p:nvSpPr>
            <p:cNvPr id="170" name="Google Shape;170;p10"/>
            <p:cNvSpPr/>
            <p:nvPr/>
          </p:nvSpPr>
          <p:spPr>
            <a:xfrm>
              <a:off x="3729986" y="2574784"/>
              <a:ext cx="3264414" cy="1260064"/>
            </a:xfrm>
            <a:prstGeom prst="chevron">
              <a:avLst>
                <a:gd fmla="val 40000" name="adj"/>
              </a:avLst>
            </a:prstGeom>
            <a:solidFill>
              <a:srgbClr val="24CED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10"/>
            <p:cNvSpPr/>
            <p:nvPr/>
          </p:nvSpPr>
          <p:spPr>
            <a:xfrm>
              <a:off x="4352842" y="3518446"/>
              <a:ext cx="2756616" cy="1260064"/>
            </a:xfrm>
            <a:prstGeom prst="roundRect">
              <a:avLst>
                <a:gd fmla="val 10000" name="adj"/>
              </a:avLst>
            </a:prstGeom>
            <a:solidFill>
              <a:schemeClr val="lt1">
                <a:alpha val="89803"/>
              </a:schemeClr>
            </a:solidFill>
            <a:ln cap="flat" cmpd="sng" w="9525">
              <a:solidFill>
                <a:srgbClr val="24CED7"/>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0"/>
            <p:cNvSpPr txBox="1"/>
            <p:nvPr/>
          </p:nvSpPr>
          <p:spPr>
            <a:xfrm>
              <a:off x="4389748" y="3555352"/>
              <a:ext cx="2682804" cy="1186252"/>
            </a:xfrm>
            <a:prstGeom prst="rect">
              <a:avLst/>
            </a:prstGeom>
            <a:noFill/>
            <a:ln>
              <a:noFill/>
            </a:ln>
          </p:spPr>
          <p:txBody>
            <a:bodyPr anchorCtr="0" anchor="ctr" bIns="298700" lIns="298700" spcFirstLastPara="1" rIns="298700" wrap="square" tIns="298700">
              <a:noAutofit/>
            </a:bodyPr>
            <a:lstStyle/>
            <a:p>
              <a:pPr indent="0" lvl="0" marL="0" marR="0" rtl="0" algn="ctr">
                <a:lnSpc>
                  <a:spcPct val="90000"/>
                </a:lnSpc>
                <a:spcBef>
                  <a:spcPts val="0"/>
                </a:spcBef>
                <a:spcAft>
                  <a:spcPts val="0"/>
                </a:spcAft>
                <a:buClr>
                  <a:schemeClr val="dk1"/>
                </a:buClr>
                <a:buSzPts val="4200"/>
                <a:buFont typeface="Lato"/>
                <a:buNone/>
              </a:pPr>
              <a:r>
                <a:rPr lang="en-US" sz="4200">
                  <a:solidFill>
                    <a:schemeClr val="dk1"/>
                  </a:solidFill>
                  <a:latin typeface="Lato"/>
                  <a:ea typeface="Lato"/>
                  <a:cs typeface="Lato"/>
                  <a:sym typeface="Lato"/>
                </a:rPr>
                <a:t>STEP 2</a:t>
              </a:r>
              <a:endParaRPr/>
            </a:p>
          </p:txBody>
        </p:sp>
        <p:sp>
          <p:nvSpPr>
            <p:cNvPr id="173" name="Google Shape;173;p10"/>
            <p:cNvSpPr/>
            <p:nvPr/>
          </p:nvSpPr>
          <p:spPr>
            <a:xfrm>
              <a:off x="7458673" y="2574784"/>
              <a:ext cx="3264414" cy="1260064"/>
            </a:xfrm>
            <a:prstGeom prst="chevron">
              <a:avLst>
                <a:gd fmla="val 4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0"/>
            <p:cNvSpPr/>
            <p:nvPr/>
          </p:nvSpPr>
          <p:spPr>
            <a:xfrm>
              <a:off x="8081529" y="3518446"/>
              <a:ext cx="2756616" cy="1260064"/>
            </a:xfrm>
            <a:prstGeom prst="roundRect">
              <a:avLst>
                <a:gd fmla="val 10000" name="adj"/>
              </a:avLst>
            </a:prstGeom>
            <a:solidFill>
              <a:schemeClr val="lt1">
                <a:alpha val="89803"/>
              </a:schemeClr>
            </a:solidFill>
            <a:ln cap="flat" cmpd="sng" w="9525">
              <a:solidFill>
                <a:schemeClr val="accent4"/>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0"/>
            <p:cNvSpPr txBox="1"/>
            <p:nvPr/>
          </p:nvSpPr>
          <p:spPr>
            <a:xfrm>
              <a:off x="8118435" y="3555352"/>
              <a:ext cx="2682804" cy="1186252"/>
            </a:xfrm>
            <a:prstGeom prst="rect">
              <a:avLst/>
            </a:prstGeom>
            <a:noFill/>
            <a:ln>
              <a:noFill/>
            </a:ln>
          </p:spPr>
          <p:txBody>
            <a:bodyPr anchorCtr="0" anchor="ctr" bIns="298700" lIns="298700" spcFirstLastPara="1" rIns="298700" wrap="square" tIns="298700">
              <a:noAutofit/>
            </a:bodyPr>
            <a:lstStyle/>
            <a:p>
              <a:pPr indent="0" lvl="0" marL="0" marR="0" rtl="0" algn="ctr">
                <a:lnSpc>
                  <a:spcPct val="90000"/>
                </a:lnSpc>
                <a:spcBef>
                  <a:spcPts val="0"/>
                </a:spcBef>
                <a:spcAft>
                  <a:spcPts val="0"/>
                </a:spcAft>
                <a:buClr>
                  <a:schemeClr val="dk1"/>
                </a:buClr>
                <a:buSzPts val="4200"/>
                <a:buFont typeface="Lato"/>
                <a:buNone/>
              </a:pPr>
              <a:r>
                <a:rPr lang="en-US" sz="4200">
                  <a:solidFill>
                    <a:schemeClr val="dk1"/>
                  </a:solidFill>
                  <a:latin typeface="Lato"/>
                  <a:ea typeface="Lato"/>
                  <a:cs typeface="Lato"/>
                  <a:sym typeface="Lato"/>
                </a:rPr>
                <a:t>STEP 3</a:t>
              </a:r>
              <a:endParaRPr/>
            </a:p>
          </p:txBody>
        </p:sp>
      </p:grpSp>
      <p:sp>
        <p:nvSpPr>
          <p:cNvPr id="176" name="Google Shape;176;p10"/>
          <p:cNvSpPr txBox="1"/>
          <p:nvPr/>
        </p:nvSpPr>
        <p:spPr>
          <a:xfrm>
            <a:off x="3141826" y="464695"/>
            <a:ext cx="5908348" cy="715402"/>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lt1"/>
              </a:buClr>
              <a:buSzPts val="3600"/>
              <a:buFont typeface="Lato"/>
              <a:buNone/>
            </a:pPr>
            <a:r>
              <a:rPr lang="en-US" sz="3600">
                <a:solidFill>
                  <a:schemeClr val="lt1"/>
                </a:solidFill>
                <a:latin typeface="Lato"/>
                <a:ea typeface="Lato"/>
                <a:cs typeface="Lato"/>
                <a:sym typeface="Lato"/>
              </a:rPr>
              <a:t>OUR PROCESS IS SIMPLE</a:t>
            </a:r>
            <a:endParaRPr sz="3600">
              <a:solidFill>
                <a:schemeClr val="lt1"/>
              </a:solidFill>
              <a:latin typeface="Lato"/>
              <a:ea typeface="Lato"/>
              <a:cs typeface="Lato"/>
              <a:sym typeface="Lato"/>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0" name="Shape 180"/>
        <p:cNvGrpSpPr/>
        <p:nvPr/>
      </p:nvGrpSpPr>
      <p:grpSpPr>
        <a:xfrm>
          <a:off x="0" y="0"/>
          <a:ext cx="0" cy="0"/>
          <a:chOff x="0" y="0"/>
          <a:chExt cx="0" cy="0"/>
        </a:xfrm>
      </p:grpSpPr>
      <p:sp>
        <p:nvSpPr>
          <p:cNvPr id="181" name="Google Shape;181;p11"/>
          <p:cNvSpPr txBox="1"/>
          <p:nvPr/>
        </p:nvSpPr>
        <p:spPr>
          <a:xfrm>
            <a:off x="76657" y="22565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lt1"/>
              </a:buClr>
              <a:buSzPts val="2400"/>
              <a:buFont typeface="Arial"/>
              <a:buNone/>
            </a:pPr>
            <a:r>
              <a:rPr lang="en-US" sz="2400">
                <a:solidFill>
                  <a:schemeClr val="lt1"/>
                </a:solidFill>
                <a:latin typeface="Lato"/>
                <a:ea typeface="Lato"/>
                <a:cs typeface="Lato"/>
                <a:sym typeface="Lato"/>
              </a:rPr>
              <a:t>	WEBSITE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lt1"/>
              </a:solidFill>
              <a:latin typeface="Muli"/>
              <a:ea typeface="Muli"/>
              <a:cs typeface="Muli"/>
              <a:sym typeface="Muli"/>
            </a:endParaRPr>
          </a:p>
          <a:p>
            <a:pPr indent="-228600" lvl="0" marL="228600" marR="0" rtl="0" algn="just">
              <a:lnSpc>
                <a:spcPct val="90000"/>
              </a:lnSpc>
              <a:spcBef>
                <a:spcPts val="0"/>
              </a:spcBef>
              <a:spcAft>
                <a:spcPts val="0"/>
              </a:spcAft>
              <a:buClr>
                <a:schemeClr val="lt1"/>
              </a:buClr>
              <a:buSzPts val="2000"/>
              <a:buFont typeface="Arial"/>
              <a:buNone/>
            </a:pPr>
            <a:r>
              <a:rPr lang="en-US" sz="2000">
                <a:solidFill>
                  <a:schemeClr val="lt1"/>
                </a:solidFill>
                <a:latin typeface="Muli"/>
                <a:ea typeface="Muli"/>
                <a:cs typeface="Muli"/>
                <a:sym typeface="Muli"/>
              </a:rPr>
              <a:t>	</a:t>
            </a:r>
            <a:r>
              <a:rPr lang="en-US" sz="1600">
                <a:solidFill>
                  <a:schemeClr val="lt1"/>
                </a:solidFill>
                <a:latin typeface="Lato"/>
                <a:ea typeface="Lato"/>
                <a:cs typeface="Lato"/>
                <a:sym typeface="Lato"/>
              </a:rPr>
              <a:t>Here you can showcase and explain your app, website or software. Here you can showcase and explain your app, website or software. Here you can showcase and explain your app, website or software</a:t>
            </a:r>
            <a:r>
              <a:rPr lang="en-US" sz="2000">
                <a:solidFill>
                  <a:schemeClr val="lt1"/>
                </a:solidFill>
                <a:latin typeface="Lato"/>
                <a:ea typeface="Lato"/>
                <a:cs typeface="Lato"/>
                <a:sym typeface="Lato"/>
              </a:rPr>
              <a:t>.</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p:txBody>
      </p:sp>
      <p:sp>
        <p:nvSpPr>
          <p:cNvPr id="182" name="Google Shape;182;p11"/>
          <p:cNvSpPr/>
          <p:nvPr/>
        </p:nvSpPr>
        <p:spPr>
          <a:xfrm>
            <a:off x="5078826" y="1259416"/>
            <a:ext cx="6217824" cy="4840646"/>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rgbClr val="A5A5A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183" name="Google Shape;183;p11"/>
          <p:cNvSpPr/>
          <p:nvPr/>
        </p:nvSpPr>
        <p:spPr>
          <a:xfrm>
            <a:off x="5326721" y="1529542"/>
            <a:ext cx="5706179" cy="3620377"/>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87" name="Shape 187"/>
        <p:cNvGrpSpPr/>
        <p:nvPr/>
      </p:nvGrpSpPr>
      <p:grpSpPr>
        <a:xfrm>
          <a:off x="0" y="0"/>
          <a:ext cx="0" cy="0"/>
          <a:chOff x="0" y="0"/>
          <a:chExt cx="0" cy="0"/>
        </a:xfrm>
      </p:grpSpPr>
      <p:sp>
        <p:nvSpPr>
          <p:cNvPr id="188" name="Google Shape;188;p12"/>
          <p:cNvSpPr/>
          <p:nvPr/>
        </p:nvSpPr>
        <p:spPr>
          <a:xfrm>
            <a:off x="6132820" y="274237"/>
            <a:ext cx="3106429" cy="6233320"/>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cap="flat" cmpd="sng" w="9525">
            <a:solidFill>
              <a:srgbClr val="A5A5A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189" name="Google Shape;189;p12"/>
          <p:cNvSpPr/>
          <p:nvPr/>
        </p:nvSpPr>
        <p:spPr>
          <a:xfrm>
            <a:off x="6267115" y="816900"/>
            <a:ext cx="2837840" cy="5024040"/>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190" name="Google Shape;190;p12"/>
          <p:cNvSpPr txBox="1"/>
          <p:nvPr/>
        </p:nvSpPr>
        <p:spPr>
          <a:xfrm>
            <a:off x="0" y="2218294"/>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lt1"/>
              </a:buClr>
              <a:buSzPts val="2400"/>
              <a:buFont typeface="Arial"/>
              <a:buNone/>
            </a:pPr>
            <a:r>
              <a:rPr lang="en-US" sz="2400">
                <a:solidFill>
                  <a:schemeClr val="lt1"/>
                </a:solidFill>
                <a:latin typeface="Lato"/>
                <a:ea typeface="Lato"/>
                <a:cs typeface="Lato"/>
                <a:sym typeface="Lato"/>
              </a:rPr>
              <a:t>	ANDROID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lt1"/>
              </a:solidFill>
              <a:latin typeface="Muli"/>
              <a:ea typeface="Muli"/>
              <a:cs typeface="Muli"/>
              <a:sym typeface="Muli"/>
            </a:endParaRPr>
          </a:p>
          <a:p>
            <a:pPr indent="-228600" lvl="0" marL="228600" marR="0" rtl="0" algn="just">
              <a:lnSpc>
                <a:spcPct val="90000"/>
              </a:lnSpc>
              <a:spcBef>
                <a:spcPts val="0"/>
              </a:spcBef>
              <a:spcAft>
                <a:spcPts val="0"/>
              </a:spcAft>
              <a:buClr>
                <a:schemeClr val="lt1"/>
              </a:buClr>
              <a:buSzPts val="2000"/>
              <a:buFont typeface="Arial"/>
              <a:buNone/>
            </a:pPr>
            <a:r>
              <a:rPr lang="en-US" sz="2000">
                <a:solidFill>
                  <a:schemeClr val="lt1"/>
                </a:solidFill>
                <a:latin typeface="Muli"/>
                <a:ea typeface="Muli"/>
                <a:cs typeface="Muli"/>
                <a:sym typeface="Muli"/>
              </a:rPr>
              <a:t>	</a:t>
            </a:r>
            <a:r>
              <a:rPr lang="en-US" sz="1600">
                <a:solidFill>
                  <a:schemeClr val="lt1"/>
                </a:solidFill>
                <a:latin typeface="Lato"/>
                <a:ea typeface="Lato"/>
                <a:cs typeface="Lato"/>
                <a:sym typeface="La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4" name="Shape 194"/>
        <p:cNvGrpSpPr/>
        <p:nvPr/>
      </p:nvGrpSpPr>
      <p:grpSpPr>
        <a:xfrm>
          <a:off x="0" y="0"/>
          <a:ext cx="0" cy="0"/>
          <a:chOff x="0" y="0"/>
          <a:chExt cx="0" cy="0"/>
        </a:xfrm>
      </p:grpSpPr>
      <p:sp>
        <p:nvSpPr>
          <p:cNvPr id="195" name="Google Shape;195;p13"/>
          <p:cNvSpPr txBox="1"/>
          <p:nvPr/>
        </p:nvSpPr>
        <p:spPr>
          <a:xfrm>
            <a:off x="0" y="23708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lt1"/>
              </a:buClr>
              <a:buSzPts val="2400"/>
              <a:buFont typeface="Arial"/>
              <a:buNone/>
            </a:pPr>
            <a:r>
              <a:rPr lang="en-US" sz="2400">
                <a:solidFill>
                  <a:schemeClr val="lt1"/>
                </a:solidFill>
                <a:latin typeface="Lato"/>
                <a:ea typeface="Lato"/>
                <a:cs typeface="Lato"/>
                <a:sym typeface="Lato"/>
              </a:rPr>
              <a:t>	iPhone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lt1"/>
              </a:solidFill>
              <a:latin typeface="Muli"/>
              <a:ea typeface="Muli"/>
              <a:cs typeface="Muli"/>
              <a:sym typeface="Muli"/>
            </a:endParaRPr>
          </a:p>
          <a:p>
            <a:pPr indent="-228600" lvl="0" marL="228600" marR="0" rtl="0" algn="just">
              <a:lnSpc>
                <a:spcPct val="90000"/>
              </a:lnSpc>
              <a:spcBef>
                <a:spcPts val="0"/>
              </a:spcBef>
              <a:spcAft>
                <a:spcPts val="0"/>
              </a:spcAft>
              <a:buClr>
                <a:schemeClr val="lt1"/>
              </a:buClr>
              <a:buSzPts val="2000"/>
              <a:buFont typeface="Arial"/>
              <a:buNone/>
            </a:pPr>
            <a:r>
              <a:rPr lang="en-US" sz="2000">
                <a:solidFill>
                  <a:schemeClr val="lt1"/>
                </a:solidFill>
                <a:latin typeface="Muli"/>
                <a:ea typeface="Muli"/>
                <a:cs typeface="Muli"/>
                <a:sym typeface="Muli"/>
              </a:rPr>
              <a:t>	</a:t>
            </a:r>
            <a:r>
              <a:rPr lang="en-US" sz="1600">
                <a:solidFill>
                  <a:schemeClr val="lt1"/>
                </a:solidFill>
                <a:latin typeface="Lato"/>
                <a:ea typeface="Lato"/>
                <a:cs typeface="Lato"/>
                <a:sym typeface="La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p:txBody>
      </p:sp>
      <p:sp>
        <p:nvSpPr>
          <p:cNvPr id="196" name="Google Shape;196;p13"/>
          <p:cNvSpPr/>
          <p:nvPr/>
        </p:nvSpPr>
        <p:spPr>
          <a:xfrm>
            <a:off x="6388419" y="131003"/>
            <a:ext cx="3041331" cy="6400261"/>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cap="flat" cmpd="sng" w="9525">
            <a:solidFill>
              <a:srgbClr val="A5A5A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lt1"/>
              </a:solidFill>
              <a:latin typeface="Lato"/>
              <a:ea typeface="Lato"/>
              <a:cs typeface="Lato"/>
              <a:sym typeface="Lato"/>
            </a:endParaRPr>
          </a:p>
        </p:txBody>
      </p:sp>
      <p:sp>
        <p:nvSpPr>
          <p:cNvPr id="197" name="Google Shape;197;p13"/>
          <p:cNvSpPr/>
          <p:nvPr/>
        </p:nvSpPr>
        <p:spPr>
          <a:xfrm>
            <a:off x="6610054" y="1042730"/>
            <a:ext cx="2598059" cy="4576804"/>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chemeClr val="lt1"/>
              </a:buClr>
              <a:buSzPts val="1000"/>
              <a:buFont typeface="Muli"/>
              <a:buNone/>
            </a:pPr>
            <a:r>
              <a:rPr lang="en-US" sz="1000">
                <a:solidFill>
                  <a:schemeClr val="lt1"/>
                </a:solidFill>
                <a:latin typeface="Muli"/>
                <a:ea typeface="Muli"/>
                <a:cs typeface="Muli"/>
                <a:sym typeface="Muli"/>
              </a:rPr>
              <a:t>Place your screenshot here</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1" name="Shape 201"/>
        <p:cNvGrpSpPr/>
        <p:nvPr/>
      </p:nvGrpSpPr>
      <p:grpSpPr>
        <a:xfrm>
          <a:off x="0" y="0"/>
          <a:ext cx="0" cy="0"/>
          <a:chOff x="0" y="0"/>
          <a:chExt cx="0" cy="0"/>
        </a:xfrm>
      </p:grpSpPr>
      <p:sp>
        <p:nvSpPr>
          <p:cNvPr id="202" name="Google Shape;202;p14"/>
          <p:cNvSpPr txBox="1"/>
          <p:nvPr/>
        </p:nvSpPr>
        <p:spPr>
          <a:xfrm>
            <a:off x="0" y="2142287"/>
            <a:ext cx="4101900" cy="2421407"/>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lt1"/>
              </a:buClr>
              <a:buSzPts val="2400"/>
              <a:buFont typeface="Arial"/>
              <a:buNone/>
            </a:pPr>
            <a:r>
              <a:rPr lang="en-US" sz="2400">
                <a:solidFill>
                  <a:schemeClr val="lt1"/>
                </a:solidFill>
                <a:latin typeface="Lato"/>
                <a:ea typeface="Lato"/>
                <a:cs typeface="Lato"/>
                <a:sym typeface="Lato"/>
              </a:rPr>
              <a:t>	TABLET PROJECT</a:t>
            </a:r>
            <a:endParaRPr/>
          </a:p>
          <a:p>
            <a:pPr indent="-228600" lvl="0" marL="228600" marR="0" rtl="0" algn="l">
              <a:lnSpc>
                <a:spcPct val="90000"/>
              </a:lnSpc>
              <a:spcBef>
                <a:spcPts val="0"/>
              </a:spcBef>
              <a:spcAft>
                <a:spcPts val="0"/>
              </a:spcAft>
              <a:buClr>
                <a:schemeClr val="dk1"/>
              </a:buClr>
              <a:buSzPts val="2000"/>
              <a:buFont typeface="Arial"/>
              <a:buNone/>
            </a:pPr>
            <a:r>
              <a:t/>
            </a:r>
            <a:endParaRPr b="1" sz="2000">
              <a:solidFill>
                <a:schemeClr val="lt1"/>
              </a:solidFill>
              <a:latin typeface="Muli"/>
              <a:ea typeface="Muli"/>
              <a:cs typeface="Muli"/>
              <a:sym typeface="Muli"/>
            </a:endParaRPr>
          </a:p>
          <a:p>
            <a:pPr indent="-228600" lvl="0" marL="228600" marR="0" rtl="0" algn="just">
              <a:lnSpc>
                <a:spcPct val="90000"/>
              </a:lnSpc>
              <a:spcBef>
                <a:spcPts val="0"/>
              </a:spcBef>
              <a:spcAft>
                <a:spcPts val="0"/>
              </a:spcAft>
              <a:buClr>
                <a:schemeClr val="lt1"/>
              </a:buClr>
              <a:buSzPts val="2000"/>
              <a:buFont typeface="Arial"/>
              <a:buNone/>
            </a:pPr>
            <a:r>
              <a:rPr lang="en-US" sz="2000">
                <a:solidFill>
                  <a:schemeClr val="lt1"/>
                </a:solidFill>
                <a:latin typeface="Muli"/>
                <a:ea typeface="Muli"/>
                <a:cs typeface="Muli"/>
                <a:sym typeface="Muli"/>
              </a:rPr>
              <a:t>	</a:t>
            </a:r>
            <a:r>
              <a:rPr lang="en-US" sz="1600">
                <a:solidFill>
                  <a:schemeClr val="lt1"/>
                </a:solidFill>
                <a:latin typeface="Lato"/>
                <a:ea typeface="Lato"/>
                <a:cs typeface="Lato"/>
                <a:sym typeface="Lato"/>
              </a:rPr>
              <a:t>Here you can showcase and explain your app, website or software. Here you can showcase and explain your app, website or software. Here you can showcase and explain your app, website or software.</a:t>
            </a:r>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chemeClr val="lt1"/>
              </a:solidFill>
              <a:latin typeface="Lato"/>
              <a:ea typeface="Lato"/>
              <a:cs typeface="Lato"/>
              <a:sym typeface="Lato"/>
            </a:endParaRPr>
          </a:p>
        </p:txBody>
      </p:sp>
      <p:sp>
        <p:nvSpPr>
          <p:cNvPr id="203" name="Google Shape;203;p14"/>
          <p:cNvSpPr/>
          <p:nvPr/>
        </p:nvSpPr>
        <p:spPr>
          <a:xfrm>
            <a:off x="5557126" y="500314"/>
            <a:ext cx="4139324" cy="5854049"/>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cap="flat" cmpd="sng" w="9525">
            <a:solidFill>
              <a:srgbClr val="A5A5A5"/>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chemeClr val="dk1"/>
              </a:solidFill>
              <a:latin typeface="Lato"/>
              <a:ea typeface="Lato"/>
              <a:cs typeface="Lato"/>
              <a:sym typeface="Lato"/>
            </a:endParaRPr>
          </a:p>
        </p:txBody>
      </p:sp>
      <p:sp>
        <p:nvSpPr>
          <p:cNvPr id="204" name="Google Shape;204;p14"/>
          <p:cNvSpPr/>
          <p:nvPr/>
        </p:nvSpPr>
        <p:spPr>
          <a:xfrm>
            <a:off x="5853138" y="1043061"/>
            <a:ext cx="3577252" cy="4789505"/>
          </a:xfrm>
          <a:prstGeom prst="rect">
            <a:avLst/>
          </a:prstGeom>
          <a:solidFill>
            <a:srgbClr val="000714">
              <a:alpha val="25098"/>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091CE">
            <a:alpha val="43921"/>
          </a:srgbClr>
        </a:solidFill>
      </p:bgPr>
    </p:bg>
    <p:spTree>
      <p:nvGrpSpPr>
        <p:cNvPr id="208" name="Shape 208"/>
        <p:cNvGrpSpPr/>
        <p:nvPr/>
      </p:nvGrpSpPr>
      <p:grpSpPr>
        <a:xfrm>
          <a:off x="0" y="0"/>
          <a:ext cx="0" cy="0"/>
          <a:chOff x="0" y="0"/>
          <a:chExt cx="0" cy="0"/>
        </a:xfrm>
      </p:grpSpPr>
      <p:grpSp>
        <p:nvGrpSpPr>
          <p:cNvPr id="209" name="Google Shape;209;p15"/>
          <p:cNvGrpSpPr/>
          <p:nvPr/>
        </p:nvGrpSpPr>
        <p:grpSpPr>
          <a:xfrm>
            <a:off x="4572584" y="409303"/>
            <a:ext cx="442856" cy="560078"/>
            <a:chOff x="584925" y="238125"/>
            <a:chExt cx="415200" cy="525100"/>
          </a:xfrm>
        </p:grpSpPr>
        <p:sp>
          <p:nvSpPr>
            <p:cNvPr id="210" name="Google Shape;210;p15"/>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1" name="Google Shape;211;p15"/>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2" name="Google Shape;212;p15"/>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3" name="Google Shape;213;p15"/>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4" name="Google Shape;214;p15"/>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5" name="Google Shape;215;p15"/>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16" name="Google Shape;216;p15"/>
          <p:cNvGrpSpPr/>
          <p:nvPr/>
        </p:nvGrpSpPr>
        <p:grpSpPr>
          <a:xfrm>
            <a:off x="5275909" y="490686"/>
            <a:ext cx="474134" cy="394699"/>
            <a:chOff x="1244325" y="314425"/>
            <a:chExt cx="444525" cy="370050"/>
          </a:xfrm>
        </p:grpSpPr>
        <p:sp>
          <p:nvSpPr>
            <p:cNvPr id="217" name="Google Shape;217;p15"/>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18" name="Google Shape;218;p15"/>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19" name="Google Shape;219;p15"/>
          <p:cNvGrpSpPr/>
          <p:nvPr/>
        </p:nvGrpSpPr>
        <p:grpSpPr>
          <a:xfrm>
            <a:off x="6005312" y="488738"/>
            <a:ext cx="453311" cy="398593"/>
            <a:chOff x="1928175" y="312600"/>
            <a:chExt cx="425000" cy="373700"/>
          </a:xfrm>
        </p:grpSpPr>
        <p:sp>
          <p:nvSpPr>
            <p:cNvPr id="220" name="Google Shape;220;p15"/>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21" name="Google Shape;221;p15"/>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222" name="Google Shape;222;p15"/>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23" name="Google Shape;223;p15"/>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224" name="Google Shape;224;p15"/>
          <p:cNvGrpSpPr/>
          <p:nvPr/>
        </p:nvGrpSpPr>
        <p:grpSpPr>
          <a:xfrm>
            <a:off x="8128377" y="467913"/>
            <a:ext cx="521040" cy="440270"/>
            <a:chOff x="3918650" y="293075"/>
            <a:chExt cx="488500" cy="412775"/>
          </a:xfrm>
        </p:grpSpPr>
        <p:sp>
          <p:nvSpPr>
            <p:cNvPr id="225" name="Google Shape;225;p15"/>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26" name="Google Shape;226;p15"/>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27" name="Google Shape;227;p15"/>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28" name="Google Shape;228;p15"/>
          <p:cNvGrpSpPr/>
          <p:nvPr/>
        </p:nvGrpSpPr>
        <p:grpSpPr>
          <a:xfrm>
            <a:off x="8893592" y="434688"/>
            <a:ext cx="428564" cy="506693"/>
            <a:chOff x="4636075" y="261925"/>
            <a:chExt cx="401800" cy="475050"/>
          </a:xfrm>
        </p:grpSpPr>
        <p:sp>
          <p:nvSpPr>
            <p:cNvPr id="229" name="Google Shape;229;p15"/>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0" name="Google Shape;230;p15"/>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1" name="Google Shape;231;p15"/>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2" name="Google Shape;232;p15"/>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233" name="Google Shape;233;p15"/>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234" name="Google Shape;234;p15"/>
          <p:cNvGrpSpPr/>
          <p:nvPr/>
        </p:nvGrpSpPr>
        <p:grpSpPr>
          <a:xfrm>
            <a:off x="10330906" y="477032"/>
            <a:ext cx="429845" cy="421365"/>
            <a:chOff x="5983625" y="301625"/>
            <a:chExt cx="403000" cy="395050"/>
          </a:xfrm>
        </p:grpSpPr>
        <p:sp>
          <p:nvSpPr>
            <p:cNvPr id="235" name="Google Shape;235;p15"/>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6" name="Google Shape;236;p15"/>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7" name="Google Shape;237;p15"/>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8" name="Google Shape;238;p15"/>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39" name="Google Shape;239;p15"/>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0" name="Google Shape;240;p15"/>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1" name="Google Shape;241;p15"/>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2" name="Google Shape;242;p15"/>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3" name="Google Shape;243;p15"/>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4" name="Google Shape;244;p15"/>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5" name="Google Shape;245;p15"/>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6" name="Google Shape;246;p15"/>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7" name="Google Shape;247;p15"/>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8" name="Google Shape;248;p15"/>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49" name="Google Shape;249;p15"/>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0" name="Google Shape;250;p15"/>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1" name="Google Shape;251;p15"/>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2" name="Google Shape;252;p15"/>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3" name="Google Shape;253;p15"/>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4" name="Google Shape;254;p15"/>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55" name="Google Shape;255;p15"/>
          <p:cNvGrpSpPr/>
          <p:nvPr/>
        </p:nvGrpSpPr>
        <p:grpSpPr>
          <a:xfrm>
            <a:off x="11053136" y="473753"/>
            <a:ext cx="423338" cy="422697"/>
            <a:chOff x="6660750" y="298550"/>
            <a:chExt cx="396900" cy="396300"/>
          </a:xfrm>
        </p:grpSpPr>
        <p:sp>
          <p:nvSpPr>
            <p:cNvPr id="256" name="Google Shape;256;p15"/>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57" name="Google Shape;257;p15"/>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58" name="Google Shape;258;p15"/>
          <p:cNvGrpSpPr/>
          <p:nvPr/>
        </p:nvGrpSpPr>
        <p:grpSpPr>
          <a:xfrm>
            <a:off x="4572584" y="1139346"/>
            <a:ext cx="442856" cy="535999"/>
            <a:chOff x="584925" y="922575"/>
            <a:chExt cx="415200" cy="502525"/>
          </a:xfrm>
        </p:grpSpPr>
        <p:sp>
          <p:nvSpPr>
            <p:cNvPr id="259" name="Google Shape;259;p15"/>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0" name="Google Shape;260;p15"/>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1" name="Google Shape;261;p15"/>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62" name="Google Shape;262;p15"/>
          <p:cNvGrpSpPr/>
          <p:nvPr/>
        </p:nvGrpSpPr>
        <p:grpSpPr>
          <a:xfrm>
            <a:off x="5278521" y="1126973"/>
            <a:ext cx="468936" cy="558797"/>
            <a:chOff x="1246775" y="910975"/>
            <a:chExt cx="439650" cy="523900"/>
          </a:xfrm>
        </p:grpSpPr>
        <p:sp>
          <p:nvSpPr>
            <p:cNvPr id="263" name="Google Shape;263;p15"/>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4" name="Google Shape;264;p15"/>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5" name="Google Shape;265;p15"/>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66" name="Google Shape;266;p15"/>
          <p:cNvGrpSpPr/>
          <p:nvPr/>
        </p:nvGrpSpPr>
        <p:grpSpPr>
          <a:xfrm>
            <a:off x="6003365" y="1216836"/>
            <a:ext cx="457203" cy="380354"/>
            <a:chOff x="1926350" y="995225"/>
            <a:chExt cx="428650" cy="356600"/>
          </a:xfrm>
        </p:grpSpPr>
        <p:sp>
          <p:nvSpPr>
            <p:cNvPr id="267" name="Google Shape;267;p15"/>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8" name="Google Shape;268;p15"/>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69" name="Google Shape;269;p15"/>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70" name="Google Shape;270;p15"/>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271" name="Google Shape;271;p15"/>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72" name="Google Shape;272;p15"/>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73" name="Google Shape;273;p15"/>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74" name="Google Shape;274;p15"/>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275" name="Google Shape;275;p15"/>
          <p:cNvGrpSpPr/>
          <p:nvPr/>
        </p:nvGrpSpPr>
        <p:grpSpPr>
          <a:xfrm>
            <a:off x="9604116" y="1188197"/>
            <a:ext cx="445470" cy="446110"/>
            <a:chOff x="5302225" y="968375"/>
            <a:chExt cx="417650" cy="418250"/>
          </a:xfrm>
        </p:grpSpPr>
        <p:sp>
          <p:nvSpPr>
            <p:cNvPr id="276" name="Google Shape;276;p15"/>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77" name="Google Shape;277;p15"/>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78" name="Google Shape;278;p15"/>
          <p:cNvGrpSpPr/>
          <p:nvPr/>
        </p:nvGrpSpPr>
        <p:grpSpPr>
          <a:xfrm>
            <a:off x="10269682" y="1138039"/>
            <a:ext cx="552291" cy="537946"/>
            <a:chOff x="5926225" y="921350"/>
            <a:chExt cx="517800" cy="504350"/>
          </a:xfrm>
        </p:grpSpPr>
        <p:sp>
          <p:nvSpPr>
            <p:cNvPr id="279" name="Google Shape;279;p15"/>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80" name="Google Shape;280;p15"/>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81" name="Google Shape;281;p15"/>
          <p:cNvGrpSpPr/>
          <p:nvPr/>
        </p:nvGrpSpPr>
        <p:grpSpPr>
          <a:xfrm>
            <a:off x="11006898" y="1148466"/>
            <a:ext cx="515813" cy="517121"/>
            <a:chOff x="6617400" y="931125"/>
            <a:chExt cx="483600" cy="484825"/>
          </a:xfrm>
        </p:grpSpPr>
        <p:sp>
          <p:nvSpPr>
            <p:cNvPr id="282" name="Google Shape;282;p15"/>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83" name="Google Shape;283;p15"/>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84" name="Google Shape;284;p15"/>
          <p:cNvGrpSpPr/>
          <p:nvPr/>
        </p:nvGrpSpPr>
        <p:grpSpPr>
          <a:xfrm>
            <a:off x="4545226" y="1951438"/>
            <a:ext cx="497574" cy="349102"/>
            <a:chOff x="559275" y="1683950"/>
            <a:chExt cx="466500" cy="327300"/>
          </a:xfrm>
        </p:grpSpPr>
        <p:sp>
          <p:nvSpPr>
            <p:cNvPr id="285" name="Google Shape;285;p15"/>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86" name="Google Shape;286;p15"/>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87" name="Google Shape;287;p15"/>
          <p:cNvGrpSpPr/>
          <p:nvPr/>
        </p:nvGrpSpPr>
        <p:grpSpPr>
          <a:xfrm>
            <a:off x="5264204" y="1882429"/>
            <a:ext cx="497574" cy="487148"/>
            <a:chOff x="1233350" y="1619250"/>
            <a:chExt cx="466500" cy="456725"/>
          </a:xfrm>
        </p:grpSpPr>
        <p:sp>
          <p:nvSpPr>
            <p:cNvPr id="288" name="Google Shape;288;p15"/>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89" name="Google Shape;289;p15"/>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90" name="Google Shape;290;p15"/>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91" name="Google Shape;291;p15"/>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92" name="Google Shape;292;p15"/>
          <p:cNvGrpSpPr/>
          <p:nvPr/>
        </p:nvGrpSpPr>
        <p:grpSpPr>
          <a:xfrm>
            <a:off x="5998805" y="1892827"/>
            <a:ext cx="466322" cy="466322"/>
            <a:chOff x="1922075" y="1629000"/>
            <a:chExt cx="437200" cy="437200"/>
          </a:xfrm>
        </p:grpSpPr>
        <p:sp>
          <p:nvSpPr>
            <p:cNvPr id="293" name="Google Shape;293;p15"/>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94" name="Google Shape;294;p15"/>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295" name="Google Shape;295;p15"/>
          <p:cNvGrpSpPr/>
          <p:nvPr/>
        </p:nvGrpSpPr>
        <p:grpSpPr>
          <a:xfrm>
            <a:off x="6715837" y="1890882"/>
            <a:ext cx="470214" cy="470215"/>
            <a:chOff x="2594325" y="1627175"/>
            <a:chExt cx="440850" cy="440850"/>
          </a:xfrm>
        </p:grpSpPr>
        <p:sp>
          <p:nvSpPr>
            <p:cNvPr id="296" name="Google Shape;296;p15"/>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97" name="Google Shape;297;p15"/>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298" name="Google Shape;298;p15"/>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299" name="Google Shape;299;p15"/>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00" name="Google Shape;300;p15"/>
          <p:cNvGrpSpPr/>
          <p:nvPr/>
        </p:nvGrpSpPr>
        <p:grpSpPr>
          <a:xfrm>
            <a:off x="8198081" y="1855709"/>
            <a:ext cx="381633" cy="540558"/>
            <a:chOff x="3984000" y="1594200"/>
            <a:chExt cx="357800" cy="506800"/>
          </a:xfrm>
        </p:grpSpPr>
        <p:sp>
          <p:nvSpPr>
            <p:cNvPr id="301" name="Google Shape;301;p15"/>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02" name="Google Shape;302;p15"/>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03" name="Google Shape;303;p15"/>
          <p:cNvGrpSpPr/>
          <p:nvPr/>
        </p:nvGrpSpPr>
        <p:grpSpPr>
          <a:xfrm>
            <a:off x="8856475" y="1971623"/>
            <a:ext cx="502800" cy="308731"/>
            <a:chOff x="4601275" y="1702875"/>
            <a:chExt cx="471400" cy="289450"/>
          </a:xfrm>
        </p:grpSpPr>
        <p:sp>
          <p:nvSpPr>
            <p:cNvPr id="304" name="Google Shape;304;p15"/>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05" name="Google Shape;305;p15"/>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06" name="Google Shape;306;p15"/>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07" name="Google Shape;307;p15"/>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08" name="Google Shape;308;p15"/>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09" name="Google Shape;309;p15"/>
          <p:cNvGrpSpPr/>
          <p:nvPr/>
        </p:nvGrpSpPr>
        <p:grpSpPr>
          <a:xfrm>
            <a:off x="9599556" y="1896080"/>
            <a:ext cx="454589" cy="459816"/>
            <a:chOff x="5297950" y="1632050"/>
            <a:chExt cx="426200" cy="431100"/>
          </a:xfrm>
        </p:grpSpPr>
        <p:sp>
          <p:nvSpPr>
            <p:cNvPr id="310" name="Google Shape;310;p15"/>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11" name="Google Shape;311;p15"/>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12" name="Google Shape;312;p15"/>
          <p:cNvGrpSpPr/>
          <p:nvPr/>
        </p:nvGrpSpPr>
        <p:grpSpPr>
          <a:xfrm>
            <a:off x="10317227" y="1882429"/>
            <a:ext cx="457203" cy="487148"/>
            <a:chOff x="5970800" y="1619250"/>
            <a:chExt cx="428650" cy="456725"/>
          </a:xfrm>
        </p:grpSpPr>
        <p:sp>
          <p:nvSpPr>
            <p:cNvPr id="313" name="Google Shape;313;p15"/>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14" name="Google Shape;314;p15"/>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15" name="Google Shape;315;p15"/>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16" name="Google Shape;316;p15"/>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17" name="Google Shape;317;p15"/>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18" name="Google Shape;318;p15"/>
          <p:cNvGrpSpPr/>
          <p:nvPr/>
        </p:nvGrpSpPr>
        <p:grpSpPr>
          <a:xfrm>
            <a:off x="11015377" y="1876562"/>
            <a:ext cx="512533" cy="467601"/>
            <a:chOff x="6625350" y="1613750"/>
            <a:chExt cx="480525" cy="438400"/>
          </a:xfrm>
        </p:grpSpPr>
        <p:sp>
          <p:nvSpPr>
            <p:cNvPr id="319" name="Google Shape;319;p15"/>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0" name="Google Shape;320;p15"/>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1" name="Google Shape;321;p15"/>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2" name="Google Shape;322;p15"/>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3" name="Google Shape;323;p15"/>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24" name="Google Shape;324;p15"/>
          <p:cNvGrpSpPr/>
          <p:nvPr/>
        </p:nvGrpSpPr>
        <p:grpSpPr>
          <a:xfrm>
            <a:off x="4600583" y="2637216"/>
            <a:ext cx="386860" cy="415525"/>
            <a:chOff x="611175" y="2326900"/>
            <a:chExt cx="362700" cy="389575"/>
          </a:xfrm>
        </p:grpSpPr>
        <p:sp>
          <p:nvSpPr>
            <p:cNvPr id="325" name="Google Shape;325;p15"/>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6" name="Google Shape;326;p15"/>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7" name="Google Shape;327;p15"/>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28" name="Google Shape;328;p15"/>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329" name="Google Shape;329;p15"/>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30" name="Google Shape;330;p15"/>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31" name="Google Shape;331;p15"/>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32" name="Google Shape;332;p15"/>
          <p:cNvGrpSpPr/>
          <p:nvPr/>
        </p:nvGrpSpPr>
        <p:grpSpPr>
          <a:xfrm>
            <a:off x="7561153" y="2570793"/>
            <a:ext cx="217535" cy="543171"/>
            <a:chOff x="3386850" y="2264625"/>
            <a:chExt cx="203950" cy="509250"/>
          </a:xfrm>
        </p:grpSpPr>
        <p:sp>
          <p:nvSpPr>
            <p:cNvPr id="333" name="Google Shape;333;p15"/>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34" name="Google Shape;334;p15"/>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35" name="Google Shape;335;p15"/>
          <p:cNvGrpSpPr/>
          <p:nvPr/>
        </p:nvGrpSpPr>
        <p:grpSpPr>
          <a:xfrm>
            <a:off x="9018652" y="2639830"/>
            <a:ext cx="178443" cy="405099"/>
            <a:chOff x="4753325" y="2329350"/>
            <a:chExt cx="167300" cy="379800"/>
          </a:xfrm>
        </p:grpSpPr>
        <p:sp>
          <p:nvSpPr>
            <p:cNvPr id="336" name="Google Shape;336;p15"/>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37" name="Google Shape;337;p15"/>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38" name="Google Shape;338;p15"/>
          <p:cNvGrpSpPr/>
          <p:nvPr/>
        </p:nvGrpSpPr>
        <p:grpSpPr>
          <a:xfrm>
            <a:off x="8296395" y="2573379"/>
            <a:ext cx="185002" cy="537971"/>
            <a:chOff x="4076175" y="2267050"/>
            <a:chExt cx="173450" cy="504375"/>
          </a:xfrm>
        </p:grpSpPr>
        <p:sp>
          <p:nvSpPr>
            <p:cNvPr id="339" name="Google Shape;339;p15"/>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40" name="Google Shape;340;p15"/>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341" name="Google Shape;341;p15"/>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42" name="Google Shape;342;p15"/>
          <p:cNvGrpSpPr/>
          <p:nvPr/>
        </p:nvGrpSpPr>
        <p:grpSpPr>
          <a:xfrm>
            <a:off x="10321786" y="2637857"/>
            <a:ext cx="448083" cy="414219"/>
            <a:chOff x="5975075" y="2327500"/>
            <a:chExt cx="420100" cy="388350"/>
          </a:xfrm>
        </p:grpSpPr>
        <p:sp>
          <p:nvSpPr>
            <p:cNvPr id="343" name="Google Shape;343;p15"/>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44" name="Google Shape;344;p15"/>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45" name="Google Shape;345;p15"/>
          <p:cNvGrpSpPr/>
          <p:nvPr/>
        </p:nvGrpSpPr>
        <p:grpSpPr>
          <a:xfrm>
            <a:off x="11127371" y="2625483"/>
            <a:ext cx="274865" cy="448083"/>
            <a:chOff x="6730350" y="2315900"/>
            <a:chExt cx="257700" cy="420100"/>
          </a:xfrm>
        </p:grpSpPr>
        <p:sp>
          <p:nvSpPr>
            <p:cNvPr id="346" name="Google Shape;346;p15"/>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47" name="Google Shape;347;p15"/>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48" name="Google Shape;348;p15"/>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49" name="Google Shape;349;p15"/>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50" name="Google Shape;350;p15"/>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51" name="Google Shape;351;p15"/>
          <p:cNvGrpSpPr/>
          <p:nvPr/>
        </p:nvGrpSpPr>
        <p:grpSpPr>
          <a:xfrm>
            <a:off x="4724310" y="3309955"/>
            <a:ext cx="139405" cy="508001"/>
            <a:chOff x="727175" y="2957625"/>
            <a:chExt cx="130700" cy="476275"/>
          </a:xfrm>
        </p:grpSpPr>
        <p:sp>
          <p:nvSpPr>
            <p:cNvPr id="352" name="Google Shape;352;p15"/>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53" name="Google Shape;353;p15"/>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354" name="Google Shape;354;p15"/>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55" name="Google Shape;355;p15"/>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56" name="Google Shape;356;p15"/>
          <p:cNvGrpSpPr/>
          <p:nvPr/>
        </p:nvGrpSpPr>
        <p:grpSpPr>
          <a:xfrm>
            <a:off x="6704104" y="3326221"/>
            <a:ext cx="493682" cy="475442"/>
            <a:chOff x="2583325" y="2972875"/>
            <a:chExt cx="462850" cy="445750"/>
          </a:xfrm>
        </p:grpSpPr>
        <p:sp>
          <p:nvSpPr>
            <p:cNvPr id="357" name="Google Shape;357;p15"/>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58" name="Google Shape;358;p15"/>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59" name="Google Shape;359;p15"/>
          <p:cNvGrpSpPr/>
          <p:nvPr/>
        </p:nvGrpSpPr>
        <p:grpSpPr>
          <a:xfrm>
            <a:off x="7406147" y="3397231"/>
            <a:ext cx="527546" cy="333449"/>
            <a:chOff x="3241525" y="3039450"/>
            <a:chExt cx="494600" cy="312625"/>
          </a:xfrm>
        </p:grpSpPr>
        <p:sp>
          <p:nvSpPr>
            <p:cNvPr id="360" name="Google Shape;360;p15"/>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61" name="Google Shape;361;p15"/>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362" name="Google Shape;362;p15"/>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63" name="Google Shape;363;p15"/>
          <p:cNvGrpSpPr/>
          <p:nvPr/>
        </p:nvGrpSpPr>
        <p:grpSpPr>
          <a:xfrm>
            <a:off x="9553958" y="3362059"/>
            <a:ext cx="545785" cy="403792"/>
            <a:chOff x="5255200" y="3006475"/>
            <a:chExt cx="511700" cy="378575"/>
          </a:xfrm>
        </p:grpSpPr>
        <p:sp>
          <p:nvSpPr>
            <p:cNvPr id="364" name="Google Shape;364;p15"/>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65" name="Google Shape;365;p15"/>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66" name="Google Shape;366;p15"/>
          <p:cNvGrpSpPr/>
          <p:nvPr/>
        </p:nvGrpSpPr>
        <p:grpSpPr>
          <a:xfrm>
            <a:off x="8168108" y="3338620"/>
            <a:ext cx="441578" cy="450669"/>
            <a:chOff x="3955900" y="2984500"/>
            <a:chExt cx="414000" cy="422525"/>
          </a:xfrm>
        </p:grpSpPr>
        <p:sp>
          <p:nvSpPr>
            <p:cNvPr id="367" name="Google Shape;367;p15"/>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68" name="Google Shape;368;p15"/>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69" name="Google Shape;369;p15"/>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370" name="Google Shape;370;p15"/>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71" name="Google Shape;371;p15"/>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372" name="Google Shape;372;p15"/>
          <p:cNvGrpSpPr/>
          <p:nvPr/>
        </p:nvGrpSpPr>
        <p:grpSpPr>
          <a:xfrm>
            <a:off x="11096120" y="3332088"/>
            <a:ext cx="337369" cy="479361"/>
            <a:chOff x="6701050" y="2978375"/>
            <a:chExt cx="316300" cy="449425"/>
          </a:xfrm>
        </p:grpSpPr>
        <p:sp>
          <p:nvSpPr>
            <p:cNvPr id="373" name="Google Shape;373;p15"/>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74" name="Google Shape;374;p15"/>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75" name="Google Shape;375;p15"/>
          <p:cNvGrpSpPr/>
          <p:nvPr/>
        </p:nvGrpSpPr>
        <p:grpSpPr>
          <a:xfrm>
            <a:off x="5272657" y="4121408"/>
            <a:ext cx="480668" cy="323050"/>
            <a:chOff x="1241275" y="3718400"/>
            <a:chExt cx="450650" cy="302875"/>
          </a:xfrm>
        </p:grpSpPr>
        <p:sp>
          <p:nvSpPr>
            <p:cNvPr id="376" name="Google Shape;376;p15"/>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77" name="Google Shape;377;p15"/>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78" name="Google Shape;378;p15"/>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79" name="Google Shape;379;p15"/>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80" name="Google Shape;380;p15"/>
          <p:cNvGrpSpPr/>
          <p:nvPr/>
        </p:nvGrpSpPr>
        <p:grpSpPr>
          <a:xfrm>
            <a:off x="5998164" y="4096663"/>
            <a:ext cx="467601" cy="373180"/>
            <a:chOff x="1921475" y="3695200"/>
            <a:chExt cx="438400" cy="349875"/>
          </a:xfrm>
        </p:grpSpPr>
        <p:sp>
          <p:nvSpPr>
            <p:cNvPr id="381" name="Google Shape;381;p15"/>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82" name="Google Shape;382;p15"/>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83" name="Google Shape;383;p15"/>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84" name="Google Shape;384;p15"/>
          <p:cNvGrpSpPr/>
          <p:nvPr/>
        </p:nvGrpSpPr>
        <p:grpSpPr>
          <a:xfrm>
            <a:off x="6721703" y="4090797"/>
            <a:ext cx="458482" cy="384274"/>
            <a:chOff x="2599825" y="3689700"/>
            <a:chExt cx="429850" cy="360275"/>
          </a:xfrm>
        </p:grpSpPr>
        <p:sp>
          <p:nvSpPr>
            <p:cNvPr id="385" name="Google Shape;385;p15"/>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86" name="Google Shape;386;p15"/>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87" name="Google Shape;387;p15"/>
          <p:cNvGrpSpPr/>
          <p:nvPr/>
        </p:nvGrpSpPr>
        <p:grpSpPr>
          <a:xfrm>
            <a:off x="7462811" y="4051065"/>
            <a:ext cx="414219" cy="432458"/>
            <a:chOff x="3294650" y="3652450"/>
            <a:chExt cx="388350" cy="405450"/>
          </a:xfrm>
        </p:grpSpPr>
        <p:sp>
          <p:nvSpPr>
            <p:cNvPr id="388" name="Google Shape;388;p15"/>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89" name="Google Shape;389;p15"/>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0" name="Google Shape;390;p15"/>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91" name="Google Shape;391;p15"/>
          <p:cNvGrpSpPr/>
          <p:nvPr/>
        </p:nvGrpSpPr>
        <p:grpSpPr>
          <a:xfrm>
            <a:off x="8147283" y="4105782"/>
            <a:ext cx="483228" cy="354301"/>
            <a:chOff x="3936375" y="3703750"/>
            <a:chExt cx="453050" cy="332175"/>
          </a:xfrm>
        </p:grpSpPr>
        <p:sp>
          <p:nvSpPr>
            <p:cNvPr id="392" name="Google Shape;392;p15"/>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3" name="Google Shape;393;p15"/>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4" name="Google Shape;394;p15"/>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5" name="Google Shape;395;p15"/>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6" name="Google Shape;396;p15"/>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397" name="Google Shape;397;p15"/>
          <p:cNvGrpSpPr/>
          <p:nvPr/>
        </p:nvGrpSpPr>
        <p:grpSpPr>
          <a:xfrm>
            <a:off x="8866260" y="4105782"/>
            <a:ext cx="483228" cy="354301"/>
            <a:chOff x="4610450" y="3703750"/>
            <a:chExt cx="453050" cy="332175"/>
          </a:xfrm>
        </p:grpSpPr>
        <p:sp>
          <p:nvSpPr>
            <p:cNvPr id="398" name="Google Shape;398;p15"/>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399" name="Google Shape;399;p15"/>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00" name="Google Shape;400;p15"/>
          <p:cNvGrpSpPr/>
          <p:nvPr/>
        </p:nvGrpSpPr>
        <p:grpSpPr>
          <a:xfrm>
            <a:off x="9602170" y="4069971"/>
            <a:ext cx="449363" cy="425925"/>
            <a:chOff x="5300400" y="3670175"/>
            <a:chExt cx="421300" cy="399325"/>
          </a:xfrm>
        </p:grpSpPr>
        <p:sp>
          <p:nvSpPr>
            <p:cNvPr id="401" name="Google Shape;401;p15"/>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02" name="Google Shape;402;p15"/>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03" name="Google Shape;403;p15"/>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04" name="Google Shape;404;p15"/>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05" name="Google Shape;405;p15"/>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06" name="Google Shape;406;p15"/>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07" name="Google Shape;407;p15"/>
          <p:cNvGrpSpPr/>
          <p:nvPr/>
        </p:nvGrpSpPr>
        <p:grpSpPr>
          <a:xfrm>
            <a:off x="11046629" y="4064743"/>
            <a:ext cx="436350" cy="436377"/>
            <a:chOff x="6654650" y="3665275"/>
            <a:chExt cx="409100" cy="409125"/>
          </a:xfrm>
        </p:grpSpPr>
        <p:sp>
          <p:nvSpPr>
            <p:cNvPr id="408" name="Google Shape;408;p15"/>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09" name="Google Shape;409;p15"/>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10" name="Google Shape;410;p15"/>
          <p:cNvGrpSpPr/>
          <p:nvPr/>
        </p:nvGrpSpPr>
        <p:grpSpPr>
          <a:xfrm>
            <a:off x="4557599" y="4765481"/>
            <a:ext cx="472829" cy="472856"/>
            <a:chOff x="570875" y="4322250"/>
            <a:chExt cx="443300" cy="443325"/>
          </a:xfrm>
        </p:grpSpPr>
        <p:sp>
          <p:nvSpPr>
            <p:cNvPr id="411" name="Google Shape;411;p15"/>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12" name="Google Shape;412;p15"/>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13" name="Google Shape;413;p15"/>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14" name="Google Shape;414;p15"/>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15" name="Google Shape;415;p15"/>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16" name="Google Shape;416;p15"/>
          <p:cNvGrpSpPr/>
          <p:nvPr/>
        </p:nvGrpSpPr>
        <p:grpSpPr>
          <a:xfrm>
            <a:off x="6060029" y="4730337"/>
            <a:ext cx="343876" cy="543144"/>
            <a:chOff x="1979475" y="4289300"/>
            <a:chExt cx="322400" cy="509225"/>
          </a:xfrm>
        </p:grpSpPr>
        <p:sp>
          <p:nvSpPr>
            <p:cNvPr id="417" name="Google Shape;417;p15"/>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18" name="Google Shape;418;p15"/>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19" name="Google Shape;419;p15"/>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20" name="Google Shape;420;p15"/>
          <p:cNvGrpSpPr/>
          <p:nvPr/>
        </p:nvGrpSpPr>
        <p:grpSpPr>
          <a:xfrm>
            <a:off x="6748393" y="4737483"/>
            <a:ext cx="405739" cy="528852"/>
            <a:chOff x="2624850" y="4296000"/>
            <a:chExt cx="380400" cy="495825"/>
          </a:xfrm>
        </p:grpSpPr>
        <p:sp>
          <p:nvSpPr>
            <p:cNvPr id="421" name="Google Shape;421;p15"/>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22" name="Google Shape;422;p15"/>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23" name="Google Shape;423;p15"/>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24" name="Google Shape;424;p15"/>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25" name="Google Shape;425;p15"/>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26" name="Google Shape;426;p15"/>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27" name="Google Shape;427;p15"/>
          <p:cNvGrpSpPr/>
          <p:nvPr/>
        </p:nvGrpSpPr>
        <p:grpSpPr>
          <a:xfrm>
            <a:off x="9576117" y="4789587"/>
            <a:ext cx="501468" cy="424644"/>
            <a:chOff x="5275975" y="4344850"/>
            <a:chExt cx="470150" cy="398125"/>
          </a:xfrm>
        </p:grpSpPr>
        <p:sp>
          <p:nvSpPr>
            <p:cNvPr id="428" name="Google Shape;428;p15"/>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29" name="Google Shape;429;p15"/>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30" name="Google Shape;430;p15"/>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31" name="Google Shape;431;p15"/>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32" name="Google Shape;432;p15"/>
          <p:cNvGrpSpPr/>
          <p:nvPr/>
        </p:nvGrpSpPr>
        <p:grpSpPr>
          <a:xfrm>
            <a:off x="11033590" y="4755083"/>
            <a:ext cx="462428" cy="493655"/>
            <a:chOff x="6642425" y="4312500"/>
            <a:chExt cx="433550" cy="462825"/>
          </a:xfrm>
        </p:grpSpPr>
        <p:sp>
          <p:nvSpPr>
            <p:cNvPr id="433" name="Google Shape;433;p15"/>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34" name="Google Shape;434;p15"/>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35" name="Google Shape;435;p15"/>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36" name="Google Shape;436;p15"/>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37" name="Google Shape;437;p15"/>
          <p:cNvGrpSpPr/>
          <p:nvPr/>
        </p:nvGrpSpPr>
        <p:grpSpPr>
          <a:xfrm>
            <a:off x="5275909" y="5487739"/>
            <a:ext cx="474134" cy="466322"/>
            <a:chOff x="1244325" y="4999400"/>
            <a:chExt cx="444525" cy="437200"/>
          </a:xfrm>
        </p:grpSpPr>
        <p:sp>
          <p:nvSpPr>
            <p:cNvPr id="438" name="Google Shape;438;p15"/>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39" name="Google Shape;439;p15"/>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0" name="Google Shape;440;p15"/>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1" name="Google Shape;441;p15"/>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2" name="Google Shape;442;p15"/>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43" name="Google Shape;443;p15"/>
          <p:cNvGrpSpPr/>
          <p:nvPr/>
        </p:nvGrpSpPr>
        <p:grpSpPr>
          <a:xfrm>
            <a:off x="6037230" y="5472753"/>
            <a:ext cx="389474" cy="496268"/>
            <a:chOff x="1958100" y="4985350"/>
            <a:chExt cx="365150" cy="465275"/>
          </a:xfrm>
        </p:grpSpPr>
        <p:sp>
          <p:nvSpPr>
            <p:cNvPr id="444" name="Google Shape;444;p15"/>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5" name="Google Shape;445;p15"/>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6" name="Google Shape;446;p15"/>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47" name="Google Shape;447;p15"/>
          <p:cNvGrpSpPr/>
          <p:nvPr/>
        </p:nvGrpSpPr>
        <p:grpSpPr>
          <a:xfrm>
            <a:off x="6727543" y="5491631"/>
            <a:ext cx="446803" cy="459150"/>
            <a:chOff x="2605300" y="5003050"/>
            <a:chExt cx="418900" cy="430475"/>
          </a:xfrm>
        </p:grpSpPr>
        <p:sp>
          <p:nvSpPr>
            <p:cNvPr id="448" name="Google Shape;448;p15"/>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49" name="Google Shape;449;p15"/>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0" name="Google Shape;450;p15"/>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51" name="Google Shape;451;p15"/>
          <p:cNvGrpSpPr/>
          <p:nvPr/>
        </p:nvGrpSpPr>
        <p:grpSpPr>
          <a:xfrm>
            <a:off x="7402894" y="5501418"/>
            <a:ext cx="534053" cy="438963"/>
            <a:chOff x="3238475" y="5012225"/>
            <a:chExt cx="500700" cy="411550"/>
          </a:xfrm>
        </p:grpSpPr>
        <p:sp>
          <p:nvSpPr>
            <p:cNvPr id="452" name="Google Shape;452;p15"/>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3" name="Google Shape;453;p15"/>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4" name="Google Shape;454;p15"/>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5" name="Google Shape;455;p15"/>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6" name="Google Shape;456;p15"/>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57" name="Google Shape;457;p15"/>
          <p:cNvGrpSpPr/>
          <p:nvPr/>
        </p:nvGrpSpPr>
        <p:grpSpPr>
          <a:xfrm>
            <a:off x="8814796" y="5454515"/>
            <a:ext cx="586155" cy="532746"/>
            <a:chOff x="4562200" y="4968250"/>
            <a:chExt cx="549550" cy="499475"/>
          </a:xfrm>
        </p:grpSpPr>
        <p:sp>
          <p:nvSpPr>
            <p:cNvPr id="458" name="Google Shape;458;p15"/>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59" name="Google Shape;459;p15"/>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0" name="Google Shape;460;p15"/>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1" name="Google Shape;461;p15"/>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2" name="Google Shape;462;p15"/>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63" name="Google Shape;463;p15"/>
          <p:cNvGrpSpPr/>
          <p:nvPr/>
        </p:nvGrpSpPr>
        <p:grpSpPr>
          <a:xfrm>
            <a:off x="8185708" y="5484486"/>
            <a:ext cx="406378" cy="472162"/>
            <a:chOff x="3972400" y="4996350"/>
            <a:chExt cx="381000" cy="442675"/>
          </a:xfrm>
        </p:grpSpPr>
        <p:sp>
          <p:nvSpPr>
            <p:cNvPr id="464" name="Google Shape;464;p15"/>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5" name="Google Shape;465;p15"/>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grpSp>
        <p:nvGrpSpPr>
          <p:cNvPr id="466" name="Google Shape;466;p15"/>
          <p:cNvGrpSpPr/>
          <p:nvPr/>
        </p:nvGrpSpPr>
        <p:grpSpPr>
          <a:xfrm>
            <a:off x="9538999" y="5444755"/>
            <a:ext cx="575730" cy="552264"/>
            <a:chOff x="5241175" y="4959100"/>
            <a:chExt cx="539775" cy="517775"/>
          </a:xfrm>
        </p:grpSpPr>
        <p:sp>
          <p:nvSpPr>
            <p:cNvPr id="467" name="Google Shape;467;p15"/>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8" name="Google Shape;468;p15"/>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69" name="Google Shape;469;p15"/>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0" name="Google Shape;470;p15"/>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1" name="Google Shape;471;p15"/>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2" name="Google Shape;472;p15"/>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73" name="Google Shape;473;p15"/>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nvGrpSpPr>
          <p:cNvPr id="474" name="Google Shape;474;p15"/>
          <p:cNvGrpSpPr/>
          <p:nvPr/>
        </p:nvGrpSpPr>
        <p:grpSpPr>
          <a:xfrm>
            <a:off x="11079187" y="5526804"/>
            <a:ext cx="369288" cy="424644"/>
            <a:chOff x="6685175" y="5036025"/>
            <a:chExt cx="346225" cy="398125"/>
          </a:xfrm>
        </p:grpSpPr>
        <p:sp>
          <p:nvSpPr>
            <p:cNvPr id="475" name="Google Shape;475;p15"/>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6" name="Google Shape;476;p15"/>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7" name="Google Shape;477;p15"/>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8" name="Google Shape;478;p15"/>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79" name="Google Shape;479;p15"/>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grpSp>
      <p:sp>
        <p:nvSpPr>
          <p:cNvPr id="480" name="Google Shape;480;p15"/>
          <p:cNvSpPr txBox="1"/>
          <p:nvPr/>
        </p:nvSpPr>
        <p:spPr>
          <a:xfrm>
            <a:off x="379628" y="87046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rgbClr val="434343"/>
                </a:solidFill>
                <a:latin typeface="Raleway"/>
                <a:ea typeface="Raleway"/>
                <a:cs typeface="Raleway"/>
                <a:sym typeface="Raleway"/>
              </a:rPr>
              <a:t>Editable Icons</a:t>
            </a:r>
            <a:r>
              <a:rPr lang="en-US" sz="1200">
                <a:solidFill>
                  <a:srgbClr val="434343"/>
                </a:solidFill>
                <a:latin typeface="Raleway"/>
                <a:ea typeface="Raleway"/>
                <a:cs typeface="Raleway"/>
                <a:sym typeface="Raleway"/>
              </a:rPr>
              <a:t>. </a:t>
            </a: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467"/>
              <a:buFont typeface="Arial"/>
              <a:buNone/>
            </a:pPr>
            <a:r>
              <a:rPr lang="en-US" sz="1200">
                <a:solidFill>
                  <a:srgbClr val="434343"/>
                </a:solidFill>
                <a:latin typeface="Raleway"/>
                <a:ea typeface="Raleway"/>
                <a:cs typeface="Raleway"/>
                <a:sym typeface="Raleway"/>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Change line color, width and style.</a:t>
            </a:r>
            <a:endParaRPr/>
          </a:p>
          <a:p>
            <a:pPr indent="0" lvl="0" marL="0" marR="0" rtl="0" algn="l">
              <a:spcBef>
                <a:spcPts val="0"/>
              </a:spcBef>
              <a:spcAft>
                <a:spcPts val="0"/>
              </a:spcAft>
              <a:buClr>
                <a:schemeClr val="dk1"/>
              </a:buClr>
              <a:buSzPts val="1200"/>
              <a:buFont typeface="Lato"/>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rgbClr val="434343"/>
              </a:buClr>
              <a:buSzPts val="1200"/>
              <a:buFont typeface="Raleway"/>
              <a:buNone/>
            </a:pPr>
            <a:r>
              <a:rPr lang="en-US" sz="1200">
                <a:solidFill>
                  <a:srgbClr val="434343"/>
                </a:solidFill>
                <a:latin typeface="Raleway"/>
                <a:ea typeface="Raleway"/>
                <a:cs typeface="Raleway"/>
                <a:sym typeface="Raleway"/>
              </a:rPr>
              <a:t>Isn’t that AWESOME !!!</a:t>
            </a:r>
            <a:endParaRPr/>
          </a:p>
          <a:p>
            <a:pPr indent="0" lvl="0" marL="0" marR="0" rtl="0" algn="l">
              <a:spcBef>
                <a:spcPts val="0"/>
              </a:spcBef>
              <a:spcAft>
                <a:spcPts val="0"/>
              </a:spcAft>
              <a:buClr>
                <a:schemeClr val="dk1"/>
              </a:buClr>
              <a:buSzPts val="1200"/>
              <a:buFont typeface="Lato"/>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Lato"/>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Lato"/>
              <a:buNone/>
            </a:pPr>
            <a:r>
              <a:t/>
            </a:r>
            <a:endParaRPr sz="1200">
              <a:solidFill>
                <a:srgbClr val="434343"/>
              </a:solidFill>
              <a:latin typeface="Raleway"/>
              <a:ea typeface="Raleway"/>
              <a:cs typeface="Raleway"/>
              <a:sym typeface="Raleway"/>
            </a:endParaRPr>
          </a:p>
        </p:txBody>
      </p:sp>
      <p:sp>
        <p:nvSpPr>
          <p:cNvPr id="481" name="Google Shape;481;p15"/>
          <p:cNvSpPr txBox="1"/>
          <p:nvPr/>
        </p:nvSpPr>
        <p:spPr>
          <a:xfrm>
            <a:off x="223333" y="38369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rgbClr val="434343"/>
                </a:solidFill>
                <a:latin typeface="Lato"/>
                <a:ea typeface="Lato"/>
                <a:cs typeface="Lato"/>
                <a:sym typeface="Lato"/>
              </a:rPr>
              <a:t>ENJOY THESE EDITABLE ICONS</a:t>
            </a:r>
            <a:endParaRPr sz="1800">
              <a:solidFill>
                <a:srgbClr val="434343"/>
              </a:solidFill>
              <a:latin typeface="Lato"/>
              <a:ea typeface="Lato"/>
              <a:cs typeface="Lato"/>
              <a:sym typeface="Lato"/>
            </a:endParaRPr>
          </a:p>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a:p>
            <a:pPr indent="0" lvl="0" marL="0" marR="0" rtl="0" algn="l">
              <a:spcBef>
                <a:spcPts val="0"/>
              </a:spcBef>
              <a:spcAft>
                <a:spcPts val="0"/>
              </a:spcAft>
              <a:buClr>
                <a:schemeClr val="dk1"/>
              </a:buClr>
              <a:buSzPts val="1800"/>
              <a:buFont typeface="Arial"/>
              <a:buNone/>
            </a:pPr>
            <a:r>
              <a:t/>
            </a:r>
            <a:endParaRPr sz="1800">
              <a:solidFill>
                <a:srgbClr val="434343"/>
              </a:solidFill>
              <a:latin typeface="Lato"/>
              <a:ea typeface="Lato"/>
              <a:cs typeface="Lato"/>
              <a:sym typeface="Lato"/>
            </a:endParaRPr>
          </a:p>
          <a:p>
            <a:pPr indent="0" lvl="0" marL="0" marR="0" rtl="0" algn="l">
              <a:spcBef>
                <a:spcPts val="0"/>
              </a:spcBef>
              <a:spcAft>
                <a:spcPts val="0"/>
              </a:spcAft>
              <a:buClr>
                <a:schemeClr val="dk1"/>
              </a:buClr>
              <a:buSzPts val="1800"/>
              <a:buFont typeface="Lato"/>
              <a:buNone/>
            </a:pPr>
            <a:r>
              <a:t/>
            </a:r>
            <a:endParaRPr sz="1800">
              <a:solidFill>
                <a:srgbClr val="434343"/>
              </a:solidFill>
              <a:latin typeface="Lato"/>
              <a:ea typeface="Lato"/>
              <a:cs typeface="Lato"/>
              <a:sym typeface="Lato"/>
            </a:endParaRPr>
          </a:p>
        </p:txBody>
      </p:sp>
      <p:sp>
        <p:nvSpPr>
          <p:cNvPr id="482" name="Google Shape;482;p15"/>
          <p:cNvSpPr/>
          <p:nvPr/>
        </p:nvSpPr>
        <p:spPr>
          <a:xfrm>
            <a:off x="671924" y="6223760"/>
            <a:ext cx="10848153" cy="584775"/>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dk1"/>
                </a:solidFill>
                <a:latin typeface="Lato"/>
                <a:ea typeface="Lato"/>
                <a:cs typeface="Lato"/>
                <a:sym typeface="Lato"/>
              </a:rPr>
              <a:t>Special thanks and credits  to:  Unsplash.com  |   Pixaby.com   |   Slidescarnival.com</a:t>
            </a:r>
            <a:endParaRPr/>
          </a:p>
          <a:p>
            <a:pPr indent="0" lvl="0" marL="0" marR="0" rtl="0" algn="ctr">
              <a:spcBef>
                <a:spcPts val="0"/>
              </a:spcBef>
              <a:spcAft>
                <a:spcPts val="0"/>
              </a:spcAft>
              <a:buNone/>
            </a:pPr>
            <a:r>
              <a:rPr lang="en-US" sz="1600">
                <a:solidFill>
                  <a:schemeClr val="dk1"/>
                </a:solidFill>
                <a:latin typeface="Lato"/>
                <a:ea typeface="Lato"/>
                <a:cs typeface="Lato"/>
                <a:sym typeface="Lato"/>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Blue II">
      <a:dk1>
        <a:srgbClr val="000000"/>
      </a:dk1>
      <a:lt1>
        <a:srgbClr val="FFFFFF"/>
      </a:lt1>
      <a:dk2>
        <a:srgbClr val="335B74"/>
      </a:dk2>
      <a:lt2>
        <a:srgbClr val="DFE3E5"/>
      </a:lt2>
      <a:accent1>
        <a:srgbClr val="1CADE4"/>
      </a:accent1>
      <a:accent2>
        <a:srgbClr val="2683C6"/>
      </a:accent2>
      <a:accent3>
        <a:srgbClr val="27CED7"/>
      </a:accent3>
      <a:accent4>
        <a:srgbClr val="42BA97"/>
      </a:accent4>
      <a:accent5>
        <a:srgbClr val="3E8853"/>
      </a:accent5>
      <a:accent6>
        <a:srgbClr val="62A39F"/>
      </a:accent6>
      <a:hlink>
        <a:srgbClr val="6EAC1C"/>
      </a:hlink>
      <a:folHlink>
        <a:srgbClr val="B26B0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