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31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31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  <p:sldId id="286" r:id="rId36"/>
  </p:sldIdLst>
  <p:sldSz cy="5143500" cx="9144000"/>
  <p:notesSz cx="6858000" cy="9144000"/>
  <p:embeddedFontLst>
    <p:embeddedFont>
      <p:font typeface="Roboto"/>
      <p:regular r:id="rId37"/>
      <p:bold r:id="rId38"/>
      <p:italic r:id="rId39"/>
      <p:boldItalic r:id="rId40"/>
    </p:embeddedFont>
    <p:embeddedFont>
      <p:font typeface="Montserrat"/>
      <p:regular r:id="rId41"/>
      <p:bold r:id="rId42"/>
      <p:italic r:id="rId43"/>
      <p:boldItalic r:id="rId44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23FEBC06-838B-4F7D-A63B-FFECD2D70382}">
  <a:tblStyle styleId="{23FEBC06-838B-4F7D-A63B-FFECD2D70382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Roboto-boldItalic.fntdata"/><Relationship Id="rId20" Type="http://schemas.openxmlformats.org/officeDocument/2006/relationships/slide" Target="slides/slide15.xml"/><Relationship Id="rId42" Type="http://schemas.openxmlformats.org/officeDocument/2006/relationships/font" Target="fonts/Montserrat-bold.fntdata"/><Relationship Id="rId41" Type="http://schemas.openxmlformats.org/officeDocument/2006/relationships/font" Target="fonts/Montserrat-regular.fntdata"/><Relationship Id="rId22" Type="http://schemas.openxmlformats.org/officeDocument/2006/relationships/slide" Target="slides/slide17.xml"/><Relationship Id="rId44" Type="http://schemas.openxmlformats.org/officeDocument/2006/relationships/font" Target="fonts/Montserrat-boldItalic.fntdata"/><Relationship Id="rId21" Type="http://schemas.openxmlformats.org/officeDocument/2006/relationships/slide" Target="slides/slide16.xml"/><Relationship Id="rId43" Type="http://schemas.openxmlformats.org/officeDocument/2006/relationships/font" Target="fonts/Montserrat-italic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Roboto-regular.fntdata"/><Relationship Id="rId14" Type="http://schemas.openxmlformats.org/officeDocument/2006/relationships/slide" Target="slides/slide9.xml"/><Relationship Id="rId36" Type="http://schemas.openxmlformats.org/officeDocument/2006/relationships/slide" Target="slides/slide31.xml"/><Relationship Id="rId17" Type="http://schemas.openxmlformats.org/officeDocument/2006/relationships/slide" Target="slides/slide12.xml"/><Relationship Id="rId39" Type="http://schemas.openxmlformats.org/officeDocument/2006/relationships/font" Target="fonts/Roboto-italic.fntdata"/><Relationship Id="rId16" Type="http://schemas.openxmlformats.org/officeDocument/2006/relationships/slide" Target="slides/slide11.xml"/><Relationship Id="rId38" Type="http://schemas.openxmlformats.org/officeDocument/2006/relationships/font" Target="fonts/Roboto-bold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" name="Google Shape;58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" name="Google Shape;59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2" name="Shape 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3" name="Google Shape;63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4" name="Google Shape;64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1" name="Shape 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" name="Google Shape;72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" name="Google Shape;73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9" name="Shape 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" name="Google Shape;80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1" name="Google Shape;81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6" name="Shape 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" name="Google Shape;87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8" name="Google Shape;88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2" name="Shape 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" name="Google Shape;93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4" name="Google Shape;94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9" name="Shape 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" name="Google Shape;100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1" name="Google Shape;101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7" name="Shape 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" name="Google Shape;118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9" name="Google Shape;119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5" name="Shape 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" name="Google Shape;126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7" name="Google Shape;127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4" name="Shape 1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" name="Google Shape;135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6" name="Google Shape;136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2" name="Shape 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" name="Google Shape;143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4" name="Google Shape;144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8" name="Shape 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9" name="Google Shape;149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0" name="Google Shape;150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3" name="Shape 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" name="Google Shape;184;g106b7c0907_224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5" name="Google Shape;185;g106b7c0907_224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2" name="Shape 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" name="Google Shape;223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4" name="Google Shape;224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9" name="Shape 2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0" name="Google Shape;230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1" name="Google Shape;231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3" name="Shape 2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4" name="Google Shape;244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5" name="Google Shape;245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0" name="Shape 2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" name="Google Shape;251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2" name="Google Shape;252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3" name="Shape 2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4" name="Google Shape;264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5" name="Google Shape;265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3" name="Shape 2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4" name="Google Shape;274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5" name="Google Shape;275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5" name="Shape 2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6" name="Google Shape;286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7" name="Google Shape;287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2" name="Shape 2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3" name="Google Shape;293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4" name="Google Shape;294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0" name="Shape 3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1" name="Google Shape;301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2" name="Google Shape;302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8" name="Shape 3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9" name="Google Shape;309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0" name="Google Shape;310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6" name="Shape 3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7" name="Google Shape;317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8" name="Google Shape;318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4" name="Shape 3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5" name="Google Shape;325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6" name="Google Shape;326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4" name="Google Shape;334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9" name="Shape 3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0" name="Google Shape;340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1" name="Google Shape;341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7" name="Shape 3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8" name="Google Shape;348;g35694cd56_044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9" name="Google Shape;349;g35694cd56_04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0" name="Shape 8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01" name="Google Shape;801;g77bf8f829b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02" name="Google Shape;802;g77bf8f829b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49" name="Shape 12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0" name="Google Shape;1250;g1445a2cfe3_253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51" name="Google Shape;1251;g1445a2cfe3_253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57" name="Shape 12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8" name="Google Shape;1258;g61370c0676_0_10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59" name="Google Shape;1259;g61370c0676_0_10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7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solidFill>
          <a:schemeClr val="accent1"/>
        </a:soli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aemelia_icons.png" id="10" name="Google Shape;10;p2"/>
          <p:cNvPicPr preferRelativeResize="0"/>
          <p:nvPr/>
        </p:nvPicPr>
        <p:blipFill rotWithShape="1">
          <a:blip r:embed="rId2">
            <a:alphaModFix amt="40000"/>
          </a:blip>
          <a:srcRect b="30860" l="0" r="0" t="30860"/>
          <a:stretch/>
        </p:blipFill>
        <p:spPr>
          <a:xfrm>
            <a:off x="0" y="-2"/>
            <a:ext cx="9144000" cy="1968874"/>
          </a:xfrm>
          <a:prstGeom prst="rect">
            <a:avLst/>
          </a:prstGeom>
          <a:noFill/>
          <a:ln>
            <a:noFill/>
          </a:ln>
        </p:spPr>
      </p:pic>
      <p:sp>
        <p:nvSpPr>
          <p:cNvPr id="11" name="Google Shape;11;p2"/>
          <p:cNvSpPr txBox="1"/>
          <p:nvPr>
            <p:ph type="ctrTitle"/>
          </p:nvPr>
        </p:nvSpPr>
        <p:spPr>
          <a:xfrm>
            <a:off x="2786525" y="1968875"/>
            <a:ext cx="5859600" cy="276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algn="ctr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aemelia_icons.png" id="13" name="Google Shape;13;p3"/>
          <p:cNvPicPr preferRelativeResize="0"/>
          <p:nvPr/>
        </p:nvPicPr>
        <p:blipFill rotWithShape="1">
          <a:blip r:embed="rId2">
            <a:alphaModFix amt="20000"/>
          </a:blip>
          <a:srcRect b="30860" l="0" r="0" t="30860"/>
          <a:stretch/>
        </p:blipFill>
        <p:spPr>
          <a:xfrm>
            <a:off x="0" y="-2"/>
            <a:ext cx="9144000" cy="1968874"/>
          </a:xfrm>
          <a:prstGeom prst="rect">
            <a:avLst/>
          </a:prstGeom>
          <a:noFill/>
          <a:ln>
            <a:noFill/>
          </a:ln>
        </p:spPr>
      </p:pic>
      <p:sp>
        <p:nvSpPr>
          <p:cNvPr id="14" name="Google Shape;14;p3"/>
          <p:cNvSpPr txBox="1"/>
          <p:nvPr>
            <p:ph type="ctrTitle"/>
          </p:nvPr>
        </p:nvSpPr>
        <p:spPr>
          <a:xfrm>
            <a:off x="2970175" y="3107350"/>
            <a:ext cx="57927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None/>
              <a:defRPr sz="4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15" name="Google Shape;15;p3"/>
          <p:cNvSpPr txBox="1"/>
          <p:nvPr>
            <p:ph idx="1" type="subTitle"/>
          </p:nvPr>
        </p:nvSpPr>
        <p:spPr>
          <a:xfrm>
            <a:off x="2970175" y="3906852"/>
            <a:ext cx="5792700" cy="784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 sz="2400">
                <a:solidFill>
                  <a:schemeClr val="accent1"/>
                </a:solidFill>
              </a:defRPr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>
                <a:solidFill>
                  <a:schemeClr val="accent1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>
                <a:solidFill>
                  <a:schemeClr val="accent1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 sz="2400">
                <a:solidFill>
                  <a:schemeClr val="accent1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 sz="2400">
                <a:solidFill>
                  <a:schemeClr val="accent1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 sz="2400">
                <a:solidFill>
                  <a:schemeClr val="accent1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 sz="2400">
                <a:solidFill>
                  <a:schemeClr val="accent1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 sz="2400">
                <a:solidFill>
                  <a:schemeClr val="accent1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None/>
              <a:defRPr sz="2400"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16" name="Google Shape;16;p3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chemeClr val="accent3"/>
                </a:solidFill>
              </a:defRPr>
            </a:lvl1pPr>
            <a:lvl2pPr lvl="1">
              <a:buNone/>
              <a:defRPr>
                <a:solidFill>
                  <a:schemeClr val="accent3"/>
                </a:solidFill>
              </a:defRPr>
            </a:lvl2pPr>
            <a:lvl3pPr lvl="2">
              <a:buNone/>
              <a:defRPr>
                <a:solidFill>
                  <a:schemeClr val="accent3"/>
                </a:solidFill>
              </a:defRPr>
            </a:lvl3pPr>
            <a:lvl4pPr lvl="3">
              <a:buNone/>
              <a:defRPr>
                <a:solidFill>
                  <a:schemeClr val="accent3"/>
                </a:solidFill>
              </a:defRPr>
            </a:lvl4pPr>
            <a:lvl5pPr lvl="4">
              <a:buNone/>
              <a:defRPr>
                <a:solidFill>
                  <a:schemeClr val="accent3"/>
                </a:solidFill>
              </a:defRPr>
            </a:lvl5pPr>
            <a:lvl6pPr lvl="5">
              <a:buNone/>
              <a:defRPr>
                <a:solidFill>
                  <a:schemeClr val="accent3"/>
                </a:solidFill>
              </a:defRPr>
            </a:lvl6pPr>
            <a:lvl7pPr lvl="6">
              <a:buNone/>
              <a:defRPr>
                <a:solidFill>
                  <a:schemeClr val="accent3"/>
                </a:solidFill>
              </a:defRPr>
            </a:lvl7pPr>
            <a:lvl8pPr lvl="7">
              <a:buNone/>
              <a:defRPr>
                <a:solidFill>
                  <a:schemeClr val="accent3"/>
                </a:solidFill>
              </a:defRPr>
            </a:lvl8pPr>
            <a:lvl9pPr lvl="8">
              <a:buNone/>
              <a:defRPr>
                <a:solidFill>
                  <a:schemeClr val="accent3"/>
                </a:solidFill>
              </a:defRPr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7" name="Shape 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aemelia_icons.png" id="18" name="Google Shape;18;p4"/>
          <p:cNvPicPr preferRelativeResize="0"/>
          <p:nvPr/>
        </p:nvPicPr>
        <p:blipFill rotWithShape="1">
          <a:blip r:embed="rId2">
            <a:alphaModFix amt="20000"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9" name="Google Shape;19;p4"/>
          <p:cNvSpPr txBox="1"/>
          <p:nvPr>
            <p:ph idx="1" type="body"/>
          </p:nvPr>
        </p:nvSpPr>
        <p:spPr>
          <a:xfrm>
            <a:off x="1784250" y="222075"/>
            <a:ext cx="6549300" cy="260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482600" lvl="0" marL="457200" rtl="0">
              <a:spcBef>
                <a:spcPts val="600"/>
              </a:spcBef>
              <a:spcAft>
                <a:spcPts val="0"/>
              </a:spcAft>
              <a:buSzPts val="4000"/>
              <a:buChar char="▸"/>
              <a:defRPr b="1" i="1" sz="4000"/>
            </a:lvl1pPr>
            <a:lvl2pPr indent="-482600" lvl="1" marL="914400" rtl="0">
              <a:spcBef>
                <a:spcPts val="0"/>
              </a:spcBef>
              <a:spcAft>
                <a:spcPts val="0"/>
              </a:spcAft>
              <a:buSzPts val="4000"/>
              <a:buChar char="▹"/>
              <a:defRPr b="1" i="1" sz="4000"/>
            </a:lvl2pPr>
            <a:lvl3pPr indent="-482600" lvl="2" marL="1371600" rtl="0">
              <a:spcBef>
                <a:spcPts val="0"/>
              </a:spcBef>
              <a:spcAft>
                <a:spcPts val="0"/>
              </a:spcAft>
              <a:buSzPts val="4000"/>
              <a:buChar char="■"/>
              <a:defRPr b="1" i="1" sz="4000"/>
            </a:lvl3pPr>
            <a:lvl4pPr indent="-482600" lvl="3" marL="1828800" rtl="0">
              <a:spcBef>
                <a:spcPts val="0"/>
              </a:spcBef>
              <a:spcAft>
                <a:spcPts val="0"/>
              </a:spcAft>
              <a:buSzPts val="4000"/>
              <a:buChar char="●"/>
              <a:defRPr b="1" i="1" sz="4000"/>
            </a:lvl4pPr>
            <a:lvl5pPr indent="-482600" lvl="4" marL="2286000" rtl="0">
              <a:spcBef>
                <a:spcPts val="0"/>
              </a:spcBef>
              <a:spcAft>
                <a:spcPts val="0"/>
              </a:spcAft>
              <a:buSzPts val="4000"/>
              <a:buChar char="○"/>
              <a:defRPr b="1" i="1" sz="4000"/>
            </a:lvl5pPr>
            <a:lvl6pPr indent="-482600" lvl="5" marL="2743200" rtl="0">
              <a:spcBef>
                <a:spcPts val="0"/>
              </a:spcBef>
              <a:spcAft>
                <a:spcPts val="0"/>
              </a:spcAft>
              <a:buSzPts val="4000"/>
              <a:buChar char="■"/>
              <a:defRPr b="1" i="1" sz="4000"/>
            </a:lvl6pPr>
            <a:lvl7pPr indent="-482600" lvl="6" marL="3200400" rtl="0">
              <a:spcBef>
                <a:spcPts val="0"/>
              </a:spcBef>
              <a:spcAft>
                <a:spcPts val="0"/>
              </a:spcAft>
              <a:buSzPts val="4000"/>
              <a:buChar char="●"/>
              <a:defRPr b="1" i="1" sz="4000"/>
            </a:lvl7pPr>
            <a:lvl8pPr indent="-482600" lvl="7" marL="3657600" rtl="0">
              <a:spcBef>
                <a:spcPts val="0"/>
              </a:spcBef>
              <a:spcAft>
                <a:spcPts val="0"/>
              </a:spcAft>
              <a:buSzPts val="4000"/>
              <a:buChar char="○"/>
              <a:defRPr b="1" i="1" sz="4000"/>
            </a:lvl8pPr>
            <a:lvl9pPr indent="-482600" lvl="8" marL="4114800">
              <a:spcBef>
                <a:spcPts val="0"/>
              </a:spcBef>
              <a:spcAft>
                <a:spcPts val="0"/>
              </a:spcAft>
              <a:buSzPts val="4000"/>
              <a:buChar char="■"/>
              <a:defRPr b="1" i="1" sz="4000"/>
            </a:lvl9pPr>
          </a:lstStyle>
          <a:p/>
        </p:txBody>
      </p:sp>
      <p:sp>
        <p:nvSpPr>
          <p:cNvPr id="20" name="Google Shape;20;p4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bg>
      <p:bgPr>
        <a:solidFill>
          <a:schemeClr val="accent1"/>
        </a:solidFill>
      </p:bgPr>
    </p:bg>
    <p:spTree>
      <p:nvGrpSpPr>
        <p:cNvPr id="21" name="Shape 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aemelia_icons.png" id="22" name="Google Shape;22;p5"/>
          <p:cNvPicPr preferRelativeResize="0"/>
          <p:nvPr/>
        </p:nvPicPr>
        <p:blipFill rotWithShape="1">
          <a:blip r:embed="rId2">
            <a:alphaModFix amt="20000"/>
          </a:blip>
          <a:srcRect b="0" l="38542" r="38544" t="0"/>
          <a:stretch/>
        </p:blipFill>
        <p:spPr>
          <a:xfrm>
            <a:off x="0" y="0"/>
            <a:ext cx="20952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3" name="Google Shape;23;p5"/>
          <p:cNvSpPr/>
          <p:nvPr/>
        </p:nvSpPr>
        <p:spPr>
          <a:xfrm flipH="1">
            <a:off x="2095200" y="0"/>
            <a:ext cx="7048800" cy="51432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24" name="Google Shape;24;p5"/>
          <p:cNvSpPr txBox="1"/>
          <p:nvPr>
            <p:ph type="title"/>
          </p:nvPr>
        </p:nvSpPr>
        <p:spPr>
          <a:xfrm>
            <a:off x="203875" y="1626750"/>
            <a:ext cx="17124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25" name="Google Shape;25;p5"/>
          <p:cNvSpPr txBox="1"/>
          <p:nvPr>
            <p:ph idx="1" type="body"/>
          </p:nvPr>
        </p:nvSpPr>
        <p:spPr>
          <a:xfrm>
            <a:off x="2874625" y="275339"/>
            <a:ext cx="5562000" cy="442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>
              <a:spcBef>
                <a:spcPts val="600"/>
              </a:spcBef>
              <a:spcAft>
                <a:spcPts val="0"/>
              </a:spcAft>
              <a:buClr>
                <a:srgbClr val="6FA8DC"/>
              </a:buClr>
              <a:buSzPts val="3000"/>
              <a:buChar char="▸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rgbClr val="6FA8DC"/>
              </a:buClr>
              <a:buSzPts val="2400"/>
              <a:buChar char="▹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rgbClr val="6FA8DC"/>
              </a:buClr>
              <a:buSzPts val="2400"/>
              <a:buChar char="■"/>
              <a:defRPr/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Clr>
                <a:srgbClr val="6FA8DC"/>
              </a:buClr>
              <a:buSzPts val="1800"/>
              <a:buChar char="●"/>
              <a:defRPr/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26" name="Google Shape;26;p5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bg>
      <p:bgPr>
        <a:solidFill>
          <a:schemeClr val="accent1"/>
        </a:solidFill>
      </p:bgPr>
    </p:bg>
    <p:spTree>
      <p:nvGrpSpPr>
        <p:cNvPr id="27" name="Shape 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aemelia_icons.png" id="28" name="Google Shape;28;p6"/>
          <p:cNvPicPr preferRelativeResize="0"/>
          <p:nvPr/>
        </p:nvPicPr>
        <p:blipFill rotWithShape="1">
          <a:blip r:embed="rId2">
            <a:alphaModFix amt="20000"/>
          </a:blip>
          <a:srcRect b="0" l="38542" r="38544" t="0"/>
          <a:stretch/>
        </p:blipFill>
        <p:spPr>
          <a:xfrm>
            <a:off x="0" y="0"/>
            <a:ext cx="20952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9" name="Google Shape;29;p6"/>
          <p:cNvSpPr/>
          <p:nvPr/>
        </p:nvSpPr>
        <p:spPr>
          <a:xfrm flipH="1">
            <a:off x="2095200" y="0"/>
            <a:ext cx="7048800" cy="51432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30" name="Google Shape;30;p6"/>
          <p:cNvSpPr txBox="1"/>
          <p:nvPr>
            <p:ph type="title"/>
          </p:nvPr>
        </p:nvSpPr>
        <p:spPr>
          <a:xfrm>
            <a:off x="203875" y="1626750"/>
            <a:ext cx="17124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31" name="Google Shape;31;p6"/>
          <p:cNvSpPr txBox="1"/>
          <p:nvPr>
            <p:ph idx="1" type="body"/>
          </p:nvPr>
        </p:nvSpPr>
        <p:spPr>
          <a:xfrm>
            <a:off x="2544225" y="297367"/>
            <a:ext cx="2981400" cy="4661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▸"/>
              <a:defRPr sz="2400"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▹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32" name="Google Shape;32;p6"/>
          <p:cNvSpPr txBox="1"/>
          <p:nvPr>
            <p:ph idx="2" type="body"/>
          </p:nvPr>
        </p:nvSpPr>
        <p:spPr>
          <a:xfrm>
            <a:off x="5705276" y="297367"/>
            <a:ext cx="2981400" cy="4661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▸"/>
              <a:defRPr sz="2400"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▹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33" name="Google Shape;33;p6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bg>
      <p:bgPr>
        <a:solidFill>
          <a:schemeClr val="accent1"/>
        </a:solidFill>
      </p:bgPr>
    </p:bg>
    <p:spTree>
      <p:nvGrpSpPr>
        <p:cNvPr id="34" name="Shape 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aemelia_icons.png" id="35" name="Google Shape;35;p7"/>
          <p:cNvPicPr preferRelativeResize="0"/>
          <p:nvPr/>
        </p:nvPicPr>
        <p:blipFill rotWithShape="1">
          <a:blip r:embed="rId2">
            <a:alphaModFix amt="20000"/>
          </a:blip>
          <a:srcRect b="0" l="38542" r="38544" t="0"/>
          <a:stretch/>
        </p:blipFill>
        <p:spPr>
          <a:xfrm>
            <a:off x="0" y="0"/>
            <a:ext cx="20952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36" name="Google Shape;36;p7"/>
          <p:cNvSpPr/>
          <p:nvPr/>
        </p:nvSpPr>
        <p:spPr>
          <a:xfrm flipH="1">
            <a:off x="2095200" y="0"/>
            <a:ext cx="7048800" cy="5143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37" name="Google Shape;37;p7"/>
          <p:cNvSpPr txBox="1"/>
          <p:nvPr>
            <p:ph type="title"/>
          </p:nvPr>
        </p:nvSpPr>
        <p:spPr>
          <a:xfrm>
            <a:off x="203875" y="1626750"/>
            <a:ext cx="17124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38" name="Google Shape;38;p7"/>
          <p:cNvSpPr txBox="1"/>
          <p:nvPr>
            <p:ph idx="1" type="body"/>
          </p:nvPr>
        </p:nvSpPr>
        <p:spPr>
          <a:xfrm>
            <a:off x="2445100" y="275350"/>
            <a:ext cx="2066100" cy="4650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▸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▹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9" name="Google Shape;39;p7"/>
          <p:cNvSpPr txBox="1"/>
          <p:nvPr>
            <p:ph idx="2" type="body"/>
          </p:nvPr>
        </p:nvSpPr>
        <p:spPr>
          <a:xfrm>
            <a:off x="4617100" y="275350"/>
            <a:ext cx="2066100" cy="4650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▸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▹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40" name="Google Shape;40;p7"/>
          <p:cNvSpPr txBox="1"/>
          <p:nvPr>
            <p:ph idx="3" type="body"/>
          </p:nvPr>
        </p:nvSpPr>
        <p:spPr>
          <a:xfrm>
            <a:off x="6789100" y="275350"/>
            <a:ext cx="2066100" cy="4650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▸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▹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41" name="Google Shape;41;p7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bg>
      <p:bgPr>
        <a:solidFill>
          <a:schemeClr val="accent1"/>
        </a:solidFill>
      </p:bgPr>
    </p:bg>
    <p:spTree>
      <p:nvGrpSpPr>
        <p:cNvPr id="42" name="Shape 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aemelia_icons.png" id="43" name="Google Shape;43;p8"/>
          <p:cNvPicPr preferRelativeResize="0"/>
          <p:nvPr/>
        </p:nvPicPr>
        <p:blipFill rotWithShape="1">
          <a:blip r:embed="rId2">
            <a:alphaModFix amt="20000"/>
          </a:blip>
          <a:srcRect b="0" l="38542" r="38544" t="0"/>
          <a:stretch/>
        </p:blipFill>
        <p:spPr>
          <a:xfrm>
            <a:off x="0" y="0"/>
            <a:ext cx="20952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44" name="Google Shape;44;p8"/>
          <p:cNvSpPr txBox="1"/>
          <p:nvPr>
            <p:ph type="title"/>
          </p:nvPr>
        </p:nvSpPr>
        <p:spPr>
          <a:xfrm>
            <a:off x="203875" y="1626750"/>
            <a:ext cx="17124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9pPr>
          </a:lstStyle>
          <a:p/>
        </p:txBody>
      </p:sp>
      <p:sp>
        <p:nvSpPr>
          <p:cNvPr id="45" name="Google Shape;45;p8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6" name="Google Shape;46;p8"/>
          <p:cNvSpPr/>
          <p:nvPr/>
        </p:nvSpPr>
        <p:spPr>
          <a:xfrm flipH="1">
            <a:off x="2095200" y="0"/>
            <a:ext cx="7048800" cy="51432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47" name="Shape 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" name="Google Shape;48;p9"/>
          <p:cNvSpPr txBox="1"/>
          <p:nvPr>
            <p:ph idx="1" type="body"/>
          </p:nvPr>
        </p:nvSpPr>
        <p:spPr>
          <a:xfrm>
            <a:off x="164145" y="4406300"/>
            <a:ext cx="2346900" cy="51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indent="-228600" lvl="0" marL="457200">
              <a:spcBef>
                <a:spcPts val="360"/>
              </a:spcBef>
              <a:spcAft>
                <a:spcPts val="0"/>
              </a:spcAft>
              <a:buSzPts val="1800"/>
              <a:buNone/>
              <a:defRPr sz="1800"/>
            </a:lvl1pPr>
          </a:lstStyle>
          <a:p/>
        </p:txBody>
      </p:sp>
      <p:sp>
        <p:nvSpPr>
          <p:cNvPr id="49" name="Google Shape;49;p9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chemeClr val="accent3"/>
                </a:solidFill>
              </a:defRPr>
            </a:lvl1pPr>
            <a:lvl2pPr lvl="1">
              <a:buNone/>
              <a:defRPr>
                <a:solidFill>
                  <a:schemeClr val="accent3"/>
                </a:solidFill>
              </a:defRPr>
            </a:lvl2pPr>
            <a:lvl3pPr lvl="2">
              <a:buNone/>
              <a:defRPr>
                <a:solidFill>
                  <a:schemeClr val="accent3"/>
                </a:solidFill>
              </a:defRPr>
            </a:lvl3pPr>
            <a:lvl4pPr lvl="3">
              <a:buNone/>
              <a:defRPr>
                <a:solidFill>
                  <a:schemeClr val="accent3"/>
                </a:solidFill>
              </a:defRPr>
            </a:lvl4pPr>
            <a:lvl5pPr lvl="4">
              <a:buNone/>
              <a:defRPr>
                <a:solidFill>
                  <a:schemeClr val="accent3"/>
                </a:solidFill>
              </a:defRPr>
            </a:lvl5pPr>
            <a:lvl6pPr lvl="5">
              <a:buNone/>
              <a:defRPr>
                <a:solidFill>
                  <a:schemeClr val="accent3"/>
                </a:solidFill>
              </a:defRPr>
            </a:lvl6pPr>
            <a:lvl7pPr lvl="6">
              <a:buNone/>
              <a:defRPr>
                <a:solidFill>
                  <a:schemeClr val="accent3"/>
                </a:solidFill>
              </a:defRPr>
            </a:lvl7pPr>
            <a:lvl8pPr lvl="7">
              <a:buNone/>
              <a:defRPr>
                <a:solidFill>
                  <a:schemeClr val="accent3"/>
                </a:solidFill>
              </a:defRPr>
            </a:lvl8pPr>
            <a:lvl9pPr lvl="8">
              <a:buNone/>
              <a:defRPr>
                <a:solidFill>
                  <a:schemeClr val="accent3"/>
                </a:solidFill>
              </a:defRPr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ig image" type="blank">
  <p:cSld name="BLANK"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" name="Google Shape;51;p10"/>
          <p:cNvSpPr/>
          <p:nvPr/>
        </p:nvSpPr>
        <p:spPr>
          <a:xfrm>
            <a:off x="0" y="0"/>
            <a:ext cx="2095200" cy="5143200"/>
          </a:xfrm>
          <a:prstGeom prst="rect">
            <a:avLst/>
          </a:prstGeom>
          <a:solidFill>
            <a:schemeClr val="accent4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52" name="Google Shape;52;p10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chemeClr val="lt1"/>
                </a:solidFill>
              </a:defRPr>
            </a:lvl1pPr>
            <a:lvl2pPr lvl="1">
              <a:buNone/>
              <a:defRPr>
                <a:solidFill>
                  <a:schemeClr val="lt1"/>
                </a:solidFill>
              </a:defRPr>
            </a:lvl2pPr>
            <a:lvl3pPr lvl="2">
              <a:buNone/>
              <a:defRPr>
                <a:solidFill>
                  <a:schemeClr val="lt1"/>
                </a:solidFill>
              </a:defRPr>
            </a:lvl3pPr>
            <a:lvl4pPr lvl="3">
              <a:buNone/>
              <a:defRPr>
                <a:solidFill>
                  <a:schemeClr val="lt1"/>
                </a:solidFill>
              </a:defRPr>
            </a:lvl4pPr>
            <a:lvl5pPr lvl="4">
              <a:buNone/>
              <a:defRPr>
                <a:solidFill>
                  <a:schemeClr val="lt1"/>
                </a:solidFill>
              </a:defRPr>
            </a:lvl5pPr>
            <a:lvl6pPr lvl="5">
              <a:buNone/>
              <a:defRPr>
                <a:solidFill>
                  <a:schemeClr val="lt1"/>
                </a:solidFill>
              </a:defRPr>
            </a:lvl6pPr>
            <a:lvl7pPr lvl="6">
              <a:buNone/>
              <a:defRPr>
                <a:solidFill>
                  <a:schemeClr val="lt1"/>
                </a:solidFill>
              </a:defRPr>
            </a:lvl7pPr>
            <a:lvl8pPr lvl="7">
              <a:buNone/>
              <a:defRPr>
                <a:solidFill>
                  <a:schemeClr val="lt1"/>
                </a:solidFill>
              </a:defRPr>
            </a:lvl8pPr>
            <a:lvl9pPr lvl="8">
              <a:buNone/>
              <a:defRPr>
                <a:solidFill>
                  <a:schemeClr val="lt1"/>
                </a:solidFill>
              </a:defRPr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>
  <p:cSld name="BLANK_2">
    <p:spTree>
      <p:nvGrpSpPr>
        <p:cNvPr id="53" name="Shape 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4" name="Google Shape;54;p11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buNone/>
              <a:defRPr>
                <a:solidFill>
                  <a:schemeClr val="accent3"/>
                </a:solidFill>
              </a:defRPr>
            </a:lvl1pPr>
            <a:lvl2pPr lvl="1" rtl="0">
              <a:buNone/>
              <a:defRPr>
                <a:solidFill>
                  <a:schemeClr val="accent3"/>
                </a:solidFill>
              </a:defRPr>
            </a:lvl2pPr>
            <a:lvl3pPr lvl="2" rtl="0">
              <a:buNone/>
              <a:defRPr>
                <a:solidFill>
                  <a:schemeClr val="accent3"/>
                </a:solidFill>
              </a:defRPr>
            </a:lvl3pPr>
            <a:lvl4pPr lvl="3" rtl="0">
              <a:buNone/>
              <a:defRPr>
                <a:solidFill>
                  <a:schemeClr val="accent3"/>
                </a:solidFill>
              </a:defRPr>
            </a:lvl4pPr>
            <a:lvl5pPr lvl="4" rtl="0">
              <a:buNone/>
              <a:defRPr>
                <a:solidFill>
                  <a:schemeClr val="accent3"/>
                </a:solidFill>
              </a:defRPr>
            </a:lvl5pPr>
            <a:lvl6pPr lvl="5" rtl="0">
              <a:buNone/>
              <a:defRPr>
                <a:solidFill>
                  <a:schemeClr val="accent3"/>
                </a:solidFill>
              </a:defRPr>
            </a:lvl6pPr>
            <a:lvl7pPr lvl="6" rtl="0">
              <a:buNone/>
              <a:defRPr>
                <a:solidFill>
                  <a:schemeClr val="accent3"/>
                </a:solidFill>
              </a:defRPr>
            </a:lvl7pPr>
            <a:lvl8pPr lvl="7" rtl="0">
              <a:buNone/>
              <a:defRPr>
                <a:solidFill>
                  <a:schemeClr val="accent3"/>
                </a:solidFill>
              </a:defRPr>
            </a:lvl8pPr>
            <a:lvl9pPr lvl="8" rtl="0">
              <a:buNone/>
              <a:defRPr>
                <a:solidFill>
                  <a:schemeClr val="accent3"/>
                </a:solidFill>
              </a:defRPr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color">
  <p:cSld name="BLANK_1">
    <p:bg>
      <p:bgPr>
        <a:solidFill>
          <a:schemeClr val="accent1"/>
        </a:solidFill>
      </p:bgPr>
    </p:bg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Google Shape;56;p12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1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idx="1" type="body"/>
          </p:nvPr>
        </p:nvSpPr>
        <p:spPr>
          <a:xfrm>
            <a:off x="2874625" y="484600"/>
            <a:ext cx="5562000" cy="4207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>
              <a:spcBef>
                <a:spcPts val="600"/>
              </a:spcBef>
              <a:spcAft>
                <a:spcPts val="0"/>
              </a:spcAft>
              <a:buClr>
                <a:schemeClr val="accent3"/>
              </a:buClr>
              <a:buSzPts val="3000"/>
              <a:buFont typeface="Roboto"/>
              <a:buChar char="▸"/>
              <a:defRPr sz="30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400"/>
              <a:buFont typeface="Roboto"/>
              <a:buChar char="▹"/>
              <a:defRPr sz="24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2400"/>
              <a:buFont typeface="Roboto"/>
              <a:buChar char="■"/>
              <a:defRPr sz="24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3pPr>
            <a:lvl4pPr indent="-342900" lvl="3" marL="1828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Roboto"/>
              <a:buChar char="●"/>
              <a:defRPr sz="18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4pPr>
            <a:lvl5pPr indent="-342900" lvl="4" marL="22860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Roboto"/>
              <a:buChar char="○"/>
              <a:defRPr sz="18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5pPr>
            <a:lvl6pPr indent="-342900" lvl="5" marL="2743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Roboto"/>
              <a:buChar char="■"/>
              <a:defRPr sz="18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6pPr>
            <a:lvl7pPr indent="-342900" lvl="6" marL="32004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Roboto"/>
              <a:buChar char="●"/>
              <a:defRPr sz="18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7pPr>
            <a:lvl8pPr indent="-342900" lvl="7" marL="36576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Roboto"/>
              <a:buChar char="○"/>
              <a:defRPr sz="18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8pPr>
            <a:lvl9pPr indent="-342900" lvl="8" marL="41148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Font typeface="Roboto"/>
              <a:buChar char="■"/>
              <a:defRPr sz="18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 b="1" sz="9600">
                <a:solidFill>
                  <a:schemeClr val="accent2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>
              <a:buNone/>
              <a:defRPr b="1" sz="9600">
                <a:solidFill>
                  <a:schemeClr val="accent2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>
              <a:buNone/>
              <a:defRPr b="1" sz="9600">
                <a:solidFill>
                  <a:schemeClr val="accent2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>
              <a:buNone/>
              <a:defRPr b="1" sz="9600">
                <a:solidFill>
                  <a:schemeClr val="accent2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>
              <a:buNone/>
              <a:defRPr b="1" sz="9600">
                <a:solidFill>
                  <a:schemeClr val="accent2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>
              <a:buNone/>
              <a:defRPr b="1" sz="9600">
                <a:solidFill>
                  <a:schemeClr val="accent2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>
              <a:buNone/>
              <a:defRPr b="1" sz="9600">
                <a:solidFill>
                  <a:schemeClr val="accent2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>
              <a:buNone/>
              <a:defRPr b="1" sz="9600">
                <a:solidFill>
                  <a:schemeClr val="accent2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>
              <a:buNone/>
              <a:defRPr b="1" sz="9600">
                <a:solidFill>
                  <a:schemeClr val="accent2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" name="Google Shape;8;p1"/>
          <p:cNvSpPr txBox="1"/>
          <p:nvPr>
            <p:ph type="title"/>
          </p:nvPr>
        </p:nvSpPr>
        <p:spPr>
          <a:xfrm>
            <a:off x="203875" y="1626750"/>
            <a:ext cx="1712400" cy="857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Montserrat"/>
              <a:buNone/>
              <a:defRPr b="1" sz="18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Montserrat"/>
              <a:buNone/>
              <a:defRPr b="1" sz="18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Montserrat"/>
              <a:buNone/>
              <a:defRPr b="1" sz="18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Montserrat"/>
              <a:buNone/>
              <a:defRPr b="1" sz="18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Montserrat"/>
              <a:buNone/>
              <a:defRPr b="1" sz="18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Montserrat"/>
              <a:buNone/>
              <a:defRPr b="1" sz="18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Montserrat"/>
              <a:buNone/>
              <a:defRPr b="1" sz="18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Montserrat"/>
              <a:buNone/>
              <a:defRPr b="1" sz="18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Font typeface="Montserrat"/>
              <a:buNone/>
              <a:defRPr b="1" sz="1800">
                <a:solidFill>
                  <a:schemeClr val="lt1"/>
                </a:solidFill>
                <a:latin typeface="Montserrat"/>
                <a:ea typeface="Montserrat"/>
                <a:cs typeface="Montserrat"/>
                <a:sym typeface="Montserrat"/>
              </a:defRPr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7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creativecommons.org/licenses/by/4.0/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6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3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4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3.xml"/><Relationship Id="rId3" Type="http://schemas.openxmlformats.org/officeDocument/2006/relationships/hyperlink" Target="http://www.poweredtemplate.com/#check-aemelia" TargetMode="Externa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0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2.pn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5.xml"/><Relationship Id="rId3" Type="http://schemas.openxmlformats.org/officeDocument/2006/relationships/image" Target="../media/image6.jpg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7.xml"/><Relationship Id="rId3" Type="http://schemas.openxmlformats.org/officeDocument/2006/relationships/hyperlink" Target="https://www.fontsquirrel.com/fonts/montserrat" TargetMode="External"/><Relationship Id="rId4" Type="http://schemas.openxmlformats.org/officeDocument/2006/relationships/hyperlink" Target="https://www.fontsquirrel.com/fonts/roboto" TargetMode="Externa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9.xm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twitter.com/googledocs/status/730087240156643328" TargetMode="External"/></Relationships>
</file>

<file path=ppt/slides/_rels/slide3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1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5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0" name="Shape 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" name="Google Shape;61;p13"/>
          <p:cNvSpPr txBox="1"/>
          <p:nvPr>
            <p:ph type="ctrTitle"/>
          </p:nvPr>
        </p:nvSpPr>
        <p:spPr>
          <a:xfrm>
            <a:off x="1147625" y="1968875"/>
            <a:ext cx="7498800" cy="276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5" name="Shape 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6" name="Google Shape;66;p14"/>
          <p:cNvSpPr txBox="1"/>
          <p:nvPr>
            <p:ph idx="2" type="body"/>
          </p:nvPr>
        </p:nvSpPr>
        <p:spPr>
          <a:xfrm>
            <a:off x="2462200" y="361950"/>
            <a:ext cx="2856600" cy="334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/>
              <a:t>EDIT IN GOOGLE SLIDES</a:t>
            </a:r>
            <a:endParaRPr sz="1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"Use as Google Slides Theme".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have to be signed in to your Google account.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67" name="Google Shape;67;p14"/>
          <p:cNvSpPr txBox="1"/>
          <p:nvPr>
            <p:ph idx="2" type="body"/>
          </p:nvPr>
        </p:nvSpPr>
        <p:spPr>
          <a:xfrm>
            <a:off x="5504929" y="361950"/>
            <a:ext cx="3181800" cy="334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800"/>
              <a:t>EDIT IN POWERPOINT®</a:t>
            </a:r>
            <a:endParaRPr sz="18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Click on the button under the presentation preview that says "Download as PowerPoint template". You will get a .pptx file that you can edit in PowerPoint.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hlinkClick action="ppaction://hlinksldjump" r:id="rId3"/>
              </a:rPr>
              <a:t>Presentation design slide</a:t>
            </a:r>
            <a:r>
              <a:rPr lang="en" sz="1200"/>
              <a:t>)</a:t>
            </a:r>
            <a:endParaRPr sz="1200"/>
          </a:p>
        </p:txBody>
      </p:sp>
      <p:sp>
        <p:nvSpPr>
          <p:cNvPr id="68" name="Google Shape;68;p14"/>
          <p:cNvSpPr txBox="1"/>
          <p:nvPr>
            <p:ph idx="2" type="body"/>
          </p:nvPr>
        </p:nvSpPr>
        <p:spPr>
          <a:xfrm>
            <a:off x="2462200" y="3601125"/>
            <a:ext cx="6224700" cy="8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200"/>
              <a:t>More info on how to use this template at </a:t>
            </a:r>
            <a:r>
              <a:rPr b="1" lang="en" sz="1200" u="sng">
                <a:hlinkClick r:id="rId4"/>
              </a:rPr>
              <a:t>www.slidescarnival.com/help-use-presentation-template</a:t>
            </a:r>
            <a:endParaRPr b="1" sz="12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This template is free to use under </a:t>
            </a:r>
            <a:r>
              <a:rPr lang="en" sz="1200" u="sng">
                <a:hlinkClick r:id="rId5"/>
              </a:rPr>
              <a:t>Creative Commons Attribution license</a:t>
            </a:r>
            <a:r>
              <a:rPr lang="en" sz="1200"/>
              <a:t>. You can keep the Credits slide or mention SlidesCarnival and other resources used in a slide footer.</a:t>
            </a:r>
            <a:endParaRPr sz="12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69" name="Google Shape;69;p14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0" name="Google Shape;70;p14"/>
          <p:cNvSpPr txBox="1"/>
          <p:nvPr>
            <p:ph type="title"/>
          </p:nvPr>
        </p:nvSpPr>
        <p:spPr>
          <a:xfrm>
            <a:off x="203875" y="1626750"/>
            <a:ext cx="18828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700"/>
              <a:t>INSTRUCTIONS FOR USE</a:t>
            </a:r>
            <a:endParaRPr sz="1700"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4" name="Shape 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" name="Google Shape;75;p15"/>
          <p:cNvSpPr txBox="1"/>
          <p:nvPr>
            <p:ph idx="4294967295" type="ctrTitle"/>
          </p:nvPr>
        </p:nvSpPr>
        <p:spPr>
          <a:xfrm>
            <a:off x="2691650" y="440350"/>
            <a:ext cx="55713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0">
                <a:solidFill>
                  <a:schemeClr val="accent3"/>
                </a:solidFill>
              </a:rPr>
              <a:t>HELLO!</a:t>
            </a:r>
            <a:endParaRPr sz="11000">
              <a:solidFill>
                <a:schemeClr val="accent3"/>
              </a:solidFill>
            </a:endParaRPr>
          </a:p>
        </p:txBody>
      </p:sp>
      <p:sp>
        <p:nvSpPr>
          <p:cNvPr id="76" name="Google Shape;76;p15"/>
          <p:cNvSpPr txBox="1"/>
          <p:nvPr>
            <p:ph idx="4294967295" type="subTitle"/>
          </p:nvPr>
        </p:nvSpPr>
        <p:spPr>
          <a:xfrm>
            <a:off x="2796050" y="2232675"/>
            <a:ext cx="5571300" cy="2557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400"/>
              <a:t>I am Jayden Smith</a:t>
            </a:r>
            <a:endParaRPr sz="24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400"/>
              <a:t>I am here because I love to give presentations. </a:t>
            </a:r>
            <a:endParaRPr sz="2400"/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400"/>
              <a:t>You can find me at @username</a:t>
            </a:r>
            <a:endParaRPr b="1" sz="2400"/>
          </a:p>
        </p:txBody>
      </p:sp>
      <p:pic>
        <p:nvPicPr>
          <p:cNvPr descr="photo-1434030216411-0b793f4b4173.jpg" id="77" name="Google Shape;77;p15"/>
          <p:cNvPicPr preferRelativeResize="0"/>
          <p:nvPr/>
        </p:nvPicPr>
        <p:blipFill rotWithShape="1">
          <a:blip r:embed="rId3">
            <a:alphaModFix/>
          </a:blip>
          <a:srcRect b="0" l="28831" r="30600" t="0"/>
          <a:stretch/>
        </p:blipFill>
        <p:spPr>
          <a:xfrm>
            <a:off x="0" y="0"/>
            <a:ext cx="2086625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78" name="Google Shape;78;p15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FFFFFF"/>
                </a:solidFill>
              </a:rPr>
              <a:t>‹#›</a:t>
            </a:fld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p16"/>
          <p:cNvSpPr txBox="1"/>
          <p:nvPr>
            <p:ph type="ctrTitle"/>
          </p:nvPr>
        </p:nvSpPr>
        <p:spPr>
          <a:xfrm>
            <a:off x="2970175" y="3107350"/>
            <a:ext cx="57927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84" name="Google Shape;84;p16"/>
          <p:cNvSpPr txBox="1"/>
          <p:nvPr>
            <p:ph idx="1" type="subTitle"/>
          </p:nvPr>
        </p:nvSpPr>
        <p:spPr>
          <a:xfrm>
            <a:off x="2970175" y="3906852"/>
            <a:ext cx="5792700" cy="784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85" name="Google Shape;85;p16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" name="Google Shape;90;p17"/>
          <p:cNvSpPr txBox="1"/>
          <p:nvPr>
            <p:ph idx="1" type="body"/>
          </p:nvPr>
        </p:nvSpPr>
        <p:spPr>
          <a:xfrm>
            <a:off x="1784250" y="222075"/>
            <a:ext cx="6549300" cy="2607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“Quotations are commonly printed as a means of inspiration and to invoke philosophical thoughts from the reader”</a:t>
            </a:r>
            <a:endParaRPr/>
          </a:p>
        </p:txBody>
      </p:sp>
      <p:sp>
        <p:nvSpPr>
          <p:cNvPr id="91" name="Google Shape;91;p17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5" name="Shape 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" name="Google Shape;96;p18"/>
          <p:cNvSpPr txBox="1"/>
          <p:nvPr>
            <p:ph type="title"/>
          </p:nvPr>
        </p:nvSpPr>
        <p:spPr>
          <a:xfrm>
            <a:off x="203875" y="1626750"/>
            <a:ext cx="17124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97" name="Google Shape;97;p18"/>
          <p:cNvSpPr txBox="1"/>
          <p:nvPr>
            <p:ph idx="1" type="body"/>
          </p:nvPr>
        </p:nvSpPr>
        <p:spPr>
          <a:xfrm>
            <a:off x="2874625" y="275339"/>
            <a:ext cx="5562000" cy="442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419100" lvl="0" marL="457200" rtl="0" algn="l">
              <a:spcBef>
                <a:spcPts val="600"/>
              </a:spcBef>
              <a:spcAft>
                <a:spcPts val="0"/>
              </a:spcAft>
              <a:buClr>
                <a:schemeClr val="accent3"/>
              </a:buClr>
              <a:buSzPts val="3000"/>
              <a:buChar char="▸"/>
            </a:pPr>
            <a:r>
              <a:rPr lang="en"/>
              <a:t>Here you have a list of items</a:t>
            </a:r>
            <a:endParaRPr/>
          </a:p>
          <a:p>
            <a:pPr indent="-419100" lvl="0" marL="457200" rtl="0" algn="l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000"/>
              <a:buChar char="▸"/>
            </a:pPr>
            <a:r>
              <a:rPr lang="en"/>
              <a:t>And some text</a:t>
            </a:r>
            <a:endParaRPr/>
          </a:p>
          <a:p>
            <a:pPr indent="-419100" lvl="0" marL="457200" rtl="0" algn="l">
              <a:spcBef>
                <a:spcPts val="0"/>
              </a:spcBef>
              <a:spcAft>
                <a:spcPts val="0"/>
              </a:spcAft>
              <a:buClr>
                <a:schemeClr val="accent3"/>
              </a:buClr>
              <a:buSzPts val="3000"/>
              <a:buChar char="▸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98" name="Google Shape;98;p18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p19"/>
          <p:cNvSpPr txBox="1"/>
          <p:nvPr>
            <p:ph idx="4294967295" type="ctrTitle"/>
          </p:nvPr>
        </p:nvSpPr>
        <p:spPr>
          <a:xfrm>
            <a:off x="1219200" y="2573942"/>
            <a:ext cx="77724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BIG CONCEPT</a:t>
            </a:r>
            <a:endParaRPr sz="7200"/>
          </a:p>
        </p:txBody>
      </p:sp>
      <p:sp>
        <p:nvSpPr>
          <p:cNvPr id="104" name="Google Shape;104;p19"/>
          <p:cNvSpPr txBox="1"/>
          <p:nvPr>
            <p:ph idx="4294967295" type="subTitle"/>
          </p:nvPr>
        </p:nvSpPr>
        <p:spPr>
          <a:xfrm>
            <a:off x="1264101" y="3716350"/>
            <a:ext cx="65130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Bring the attention of your audience over a key concept using icons or illustrations</a:t>
            </a:r>
            <a:endParaRPr sz="1800"/>
          </a:p>
        </p:txBody>
      </p:sp>
      <p:sp>
        <p:nvSpPr>
          <p:cNvPr id="105" name="Google Shape;105;p19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0B5394"/>
                </a:solidFill>
              </a:rPr>
              <a:t>‹#›</a:t>
            </a:fld>
            <a:endParaRPr>
              <a:solidFill>
                <a:srgbClr val="0B5394"/>
              </a:solidFill>
            </a:endParaRPr>
          </a:p>
        </p:txBody>
      </p:sp>
      <p:sp>
        <p:nvSpPr>
          <p:cNvPr id="106" name="Google Shape;106;p19"/>
          <p:cNvSpPr/>
          <p:nvPr/>
        </p:nvSpPr>
        <p:spPr>
          <a:xfrm>
            <a:off x="1836939" y="988479"/>
            <a:ext cx="317310" cy="302979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7" name="Google Shape;107;p19"/>
          <p:cNvGrpSpPr/>
          <p:nvPr/>
        </p:nvGrpSpPr>
        <p:grpSpPr>
          <a:xfrm>
            <a:off x="2391964" y="496450"/>
            <a:ext cx="1426316" cy="1426403"/>
            <a:chOff x="6643075" y="3664250"/>
            <a:chExt cx="407950" cy="407975"/>
          </a:xfrm>
        </p:grpSpPr>
        <p:sp>
          <p:nvSpPr>
            <p:cNvPr id="108" name="Google Shape;108;p19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" name="Google Shape;109;p19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10" name="Google Shape;110;p19"/>
          <p:cNvGrpSpPr/>
          <p:nvPr/>
        </p:nvGrpSpPr>
        <p:grpSpPr>
          <a:xfrm>
            <a:off x="1415230" y="1774588"/>
            <a:ext cx="659664" cy="659627"/>
            <a:chOff x="576250" y="4319400"/>
            <a:chExt cx="442075" cy="442050"/>
          </a:xfrm>
        </p:grpSpPr>
        <p:sp>
          <p:nvSpPr>
            <p:cNvPr id="111" name="Google Shape;111;p19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" name="Google Shape;112;p19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" name="Google Shape;113;p19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" name="Google Shape;114;p19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2175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5" name="Google Shape;115;p19"/>
          <p:cNvSpPr/>
          <p:nvPr/>
        </p:nvSpPr>
        <p:spPr>
          <a:xfrm rot="6223920">
            <a:off x="3953912" y="935426"/>
            <a:ext cx="317280" cy="302951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6" name="Google Shape;116;p19"/>
          <p:cNvSpPr/>
          <p:nvPr/>
        </p:nvSpPr>
        <p:spPr>
          <a:xfrm>
            <a:off x="2746847" y="2045899"/>
            <a:ext cx="250224" cy="238923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p20"/>
          <p:cNvSpPr txBox="1"/>
          <p:nvPr>
            <p:ph idx="1" type="body"/>
          </p:nvPr>
        </p:nvSpPr>
        <p:spPr>
          <a:xfrm>
            <a:off x="2544225" y="297367"/>
            <a:ext cx="2981400" cy="4661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22" name="Google Shape;122;p20"/>
          <p:cNvSpPr txBox="1"/>
          <p:nvPr>
            <p:ph type="title"/>
          </p:nvPr>
        </p:nvSpPr>
        <p:spPr>
          <a:xfrm>
            <a:off x="203875" y="1626750"/>
            <a:ext cx="17124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23" name="Google Shape;123;p20"/>
          <p:cNvSpPr txBox="1"/>
          <p:nvPr>
            <p:ph idx="2" type="body"/>
          </p:nvPr>
        </p:nvSpPr>
        <p:spPr>
          <a:xfrm>
            <a:off x="5705276" y="297367"/>
            <a:ext cx="2981400" cy="4661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24" name="Google Shape;124;p20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8" name="Shape 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" name="Google Shape;129;p21"/>
          <p:cNvSpPr txBox="1"/>
          <p:nvPr>
            <p:ph type="title"/>
          </p:nvPr>
        </p:nvSpPr>
        <p:spPr>
          <a:xfrm>
            <a:off x="203875" y="1626750"/>
            <a:ext cx="17124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30" name="Google Shape;130;p21"/>
          <p:cNvSpPr txBox="1"/>
          <p:nvPr>
            <p:ph idx="1" type="body"/>
          </p:nvPr>
        </p:nvSpPr>
        <p:spPr>
          <a:xfrm>
            <a:off x="2445100" y="275350"/>
            <a:ext cx="2066100" cy="4650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31" name="Google Shape;131;p21"/>
          <p:cNvSpPr txBox="1"/>
          <p:nvPr>
            <p:ph idx="2" type="body"/>
          </p:nvPr>
        </p:nvSpPr>
        <p:spPr>
          <a:xfrm>
            <a:off x="4617100" y="275350"/>
            <a:ext cx="2066100" cy="4650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32" name="Google Shape;132;p21"/>
          <p:cNvSpPr txBox="1"/>
          <p:nvPr>
            <p:ph idx="3" type="body"/>
          </p:nvPr>
        </p:nvSpPr>
        <p:spPr>
          <a:xfrm>
            <a:off x="6789100" y="275350"/>
            <a:ext cx="2066100" cy="4650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3" name="Google Shape;133;p21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Google Shape;138;p22"/>
          <p:cNvSpPr txBox="1"/>
          <p:nvPr>
            <p:ph type="title"/>
          </p:nvPr>
        </p:nvSpPr>
        <p:spPr>
          <a:xfrm>
            <a:off x="203875" y="1626750"/>
            <a:ext cx="17124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39" name="Google Shape;139;p22"/>
          <p:cNvSpPr txBox="1"/>
          <p:nvPr>
            <p:ph idx="1" type="body"/>
          </p:nvPr>
        </p:nvSpPr>
        <p:spPr>
          <a:xfrm>
            <a:off x="6072050" y="522000"/>
            <a:ext cx="25872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A complex idea can be conveyed with just a single still image, namely making it possible to absorb large amounts of data quickly.</a:t>
            </a:r>
            <a:endParaRPr sz="2400"/>
          </a:p>
        </p:txBody>
      </p:sp>
      <p:pic>
        <p:nvPicPr>
          <p:cNvPr id="140" name="Google Shape;140;p22"/>
          <p:cNvPicPr preferRelativeResize="0"/>
          <p:nvPr/>
        </p:nvPicPr>
        <p:blipFill rotWithShape="1">
          <a:blip r:embed="rId3">
            <a:alphaModFix/>
          </a:blip>
          <a:srcRect b="0" l="22716" r="7939" t="0"/>
          <a:stretch/>
        </p:blipFill>
        <p:spPr>
          <a:xfrm>
            <a:off x="2088050" y="0"/>
            <a:ext cx="3566675" cy="5143499"/>
          </a:xfrm>
          <a:prstGeom prst="rect">
            <a:avLst/>
          </a:prstGeom>
          <a:noFill/>
          <a:ln>
            <a:noFill/>
          </a:ln>
        </p:spPr>
      </p:pic>
      <p:sp>
        <p:nvSpPr>
          <p:cNvPr id="141" name="Google Shape;141;p22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45" name="Shape 1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6" name="Google Shape;146;p23"/>
          <p:cNvSpPr txBox="1"/>
          <p:nvPr>
            <p:ph idx="4294967295" type="title"/>
          </p:nvPr>
        </p:nvSpPr>
        <p:spPr>
          <a:xfrm>
            <a:off x="208650" y="1710950"/>
            <a:ext cx="1909200" cy="155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0" lang="en"/>
              <a:t>WANT BIG IMPACT?</a:t>
            </a:r>
            <a:endParaRPr b="0"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BIG IMAGE</a:t>
            </a:r>
            <a:endParaRPr/>
          </a:p>
        </p:txBody>
      </p:sp>
      <p:sp>
        <p:nvSpPr>
          <p:cNvPr id="147" name="Google Shape;147;p23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1" name="Shape 1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" name="Google Shape;152;p24"/>
          <p:cNvSpPr txBox="1"/>
          <p:nvPr>
            <p:ph type="title"/>
          </p:nvPr>
        </p:nvSpPr>
        <p:spPr>
          <a:xfrm>
            <a:off x="203875" y="1626750"/>
            <a:ext cx="17124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DIAGRAMS TO EXPLAIN IDEAS</a:t>
            </a:r>
            <a:endParaRPr/>
          </a:p>
        </p:txBody>
      </p:sp>
      <p:sp>
        <p:nvSpPr>
          <p:cNvPr id="153" name="Google Shape;153;p24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54" name="Google Shape;154;p24"/>
          <p:cNvSpPr/>
          <p:nvPr/>
        </p:nvSpPr>
        <p:spPr>
          <a:xfrm rot="5400000">
            <a:off x="3556671" y="425823"/>
            <a:ext cx="2321400" cy="2321400"/>
          </a:xfrm>
          <a:prstGeom prst="teardrop">
            <a:avLst>
              <a:gd fmla="val 10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" name="Google Shape;155;p24"/>
          <p:cNvSpPr/>
          <p:nvPr/>
        </p:nvSpPr>
        <p:spPr>
          <a:xfrm flipH="1" rot="5400000">
            <a:off x="4021127" y="2881008"/>
            <a:ext cx="1856944" cy="1856944"/>
          </a:xfrm>
          <a:prstGeom prst="teardrop">
            <a:avLst>
              <a:gd fmla="val 100000" name="adj"/>
            </a:avLst>
          </a:prstGeom>
          <a:solidFill>
            <a:srgbClr val="3D85C6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" name="Google Shape;156;p24"/>
          <p:cNvSpPr/>
          <p:nvPr/>
        </p:nvSpPr>
        <p:spPr>
          <a:xfrm rot="10800000">
            <a:off x="6011691" y="1464259"/>
            <a:ext cx="1282846" cy="1282846"/>
          </a:xfrm>
          <a:prstGeom prst="teardrop">
            <a:avLst>
              <a:gd fmla="val 100000" name="adj"/>
            </a:avLst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7" name="Google Shape;157;p24"/>
          <p:cNvSpPr/>
          <p:nvPr/>
        </p:nvSpPr>
        <p:spPr>
          <a:xfrm flipH="1">
            <a:off x="6011839" y="2881007"/>
            <a:ext cx="1550106" cy="1550106"/>
          </a:xfrm>
          <a:prstGeom prst="teardrop">
            <a:avLst>
              <a:gd fmla="val 100000" name="adj"/>
            </a:avLst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58" name="Google Shape;158;p24"/>
          <p:cNvGrpSpPr/>
          <p:nvPr/>
        </p:nvGrpSpPr>
        <p:grpSpPr>
          <a:xfrm>
            <a:off x="4224762" y="1222948"/>
            <a:ext cx="1042997" cy="801065"/>
            <a:chOff x="568950" y="3686775"/>
            <a:chExt cx="472500" cy="362900"/>
          </a:xfrm>
        </p:grpSpPr>
        <p:sp>
          <p:nvSpPr>
            <p:cNvPr id="159" name="Google Shape;159;p24"/>
            <p:cNvSpPr/>
            <p:nvPr/>
          </p:nvSpPr>
          <p:spPr>
            <a:xfrm>
              <a:off x="568950" y="3686775"/>
              <a:ext cx="472500" cy="362900"/>
            </a:xfrm>
            <a:custGeom>
              <a:rect b="b" l="l" r="r" t="t"/>
              <a:pathLst>
                <a:path extrusionOk="0" fill="none" h="14516" w="18900">
                  <a:moveTo>
                    <a:pt x="18900" y="7989"/>
                  </a:moveTo>
                  <a:lnTo>
                    <a:pt x="18900" y="7989"/>
                  </a:lnTo>
                  <a:lnTo>
                    <a:pt x="18705" y="8111"/>
                  </a:lnTo>
                  <a:lnTo>
                    <a:pt x="18510" y="8184"/>
                  </a:lnTo>
                  <a:lnTo>
                    <a:pt x="18291" y="8232"/>
                  </a:lnTo>
                  <a:lnTo>
                    <a:pt x="18072" y="8232"/>
                  </a:lnTo>
                  <a:lnTo>
                    <a:pt x="17852" y="8184"/>
                  </a:lnTo>
                  <a:lnTo>
                    <a:pt x="17658" y="8111"/>
                  </a:lnTo>
                  <a:lnTo>
                    <a:pt x="17487" y="8013"/>
                  </a:lnTo>
                  <a:lnTo>
                    <a:pt x="17341" y="7891"/>
                  </a:lnTo>
                  <a:lnTo>
                    <a:pt x="17341" y="7891"/>
                  </a:lnTo>
                  <a:lnTo>
                    <a:pt x="17243" y="7745"/>
                  </a:lnTo>
                  <a:lnTo>
                    <a:pt x="17170" y="7575"/>
                  </a:lnTo>
                  <a:lnTo>
                    <a:pt x="17170" y="7404"/>
                  </a:lnTo>
                  <a:lnTo>
                    <a:pt x="17195" y="7234"/>
                  </a:lnTo>
                  <a:lnTo>
                    <a:pt x="17243" y="7088"/>
                  </a:lnTo>
                  <a:lnTo>
                    <a:pt x="17341" y="6942"/>
                  </a:lnTo>
                  <a:lnTo>
                    <a:pt x="17487" y="6844"/>
                  </a:lnTo>
                  <a:lnTo>
                    <a:pt x="17658" y="6795"/>
                  </a:lnTo>
                  <a:lnTo>
                    <a:pt x="17658" y="6795"/>
                  </a:lnTo>
                  <a:lnTo>
                    <a:pt x="17755" y="6771"/>
                  </a:lnTo>
                  <a:lnTo>
                    <a:pt x="17828" y="6771"/>
                  </a:lnTo>
                  <a:lnTo>
                    <a:pt x="17901" y="6795"/>
                  </a:lnTo>
                  <a:lnTo>
                    <a:pt x="17974" y="6820"/>
                  </a:lnTo>
                  <a:lnTo>
                    <a:pt x="18023" y="6869"/>
                  </a:lnTo>
                  <a:lnTo>
                    <a:pt x="18047" y="6917"/>
                  </a:lnTo>
                  <a:lnTo>
                    <a:pt x="18096" y="7063"/>
                  </a:lnTo>
                  <a:lnTo>
                    <a:pt x="18072" y="7210"/>
                  </a:lnTo>
                  <a:lnTo>
                    <a:pt x="18023" y="7356"/>
                  </a:lnTo>
                  <a:lnTo>
                    <a:pt x="17950" y="7477"/>
                  </a:lnTo>
                  <a:lnTo>
                    <a:pt x="17828" y="7599"/>
                  </a:lnTo>
                  <a:lnTo>
                    <a:pt x="17828" y="7599"/>
                  </a:lnTo>
                  <a:lnTo>
                    <a:pt x="17633" y="7697"/>
                  </a:lnTo>
                  <a:lnTo>
                    <a:pt x="17438" y="7770"/>
                  </a:lnTo>
                  <a:lnTo>
                    <a:pt x="17219" y="7794"/>
                  </a:lnTo>
                  <a:lnTo>
                    <a:pt x="17000" y="7794"/>
                  </a:lnTo>
                  <a:lnTo>
                    <a:pt x="17000" y="7794"/>
                  </a:lnTo>
                  <a:lnTo>
                    <a:pt x="16878" y="7794"/>
                  </a:lnTo>
                  <a:lnTo>
                    <a:pt x="16781" y="7770"/>
                  </a:lnTo>
                  <a:lnTo>
                    <a:pt x="16708" y="7745"/>
                  </a:lnTo>
                  <a:lnTo>
                    <a:pt x="16635" y="7697"/>
                  </a:lnTo>
                  <a:lnTo>
                    <a:pt x="16586" y="7648"/>
                  </a:lnTo>
                  <a:lnTo>
                    <a:pt x="16562" y="7550"/>
                  </a:lnTo>
                  <a:lnTo>
                    <a:pt x="16537" y="7331"/>
                  </a:lnTo>
                  <a:lnTo>
                    <a:pt x="16537" y="7331"/>
                  </a:lnTo>
                  <a:lnTo>
                    <a:pt x="16513" y="7015"/>
                  </a:lnTo>
                  <a:lnTo>
                    <a:pt x="16488" y="6698"/>
                  </a:lnTo>
                  <a:lnTo>
                    <a:pt x="16440" y="6381"/>
                  </a:lnTo>
                  <a:lnTo>
                    <a:pt x="16367" y="6065"/>
                  </a:lnTo>
                  <a:lnTo>
                    <a:pt x="16269" y="5748"/>
                  </a:lnTo>
                  <a:lnTo>
                    <a:pt x="16172" y="5456"/>
                  </a:lnTo>
                  <a:lnTo>
                    <a:pt x="16050" y="5164"/>
                  </a:lnTo>
                  <a:lnTo>
                    <a:pt x="15904" y="4871"/>
                  </a:lnTo>
                  <a:lnTo>
                    <a:pt x="15758" y="4604"/>
                  </a:lnTo>
                  <a:lnTo>
                    <a:pt x="15587" y="4311"/>
                  </a:lnTo>
                  <a:lnTo>
                    <a:pt x="15393" y="4068"/>
                  </a:lnTo>
                  <a:lnTo>
                    <a:pt x="15198" y="3800"/>
                  </a:lnTo>
                  <a:lnTo>
                    <a:pt x="14978" y="3556"/>
                  </a:lnTo>
                  <a:lnTo>
                    <a:pt x="14759" y="3313"/>
                  </a:lnTo>
                  <a:lnTo>
                    <a:pt x="14516" y="3094"/>
                  </a:lnTo>
                  <a:lnTo>
                    <a:pt x="14272" y="2874"/>
                  </a:lnTo>
                  <a:lnTo>
                    <a:pt x="14004" y="2655"/>
                  </a:lnTo>
                  <a:lnTo>
                    <a:pt x="13712" y="2460"/>
                  </a:lnTo>
                  <a:lnTo>
                    <a:pt x="13420" y="2265"/>
                  </a:lnTo>
                  <a:lnTo>
                    <a:pt x="13128" y="2095"/>
                  </a:lnTo>
                  <a:lnTo>
                    <a:pt x="12811" y="1924"/>
                  </a:lnTo>
                  <a:lnTo>
                    <a:pt x="12494" y="1778"/>
                  </a:lnTo>
                  <a:lnTo>
                    <a:pt x="12178" y="1632"/>
                  </a:lnTo>
                  <a:lnTo>
                    <a:pt x="11837" y="1510"/>
                  </a:lnTo>
                  <a:lnTo>
                    <a:pt x="11496" y="1389"/>
                  </a:lnTo>
                  <a:lnTo>
                    <a:pt x="11130" y="1291"/>
                  </a:lnTo>
                  <a:lnTo>
                    <a:pt x="10765" y="1218"/>
                  </a:lnTo>
                  <a:lnTo>
                    <a:pt x="10400" y="1145"/>
                  </a:lnTo>
                  <a:lnTo>
                    <a:pt x="10034" y="1096"/>
                  </a:lnTo>
                  <a:lnTo>
                    <a:pt x="9645" y="1048"/>
                  </a:lnTo>
                  <a:lnTo>
                    <a:pt x="9255" y="1023"/>
                  </a:lnTo>
                  <a:lnTo>
                    <a:pt x="8865" y="1023"/>
                  </a:lnTo>
                  <a:lnTo>
                    <a:pt x="8865" y="1023"/>
                  </a:lnTo>
                  <a:lnTo>
                    <a:pt x="8330" y="1023"/>
                  </a:lnTo>
                  <a:lnTo>
                    <a:pt x="7794" y="1072"/>
                  </a:lnTo>
                  <a:lnTo>
                    <a:pt x="7258" y="1145"/>
                  </a:lnTo>
                  <a:lnTo>
                    <a:pt x="6747" y="1267"/>
                  </a:lnTo>
                  <a:lnTo>
                    <a:pt x="6747" y="1267"/>
                  </a:lnTo>
                  <a:lnTo>
                    <a:pt x="6600" y="1048"/>
                  </a:lnTo>
                  <a:lnTo>
                    <a:pt x="6454" y="877"/>
                  </a:lnTo>
                  <a:lnTo>
                    <a:pt x="6284" y="707"/>
                  </a:lnTo>
                  <a:lnTo>
                    <a:pt x="6138" y="561"/>
                  </a:lnTo>
                  <a:lnTo>
                    <a:pt x="5967" y="439"/>
                  </a:lnTo>
                  <a:lnTo>
                    <a:pt x="5821" y="341"/>
                  </a:lnTo>
                  <a:lnTo>
                    <a:pt x="5504" y="195"/>
                  </a:lnTo>
                  <a:lnTo>
                    <a:pt x="5237" y="98"/>
                  </a:lnTo>
                  <a:lnTo>
                    <a:pt x="5017" y="49"/>
                  </a:lnTo>
                  <a:lnTo>
                    <a:pt x="4822" y="0"/>
                  </a:lnTo>
                  <a:lnTo>
                    <a:pt x="4822" y="0"/>
                  </a:lnTo>
                  <a:lnTo>
                    <a:pt x="4725" y="195"/>
                  </a:lnTo>
                  <a:lnTo>
                    <a:pt x="4628" y="390"/>
                  </a:lnTo>
                  <a:lnTo>
                    <a:pt x="4530" y="682"/>
                  </a:lnTo>
                  <a:lnTo>
                    <a:pt x="4433" y="999"/>
                  </a:lnTo>
                  <a:lnTo>
                    <a:pt x="4384" y="1389"/>
                  </a:lnTo>
                  <a:lnTo>
                    <a:pt x="4360" y="1778"/>
                  </a:lnTo>
                  <a:lnTo>
                    <a:pt x="4360" y="1998"/>
                  </a:lnTo>
                  <a:lnTo>
                    <a:pt x="4408" y="2217"/>
                  </a:lnTo>
                  <a:lnTo>
                    <a:pt x="4408" y="2217"/>
                  </a:lnTo>
                  <a:lnTo>
                    <a:pt x="4067" y="2436"/>
                  </a:lnTo>
                  <a:lnTo>
                    <a:pt x="3678" y="2728"/>
                  </a:lnTo>
                  <a:lnTo>
                    <a:pt x="3264" y="3142"/>
                  </a:lnTo>
                  <a:lnTo>
                    <a:pt x="2825" y="3605"/>
                  </a:lnTo>
                  <a:lnTo>
                    <a:pt x="2411" y="4116"/>
                  </a:lnTo>
                  <a:lnTo>
                    <a:pt x="2022" y="4652"/>
                  </a:lnTo>
                  <a:lnTo>
                    <a:pt x="1851" y="4945"/>
                  </a:lnTo>
                  <a:lnTo>
                    <a:pt x="1705" y="5237"/>
                  </a:lnTo>
                  <a:lnTo>
                    <a:pt x="1559" y="5529"/>
                  </a:lnTo>
                  <a:lnTo>
                    <a:pt x="1461" y="5797"/>
                  </a:lnTo>
                  <a:lnTo>
                    <a:pt x="560" y="5797"/>
                  </a:lnTo>
                  <a:lnTo>
                    <a:pt x="560" y="5797"/>
                  </a:lnTo>
                  <a:lnTo>
                    <a:pt x="463" y="5821"/>
                  </a:lnTo>
                  <a:lnTo>
                    <a:pt x="341" y="5846"/>
                  </a:lnTo>
                  <a:lnTo>
                    <a:pt x="244" y="5894"/>
                  </a:lnTo>
                  <a:lnTo>
                    <a:pt x="171" y="5967"/>
                  </a:lnTo>
                  <a:lnTo>
                    <a:pt x="98" y="6040"/>
                  </a:lnTo>
                  <a:lnTo>
                    <a:pt x="49" y="6138"/>
                  </a:lnTo>
                  <a:lnTo>
                    <a:pt x="25" y="6260"/>
                  </a:lnTo>
                  <a:lnTo>
                    <a:pt x="0" y="6357"/>
                  </a:lnTo>
                  <a:lnTo>
                    <a:pt x="0" y="8598"/>
                  </a:lnTo>
                  <a:lnTo>
                    <a:pt x="0" y="8598"/>
                  </a:lnTo>
                  <a:lnTo>
                    <a:pt x="25" y="8720"/>
                  </a:lnTo>
                  <a:lnTo>
                    <a:pt x="49" y="8817"/>
                  </a:lnTo>
                  <a:lnTo>
                    <a:pt x="98" y="8914"/>
                  </a:lnTo>
                  <a:lnTo>
                    <a:pt x="171" y="8987"/>
                  </a:lnTo>
                  <a:lnTo>
                    <a:pt x="244" y="9060"/>
                  </a:lnTo>
                  <a:lnTo>
                    <a:pt x="341" y="9109"/>
                  </a:lnTo>
                  <a:lnTo>
                    <a:pt x="463" y="9158"/>
                  </a:lnTo>
                  <a:lnTo>
                    <a:pt x="560" y="9158"/>
                  </a:lnTo>
                  <a:lnTo>
                    <a:pt x="1510" y="9158"/>
                  </a:lnTo>
                  <a:lnTo>
                    <a:pt x="1510" y="9158"/>
                  </a:lnTo>
                  <a:lnTo>
                    <a:pt x="1583" y="9353"/>
                  </a:lnTo>
                  <a:lnTo>
                    <a:pt x="1681" y="9572"/>
                  </a:lnTo>
                  <a:lnTo>
                    <a:pt x="1924" y="9986"/>
                  </a:lnTo>
                  <a:lnTo>
                    <a:pt x="2216" y="10376"/>
                  </a:lnTo>
                  <a:lnTo>
                    <a:pt x="2582" y="10765"/>
                  </a:lnTo>
                  <a:lnTo>
                    <a:pt x="2972" y="11131"/>
                  </a:lnTo>
                  <a:lnTo>
                    <a:pt x="3410" y="11472"/>
                  </a:lnTo>
                  <a:lnTo>
                    <a:pt x="3897" y="11788"/>
                  </a:lnTo>
                  <a:lnTo>
                    <a:pt x="4408" y="12032"/>
                  </a:lnTo>
                  <a:lnTo>
                    <a:pt x="4408" y="14516"/>
                  </a:lnTo>
                  <a:lnTo>
                    <a:pt x="5090" y="14516"/>
                  </a:lnTo>
                  <a:lnTo>
                    <a:pt x="6308" y="12860"/>
                  </a:lnTo>
                  <a:lnTo>
                    <a:pt x="6308" y="12860"/>
                  </a:lnTo>
                  <a:lnTo>
                    <a:pt x="6917" y="13030"/>
                  </a:lnTo>
                  <a:lnTo>
                    <a:pt x="7550" y="13128"/>
                  </a:lnTo>
                  <a:lnTo>
                    <a:pt x="8208" y="13201"/>
                  </a:lnTo>
                  <a:lnTo>
                    <a:pt x="8865" y="13225"/>
                  </a:lnTo>
                  <a:lnTo>
                    <a:pt x="8865" y="13225"/>
                  </a:lnTo>
                  <a:lnTo>
                    <a:pt x="9523" y="13201"/>
                  </a:lnTo>
                  <a:lnTo>
                    <a:pt x="10181" y="13128"/>
                  </a:lnTo>
                  <a:lnTo>
                    <a:pt x="10814" y="13030"/>
                  </a:lnTo>
                  <a:lnTo>
                    <a:pt x="11423" y="12860"/>
                  </a:lnTo>
                  <a:lnTo>
                    <a:pt x="12592" y="14516"/>
                  </a:lnTo>
                  <a:lnTo>
                    <a:pt x="13347" y="14516"/>
                  </a:lnTo>
                  <a:lnTo>
                    <a:pt x="13347" y="12032"/>
                  </a:lnTo>
                  <a:lnTo>
                    <a:pt x="13347" y="12032"/>
                  </a:lnTo>
                  <a:lnTo>
                    <a:pt x="13688" y="11886"/>
                  </a:lnTo>
                  <a:lnTo>
                    <a:pt x="14004" y="11715"/>
                  </a:lnTo>
                  <a:lnTo>
                    <a:pt x="14297" y="11545"/>
                  </a:lnTo>
                  <a:lnTo>
                    <a:pt x="14589" y="11350"/>
                  </a:lnTo>
                  <a:lnTo>
                    <a:pt x="14857" y="11131"/>
                  </a:lnTo>
                  <a:lnTo>
                    <a:pt x="15100" y="10911"/>
                  </a:lnTo>
                  <a:lnTo>
                    <a:pt x="15344" y="10668"/>
                  </a:lnTo>
                  <a:lnTo>
                    <a:pt x="15563" y="10400"/>
                  </a:lnTo>
                  <a:lnTo>
                    <a:pt x="15733" y="10132"/>
                  </a:lnTo>
                  <a:lnTo>
                    <a:pt x="15904" y="9864"/>
                  </a:lnTo>
                  <a:lnTo>
                    <a:pt x="16074" y="9572"/>
                  </a:lnTo>
                  <a:lnTo>
                    <a:pt x="16196" y="9255"/>
                  </a:lnTo>
                  <a:lnTo>
                    <a:pt x="16318" y="8939"/>
                  </a:lnTo>
                  <a:lnTo>
                    <a:pt x="16391" y="8598"/>
                  </a:lnTo>
                  <a:lnTo>
                    <a:pt x="16464" y="8257"/>
                  </a:lnTo>
                  <a:lnTo>
                    <a:pt x="16513" y="7916"/>
                  </a:lnTo>
                  <a:lnTo>
                    <a:pt x="16513" y="7916"/>
                  </a:lnTo>
                  <a:lnTo>
                    <a:pt x="16513" y="7599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" name="Google Shape;160;p24"/>
            <p:cNvSpPr/>
            <p:nvPr/>
          </p:nvSpPr>
          <p:spPr>
            <a:xfrm>
              <a:off x="645650" y="3820725"/>
              <a:ext cx="34125" cy="34125"/>
            </a:xfrm>
            <a:custGeom>
              <a:rect b="b" l="l" r="r" t="t"/>
              <a:pathLst>
                <a:path extrusionOk="0" fill="none" h="1365" w="1365">
                  <a:moveTo>
                    <a:pt x="683" y="1364"/>
                  </a:moveTo>
                  <a:lnTo>
                    <a:pt x="683" y="1364"/>
                  </a:lnTo>
                  <a:lnTo>
                    <a:pt x="537" y="1340"/>
                  </a:lnTo>
                  <a:lnTo>
                    <a:pt x="415" y="1316"/>
                  </a:lnTo>
                  <a:lnTo>
                    <a:pt x="293" y="1243"/>
                  </a:lnTo>
                  <a:lnTo>
                    <a:pt x="196" y="1170"/>
                  </a:lnTo>
                  <a:lnTo>
                    <a:pt x="123" y="1072"/>
                  </a:lnTo>
                  <a:lnTo>
                    <a:pt x="50" y="950"/>
                  </a:lnTo>
                  <a:lnTo>
                    <a:pt x="25" y="829"/>
                  </a:lnTo>
                  <a:lnTo>
                    <a:pt x="1" y="682"/>
                  </a:lnTo>
                  <a:lnTo>
                    <a:pt x="1" y="682"/>
                  </a:lnTo>
                  <a:lnTo>
                    <a:pt x="25" y="536"/>
                  </a:lnTo>
                  <a:lnTo>
                    <a:pt x="50" y="415"/>
                  </a:lnTo>
                  <a:lnTo>
                    <a:pt x="123" y="317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415" y="74"/>
                  </a:lnTo>
                  <a:lnTo>
                    <a:pt x="537" y="25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805" y="25"/>
                  </a:lnTo>
                  <a:lnTo>
                    <a:pt x="951" y="74"/>
                  </a:lnTo>
                  <a:lnTo>
                    <a:pt x="1048" y="122"/>
                  </a:lnTo>
                  <a:lnTo>
                    <a:pt x="1170" y="195"/>
                  </a:lnTo>
                  <a:lnTo>
                    <a:pt x="1243" y="317"/>
                  </a:lnTo>
                  <a:lnTo>
                    <a:pt x="1292" y="415"/>
                  </a:lnTo>
                  <a:lnTo>
                    <a:pt x="1340" y="536"/>
                  </a:lnTo>
                  <a:lnTo>
                    <a:pt x="1365" y="682"/>
                  </a:lnTo>
                  <a:lnTo>
                    <a:pt x="1365" y="682"/>
                  </a:lnTo>
                  <a:lnTo>
                    <a:pt x="1340" y="829"/>
                  </a:lnTo>
                  <a:lnTo>
                    <a:pt x="1292" y="950"/>
                  </a:lnTo>
                  <a:lnTo>
                    <a:pt x="1243" y="1072"/>
                  </a:lnTo>
                  <a:lnTo>
                    <a:pt x="1170" y="1170"/>
                  </a:lnTo>
                  <a:lnTo>
                    <a:pt x="1048" y="1243"/>
                  </a:lnTo>
                  <a:lnTo>
                    <a:pt x="951" y="1316"/>
                  </a:lnTo>
                  <a:lnTo>
                    <a:pt x="805" y="1340"/>
                  </a:lnTo>
                  <a:lnTo>
                    <a:pt x="683" y="1364"/>
                  </a:lnTo>
                  <a:lnTo>
                    <a:pt x="683" y="136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" name="Google Shape;161;p24"/>
            <p:cNvSpPr/>
            <p:nvPr/>
          </p:nvSpPr>
          <p:spPr>
            <a:xfrm>
              <a:off x="747950" y="3753750"/>
              <a:ext cx="85275" cy="12200"/>
            </a:xfrm>
            <a:custGeom>
              <a:rect b="b" l="l" r="r" t="t"/>
              <a:pathLst>
                <a:path extrusionOk="0" fill="none" h="488" w="3411">
                  <a:moveTo>
                    <a:pt x="3410" y="488"/>
                  </a:moveTo>
                  <a:lnTo>
                    <a:pt x="3410" y="488"/>
                  </a:lnTo>
                  <a:lnTo>
                    <a:pt x="3215" y="366"/>
                  </a:lnTo>
                  <a:lnTo>
                    <a:pt x="3021" y="268"/>
                  </a:lnTo>
                  <a:lnTo>
                    <a:pt x="2826" y="195"/>
                  </a:lnTo>
                  <a:lnTo>
                    <a:pt x="2607" y="122"/>
                  </a:lnTo>
                  <a:lnTo>
                    <a:pt x="2387" y="74"/>
                  </a:lnTo>
                  <a:lnTo>
                    <a:pt x="2168" y="25"/>
                  </a:lnTo>
                  <a:lnTo>
                    <a:pt x="1925" y="0"/>
                  </a:lnTo>
                  <a:lnTo>
                    <a:pt x="1705" y="0"/>
                  </a:lnTo>
                  <a:lnTo>
                    <a:pt x="1462" y="0"/>
                  </a:lnTo>
                  <a:lnTo>
                    <a:pt x="1243" y="25"/>
                  </a:lnTo>
                  <a:lnTo>
                    <a:pt x="1023" y="74"/>
                  </a:lnTo>
                  <a:lnTo>
                    <a:pt x="804" y="122"/>
                  </a:lnTo>
                  <a:lnTo>
                    <a:pt x="585" y="195"/>
                  </a:lnTo>
                  <a:lnTo>
                    <a:pt x="366" y="268"/>
                  </a:lnTo>
                  <a:lnTo>
                    <a:pt x="171" y="366"/>
                  </a:lnTo>
                  <a:lnTo>
                    <a:pt x="1" y="488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2" name="Google Shape;162;p24"/>
          <p:cNvGrpSpPr/>
          <p:nvPr/>
        </p:nvGrpSpPr>
        <p:grpSpPr>
          <a:xfrm>
            <a:off x="4623716" y="3563713"/>
            <a:ext cx="731852" cy="491878"/>
            <a:chOff x="1244800" y="3717225"/>
            <a:chExt cx="449375" cy="302025"/>
          </a:xfrm>
        </p:grpSpPr>
        <p:sp>
          <p:nvSpPr>
            <p:cNvPr id="163" name="Google Shape;163;p24"/>
            <p:cNvSpPr/>
            <p:nvPr/>
          </p:nvSpPr>
          <p:spPr>
            <a:xfrm>
              <a:off x="1244800" y="3717225"/>
              <a:ext cx="449375" cy="302025"/>
            </a:xfrm>
            <a:custGeom>
              <a:rect b="b" l="l" r="r" t="t"/>
              <a:pathLst>
                <a:path extrusionOk="0" fill="none" h="12081" w="17975">
                  <a:moveTo>
                    <a:pt x="17000" y="0"/>
                  </a:moveTo>
                  <a:lnTo>
                    <a:pt x="974" y="0"/>
                  </a:lnTo>
                  <a:lnTo>
                    <a:pt x="974" y="0"/>
                  </a:lnTo>
                  <a:lnTo>
                    <a:pt x="780" y="25"/>
                  </a:lnTo>
                  <a:lnTo>
                    <a:pt x="585" y="73"/>
                  </a:lnTo>
                  <a:lnTo>
                    <a:pt x="414" y="171"/>
                  </a:lnTo>
                  <a:lnTo>
                    <a:pt x="292" y="292"/>
                  </a:lnTo>
                  <a:lnTo>
                    <a:pt x="171" y="439"/>
                  </a:lnTo>
                  <a:lnTo>
                    <a:pt x="73" y="609"/>
                  </a:lnTo>
                  <a:lnTo>
                    <a:pt x="25" y="780"/>
                  </a:lnTo>
                  <a:lnTo>
                    <a:pt x="0" y="974"/>
                  </a:lnTo>
                  <a:lnTo>
                    <a:pt x="0" y="11106"/>
                  </a:lnTo>
                  <a:lnTo>
                    <a:pt x="0" y="11106"/>
                  </a:lnTo>
                  <a:lnTo>
                    <a:pt x="25" y="11301"/>
                  </a:lnTo>
                  <a:lnTo>
                    <a:pt x="73" y="11471"/>
                  </a:lnTo>
                  <a:lnTo>
                    <a:pt x="171" y="11642"/>
                  </a:lnTo>
                  <a:lnTo>
                    <a:pt x="292" y="11788"/>
                  </a:lnTo>
                  <a:lnTo>
                    <a:pt x="414" y="11910"/>
                  </a:lnTo>
                  <a:lnTo>
                    <a:pt x="585" y="12007"/>
                  </a:lnTo>
                  <a:lnTo>
                    <a:pt x="780" y="12056"/>
                  </a:lnTo>
                  <a:lnTo>
                    <a:pt x="974" y="12080"/>
                  </a:lnTo>
                  <a:lnTo>
                    <a:pt x="17000" y="12080"/>
                  </a:lnTo>
                  <a:lnTo>
                    <a:pt x="17000" y="12080"/>
                  </a:lnTo>
                  <a:lnTo>
                    <a:pt x="17195" y="12056"/>
                  </a:lnTo>
                  <a:lnTo>
                    <a:pt x="17390" y="12007"/>
                  </a:lnTo>
                  <a:lnTo>
                    <a:pt x="17560" y="11910"/>
                  </a:lnTo>
                  <a:lnTo>
                    <a:pt x="17682" y="11788"/>
                  </a:lnTo>
                  <a:lnTo>
                    <a:pt x="17804" y="11642"/>
                  </a:lnTo>
                  <a:lnTo>
                    <a:pt x="17901" y="11471"/>
                  </a:lnTo>
                  <a:lnTo>
                    <a:pt x="17950" y="11301"/>
                  </a:lnTo>
                  <a:lnTo>
                    <a:pt x="17974" y="11106"/>
                  </a:lnTo>
                  <a:lnTo>
                    <a:pt x="17974" y="974"/>
                  </a:lnTo>
                  <a:lnTo>
                    <a:pt x="17974" y="974"/>
                  </a:lnTo>
                  <a:lnTo>
                    <a:pt x="17950" y="780"/>
                  </a:lnTo>
                  <a:lnTo>
                    <a:pt x="17901" y="609"/>
                  </a:lnTo>
                  <a:lnTo>
                    <a:pt x="17804" y="439"/>
                  </a:lnTo>
                  <a:lnTo>
                    <a:pt x="17682" y="292"/>
                  </a:lnTo>
                  <a:lnTo>
                    <a:pt x="17560" y="171"/>
                  </a:lnTo>
                  <a:lnTo>
                    <a:pt x="17390" y="73"/>
                  </a:lnTo>
                  <a:lnTo>
                    <a:pt x="17195" y="25"/>
                  </a:lnTo>
                  <a:lnTo>
                    <a:pt x="17000" y="0"/>
                  </a:lnTo>
                  <a:lnTo>
                    <a:pt x="1700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" name="Google Shape;164;p24"/>
            <p:cNvSpPr/>
            <p:nvPr/>
          </p:nvSpPr>
          <p:spPr>
            <a:xfrm>
              <a:off x="1244800" y="379515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17974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" name="Google Shape;165;p24"/>
            <p:cNvSpPr/>
            <p:nvPr/>
          </p:nvSpPr>
          <p:spPr>
            <a:xfrm>
              <a:off x="1244800" y="385300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0" y="0"/>
                  </a:moveTo>
                  <a:lnTo>
                    <a:pt x="1797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" name="Google Shape;166;p24"/>
            <p:cNvSpPr/>
            <p:nvPr/>
          </p:nvSpPr>
          <p:spPr>
            <a:xfrm>
              <a:off x="1302625" y="3893800"/>
              <a:ext cx="161375" cy="25"/>
            </a:xfrm>
            <a:custGeom>
              <a:rect b="b" l="l" r="r" t="t"/>
              <a:pathLst>
                <a:path extrusionOk="0" fill="none" h="1" w="6455">
                  <a:moveTo>
                    <a:pt x="6455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7" name="Google Shape;167;p24"/>
            <p:cNvSpPr/>
            <p:nvPr/>
          </p:nvSpPr>
          <p:spPr>
            <a:xfrm>
              <a:off x="1302625" y="3933975"/>
              <a:ext cx="110250" cy="25"/>
            </a:xfrm>
            <a:custGeom>
              <a:rect b="b" l="l" r="r" t="t"/>
              <a:pathLst>
                <a:path extrusionOk="0" fill="none" h="1" w="4410">
                  <a:moveTo>
                    <a:pt x="4409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8" name="Google Shape;168;p24"/>
            <p:cNvSpPr/>
            <p:nvPr/>
          </p:nvSpPr>
          <p:spPr>
            <a:xfrm>
              <a:off x="1572975" y="3899875"/>
              <a:ext cx="62125" cy="40225"/>
            </a:xfrm>
            <a:custGeom>
              <a:rect b="b" l="l" r="r" t="t"/>
              <a:pathLst>
                <a:path extrusionOk="0" fill="none" h="1609" w="2485">
                  <a:moveTo>
                    <a:pt x="1998" y="1"/>
                  </a:move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1218"/>
                  </a:lnTo>
                  <a:lnTo>
                    <a:pt x="49" y="1316"/>
                  </a:lnTo>
                  <a:lnTo>
                    <a:pt x="98" y="1389"/>
                  </a:lnTo>
                  <a:lnTo>
                    <a:pt x="147" y="1462"/>
                  </a:lnTo>
                  <a:lnTo>
                    <a:pt x="220" y="1511"/>
                  </a:lnTo>
                  <a:lnTo>
                    <a:pt x="293" y="1559"/>
                  </a:lnTo>
                  <a:lnTo>
                    <a:pt x="390" y="1584"/>
                  </a:lnTo>
                  <a:lnTo>
                    <a:pt x="488" y="1608"/>
                  </a:lnTo>
                  <a:lnTo>
                    <a:pt x="1998" y="1608"/>
                  </a:lnTo>
                  <a:lnTo>
                    <a:pt x="1998" y="1608"/>
                  </a:lnTo>
                  <a:lnTo>
                    <a:pt x="2095" y="1584"/>
                  </a:lnTo>
                  <a:lnTo>
                    <a:pt x="2192" y="1559"/>
                  </a:lnTo>
                  <a:lnTo>
                    <a:pt x="2265" y="1511"/>
                  </a:lnTo>
                  <a:lnTo>
                    <a:pt x="2339" y="1462"/>
                  </a:lnTo>
                  <a:lnTo>
                    <a:pt x="2387" y="1389"/>
                  </a:lnTo>
                  <a:lnTo>
                    <a:pt x="2436" y="1316"/>
                  </a:lnTo>
                  <a:lnTo>
                    <a:pt x="2485" y="1218"/>
                  </a:lnTo>
                  <a:lnTo>
                    <a:pt x="2485" y="1121"/>
                  </a:lnTo>
                  <a:lnTo>
                    <a:pt x="2485" y="488"/>
                  </a:lnTo>
                  <a:lnTo>
                    <a:pt x="2485" y="488"/>
                  </a:lnTo>
                  <a:lnTo>
                    <a:pt x="2485" y="390"/>
                  </a:lnTo>
                  <a:lnTo>
                    <a:pt x="2436" y="293"/>
                  </a:lnTo>
                  <a:lnTo>
                    <a:pt x="2387" y="220"/>
                  </a:lnTo>
                  <a:lnTo>
                    <a:pt x="2339" y="147"/>
                  </a:lnTo>
                  <a:lnTo>
                    <a:pt x="2265" y="74"/>
                  </a:lnTo>
                  <a:lnTo>
                    <a:pt x="2192" y="25"/>
                  </a:lnTo>
                  <a:lnTo>
                    <a:pt x="2095" y="1"/>
                  </a:lnTo>
                  <a:lnTo>
                    <a:pt x="1998" y="1"/>
                  </a:lnTo>
                  <a:lnTo>
                    <a:pt x="1998" y="1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9" name="Google Shape;169;p24"/>
          <p:cNvGrpSpPr/>
          <p:nvPr/>
        </p:nvGrpSpPr>
        <p:grpSpPr>
          <a:xfrm>
            <a:off x="6467153" y="3404590"/>
            <a:ext cx="631710" cy="493578"/>
            <a:chOff x="1923075" y="3694075"/>
            <a:chExt cx="437200" cy="341600"/>
          </a:xfrm>
        </p:grpSpPr>
        <p:sp>
          <p:nvSpPr>
            <p:cNvPr id="170" name="Google Shape;170;p24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1" name="Google Shape;171;p24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2" name="Google Shape;172;p24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3" name="Google Shape;173;p24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4" name="Google Shape;174;p24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5" name="Google Shape;175;p24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" name="Google Shape;176;p24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7" name="Google Shape;177;p24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8" name="Google Shape;178;p24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79" name="Google Shape;179;p24"/>
          <p:cNvGrpSpPr/>
          <p:nvPr/>
        </p:nvGrpSpPr>
        <p:grpSpPr>
          <a:xfrm>
            <a:off x="6499186" y="1974454"/>
            <a:ext cx="387865" cy="318444"/>
            <a:chOff x="2599525" y="3688600"/>
            <a:chExt cx="428675" cy="351950"/>
          </a:xfrm>
        </p:grpSpPr>
        <p:sp>
          <p:nvSpPr>
            <p:cNvPr id="180" name="Google Shape;180;p24"/>
            <p:cNvSpPr/>
            <p:nvPr/>
          </p:nvSpPr>
          <p:spPr>
            <a:xfrm>
              <a:off x="2599525" y="3688600"/>
              <a:ext cx="428675" cy="168675"/>
            </a:xfrm>
            <a:custGeom>
              <a:rect b="b" l="l" r="r" t="t"/>
              <a:pathLst>
                <a:path extrusionOk="0" fill="none" h="6747" w="17147">
                  <a:moveTo>
                    <a:pt x="16660" y="1876"/>
                  </a:moveTo>
                  <a:lnTo>
                    <a:pt x="11594" y="1876"/>
                  </a:lnTo>
                  <a:lnTo>
                    <a:pt x="11594" y="1462"/>
                  </a:lnTo>
                  <a:lnTo>
                    <a:pt x="11594" y="1462"/>
                  </a:lnTo>
                  <a:lnTo>
                    <a:pt x="11594" y="1316"/>
                  </a:lnTo>
                  <a:lnTo>
                    <a:pt x="11569" y="1170"/>
                  </a:lnTo>
                  <a:lnTo>
                    <a:pt x="11472" y="902"/>
                  </a:lnTo>
                  <a:lnTo>
                    <a:pt x="11350" y="658"/>
                  </a:lnTo>
                  <a:lnTo>
                    <a:pt x="11155" y="439"/>
                  </a:lnTo>
                  <a:lnTo>
                    <a:pt x="10961" y="268"/>
                  </a:lnTo>
                  <a:lnTo>
                    <a:pt x="10693" y="122"/>
                  </a:lnTo>
                  <a:lnTo>
                    <a:pt x="10425" y="49"/>
                  </a:lnTo>
                  <a:lnTo>
                    <a:pt x="10279" y="25"/>
                  </a:lnTo>
                  <a:lnTo>
                    <a:pt x="10133" y="1"/>
                  </a:lnTo>
                  <a:lnTo>
                    <a:pt x="7015" y="1"/>
                  </a:lnTo>
                  <a:lnTo>
                    <a:pt x="7015" y="1"/>
                  </a:lnTo>
                  <a:lnTo>
                    <a:pt x="6869" y="25"/>
                  </a:lnTo>
                  <a:lnTo>
                    <a:pt x="6723" y="49"/>
                  </a:lnTo>
                  <a:lnTo>
                    <a:pt x="6455" y="122"/>
                  </a:lnTo>
                  <a:lnTo>
                    <a:pt x="6187" y="268"/>
                  </a:lnTo>
                  <a:lnTo>
                    <a:pt x="5992" y="439"/>
                  </a:lnTo>
                  <a:lnTo>
                    <a:pt x="5797" y="658"/>
                  </a:lnTo>
                  <a:lnTo>
                    <a:pt x="5676" y="902"/>
                  </a:lnTo>
                  <a:lnTo>
                    <a:pt x="5578" y="1170"/>
                  </a:lnTo>
                  <a:lnTo>
                    <a:pt x="5554" y="1316"/>
                  </a:lnTo>
                  <a:lnTo>
                    <a:pt x="5554" y="1462"/>
                  </a:lnTo>
                  <a:lnTo>
                    <a:pt x="5554" y="1876"/>
                  </a:lnTo>
                  <a:lnTo>
                    <a:pt x="488" y="1876"/>
                  </a:lnTo>
                  <a:lnTo>
                    <a:pt x="488" y="1876"/>
                  </a:lnTo>
                  <a:lnTo>
                    <a:pt x="391" y="1876"/>
                  </a:lnTo>
                  <a:lnTo>
                    <a:pt x="293" y="1900"/>
                  </a:lnTo>
                  <a:lnTo>
                    <a:pt x="220" y="1949"/>
                  </a:lnTo>
                  <a:lnTo>
                    <a:pt x="147" y="2022"/>
                  </a:lnTo>
                  <a:lnTo>
                    <a:pt x="74" y="2071"/>
                  </a:lnTo>
                  <a:lnTo>
                    <a:pt x="50" y="2168"/>
                  </a:lnTo>
                  <a:lnTo>
                    <a:pt x="1" y="2266"/>
                  </a:lnTo>
                  <a:lnTo>
                    <a:pt x="1" y="2363"/>
                  </a:lnTo>
                  <a:lnTo>
                    <a:pt x="1" y="5773"/>
                  </a:lnTo>
                  <a:lnTo>
                    <a:pt x="1" y="5773"/>
                  </a:lnTo>
                  <a:lnTo>
                    <a:pt x="25" y="5967"/>
                  </a:lnTo>
                  <a:lnTo>
                    <a:pt x="74" y="6138"/>
                  </a:lnTo>
                  <a:lnTo>
                    <a:pt x="171" y="6308"/>
                  </a:lnTo>
                  <a:lnTo>
                    <a:pt x="293" y="6455"/>
                  </a:lnTo>
                  <a:lnTo>
                    <a:pt x="439" y="6576"/>
                  </a:lnTo>
                  <a:lnTo>
                    <a:pt x="585" y="6674"/>
                  </a:lnTo>
                  <a:lnTo>
                    <a:pt x="780" y="6722"/>
                  </a:lnTo>
                  <a:lnTo>
                    <a:pt x="975" y="6747"/>
                  </a:lnTo>
                  <a:lnTo>
                    <a:pt x="7721" y="6747"/>
                  </a:lnTo>
                  <a:lnTo>
                    <a:pt x="7721" y="6138"/>
                  </a:lnTo>
                  <a:lnTo>
                    <a:pt x="7721" y="6138"/>
                  </a:lnTo>
                  <a:lnTo>
                    <a:pt x="7746" y="6041"/>
                  </a:lnTo>
                  <a:lnTo>
                    <a:pt x="7770" y="5967"/>
                  </a:lnTo>
                  <a:lnTo>
                    <a:pt x="7819" y="5870"/>
                  </a:lnTo>
                  <a:lnTo>
                    <a:pt x="7868" y="5797"/>
                  </a:lnTo>
                  <a:lnTo>
                    <a:pt x="7941" y="5748"/>
                  </a:lnTo>
                  <a:lnTo>
                    <a:pt x="8038" y="5700"/>
                  </a:lnTo>
                  <a:lnTo>
                    <a:pt x="8111" y="5675"/>
                  </a:lnTo>
                  <a:lnTo>
                    <a:pt x="8209" y="5651"/>
                  </a:lnTo>
                  <a:lnTo>
                    <a:pt x="8939" y="5651"/>
                  </a:lnTo>
                  <a:lnTo>
                    <a:pt x="8939" y="5651"/>
                  </a:lnTo>
                  <a:lnTo>
                    <a:pt x="9037" y="5675"/>
                  </a:lnTo>
                  <a:lnTo>
                    <a:pt x="9110" y="5700"/>
                  </a:lnTo>
                  <a:lnTo>
                    <a:pt x="9207" y="5748"/>
                  </a:lnTo>
                  <a:lnTo>
                    <a:pt x="9280" y="5797"/>
                  </a:lnTo>
                  <a:lnTo>
                    <a:pt x="9329" y="5870"/>
                  </a:lnTo>
                  <a:lnTo>
                    <a:pt x="9378" y="5967"/>
                  </a:lnTo>
                  <a:lnTo>
                    <a:pt x="9402" y="6041"/>
                  </a:lnTo>
                  <a:lnTo>
                    <a:pt x="9426" y="6138"/>
                  </a:lnTo>
                  <a:lnTo>
                    <a:pt x="9426" y="6747"/>
                  </a:lnTo>
                  <a:lnTo>
                    <a:pt x="16173" y="6747"/>
                  </a:lnTo>
                  <a:lnTo>
                    <a:pt x="16173" y="6747"/>
                  </a:lnTo>
                  <a:lnTo>
                    <a:pt x="16367" y="6722"/>
                  </a:lnTo>
                  <a:lnTo>
                    <a:pt x="16562" y="6674"/>
                  </a:lnTo>
                  <a:lnTo>
                    <a:pt x="16708" y="6576"/>
                  </a:lnTo>
                  <a:lnTo>
                    <a:pt x="16855" y="6455"/>
                  </a:lnTo>
                  <a:lnTo>
                    <a:pt x="16976" y="6308"/>
                  </a:lnTo>
                  <a:lnTo>
                    <a:pt x="17074" y="6138"/>
                  </a:lnTo>
                  <a:lnTo>
                    <a:pt x="17122" y="5967"/>
                  </a:lnTo>
                  <a:lnTo>
                    <a:pt x="17147" y="5773"/>
                  </a:lnTo>
                  <a:lnTo>
                    <a:pt x="17147" y="2363"/>
                  </a:lnTo>
                  <a:lnTo>
                    <a:pt x="17147" y="2363"/>
                  </a:lnTo>
                  <a:lnTo>
                    <a:pt x="17147" y="2266"/>
                  </a:lnTo>
                  <a:lnTo>
                    <a:pt x="17098" y="2168"/>
                  </a:lnTo>
                  <a:lnTo>
                    <a:pt x="17074" y="2071"/>
                  </a:lnTo>
                  <a:lnTo>
                    <a:pt x="17001" y="2022"/>
                  </a:lnTo>
                  <a:lnTo>
                    <a:pt x="16928" y="1949"/>
                  </a:lnTo>
                  <a:lnTo>
                    <a:pt x="16855" y="1900"/>
                  </a:lnTo>
                  <a:lnTo>
                    <a:pt x="16757" y="1876"/>
                  </a:lnTo>
                  <a:lnTo>
                    <a:pt x="16660" y="1876"/>
                  </a:lnTo>
                  <a:lnTo>
                    <a:pt x="16660" y="1876"/>
                  </a:lnTo>
                  <a:close/>
                  <a:moveTo>
                    <a:pt x="10620" y="1876"/>
                  </a:moveTo>
                  <a:lnTo>
                    <a:pt x="6528" y="1876"/>
                  </a:lnTo>
                  <a:lnTo>
                    <a:pt x="6528" y="1462"/>
                  </a:lnTo>
                  <a:lnTo>
                    <a:pt x="6528" y="1462"/>
                  </a:lnTo>
                  <a:lnTo>
                    <a:pt x="6528" y="1364"/>
                  </a:lnTo>
                  <a:lnTo>
                    <a:pt x="6577" y="1291"/>
                  </a:lnTo>
                  <a:lnTo>
                    <a:pt x="6601" y="1194"/>
                  </a:lnTo>
                  <a:lnTo>
                    <a:pt x="6674" y="1121"/>
                  </a:lnTo>
                  <a:lnTo>
                    <a:pt x="6747" y="1072"/>
                  </a:lnTo>
                  <a:lnTo>
                    <a:pt x="6820" y="1023"/>
                  </a:lnTo>
                  <a:lnTo>
                    <a:pt x="6918" y="999"/>
                  </a:lnTo>
                  <a:lnTo>
                    <a:pt x="7015" y="975"/>
                  </a:lnTo>
                  <a:lnTo>
                    <a:pt x="10133" y="975"/>
                  </a:lnTo>
                  <a:lnTo>
                    <a:pt x="10133" y="975"/>
                  </a:lnTo>
                  <a:lnTo>
                    <a:pt x="10230" y="999"/>
                  </a:lnTo>
                  <a:lnTo>
                    <a:pt x="10327" y="1023"/>
                  </a:lnTo>
                  <a:lnTo>
                    <a:pt x="10400" y="1072"/>
                  </a:lnTo>
                  <a:lnTo>
                    <a:pt x="10474" y="1121"/>
                  </a:lnTo>
                  <a:lnTo>
                    <a:pt x="10547" y="1194"/>
                  </a:lnTo>
                  <a:lnTo>
                    <a:pt x="10571" y="1291"/>
                  </a:lnTo>
                  <a:lnTo>
                    <a:pt x="10620" y="1364"/>
                  </a:lnTo>
                  <a:lnTo>
                    <a:pt x="10620" y="1462"/>
                  </a:lnTo>
                  <a:lnTo>
                    <a:pt x="10620" y="1876"/>
                  </a:lnTo>
                  <a:close/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1" name="Google Shape;181;p24"/>
            <p:cNvSpPr/>
            <p:nvPr/>
          </p:nvSpPr>
          <p:spPr>
            <a:xfrm>
              <a:off x="2792550" y="3862125"/>
              <a:ext cx="42650" cy="23775"/>
            </a:xfrm>
            <a:custGeom>
              <a:rect b="b" l="l" r="r" t="t"/>
              <a:pathLst>
                <a:path extrusionOk="0" fill="none" h="951" w="1706">
                  <a:moveTo>
                    <a:pt x="1705" y="1"/>
                  </a:moveTo>
                  <a:lnTo>
                    <a:pt x="1705" y="463"/>
                  </a:lnTo>
                  <a:lnTo>
                    <a:pt x="1705" y="463"/>
                  </a:lnTo>
                  <a:lnTo>
                    <a:pt x="1681" y="561"/>
                  </a:lnTo>
                  <a:lnTo>
                    <a:pt x="1657" y="658"/>
                  </a:lnTo>
                  <a:lnTo>
                    <a:pt x="1608" y="756"/>
                  </a:lnTo>
                  <a:lnTo>
                    <a:pt x="1559" y="804"/>
                  </a:lnTo>
                  <a:lnTo>
                    <a:pt x="1486" y="877"/>
                  </a:lnTo>
                  <a:lnTo>
                    <a:pt x="1389" y="926"/>
                  </a:lnTo>
                  <a:lnTo>
                    <a:pt x="1316" y="951"/>
                  </a:lnTo>
                  <a:lnTo>
                    <a:pt x="1218" y="951"/>
                  </a:lnTo>
                  <a:lnTo>
                    <a:pt x="488" y="951"/>
                  </a:lnTo>
                  <a:lnTo>
                    <a:pt x="488" y="951"/>
                  </a:lnTo>
                  <a:lnTo>
                    <a:pt x="390" y="951"/>
                  </a:lnTo>
                  <a:lnTo>
                    <a:pt x="317" y="926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56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0" y="463"/>
                  </a:lnTo>
                  <a:lnTo>
                    <a:pt x="0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82" name="Google Shape;182;p24"/>
            <p:cNvSpPr/>
            <p:nvPr/>
          </p:nvSpPr>
          <p:spPr>
            <a:xfrm>
              <a:off x="2599525" y="3852375"/>
              <a:ext cx="428675" cy="188175"/>
            </a:xfrm>
            <a:custGeom>
              <a:rect b="b" l="l" r="r" t="t"/>
              <a:pathLst>
                <a:path extrusionOk="0" fill="none" h="7527" w="17147">
                  <a:moveTo>
                    <a:pt x="1" y="1"/>
                  </a:moveTo>
                  <a:lnTo>
                    <a:pt x="1" y="7040"/>
                  </a:lnTo>
                  <a:lnTo>
                    <a:pt x="1" y="7040"/>
                  </a:lnTo>
                  <a:lnTo>
                    <a:pt x="1" y="7137"/>
                  </a:lnTo>
                  <a:lnTo>
                    <a:pt x="50" y="7210"/>
                  </a:lnTo>
                  <a:lnTo>
                    <a:pt x="74" y="7307"/>
                  </a:lnTo>
                  <a:lnTo>
                    <a:pt x="147" y="7381"/>
                  </a:lnTo>
                  <a:lnTo>
                    <a:pt x="220" y="7429"/>
                  </a:lnTo>
                  <a:lnTo>
                    <a:pt x="293" y="7478"/>
                  </a:lnTo>
                  <a:lnTo>
                    <a:pt x="391" y="7502"/>
                  </a:lnTo>
                  <a:lnTo>
                    <a:pt x="488" y="7527"/>
                  </a:lnTo>
                  <a:lnTo>
                    <a:pt x="16660" y="7527"/>
                  </a:lnTo>
                  <a:lnTo>
                    <a:pt x="16660" y="7527"/>
                  </a:lnTo>
                  <a:lnTo>
                    <a:pt x="16757" y="7502"/>
                  </a:lnTo>
                  <a:lnTo>
                    <a:pt x="16855" y="7478"/>
                  </a:lnTo>
                  <a:lnTo>
                    <a:pt x="16928" y="7429"/>
                  </a:lnTo>
                  <a:lnTo>
                    <a:pt x="17001" y="7381"/>
                  </a:lnTo>
                  <a:lnTo>
                    <a:pt x="17074" y="7307"/>
                  </a:lnTo>
                  <a:lnTo>
                    <a:pt x="17098" y="7210"/>
                  </a:lnTo>
                  <a:lnTo>
                    <a:pt x="17147" y="7137"/>
                  </a:lnTo>
                  <a:lnTo>
                    <a:pt x="17147" y="7040"/>
                  </a:lnTo>
                  <a:lnTo>
                    <a:pt x="17147" y="1"/>
                  </a:lnTo>
                </a:path>
              </a:pathLst>
            </a:custGeom>
            <a:noFill/>
            <a:ln cap="rnd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6" name="Shape 1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7" name="Google Shape;187;p25"/>
          <p:cNvSpPr/>
          <p:nvPr/>
        </p:nvSpPr>
        <p:spPr>
          <a:xfrm flipH="1" rot="10800000">
            <a:off x="0" y="-125"/>
            <a:ext cx="9144000" cy="1607100"/>
          </a:xfrm>
          <a:prstGeom prst="rect">
            <a:avLst/>
          </a:prstGeom>
          <a:solidFill>
            <a:srgbClr val="FFFFFF">
              <a:alpha val="30379"/>
            </a:srgbClr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8" name="Google Shape;188;p25"/>
          <p:cNvSpPr txBox="1"/>
          <p:nvPr>
            <p:ph idx="4294967295" type="title"/>
          </p:nvPr>
        </p:nvSpPr>
        <p:spPr>
          <a:xfrm>
            <a:off x="203875" y="1855350"/>
            <a:ext cx="17124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OR DIAGRAMS TO EXPLAIN COMPLEX IDEAS</a:t>
            </a:r>
            <a:endParaRPr/>
          </a:p>
        </p:txBody>
      </p:sp>
      <p:sp>
        <p:nvSpPr>
          <p:cNvPr id="189" name="Google Shape;189;p25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0B5394"/>
                </a:solidFill>
              </a:rPr>
              <a:t>‹#›</a:t>
            </a:fld>
            <a:endParaRPr>
              <a:solidFill>
                <a:srgbClr val="0B5394"/>
              </a:solidFill>
            </a:endParaRPr>
          </a:p>
        </p:txBody>
      </p:sp>
      <p:grpSp>
        <p:nvGrpSpPr>
          <p:cNvPr id="190" name="Google Shape;190;p25"/>
          <p:cNvGrpSpPr/>
          <p:nvPr/>
        </p:nvGrpSpPr>
        <p:grpSpPr>
          <a:xfrm>
            <a:off x="2696797" y="720917"/>
            <a:ext cx="2736683" cy="4131612"/>
            <a:chOff x="-6729413" y="-17360900"/>
            <a:chExt cx="26138326" cy="48436250"/>
          </a:xfrm>
        </p:grpSpPr>
        <p:sp>
          <p:nvSpPr>
            <p:cNvPr id="191" name="Google Shape;191;p25"/>
            <p:cNvSpPr/>
            <p:nvPr/>
          </p:nvSpPr>
          <p:spPr>
            <a:xfrm>
              <a:off x="-6729413" y="-9364662"/>
              <a:ext cx="25398299" cy="2466900"/>
            </a:xfrm>
            <a:custGeom>
              <a:rect b="b" l="l" r="r" t="t"/>
              <a:pathLst>
                <a:path extrusionOk="0" h="120000" w="120000">
                  <a:moveTo>
                    <a:pt x="120000" y="119999"/>
                  </a:moveTo>
                  <a:lnTo>
                    <a:pt x="0" y="0"/>
                  </a:lnTo>
                  <a:lnTo>
                    <a:pt x="11145" y="119999"/>
                  </a:lnTo>
                  <a:lnTo>
                    <a:pt x="120000" y="119999"/>
                  </a:lnTo>
                  <a:close/>
                </a:path>
              </a:pathLst>
            </a:custGeom>
            <a:gradFill>
              <a:gsLst>
                <a:gs pos="0">
                  <a:srgbClr val="A1EFFF"/>
                </a:gs>
                <a:gs pos="35000">
                  <a:srgbClr val="BBF2FF"/>
                </a:gs>
                <a:gs pos="100000">
                  <a:srgbClr val="E3FCFF"/>
                </a:gs>
              </a:gsLst>
              <a:lin ang="16200038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" name="Google Shape;192;p25"/>
            <p:cNvSpPr/>
            <p:nvPr/>
          </p:nvSpPr>
          <p:spPr>
            <a:xfrm>
              <a:off x="3276600" y="-17360900"/>
              <a:ext cx="10882200" cy="8842500"/>
            </a:xfrm>
            <a:custGeom>
              <a:rect b="b" l="l" r="r" t="t"/>
              <a:pathLst>
                <a:path extrusionOk="0" h="120000" w="120000">
                  <a:moveTo>
                    <a:pt x="102547" y="0"/>
                  </a:moveTo>
                  <a:lnTo>
                    <a:pt x="0" y="120000"/>
                  </a:lnTo>
                  <a:lnTo>
                    <a:pt x="119999" y="109486"/>
                  </a:lnTo>
                  <a:lnTo>
                    <a:pt x="102547" y="0"/>
                  </a:lnTo>
                  <a:close/>
                </a:path>
              </a:pathLst>
            </a:custGeom>
            <a:gradFill>
              <a:gsLst>
                <a:gs pos="0">
                  <a:srgbClr val="A1EFFF"/>
                </a:gs>
                <a:gs pos="35000">
                  <a:srgbClr val="BBF2FF"/>
                </a:gs>
                <a:gs pos="100000">
                  <a:srgbClr val="E3FCFF"/>
                </a:gs>
              </a:gsLst>
              <a:lin ang="5400012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25"/>
            <p:cNvSpPr/>
            <p:nvPr/>
          </p:nvSpPr>
          <p:spPr>
            <a:xfrm>
              <a:off x="12576175" y="-17360900"/>
              <a:ext cx="6832500" cy="104631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20000" y="62193"/>
                  </a:lnTo>
                  <a:lnTo>
                    <a:pt x="107007" y="120000"/>
                  </a:lnTo>
                  <a:lnTo>
                    <a:pt x="27797" y="92526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A1EFFF"/>
                </a:gs>
                <a:gs pos="35000">
                  <a:srgbClr val="BBF2FF"/>
                </a:gs>
                <a:gs pos="100000">
                  <a:srgbClr val="E3FCFF"/>
                </a:gs>
              </a:gsLst>
              <a:lin ang="16200038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25"/>
            <p:cNvSpPr/>
            <p:nvPr/>
          </p:nvSpPr>
          <p:spPr>
            <a:xfrm>
              <a:off x="-6729413" y="-9364662"/>
              <a:ext cx="2358900" cy="24669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19999" y="119999"/>
                  </a:lnTo>
                  <a:lnTo>
                    <a:pt x="21561" y="119999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A1EFFF"/>
                </a:gs>
                <a:gs pos="35000">
                  <a:srgbClr val="BBF2FF"/>
                </a:gs>
                <a:gs pos="100000">
                  <a:srgbClr val="E3FCFF"/>
                </a:gs>
              </a:gsLst>
              <a:lin ang="16200038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" name="Google Shape;195;p25"/>
            <p:cNvSpPr/>
            <p:nvPr/>
          </p:nvSpPr>
          <p:spPr>
            <a:xfrm>
              <a:off x="-6729413" y="-9364662"/>
              <a:ext cx="10005900" cy="2466900"/>
            </a:xfrm>
            <a:custGeom>
              <a:rect b="b" l="l" r="r" t="t"/>
              <a:pathLst>
                <a:path extrusionOk="0" h="120000" w="120000">
                  <a:moveTo>
                    <a:pt x="120000" y="41158"/>
                  </a:moveTo>
                  <a:lnTo>
                    <a:pt x="116173" y="119999"/>
                  </a:lnTo>
                  <a:lnTo>
                    <a:pt x="28291" y="119999"/>
                  </a:lnTo>
                  <a:lnTo>
                    <a:pt x="0" y="0"/>
                  </a:lnTo>
                  <a:lnTo>
                    <a:pt x="120000" y="41158"/>
                  </a:lnTo>
                  <a:close/>
                </a:path>
              </a:pathLst>
            </a:custGeom>
            <a:gradFill>
              <a:gsLst>
                <a:gs pos="0">
                  <a:srgbClr val="A1EFFF"/>
                </a:gs>
                <a:gs pos="35000">
                  <a:srgbClr val="BBF2FF"/>
                </a:gs>
                <a:gs pos="100000">
                  <a:srgbClr val="E3FCFF"/>
                </a:gs>
              </a:gsLst>
              <a:lin ang="16200038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" name="Google Shape;196;p25"/>
            <p:cNvSpPr/>
            <p:nvPr/>
          </p:nvSpPr>
          <p:spPr>
            <a:xfrm>
              <a:off x="-6729413" y="-17360900"/>
              <a:ext cx="19305601" cy="88425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62195" y="120000"/>
                  </a:lnTo>
                  <a:lnTo>
                    <a:pt x="0" y="108517"/>
                  </a:lnTo>
                  <a:lnTo>
                    <a:pt x="60656" y="80315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A1EFFF"/>
                </a:gs>
                <a:gs pos="35000">
                  <a:srgbClr val="BBF2FF"/>
                </a:gs>
                <a:gs pos="100000">
                  <a:srgbClr val="E3FCFF"/>
                </a:gs>
              </a:gsLst>
              <a:lin ang="16200038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" name="Google Shape;197;p25"/>
            <p:cNvSpPr/>
            <p:nvPr/>
          </p:nvSpPr>
          <p:spPr>
            <a:xfrm>
              <a:off x="12752387" y="-9293225"/>
              <a:ext cx="5916600" cy="2395500"/>
            </a:xfrm>
            <a:custGeom>
              <a:rect b="b" l="l" r="r" t="t"/>
              <a:pathLst>
                <a:path extrusionOk="0" h="120000" w="120000">
                  <a:moveTo>
                    <a:pt x="28526" y="0"/>
                  </a:moveTo>
                  <a:lnTo>
                    <a:pt x="120000" y="120000"/>
                  </a:lnTo>
                  <a:lnTo>
                    <a:pt x="0" y="120000"/>
                  </a:lnTo>
                  <a:lnTo>
                    <a:pt x="28526" y="0"/>
                  </a:lnTo>
                  <a:close/>
                </a:path>
              </a:pathLst>
            </a:custGeom>
            <a:gradFill>
              <a:gsLst>
                <a:gs pos="0">
                  <a:srgbClr val="A1EFFF"/>
                </a:gs>
                <a:gs pos="35000">
                  <a:srgbClr val="BBF2FF"/>
                </a:gs>
                <a:gs pos="100000">
                  <a:srgbClr val="E3FCFF"/>
                </a:gs>
              </a:gsLst>
              <a:lin ang="16200038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" name="Google Shape;198;p25"/>
            <p:cNvSpPr/>
            <p:nvPr/>
          </p:nvSpPr>
          <p:spPr>
            <a:xfrm>
              <a:off x="3276600" y="-8518525"/>
              <a:ext cx="4192500" cy="1620900"/>
            </a:xfrm>
            <a:custGeom>
              <a:rect b="b" l="l" r="r" t="t"/>
              <a:pathLst>
                <a:path extrusionOk="0" h="120000" w="120000">
                  <a:moveTo>
                    <a:pt x="16084" y="120000"/>
                  </a:moveTo>
                  <a:lnTo>
                    <a:pt x="0" y="0"/>
                  </a:lnTo>
                  <a:lnTo>
                    <a:pt x="120000" y="120000"/>
                  </a:lnTo>
                  <a:lnTo>
                    <a:pt x="16084" y="120000"/>
                  </a:lnTo>
                  <a:close/>
                </a:path>
              </a:pathLst>
            </a:custGeom>
            <a:gradFill>
              <a:gsLst>
                <a:gs pos="0">
                  <a:srgbClr val="A1EFFF"/>
                </a:gs>
                <a:gs pos="35000">
                  <a:srgbClr val="BBF2FF"/>
                </a:gs>
                <a:gs pos="100000">
                  <a:srgbClr val="E3FCFF"/>
                </a:gs>
              </a:gsLst>
              <a:lin ang="16200038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" name="Google Shape;199;p25"/>
            <p:cNvSpPr/>
            <p:nvPr/>
          </p:nvSpPr>
          <p:spPr>
            <a:xfrm>
              <a:off x="-6729413" y="-9364662"/>
              <a:ext cx="2358900" cy="2466900"/>
            </a:xfrm>
            <a:custGeom>
              <a:rect b="b" l="l" r="r" t="t"/>
              <a:pathLst>
                <a:path extrusionOk="0" h="120000" w="120000">
                  <a:moveTo>
                    <a:pt x="0" y="0"/>
                  </a:moveTo>
                  <a:lnTo>
                    <a:pt x="119999" y="119999"/>
                  </a:lnTo>
                  <a:lnTo>
                    <a:pt x="21561" y="119999"/>
                  </a:lnTo>
                  <a:lnTo>
                    <a:pt x="0" y="0"/>
                  </a:lnTo>
                  <a:close/>
                </a:path>
              </a:pathLst>
            </a:custGeom>
            <a:gradFill>
              <a:gsLst>
                <a:gs pos="0">
                  <a:srgbClr val="A1EFFF"/>
                </a:gs>
                <a:gs pos="35000">
                  <a:srgbClr val="BBF2FF"/>
                </a:gs>
                <a:gs pos="100000">
                  <a:srgbClr val="E3FCFF"/>
                </a:gs>
              </a:gsLst>
              <a:lin ang="16200038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" name="Google Shape;200;p25"/>
            <p:cNvSpPr/>
            <p:nvPr/>
          </p:nvSpPr>
          <p:spPr>
            <a:xfrm>
              <a:off x="-6729413" y="-11442700"/>
              <a:ext cx="10005900" cy="2924100"/>
            </a:xfrm>
            <a:custGeom>
              <a:rect b="b" l="l" r="r" t="t"/>
              <a:pathLst>
                <a:path extrusionOk="0" h="120000" w="120000">
                  <a:moveTo>
                    <a:pt x="117029" y="0"/>
                  </a:moveTo>
                  <a:lnTo>
                    <a:pt x="120000" y="120000"/>
                  </a:lnTo>
                  <a:lnTo>
                    <a:pt x="0" y="85276"/>
                  </a:lnTo>
                  <a:lnTo>
                    <a:pt x="117029" y="0"/>
                  </a:lnTo>
                  <a:close/>
                </a:path>
              </a:pathLst>
            </a:custGeom>
            <a:gradFill>
              <a:gsLst>
                <a:gs pos="0">
                  <a:srgbClr val="A1EFFF"/>
                </a:gs>
                <a:gs pos="35000">
                  <a:srgbClr val="BBF2FF"/>
                </a:gs>
                <a:gs pos="100000">
                  <a:srgbClr val="E3FCFF"/>
                </a:gs>
              </a:gsLst>
              <a:lin ang="16200038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" name="Google Shape;201;p25"/>
            <p:cNvSpPr/>
            <p:nvPr/>
          </p:nvSpPr>
          <p:spPr>
            <a:xfrm>
              <a:off x="14158913" y="-11938000"/>
              <a:ext cx="5250000" cy="50403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0" y="62966"/>
                  </a:lnTo>
                  <a:lnTo>
                    <a:pt x="103090" y="119999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A1EFFF"/>
                </a:gs>
                <a:gs pos="35000">
                  <a:srgbClr val="BBF2FF"/>
                </a:gs>
                <a:gs pos="100000">
                  <a:srgbClr val="E3FCFF"/>
                </a:gs>
              </a:gsLst>
              <a:lin ang="5400012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" name="Google Shape;202;p25"/>
            <p:cNvSpPr/>
            <p:nvPr/>
          </p:nvSpPr>
          <p:spPr>
            <a:xfrm>
              <a:off x="2957512" y="-8518525"/>
              <a:ext cx="881100" cy="1620900"/>
            </a:xfrm>
            <a:custGeom>
              <a:rect b="b" l="l" r="r" t="t"/>
              <a:pathLst>
                <a:path extrusionOk="0" h="120000" w="120000">
                  <a:moveTo>
                    <a:pt x="120000" y="120000"/>
                  </a:moveTo>
                  <a:lnTo>
                    <a:pt x="43459" y="0"/>
                  </a:lnTo>
                  <a:lnTo>
                    <a:pt x="0" y="120000"/>
                  </a:lnTo>
                  <a:lnTo>
                    <a:pt x="120000" y="120000"/>
                  </a:lnTo>
                  <a:close/>
                </a:path>
              </a:pathLst>
            </a:custGeom>
            <a:gradFill>
              <a:gsLst>
                <a:gs pos="0">
                  <a:srgbClr val="A1EFFF"/>
                </a:gs>
                <a:gs pos="35000">
                  <a:srgbClr val="BBF2FF"/>
                </a:gs>
                <a:gs pos="100000">
                  <a:srgbClr val="E3FCFF"/>
                </a:gs>
              </a:gsLst>
              <a:lin ang="16200038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" name="Google Shape;203;p25"/>
            <p:cNvSpPr/>
            <p:nvPr/>
          </p:nvSpPr>
          <p:spPr>
            <a:xfrm>
              <a:off x="11728450" y="-6897687"/>
              <a:ext cx="6940500" cy="156417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118188" y="67289"/>
                  </a:lnTo>
                  <a:lnTo>
                    <a:pt x="0" y="120000"/>
                  </a:lnTo>
                  <a:lnTo>
                    <a:pt x="0" y="12970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398BA2"/>
                </a:gs>
                <a:gs pos="80000">
                  <a:srgbClr val="4CB8D4"/>
                </a:gs>
                <a:gs pos="100000">
                  <a:srgbClr val="4AB9D8"/>
                </a:gs>
              </a:gsLst>
              <a:lin ang="16200038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" name="Google Shape;204;p25"/>
            <p:cNvSpPr/>
            <p:nvPr/>
          </p:nvSpPr>
          <p:spPr>
            <a:xfrm>
              <a:off x="-4899025" y="-698500"/>
              <a:ext cx="6378600" cy="176133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68929" y="119999"/>
                  </a:lnTo>
                  <a:lnTo>
                    <a:pt x="0" y="17748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398BA2"/>
                </a:gs>
                <a:gs pos="80000">
                  <a:srgbClr val="4CB8D4"/>
                </a:gs>
                <a:gs pos="100000">
                  <a:srgbClr val="4AB9D8"/>
                </a:gs>
              </a:gsLst>
              <a:lin ang="16200038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" name="Google Shape;205;p25"/>
            <p:cNvSpPr/>
            <p:nvPr/>
          </p:nvSpPr>
          <p:spPr>
            <a:xfrm>
              <a:off x="-4370388" y="-6897687"/>
              <a:ext cx="7327800" cy="61992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95797" y="120000"/>
                  </a:lnTo>
                  <a:lnTo>
                    <a:pt x="0" y="0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398BA2"/>
                </a:gs>
                <a:gs pos="80000">
                  <a:srgbClr val="4CB8D4"/>
                </a:gs>
                <a:gs pos="100000">
                  <a:srgbClr val="4AB9D8"/>
                </a:gs>
              </a:gsLst>
              <a:lin ang="5400012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" name="Google Shape;206;p25"/>
            <p:cNvSpPr/>
            <p:nvPr/>
          </p:nvSpPr>
          <p:spPr>
            <a:xfrm>
              <a:off x="9578975" y="8743950"/>
              <a:ext cx="4263900" cy="22331400"/>
            </a:xfrm>
            <a:custGeom>
              <a:rect b="b" l="l" r="r" t="t"/>
              <a:pathLst>
                <a:path extrusionOk="0" h="120000" w="120000">
                  <a:moveTo>
                    <a:pt x="60491" y="0"/>
                  </a:moveTo>
                  <a:lnTo>
                    <a:pt x="120000" y="33491"/>
                  </a:lnTo>
                  <a:lnTo>
                    <a:pt x="0" y="119999"/>
                  </a:lnTo>
                  <a:lnTo>
                    <a:pt x="60491" y="0"/>
                  </a:lnTo>
                  <a:close/>
                </a:path>
              </a:pathLst>
            </a:custGeom>
            <a:gradFill>
              <a:gsLst>
                <a:gs pos="0">
                  <a:srgbClr val="398BA2"/>
                </a:gs>
                <a:gs pos="80000">
                  <a:srgbClr val="4CB8D4"/>
                </a:gs>
                <a:gs pos="100000">
                  <a:srgbClr val="4AB9D8"/>
                </a:gs>
              </a:gsLst>
              <a:lin ang="16200038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" name="Google Shape;207;p25"/>
            <p:cNvSpPr/>
            <p:nvPr/>
          </p:nvSpPr>
          <p:spPr>
            <a:xfrm>
              <a:off x="11728450" y="-6897687"/>
              <a:ext cx="6940500" cy="16908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0" y="120000"/>
                  </a:lnTo>
                  <a:lnTo>
                    <a:pt x="17703" y="0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398BA2"/>
                </a:gs>
                <a:gs pos="80000">
                  <a:srgbClr val="4CB8D4"/>
                </a:gs>
                <a:gs pos="100000">
                  <a:srgbClr val="4AB9D8"/>
                </a:gs>
              </a:gsLst>
              <a:lin ang="16200038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" name="Google Shape;208;p25"/>
            <p:cNvSpPr/>
            <p:nvPr/>
          </p:nvSpPr>
          <p:spPr>
            <a:xfrm>
              <a:off x="3838575" y="-6897687"/>
              <a:ext cx="7890000" cy="9791700"/>
            </a:xfrm>
            <a:custGeom>
              <a:rect b="b" l="l" r="r" t="t"/>
              <a:pathLst>
                <a:path extrusionOk="0" h="120000" w="120000">
                  <a:moveTo>
                    <a:pt x="48193" y="119999"/>
                  </a:moveTo>
                  <a:lnTo>
                    <a:pt x="0" y="0"/>
                  </a:lnTo>
                  <a:lnTo>
                    <a:pt x="55219" y="0"/>
                  </a:lnTo>
                  <a:lnTo>
                    <a:pt x="119999" y="20719"/>
                  </a:lnTo>
                  <a:lnTo>
                    <a:pt x="48193" y="119999"/>
                  </a:lnTo>
                  <a:close/>
                </a:path>
              </a:pathLst>
            </a:custGeom>
            <a:gradFill>
              <a:gsLst>
                <a:gs pos="0">
                  <a:srgbClr val="398BA2"/>
                </a:gs>
                <a:gs pos="80000">
                  <a:srgbClr val="4CB8D4"/>
                </a:gs>
                <a:gs pos="100000">
                  <a:srgbClr val="4AB9D8"/>
                </a:gs>
              </a:gsLst>
              <a:lin ang="5400012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" name="Google Shape;209;p25"/>
            <p:cNvSpPr/>
            <p:nvPr/>
          </p:nvSpPr>
          <p:spPr>
            <a:xfrm>
              <a:off x="-1235075" y="-698500"/>
              <a:ext cx="8242200" cy="17613300"/>
            </a:xfrm>
            <a:custGeom>
              <a:rect b="b" l="l" r="r" t="t"/>
              <a:pathLst>
                <a:path extrusionOk="0" h="120000" w="120000">
                  <a:moveTo>
                    <a:pt x="120000" y="24475"/>
                  </a:moveTo>
                  <a:lnTo>
                    <a:pt x="39522" y="0"/>
                  </a:lnTo>
                  <a:lnTo>
                    <a:pt x="0" y="119999"/>
                  </a:lnTo>
                  <a:lnTo>
                    <a:pt x="120000" y="24475"/>
                  </a:lnTo>
                  <a:close/>
                </a:path>
              </a:pathLst>
            </a:custGeom>
            <a:gradFill>
              <a:gsLst>
                <a:gs pos="0">
                  <a:srgbClr val="398BA2"/>
                </a:gs>
                <a:gs pos="80000">
                  <a:srgbClr val="4CB8D4"/>
                </a:gs>
                <a:gs pos="100000">
                  <a:srgbClr val="4AB9D8"/>
                </a:gs>
              </a:gsLst>
              <a:lin ang="16200038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" name="Google Shape;210;p25"/>
            <p:cNvSpPr/>
            <p:nvPr/>
          </p:nvSpPr>
          <p:spPr>
            <a:xfrm>
              <a:off x="-1235075" y="-5207000"/>
              <a:ext cx="12963600" cy="221217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0" y="120000"/>
                  </a:lnTo>
                  <a:lnTo>
                    <a:pt x="120000" y="75677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398BA2"/>
                </a:gs>
                <a:gs pos="80000">
                  <a:srgbClr val="4CB8D4"/>
                </a:gs>
                <a:gs pos="100000">
                  <a:srgbClr val="4AB9D8"/>
                </a:gs>
              </a:gsLst>
              <a:lin ang="16200038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" name="Google Shape;211;p25"/>
            <p:cNvSpPr/>
            <p:nvPr/>
          </p:nvSpPr>
          <p:spPr>
            <a:xfrm>
              <a:off x="-6305550" y="-6897687"/>
              <a:ext cx="7785000" cy="8804400"/>
            </a:xfrm>
            <a:custGeom>
              <a:rect b="b" l="l" r="r" t="t"/>
              <a:pathLst>
                <a:path extrusionOk="0" h="120000" w="120000">
                  <a:moveTo>
                    <a:pt x="29828" y="0"/>
                  </a:moveTo>
                  <a:lnTo>
                    <a:pt x="120000" y="84493"/>
                  </a:lnTo>
                  <a:lnTo>
                    <a:pt x="21680" y="120000"/>
                  </a:lnTo>
                  <a:lnTo>
                    <a:pt x="0" y="0"/>
                  </a:lnTo>
                  <a:lnTo>
                    <a:pt x="29828" y="0"/>
                  </a:lnTo>
                  <a:close/>
                </a:path>
              </a:pathLst>
            </a:custGeom>
            <a:gradFill>
              <a:gsLst>
                <a:gs pos="0">
                  <a:srgbClr val="398BA2"/>
                </a:gs>
                <a:gs pos="80000">
                  <a:srgbClr val="4CB8D4"/>
                </a:gs>
                <a:gs pos="100000">
                  <a:srgbClr val="4AB9D8"/>
                </a:gs>
              </a:gsLst>
              <a:lin ang="16200038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" name="Google Shape;212;p25"/>
            <p:cNvSpPr/>
            <p:nvPr/>
          </p:nvSpPr>
          <p:spPr>
            <a:xfrm>
              <a:off x="11728450" y="-6897687"/>
              <a:ext cx="6940500" cy="87708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0" y="23131"/>
                  </a:lnTo>
                  <a:lnTo>
                    <a:pt x="118188" y="120000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398BA2"/>
                </a:gs>
                <a:gs pos="80000">
                  <a:srgbClr val="4CB8D4"/>
                </a:gs>
                <a:gs pos="100000">
                  <a:srgbClr val="4AB9D8"/>
                </a:gs>
              </a:gsLst>
              <a:lin ang="16200038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3" name="Google Shape;213;p25"/>
            <p:cNvSpPr/>
            <p:nvPr/>
          </p:nvSpPr>
          <p:spPr>
            <a:xfrm>
              <a:off x="1479550" y="-6897687"/>
              <a:ext cx="5527800" cy="9791700"/>
            </a:xfrm>
            <a:custGeom>
              <a:rect b="b" l="l" r="r" t="t"/>
              <a:pathLst>
                <a:path extrusionOk="0" h="120000" w="120000">
                  <a:moveTo>
                    <a:pt x="0" y="75972"/>
                  </a:moveTo>
                  <a:lnTo>
                    <a:pt x="119999" y="119999"/>
                  </a:lnTo>
                  <a:lnTo>
                    <a:pt x="51211" y="0"/>
                  </a:lnTo>
                  <a:lnTo>
                    <a:pt x="32085" y="0"/>
                  </a:lnTo>
                  <a:lnTo>
                    <a:pt x="0" y="75972"/>
                  </a:lnTo>
                  <a:close/>
                </a:path>
              </a:pathLst>
            </a:custGeom>
            <a:gradFill>
              <a:gsLst>
                <a:gs pos="0">
                  <a:srgbClr val="398BA2"/>
                </a:gs>
                <a:gs pos="80000">
                  <a:srgbClr val="4CB8D4"/>
                </a:gs>
                <a:gs pos="100000">
                  <a:srgbClr val="4AB9D8"/>
                </a:gs>
              </a:gsLst>
              <a:lin ang="16200038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4" name="Google Shape;214;p25"/>
            <p:cNvSpPr/>
            <p:nvPr/>
          </p:nvSpPr>
          <p:spPr>
            <a:xfrm>
              <a:off x="-1373188" y="8743950"/>
              <a:ext cx="13101600" cy="13630199"/>
            </a:xfrm>
            <a:custGeom>
              <a:rect b="b" l="l" r="r" t="t"/>
              <a:pathLst>
                <a:path extrusionOk="0" h="120000" w="120000">
                  <a:moveTo>
                    <a:pt x="0" y="71642"/>
                  </a:moveTo>
                  <a:lnTo>
                    <a:pt x="120000" y="0"/>
                  </a:lnTo>
                  <a:lnTo>
                    <a:pt x="40000" y="120000"/>
                  </a:lnTo>
                  <a:lnTo>
                    <a:pt x="0" y="71642"/>
                  </a:lnTo>
                  <a:close/>
                </a:path>
              </a:pathLst>
            </a:custGeom>
            <a:gradFill>
              <a:gsLst>
                <a:gs pos="0">
                  <a:srgbClr val="398BA2"/>
                </a:gs>
                <a:gs pos="80000">
                  <a:srgbClr val="4CB8D4"/>
                </a:gs>
                <a:gs pos="100000">
                  <a:srgbClr val="4AB9D8"/>
                </a:gs>
              </a:gsLst>
              <a:lin ang="16200038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5" name="Google Shape;215;p25"/>
            <p:cNvSpPr/>
            <p:nvPr/>
          </p:nvSpPr>
          <p:spPr>
            <a:xfrm>
              <a:off x="2994025" y="8743950"/>
              <a:ext cx="8734500" cy="22331400"/>
            </a:xfrm>
            <a:custGeom>
              <a:rect b="b" l="l" r="r" t="t"/>
              <a:pathLst>
                <a:path extrusionOk="0" h="120000" w="120000">
                  <a:moveTo>
                    <a:pt x="0" y="73243"/>
                  </a:moveTo>
                  <a:lnTo>
                    <a:pt x="90468" y="119999"/>
                  </a:lnTo>
                  <a:lnTo>
                    <a:pt x="120000" y="0"/>
                  </a:lnTo>
                  <a:lnTo>
                    <a:pt x="0" y="73243"/>
                  </a:lnTo>
                  <a:close/>
                </a:path>
              </a:pathLst>
            </a:custGeom>
            <a:gradFill>
              <a:gsLst>
                <a:gs pos="0">
                  <a:srgbClr val="398BA2"/>
                </a:gs>
                <a:gs pos="80000">
                  <a:srgbClr val="4CB8D4"/>
                </a:gs>
                <a:gs pos="100000">
                  <a:srgbClr val="4AB9D8"/>
                </a:gs>
              </a:gsLst>
              <a:lin ang="5400012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6" name="Google Shape;216;p25"/>
            <p:cNvSpPr/>
            <p:nvPr/>
          </p:nvSpPr>
          <p:spPr>
            <a:xfrm>
              <a:off x="11728450" y="1873250"/>
              <a:ext cx="6835800" cy="13103100"/>
            </a:xfrm>
            <a:custGeom>
              <a:rect b="b" l="l" r="r" t="t"/>
              <a:pathLst>
                <a:path extrusionOk="0" h="120000" w="120000">
                  <a:moveTo>
                    <a:pt x="120000" y="0"/>
                  </a:moveTo>
                  <a:lnTo>
                    <a:pt x="37120" y="120000"/>
                  </a:lnTo>
                  <a:lnTo>
                    <a:pt x="0" y="62922"/>
                  </a:lnTo>
                  <a:lnTo>
                    <a:pt x="120000" y="0"/>
                  </a:lnTo>
                  <a:close/>
                </a:path>
              </a:pathLst>
            </a:custGeom>
            <a:gradFill>
              <a:gsLst>
                <a:gs pos="0">
                  <a:srgbClr val="398BA2"/>
                </a:gs>
                <a:gs pos="80000">
                  <a:srgbClr val="4CB8D4"/>
                </a:gs>
                <a:gs pos="100000">
                  <a:srgbClr val="4AB9D8"/>
                </a:gs>
              </a:gsLst>
              <a:lin ang="16200038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7" name="Google Shape;217;p25"/>
            <p:cNvSpPr/>
            <p:nvPr/>
          </p:nvSpPr>
          <p:spPr>
            <a:xfrm>
              <a:off x="3276600" y="-9293225"/>
              <a:ext cx="10882200" cy="2395500"/>
            </a:xfrm>
            <a:custGeom>
              <a:rect b="b" l="l" r="r" t="t"/>
              <a:pathLst>
                <a:path extrusionOk="0" h="120000" w="120000">
                  <a:moveTo>
                    <a:pt x="0" y="38807"/>
                  </a:moveTo>
                  <a:lnTo>
                    <a:pt x="119999" y="0"/>
                  </a:lnTo>
                  <a:lnTo>
                    <a:pt x="104490" y="120000"/>
                  </a:lnTo>
                  <a:lnTo>
                    <a:pt x="46231" y="120000"/>
                  </a:lnTo>
                  <a:lnTo>
                    <a:pt x="0" y="38807"/>
                  </a:lnTo>
                  <a:close/>
                </a:path>
              </a:pathLst>
            </a:custGeom>
            <a:gradFill>
              <a:gsLst>
                <a:gs pos="0">
                  <a:srgbClr val="A1EFFF"/>
                </a:gs>
                <a:gs pos="35000">
                  <a:srgbClr val="BBF2FF"/>
                </a:gs>
                <a:gs pos="100000">
                  <a:srgbClr val="E3FCFF"/>
                </a:gs>
              </a:gsLst>
              <a:lin ang="16200038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" name="Google Shape;218;p25"/>
            <p:cNvSpPr/>
            <p:nvPr/>
          </p:nvSpPr>
          <p:spPr>
            <a:xfrm>
              <a:off x="7469187" y="-6897687"/>
              <a:ext cx="5283300" cy="1690800"/>
            </a:xfrm>
            <a:custGeom>
              <a:rect b="b" l="l" r="r" t="t"/>
              <a:pathLst>
                <a:path extrusionOk="0" h="120000" w="120000">
                  <a:moveTo>
                    <a:pt x="96742" y="120000"/>
                  </a:moveTo>
                  <a:lnTo>
                    <a:pt x="120000" y="0"/>
                  </a:lnTo>
                  <a:lnTo>
                    <a:pt x="0" y="0"/>
                  </a:lnTo>
                  <a:lnTo>
                    <a:pt x="96742" y="120000"/>
                  </a:lnTo>
                  <a:close/>
                </a:path>
              </a:pathLst>
            </a:custGeom>
            <a:gradFill>
              <a:gsLst>
                <a:gs pos="0">
                  <a:srgbClr val="398BA2"/>
                </a:gs>
                <a:gs pos="80000">
                  <a:srgbClr val="4CB8D4"/>
                </a:gs>
                <a:gs pos="100000">
                  <a:srgbClr val="4AB9D8"/>
                </a:gs>
              </a:gsLst>
              <a:lin ang="16200038" scaled="0"/>
            </a:gradFill>
            <a:ln cap="flat" cmpd="sng" w="9525">
              <a:solidFill>
                <a:srgbClr val="5AB1C9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19" name="Google Shape;219;p25"/>
          <p:cNvSpPr/>
          <p:nvPr/>
        </p:nvSpPr>
        <p:spPr>
          <a:xfrm>
            <a:off x="6007850" y="35675"/>
            <a:ext cx="2733600" cy="12849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rPr>
              <a:t>Example text.</a:t>
            </a:r>
            <a:endParaRPr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rPr>
              <a:t>Go ahead and replace it with your own text. Go ahead and replace it with your own text. This is an example text.</a:t>
            </a:r>
            <a:r>
              <a:rPr b="1" lang="en" sz="10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rPr>
              <a:t> </a:t>
            </a:r>
            <a:r>
              <a:rPr lang="en" sz="1000">
                <a:solidFill>
                  <a:schemeClr val="dk1"/>
                </a:solidFill>
                <a:latin typeface="Roboto"/>
                <a:ea typeface="Roboto"/>
                <a:cs typeface="Roboto"/>
                <a:sym typeface="Roboto"/>
              </a:rPr>
              <a:t>Go ahead and replace it with your own text. </a:t>
            </a:r>
            <a:endParaRPr>
              <a:solidFill>
                <a:schemeClr val="dk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20" name="Google Shape;220;p25"/>
          <p:cNvSpPr/>
          <p:nvPr/>
        </p:nvSpPr>
        <p:spPr>
          <a:xfrm>
            <a:off x="6007850" y="1980800"/>
            <a:ext cx="2661900" cy="24261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400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Example text.</a:t>
            </a:r>
            <a:endParaRPr b="1" sz="1000"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Go ahead and replace it with your own text. Go ahead and replace it with your own text. This is an example text.</a:t>
            </a:r>
            <a:r>
              <a:rPr b="1" lang="en" sz="1000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 </a:t>
            </a:r>
            <a:r>
              <a:rPr lang="en" sz="1000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Go ahead and replace it with your own text.</a:t>
            </a:r>
            <a:endParaRPr sz="1000"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-292100" lvl="0" marL="45720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000"/>
              <a:buFont typeface="Roboto"/>
              <a:buChar char="●"/>
            </a:pPr>
            <a:r>
              <a:rPr lang="en" sz="1000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Go ahead and replace it with your own text.</a:t>
            </a:r>
            <a:endParaRPr sz="1000"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-292100" lvl="0" marL="45720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000"/>
              <a:buFont typeface="Roboto"/>
              <a:buChar char="●"/>
            </a:pPr>
            <a:r>
              <a:rPr lang="en" sz="1000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Go ahead and replace it with your own text.</a:t>
            </a:r>
            <a:endParaRPr sz="1000"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-292100" lvl="0" marL="45720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000"/>
              <a:buFont typeface="Roboto"/>
              <a:buChar char="●"/>
            </a:pPr>
            <a:r>
              <a:rPr lang="en" sz="1000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This is an example text.</a:t>
            </a:r>
            <a:r>
              <a:rPr b="1" lang="en" sz="1000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 </a:t>
            </a:r>
            <a:r>
              <a:rPr lang="en" sz="1000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Go ahead and replace it with your own text.</a:t>
            </a:r>
            <a:endParaRPr sz="1000"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21" name="Google Shape;221;p25"/>
          <p:cNvSpPr txBox="1"/>
          <p:nvPr/>
        </p:nvSpPr>
        <p:spPr>
          <a:xfrm>
            <a:off x="203800" y="4072175"/>
            <a:ext cx="2319300" cy="621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Diagram featured by </a:t>
            </a:r>
            <a:r>
              <a:rPr lang="en" u="sng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  <a:hlinkClick r:id="rId3"/>
              </a:rPr>
              <a:t>poweredtemplate.com</a:t>
            </a:r>
            <a:endParaRPr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5" name="Shape 2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6" name="Google Shape;226;p26"/>
          <p:cNvSpPr txBox="1"/>
          <p:nvPr>
            <p:ph type="title"/>
          </p:nvPr>
        </p:nvSpPr>
        <p:spPr>
          <a:xfrm>
            <a:off x="203875" y="1626750"/>
            <a:ext cx="17124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227" name="Google Shape;227;p26"/>
          <p:cNvGraphicFramePr/>
          <p:nvPr/>
        </p:nvGraphicFramePr>
        <p:xfrm>
          <a:off x="2559200" y="5367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{23FEBC06-838B-4F7D-A63B-FFECD2D70382}</a:tableStyleId>
              </a:tblPr>
              <a:tblGrid>
                <a:gridCol w="1513700"/>
                <a:gridCol w="1513700"/>
                <a:gridCol w="1513700"/>
                <a:gridCol w="1513700"/>
              </a:tblGrid>
              <a:tr h="10240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chemeClr val="dk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A</a:t>
                      </a:r>
                      <a:endParaRPr sz="1100">
                        <a:solidFill>
                          <a:schemeClr val="dk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B</a:t>
                      </a:r>
                      <a:endParaRPr sz="1100">
                        <a:solidFill>
                          <a:schemeClr val="dk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C</a:t>
                      </a:r>
                      <a:endParaRPr sz="1100">
                        <a:solidFill>
                          <a:schemeClr val="dk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0240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Yellow</a:t>
                      </a:r>
                      <a:endParaRPr sz="1100">
                        <a:solidFill>
                          <a:schemeClr val="dk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CFE2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10</a:t>
                      </a:r>
                      <a:endParaRPr b="1" sz="1800">
                        <a:solidFill>
                          <a:schemeClr val="dk1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CFE2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20</a:t>
                      </a:r>
                      <a:endParaRPr b="1" sz="1800">
                        <a:solidFill>
                          <a:schemeClr val="dk1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CFE2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7</a:t>
                      </a:r>
                      <a:endParaRPr b="1" sz="1800">
                        <a:solidFill>
                          <a:schemeClr val="dk1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CFE2F3"/>
                    </a:solidFill>
                  </a:tcPr>
                </a:tc>
              </a:tr>
              <a:tr h="10240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Blue</a:t>
                      </a:r>
                      <a:endParaRPr sz="1100">
                        <a:solidFill>
                          <a:schemeClr val="dk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30</a:t>
                      </a:r>
                      <a:endParaRPr b="1" sz="1800">
                        <a:solidFill>
                          <a:schemeClr val="dk1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15</a:t>
                      </a:r>
                      <a:endParaRPr b="1" sz="1800">
                        <a:solidFill>
                          <a:schemeClr val="dk1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10</a:t>
                      </a:r>
                      <a:endParaRPr b="1" sz="1800">
                        <a:solidFill>
                          <a:schemeClr val="dk1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10240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chemeClr val="dk1"/>
                          </a:solidFill>
                          <a:latin typeface="Roboto"/>
                          <a:ea typeface="Roboto"/>
                          <a:cs typeface="Roboto"/>
                          <a:sym typeface="Roboto"/>
                        </a:rPr>
                        <a:t>Orange</a:t>
                      </a:r>
                      <a:endParaRPr sz="1100">
                        <a:solidFill>
                          <a:schemeClr val="dk1"/>
                        </a:solidFill>
                        <a:latin typeface="Roboto"/>
                        <a:ea typeface="Roboto"/>
                        <a:cs typeface="Roboto"/>
                        <a:sym typeface="Roboto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CFE2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5</a:t>
                      </a:r>
                      <a:endParaRPr b="1" sz="1800">
                        <a:solidFill>
                          <a:schemeClr val="dk1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CFE2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24</a:t>
                      </a:r>
                      <a:endParaRPr b="1" sz="1800">
                        <a:solidFill>
                          <a:schemeClr val="dk1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CFE2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chemeClr val="dk1"/>
                          </a:solidFill>
                          <a:latin typeface="Montserrat"/>
                          <a:ea typeface="Montserrat"/>
                          <a:cs typeface="Montserrat"/>
                          <a:sym typeface="Montserrat"/>
                        </a:rPr>
                        <a:t>16</a:t>
                      </a:r>
                      <a:endParaRPr b="1" sz="1800">
                        <a:solidFill>
                          <a:schemeClr val="dk1"/>
                        </a:solidFill>
                        <a:latin typeface="Montserrat"/>
                        <a:ea typeface="Montserrat"/>
                        <a:cs typeface="Montserrat"/>
                        <a:sym typeface="Montserrat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accent3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CFE2F3"/>
                    </a:solidFill>
                  </a:tcPr>
                </a:tc>
              </a:tr>
            </a:tbl>
          </a:graphicData>
        </a:graphic>
      </p:graphicFrame>
      <p:sp>
        <p:nvSpPr>
          <p:cNvPr id="228" name="Google Shape;228;p26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2" name="Shape 2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3" name="Google Shape;233;p27"/>
          <p:cNvSpPr/>
          <p:nvPr/>
        </p:nvSpPr>
        <p:spPr>
          <a:xfrm>
            <a:off x="1692749" y="872274"/>
            <a:ext cx="7679532" cy="3658360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4" name="Google Shape;234;p27"/>
          <p:cNvSpPr txBox="1"/>
          <p:nvPr>
            <p:ph idx="4294967295" type="title"/>
          </p:nvPr>
        </p:nvSpPr>
        <p:spPr>
          <a:xfrm>
            <a:off x="203875" y="1626750"/>
            <a:ext cx="17124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235" name="Google Shape;235;p27"/>
          <p:cNvSpPr/>
          <p:nvPr/>
        </p:nvSpPr>
        <p:spPr>
          <a:xfrm>
            <a:off x="2980675" y="1475025"/>
            <a:ext cx="549900" cy="405600"/>
          </a:xfrm>
          <a:prstGeom prst="wedgeRectCallout">
            <a:avLst>
              <a:gd fmla="val 8607" name="adj1"/>
              <a:gd fmla="val 78415" name="adj2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our office</a:t>
            </a:r>
            <a:endParaRPr sz="10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36" name="Google Shape;236;p27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37" name="Google Shape;237;p27"/>
          <p:cNvSpPr/>
          <p:nvPr/>
        </p:nvSpPr>
        <p:spPr>
          <a:xfrm rot="10800000">
            <a:off x="2243125" y="1974300"/>
            <a:ext cx="187800" cy="162300"/>
          </a:xfrm>
          <a:prstGeom prst="triangle">
            <a:avLst>
              <a:gd fmla="val 5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B5394"/>
              </a:solidFill>
            </a:endParaRPr>
          </a:p>
        </p:txBody>
      </p:sp>
      <p:sp>
        <p:nvSpPr>
          <p:cNvPr id="238" name="Google Shape;238;p27"/>
          <p:cNvSpPr/>
          <p:nvPr/>
        </p:nvSpPr>
        <p:spPr>
          <a:xfrm rot="10800000">
            <a:off x="3772675" y="3462150"/>
            <a:ext cx="187800" cy="162300"/>
          </a:xfrm>
          <a:prstGeom prst="triangle">
            <a:avLst>
              <a:gd fmla="val 5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B5394"/>
              </a:solidFill>
            </a:endParaRPr>
          </a:p>
        </p:txBody>
      </p:sp>
      <p:sp>
        <p:nvSpPr>
          <p:cNvPr id="239" name="Google Shape;239;p27"/>
          <p:cNvSpPr/>
          <p:nvPr/>
        </p:nvSpPr>
        <p:spPr>
          <a:xfrm rot="10800000">
            <a:off x="4832775" y="1718325"/>
            <a:ext cx="187800" cy="162300"/>
          </a:xfrm>
          <a:prstGeom prst="triangle">
            <a:avLst>
              <a:gd fmla="val 5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B5394"/>
              </a:solidFill>
            </a:endParaRPr>
          </a:p>
        </p:txBody>
      </p:sp>
      <p:sp>
        <p:nvSpPr>
          <p:cNvPr id="240" name="Google Shape;240;p27"/>
          <p:cNvSpPr/>
          <p:nvPr/>
        </p:nvSpPr>
        <p:spPr>
          <a:xfrm rot="10800000">
            <a:off x="5506825" y="3624450"/>
            <a:ext cx="187800" cy="162300"/>
          </a:xfrm>
          <a:prstGeom prst="triangle">
            <a:avLst>
              <a:gd fmla="val 5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B5394"/>
              </a:solidFill>
            </a:endParaRPr>
          </a:p>
        </p:txBody>
      </p:sp>
      <p:sp>
        <p:nvSpPr>
          <p:cNvPr id="241" name="Google Shape;241;p27"/>
          <p:cNvSpPr/>
          <p:nvPr/>
        </p:nvSpPr>
        <p:spPr>
          <a:xfrm rot="10800000">
            <a:off x="7547600" y="2136600"/>
            <a:ext cx="187800" cy="162300"/>
          </a:xfrm>
          <a:prstGeom prst="triangle">
            <a:avLst>
              <a:gd fmla="val 5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B5394"/>
              </a:solidFill>
            </a:endParaRPr>
          </a:p>
        </p:txBody>
      </p:sp>
      <p:sp>
        <p:nvSpPr>
          <p:cNvPr id="242" name="Google Shape;242;p27"/>
          <p:cNvSpPr/>
          <p:nvPr/>
        </p:nvSpPr>
        <p:spPr>
          <a:xfrm rot="10800000">
            <a:off x="8200800" y="3786750"/>
            <a:ext cx="187800" cy="162300"/>
          </a:xfrm>
          <a:prstGeom prst="triangle">
            <a:avLst>
              <a:gd fmla="val 50000" name="adj"/>
            </a:avLst>
          </a:prstGeom>
          <a:solidFill>
            <a:schemeClr val="accen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B5394"/>
              </a:solidFill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6" name="Shape 2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7" name="Google Shape;247;p28"/>
          <p:cNvSpPr txBox="1"/>
          <p:nvPr>
            <p:ph idx="4294967295" type="ctrTitle"/>
          </p:nvPr>
        </p:nvSpPr>
        <p:spPr>
          <a:xfrm>
            <a:off x="292125" y="3183550"/>
            <a:ext cx="81660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1000">
                <a:solidFill>
                  <a:schemeClr val="accent1"/>
                </a:solidFill>
              </a:rPr>
              <a:t>89,526,124</a:t>
            </a:r>
            <a:endParaRPr sz="11000">
              <a:solidFill>
                <a:schemeClr val="accent1"/>
              </a:solidFill>
            </a:endParaRPr>
          </a:p>
        </p:txBody>
      </p:sp>
      <p:sp>
        <p:nvSpPr>
          <p:cNvPr id="248" name="Google Shape;248;p28"/>
          <p:cNvSpPr txBox="1"/>
          <p:nvPr>
            <p:ph idx="4294967295" type="subTitle"/>
          </p:nvPr>
        </p:nvSpPr>
        <p:spPr>
          <a:xfrm>
            <a:off x="292125" y="4135454"/>
            <a:ext cx="81660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800"/>
              <a:t>Whoa! That’s a big number, aren’t you proud?</a:t>
            </a:r>
            <a:endParaRPr sz="2800"/>
          </a:p>
        </p:txBody>
      </p:sp>
      <p:sp>
        <p:nvSpPr>
          <p:cNvPr id="249" name="Google Shape;249;p28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9FC5E8"/>
                </a:solidFill>
              </a:rPr>
              <a:t>‹#›</a:t>
            </a:fld>
            <a:endParaRPr>
              <a:solidFill>
                <a:srgbClr val="9FC5E8"/>
              </a:solidFill>
            </a:endParaRP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3" name="Shape 2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4" name="Google Shape;254;p29"/>
          <p:cNvSpPr txBox="1"/>
          <p:nvPr>
            <p:ph idx="4294967295" type="ctrTitle"/>
          </p:nvPr>
        </p:nvSpPr>
        <p:spPr>
          <a:xfrm>
            <a:off x="2438400" y="190800"/>
            <a:ext cx="59166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89,526,124$</a:t>
            </a:r>
            <a:endParaRPr sz="7200"/>
          </a:p>
        </p:txBody>
      </p:sp>
      <p:sp>
        <p:nvSpPr>
          <p:cNvPr id="255" name="Google Shape;255;p29"/>
          <p:cNvSpPr txBox="1"/>
          <p:nvPr>
            <p:ph idx="4294967295" type="subTitle"/>
          </p:nvPr>
        </p:nvSpPr>
        <p:spPr>
          <a:xfrm>
            <a:off x="2438400" y="1106507"/>
            <a:ext cx="59166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That’s a lot of money</a:t>
            </a:r>
            <a:endParaRPr sz="1800"/>
          </a:p>
        </p:txBody>
      </p:sp>
      <p:sp>
        <p:nvSpPr>
          <p:cNvPr id="256" name="Google Shape;256;p29"/>
          <p:cNvSpPr txBox="1"/>
          <p:nvPr>
            <p:ph idx="4294967295" type="ctrTitle"/>
          </p:nvPr>
        </p:nvSpPr>
        <p:spPr>
          <a:xfrm>
            <a:off x="2438400" y="3505494"/>
            <a:ext cx="59166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100%</a:t>
            </a:r>
            <a:endParaRPr sz="7200"/>
          </a:p>
        </p:txBody>
      </p:sp>
      <p:sp>
        <p:nvSpPr>
          <p:cNvPr id="257" name="Google Shape;257;p29"/>
          <p:cNvSpPr txBox="1"/>
          <p:nvPr>
            <p:ph idx="4294967295" type="subTitle"/>
          </p:nvPr>
        </p:nvSpPr>
        <p:spPr>
          <a:xfrm>
            <a:off x="2438400" y="4421201"/>
            <a:ext cx="59166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Total success!</a:t>
            </a:r>
            <a:endParaRPr sz="1800"/>
          </a:p>
        </p:txBody>
      </p:sp>
      <p:sp>
        <p:nvSpPr>
          <p:cNvPr id="258" name="Google Shape;258;p29"/>
          <p:cNvSpPr txBox="1"/>
          <p:nvPr>
            <p:ph idx="4294967295" type="ctrTitle"/>
          </p:nvPr>
        </p:nvSpPr>
        <p:spPr>
          <a:xfrm>
            <a:off x="2438400" y="1810047"/>
            <a:ext cx="59166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7200"/>
              <a:t>185,244</a:t>
            </a:r>
            <a:r>
              <a:rPr lang="en" sz="4800"/>
              <a:t> users</a:t>
            </a:r>
            <a:endParaRPr sz="4800"/>
          </a:p>
        </p:txBody>
      </p:sp>
      <p:sp>
        <p:nvSpPr>
          <p:cNvPr id="259" name="Google Shape;259;p29"/>
          <p:cNvSpPr txBox="1"/>
          <p:nvPr>
            <p:ph idx="4294967295" type="subTitle"/>
          </p:nvPr>
        </p:nvSpPr>
        <p:spPr>
          <a:xfrm>
            <a:off x="2438400" y="2725754"/>
            <a:ext cx="59166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And a lot of users</a:t>
            </a:r>
            <a:endParaRPr sz="1800"/>
          </a:p>
        </p:txBody>
      </p:sp>
      <p:sp>
        <p:nvSpPr>
          <p:cNvPr id="260" name="Google Shape;260;p29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0B5394"/>
                </a:solidFill>
              </a:rPr>
              <a:t>‹#›</a:t>
            </a:fld>
            <a:endParaRPr>
              <a:solidFill>
                <a:srgbClr val="0B5394"/>
              </a:solidFill>
            </a:endParaRPr>
          </a:p>
        </p:txBody>
      </p:sp>
      <p:cxnSp>
        <p:nvCxnSpPr>
          <p:cNvPr id="261" name="Google Shape;261;p29"/>
          <p:cNvCxnSpPr/>
          <p:nvPr/>
        </p:nvCxnSpPr>
        <p:spPr>
          <a:xfrm>
            <a:off x="2566525" y="1787235"/>
            <a:ext cx="5487900" cy="0"/>
          </a:xfrm>
          <a:prstGeom prst="straightConnector1">
            <a:avLst/>
          </a:prstGeom>
          <a:noFill/>
          <a:ln cap="flat" cmpd="sng" w="9525">
            <a:solidFill>
              <a:srgbClr val="0B5394"/>
            </a:solidFill>
            <a:prstDash val="solid"/>
            <a:round/>
            <a:headEnd len="med" w="med" type="diamond"/>
            <a:tailEnd len="med" w="med" type="diamond"/>
          </a:ln>
        </p:spPr>
      </p:cxnSp>
      <p:cxnSp>
        <p:nvCxnSpPr>
          <p:cNvPr id="262" name="Google Shape;262;p29"/>
          <p:cNvCxnSpPr/>
          <p:nvPr/>
        </p:nvCxnSpPr>
        <p:spPr>
          <a:xfrm>
            <a:off x="2566525" y="3463635"/>
            <a:ext cx="5487900" cy="0"/>
          </a:xfrm>
          <a:prstGeom prst="straightConnector1">
            <a:avLst/>
          </a:prstGeom>
          <a:noFill/>
          <a:ln cap="flat" cmpd="sng" w="9525">
            <a:solidFill>
              <a:srgbClr val="0B5394"/>
            </a:solidFill>
            <a:prstDash val="solid"/>
            <a:round/>
            <a:headEnd len="med" w="med" type="diamond"/>
            <a:tailEnd len="med" w="med" type="diamond"/>
          </a:ln>
        </p:spPr>
      </p:cxn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6" name="Shape 2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7" name="Google Shape;267;p30"/>
          <p:cNvSpPr txBox="1"/>
          <p:nvPr>
            <p:ph type="title"/>
          </p:nvPr>
        </p:nvSpPr>
        <p:spPr>
          <a:xfrm>
            <a:off x="203875" y="1626750"/>
            <a:ext cx="17124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268" name="Google Shape;268;p30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69" name="Google Shape;269;p30"/>
          <p:cNvSpPr/>
          <p:nvPr/>
        </p:nvSpPr>
        <p:spPr>
          <a:xfrm>
            <a:off x="2441325" y="2284800"/>
            <a:ext cx="6301500" cy="573900"/>
          </a:xfrm>
          <a:prstGeom prst="homePlate">
            <a:avLst>
              <a:gd fmla="val 50000" name="adj"/>
            </a:avLst>
          </a:prstGeom>
          <a:solidFill>
            <a:srgbClr val="CFE2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" name="Google Shape;270;p30"/>
          <p:cNvSpPr/>
          <p:nvPr/>
        </p:nvSpPr>
        <p:spPr>
          <a:xfrm>
            <a:off x="2695925" y="1846650"/>
            <a:ext cx="1450200" cy="1450200"/>
          </a:xfrm>
          <a:prstGeom prst="ellipse">
            <a:avLst/>
          </a:prstGeom>
          <a:solidFill>
            <a:schemeClr val="accent1"/>
          </a:solidFill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first</a:t>
            </a:r>
            <a:endParaRPr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71" name="Google Shape;271;p30"/>
          <p:cNvSpPr/>
          <p:nvPr/>
        </p:nvSpPr>
        <p:spPr>
          <a:xfrm>
            <a:off x="4783163" y="1846650"/>
            <a:ext cx="1450200" cy="1450200"/>
          </a:xfrm>
          <a:prstGeom prst="ellipse">
            <a:avLst/>
          </a:prstGeom>
          <a:solidFill>
            <a:srgbClr val="3D85C6"/>
          </a:solidFill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second</a:t>
            </a:r>
            <a:endParaRPr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72" name="Google Shape;272;p30"/>
          <p:cNvSpPr/>
          <p:nvPr/>
        </p:nvSpPr>
        <p:spPr>
          <a:xfrm>
            <a:off x="6870401" y="1846650"/>
            <a:ext cx="1450200" cy="1450200"/>
          </a:xfrm>
          <a:prstGeom prst="ellipse">
            <a:avLst/>
          </a:prstGeom>
          <a:solidFill>
            <a:schemeClr val="accent2"/>
          </a:solidFill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last</a:t>
            </a:r>
            <a:endParaRPr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6" name="Shape 2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7" name="Google Shape;277;p31"/>
          <p:cNvSpPr txBox="1"/>
          <p:nvPr>
            <p:ph idx="1" type="body"/>
          </p:nvPr>
        </p:nvSpPr>
        <p:spPr>
          <a:xfrm>
            <a:off x="2587401" y="344716"/>
            <a:ext cx="19452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78" name="Google Shape;278;p31"/>
          <p:cNvSpPr txBox="1"/>
          <p:nvPr>
            <p:ph idx="2" type="body"/>
          </p:nvPr>
        </p:nvSpPr>
        <p:spPr>
          <a:xfrm>
            <a:off x="4632369" y="344716"/>
            <a:ext cx="19452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79" name="Google Shape;279;p31"/>
          <p:cNvSpPr txBox="1"/>
          <p:nvPr>
            <p:ph idx="3" type="body"/>
          </p:nvPr>
        </p:nvSpPr>
        <p:spPr>
          <a:xfrm>
            <a:off x="6677338" y="344716"/>
            <a:ext cx="19452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80" name="Google Shape;280;p31"/>
          <p:cNvSpPr txBox="1"/>
          <p:nvPr>
            <p:ph idx="1" type="body"/>
          </p:nvPr>
        </p:nvSpPr>
        <p:spPr>
          <a:xfrm>
            <a:off x="2587401" y="2230666"/>
            <a:ext cx="19452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81" name="Google Shape;281;p31"/>
          <p:cNvSpPr txBox="1"/>
          <p:nvPr>
            <p:ph idx="2" type="body"/>
          </p:nvPr>
        </p:nvSpPr>
        <p:spPr>
          <a:xfrm>
            <a:off x="4632369" y="2230666"/>
            <a:ext cx="19452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82" name="Google Shape;282;p31"/>
          <p:cNvSpPr txBox="1"/>
          <p:nvPr>
            <p:ph idx="3" type="body"/>
          </p:nvPr>
        </p:nvSpPr>
        <p:spPr>
          <a:xfrm>
            <a:off x="6677338" y="2230666"/>
            <a:ext cx="19452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83" name="Google Shape;283;p31"/>
          <p:cNvSpPr txBox="1"/>
          <p:nvPr>
            <p:ph type="title"/>
          </p:nvPr>
        </p:nvSpPr>
        <p:spPr>
          <a:xfrm>
            <a:off x="203875" y="1626750"/>
            <a:ext cx="17124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84" name="Google Shape;284;p31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8" name="Shape 2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9" name="Google Shape;289;p32"/>
          <p:cNvSpPr txBox="1"/>
          <p:nvPr>
            <p:ph idx="1" type="body"/>
          </p:nvPr>
        </p:nvSpPr>
        <p:spPr>
          <a:xfrm>
            <a:off x="164145" y="4406300"/>
            <a:ext cx="2346900" cy="51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sp>
        <p:nvSpPr>
          <p:cNvPr id="290" name="Google Shape;290;p32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pic>
        <p:nvPicPr>
          <p:cNvPr id="291" name="Google Shape;291;p32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750600" y="181675"/>
            <a:ext cx="5762775" cy="4780150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5" name="Shape 2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6" name="Google Shape;296;p33"/>
          <p:cNvSpPr/>
          <p:nvPr/>
        </p:nvSpPr>
        <p:spPr>
          <a:xfrm>
            <a:off x="4553435" y="489800"/>
            <a:ext cx="2075120" cy="4163909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chemeClr val="accent2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97" name="Google Shape;297;p33"/>
          <p:cNvSpPr txBox="1"/>
          <p:nvPr>
            <p:ph idx="4294967295" type="body"/>
          </p:nvPr>
        </p:nvSpPr>
        <p:spPr>
          <a:xfrm>
            <a:off x="166925" y="1496025"/>
            <a:ext cx="2378700" cy="327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ANDROID PROJECT</a:t>
            </a:r>
            <a:endParaRPr b="1" sz="24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1400"/>
              <a:t>Show and explain your web, app or software projects using these gadget templates.</a:t>
            </a:r>
            <a:endParaRPr sz="1400"/>
          </a:p>
        </p:txBody>
      </p:sp>
      <p:sp>
        <p:nvSpPr>
          <p:cNvPr id="298" name="Google Shape;298;p33"/>
          <p:cNvSpPr/>
          <p:nvPr/>
        </p:nvSpPr>
        <p:spPr>
          <a:xfrm>
            <a:off x="4646750" y="839000"/>
            <a:ext cx="1888500" cy="3356100"/>
          </a:xfrm>
          <a:prstGeom prst="rect">
            <a:avLst/>
          </a:prstGeom>
          <a:solidFill>
            <a:srgbClr val="073763">
              <a:alpha val="19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Place your screenshot here</a:t>
            </a:r>
            <a:endParaRPr sz="10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299" name="Google Shape;299;p33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0B5394"/>
                </a:solidFill>
              </a:rPr>
              <a:t>‹#›</a:t>
            </a:fld>
            <a:endParaRPr>
              <a:solidFill>
                <a:srgbClr val="0B5394"/>
              </a:solidFill>
            </a:endParaRPr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3" name="Shape 3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4" name="Google Shape;304;p34"/>
          <p:cNvSpPr/>
          <p:nvPr/>
        </p:nvSpPr>
        <p:spPr>
          <a:xfrm>
            <a:off x="4694371" y="623036"/>
            <a:ext cx="1863608" cy="3921828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0B5394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5" name="Google Shape;305;p34"/>
          <p:cNvSpPr/>
          <p:nvPr/>
        </p:nvSpPr>
        <p:spPr>
          <a:xfrm>
            <a:off x="4826100" y="1188850"/>
            <a:ext cx="1589700" cy="2811900"/>
          </a:xfrm>
          <a:prstGeom prst="rect">
            <a:avLst/>
          </a:prstGeom>
          <a:solidFill>
            <a:srgbClr val="073763">
              <a:alpha val="19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Place your screenshot here</a:t>
            </a:r>
            <a:endParaRPr sz="10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06" name="Google Shape;306;p34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0B5394"/>
                </a:solidFill>
              </a:rPr>
              <a:t>‹#›</a:t>
            </a:fld>
            <a:endParaRPr>
              <a:solidFill>
                <a:srgbClr val="0B5394"/>
              </a:solidFill>
            </a:endParaRPr>
          </a:p>
        </p:txBody>
      </p:sp>
      <p:sp>
        <p:nvSpPr>
          <p:cNvPr id="307" name="Google Shape;307;p34"/>
          <p:cNvSpPr txBox="1"/>
          <p:nvPr>
            <p:ph idx="4294967295" type="body"/>
          </p:nvPr>
        </p:nvSpPr>
        <p:spPr>
          <a:xfrm>
            <a:off x="166925" y="1496025"/>
            <a:ext cx="2378700" cy="327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iPHONE PROJECT</a:t>
            </a:r>
            <a:endParaRPr b="1" sz="24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1400"/>
              <a:t>Show and explain your web, app or software projects using these gadget templates.</a:t>
            </a:r>
            <a:endParaRPr sz="1400"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1" name="Shape 3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2" name="Google Shape;312;p35"/>
          <p:cNvSpPr/>
          <p:nvPr/>
        </p:nvSpPr>
        <p:spPr>
          <a:xfrm>
            <a:off x="4178102" y="535613"/>
            <a:ext cx="2879504" cy="4072345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0B5394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3" name="Google Shape;313;p35"/>
          <p:cNvSpPr/>
          <p:nvPr/>
        </p:nvSpPr>
        <p:spPr>
          <a:xfrm>
            <a:off x="4376800" y="910325"/>
            <a:ext cx="2493300" cy="3333600"/>
          </a:xfrm>
          <a:prstGeom prst="rect">
            <a:avLst/>
          </a:prstGeom>
          <a:solidFill>
            <a:srgbClr val="073763">
              <a:alpha val="19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Place your screenshot here</a:t>
            </a:r>
            <a:endParaRPr sz="10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14" name="Google Shape;314;p35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0B5394"/>
                </a:solidFill>
              </a:rPr>
              <a:t>‹#›</a:t>
            </a:fld>
            <a:endParaRPr>
              <a:solidFill>
                <a:srgbClr val="0B5394"/>
              </a:solidFill>
            </a:endParaRPr>
          </a:p>
        </p:txBody>
      </p:sp>
      <p:sp>
        <p:nvSpPr>
          <p:cNvPr id="315" name="Google Shape;315;p35"/>
          <p:cNvSpPr txBox="1"/>
          <p:nvPr>
            <p:ph idx="4294967295" type="body"/>
          </p:nvPr>
        </p:nvSpPr>
        <p:spPr>
          <a:xfrm>
            <a:off x="166925" y="1496025"/>
            <a:ext cx="2378700" cy="327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TABLET PROJECT</a:t>
            </a:r>
            <a:endParaRPr b="1" sz="24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1400"/>
              <a:t>Show and explain your web, app or software projects using these gadget templates.</a:t>
            </a:r>
            <a:endParaRPr sz="1400"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9" name="Shape 3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0" name="Google Shape;320;p36"/>
          <p:cNvSpPr/>
          <p:nvPr/>
        </p:nvSpPr>
        <p:spPr>
          <a:xfrm>
            <a:off x="3088025" y="574852"/>
            <a:ext cx="5170079" cy="4024965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0B5394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1" name="Google Shape;321;p36"/>
          <p:cNvSpPr/>
          <p:nvPr/>
        </p:nvSpPr>
        <p:spPr>
          <a:xfrm>
            <a:off x="3304369" y="788589"/>
            <a:ext cx="4737300" cy="3024900"/>
          </a:xfrm>
          <a:prstGeom prst="rect">
            <a:avLst/>
          </a:prstGeom>
          <a:solidFill>
            <a:srgbClr val="073763">
              <a:alpha val="1923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Roboto"/>
                <a:ea typeface="Roboto"/>
                <a:cs typeface="Roboto"/>
                <a:sym typeface="Roboto"/>
              </a:rPr>
              <a:t>Place your screenshot here</a:t>
            </a:r>
            <a:endParaRPr sz="1000">
              <a:solidFill>
                <a:srgbClr val="FFFFFF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22" name="Google Shape;322;p36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0B5394"/>
                </a:solidFill>
              </a:rPr>
              <a:t>‹#›</a:t>
            </a:fld>
            <a:endParaRPr>
              <a:solidFill>
                <a:srgbClr val="0B5394"/>
              </a:solidFill>
            </a:endParaRPr>
          </a:p>
        </p:txBody>
      </p:sp>
      <p:sp>
        <p:nvSpPr>
          <p:cNvPr id="323" name="Google Shape;323;p36"/>
          <p:cNvSpPr txBox="1"/>
          <p:nvPr>
            <p:ph idx="4294967295" type="body"/>
          </p:nvPr>
        </p:nvSpPr>
        <p:spPr>
          <a:xfrm>
            <a:off x="166925" y="1496025"/>
            <a:ext cx="2378700" cy="327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400">
                <a:solidFill>
                  <a:srgbClr val="FFFFFF"/>
                </a:solidFill>
                <a:latin typeface="Montserrat"/>
                <a:ea typeface="Montserrat"/>
                <a:cs typeface="Montserrat"/>
                <a:sym typeface="Montserrat"/>
              </a:rPr>
              <a:t>DESKTOP PROJECT</a:t>
            </a:r>
            <a:endParaRPr b="1" sz="2400">
              <a:solidFill>
                <a:srgbClr val="FFFFFF"/>
              </a:solidFill>
              <a:latin typeface="Montserrat"/>
              <a:ea typeface="Montserrat"/>
              <a:cs typeface="Montserrat"/>
              <a:sym typeface="Montserrat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1400"/>
              <a:t>Show and explain your web, app or software projects using these gadget templates.</a:t>
            </a:r>
            <a:endParaRPr sz="1400"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7" name="Shape 3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photo-1434030216411-0b793f4b4173.jpg" id="328" name="Google Shape;328;p37"/>
          <p:cNvPicPr preferRelativeResize="0"/>
          <p:nvPr/>
        </p:nvPicPr>
        <p:blipFill rotWithShape="1">
          <a:blip r:embed="rId3">
            <a:alphaModFix/>
          </a:blip>
          <a:srcRect b="0" l="28831" r="30600" t="0"/>
          <a:stretch/>
        </p:blipFill>
        <p:spPr>
          <a:xfrm>
            <a:off x="0" y="0"/>
            <a:ext cx="2086625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329" name="Google Shape;329;p37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073763"/>
                </a:solidFill>
              </a:rPr>
              <a:t>‹#›</a:t>
            </a:fld>
            <a:endParaRPr>
              <a:solidFill>
                <a:srgbClr val="073763"/>
              </a:solidFill>
            </a:endParaRPr>
          </a:p>
        </p:txBody>
      </p:sp>
      <p:sp>
        <p:nvSpPr>
          <p:cNvPr id="330" name="Google Shape;330;p37"/>
          <p:cNvSpPr txBox="1"/>
          <p:nvPr>
            <p:ph idx="4294967295" type="ctrTitle"/>
          </p:nvPr>
        </p:nvSpPr>
        <p:spPr>
          <a:xfrm>
            <a:off x="2691650" y="440350"/>
            <a:ext cx="55713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0">
                <a:solidFill>
                  <a:schemeClr val="accent3"/>
                </a:solidFill>
              </a:rPr>
              <a:t>THANKS!</a:t>
            </a:r>
            <a:endParaRPr sz="9000">
              <a:solidFill>
                <a:schemeClr val="accent3"/>
              </a:solidFill>
            </a:endParaRPr>
          </a:p>
        </p:txBody>
      </p:sp>
      <p:sp>
        <p:nvSpPr>
          <p:cNvPr id="331" name="Google Shape;331;p37"/>
          <p:cNvSpPr txBox="1"/>
          <p:nvPr>
            <p:ph idx="4294967295" type="subTitle"/>
          </p:nvPr>
        </p:nvSpPr>
        <p:spPr>
          <a:xfrm>
            <a:off x="2796050" y="1927875"/>
            <a:ext cx="5571300" cy="2557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2400"/>
              <a:t>Any questions?</a:t>
            </a:r>
            <a:endParaRPr sz="2400"/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400"/>
              <a:t>You can find me at</a:t>
            </a:r>
            <a:endParaRPr sz="2400"/>
          </a:p>
          <a:p>
            <a:pPr indent="-381000" lvl="0" marL="457200" rtl="0" algn="l">
              <a:spcBef>
                <a:spcPts val="1000"/>
              </a:spcBef>
              <a:spcAft>
                <a:spcPts val="0"/>
              </a:spcAft>
              <a:buSzPts val="2400"/>
              <a:buChar char="▸"/>
            </a:pPr>
            <a:r>
              <a:rPr lang="en" sz="2400"/>
              <a:t>@username</a:t>
            </a:r>
            <a:endParaRPr sz="2400"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▸"/>
            </a:pPr>
            <a:r>
              <a:rPr lang="en" sz="2400"/>
              <a:t>user@mail.me</a:t>
            </a:r>
            <a:endParaRPr sz="2400"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5" name="Shape 3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6" name="Google Shape;336;p38"/>
          <p:cNvSpPr txBox="1"/>
          <p:nvPr>
            <p:ph type="title"/>
          </p:nvPr>
        </p:nvSpPr>
        <p:spPr>
          <a:xfrm>
            <a:off x="203875" y="1626750"/>
            <a:ext cx="17124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37" name="Google Shape;337;p38"/>
          <p:cNvSpPr txBox="1"/>
          <p:nvPr>
            <p:ph idx="1" type="body"/>
          </p:nvPr>
        </p:nvSpPr>
        <p:spPr>
          <a:xfrm>
            <a:off x="2874625" y="275339"/>
            <a:ext cx="5562000" cy="4428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073763"/>
              </a:buClr>
              <a:buSzPts val="2400"/>
              <a:buChar char="▸"/>
            </a:pPr>
            <a:r>
              <a:rPr lang="en" sz="2400"/>
              <a:t>Presentation template by </a:t>
            </a:r>
            <a:r>
              <a:rPr lang="en" sz="2400" u="sng"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073763"/>
              </a:buClr>
              <a:buSzPts val="2400"/>
              <a:buChar char="▸"/>
            </a:pPr>
            <a:r>
              <a:rPr lang="en" sz="2400"/>
              <a:t>Photographs by </a:t>
            </a:r>
            <a:r>
              <a:rPr lang="en" sz="2400" u="sng">
                <a:hlinkClick r:id="rId4"/>
              </a:rPr>
              <a:t>Unsplash</a:t>
            </a:r>
            <a:endParaRPr sz="2400"/>
          </a:p>
        </p:txBody>
      </p:sp>
      <p:sp>
        <p:nvSpPr>
          <p:cNvPr id="338" name="Google Shape;338;p38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2" name="Shape 3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3" name="Google Shape;343;p39"/>
          <p:cNvSpPr txBox="1"/>
          <p:nvPr>
            <p:ph type="title"/>
          </p:nvPr>
        </p:nvSpPr>
        <p:spPr>
          <a:xfrm>
            <a:off x="203875" y="1626750"/>
            <a:ext cx="1712400" cy="85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400"/>
              <a:t>PRESENTATION DESIGN</a:t>
            </a:r>
            <a:endParaRPr sz="1400"/>
          </a:p>
        </p:txBody>
      </p:sp>
      <p:sp>
        <p:nvSpPr>
          <p:cNvPr id="344" name="Google Shape;344;p39"/>
          <p:cNvSpPr txBox="1"/>
          <p:nvPr>
            <p:ph idx="1" type="body"/>
          </p:nvPr>
        </p:nvSpPr>
        <p:spPr>
          <a:xfrm>
            <a:off x="2465047" y="521650"/>
            <a:ext cx="6258600" cy="3129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600"/>
              <a:t>This presentation uses the following typographies:</a:t>
            </a:r>
            <a:endParaRPr sz="1600"/>
          </a:p>
          <a:p>
            <a:pPr indent="-3302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600"/>
              <a:buChar char="▸"/>
            </a:pPr>
            <a:r>
              <a:rPr lang="en" sz="1600"/>
              <a:t>Titles: </a:t>
            </a:r>
            <a:r>
              <a:rPr b="1" lang="en" sz="1600"/>
              <a:t>Montserrat</a:t>
            </a:r>
            <a:endParaRPr b="1" sz="1600"/>
          </a:p>
          <a:p>
            <a:pPr indent="-3302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600"/>
              <a:buChar char="▸"/>
            </a:pPr>
            <a:r>
              <a:rPr lang="en" sz="1600"/>
              <a:t>Body copy: </a:t>
            </a:r>
            <a:r>
              <a:rPr b="1" lang="en" sz="1600"/>
              <a:t>Roboto</a:t>
            </a:r>
            <a:endParaRPr b="1" sz="16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600"/>
              <a:t>You can download the fonts on these pages:</a:t>
            </a:r>
            <a:endParaRPr sz="16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600" u="sng">
                <a:solidFill>
                  <a:srgbClr val="3D85C6"/>
                </a:solidFill>
                <a:hlinkClick r:id="rId3"/>
              </a:rPr>
              <a:t>https://www.fontsquirrel.com/fonts/montserrat</a:t>
            </a:r>
            <a:endParaRPr sz="1600">
              <a:solidFill>
                <a:srgbClr val="3D85C6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600" u="sng">
                <a:solidFill>
                  <a:srgbClr val="3D85C6"/>
                </a:solidFill>
                <a:hlinkClick r:id="rId4"/>
              </a:rPr>
              <a:t>https://www.fontsquirrel.com/fonts/roboto</a:t>
            </a:r>
            <a:endParaRPr sz="1600">
              <a:solidFill>
                <a:srgbClr val="3D85C6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6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6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600"/>
              <a:t>Light blue </a:t>
            </a:r>
            <a:r>
              <a:rPr b="1" lang="en" sz="1600">
                <a:solidFill>
                  <a:srgbClr val="6FA8DC"/>
                </a:solidFill>
              </a:rPr>
              <a:t>#6fa8dc </a:t>
            </a:r>
            <a:r>
              <a:rPr lang="en" sz="1600"/>
              <a:t>/ Medium blue </a:t>
            </a:r>
            <a:r>
              <a:rPr b="1" lang="en" sz="1600">
                <a:solidFill>
                  <a:srgbClr val="3D85C6"/>
                </a:solidFill>
              </a:rPr>
              <a:t>#3d85c6</a:t>
            </a:r>
            <a:r>
              <a:rPr b="1" lang="en" sz="1600">
                <a:solidFill>
                  <a:srgbClr val="6FA8DC"/>
                </a:solidFill>
              </a:rPr>
              <a:t> </a:t>
            </a:r>
            <a:r>
              <a:rPr lang="en" sz="1600"/>
              <a:t>/ Dark blue </a:t>
            </a:r>
            <a:r>
              <a:rPr b="1" lang="en" sz="1600"/>
              <a:t>#073763</a:t>
            </a:r>
            <a:endParaRPr b="1" sz="1600"/>
          </a:p>
        </p:txBody>
      </p:sp>
      <p:sp>
        <p:nvSpPr>
          <p:cNvPr id="345" name="Google Shape;345;p39"/>
          <p:cNvSpPr txBox="1"/>
          <p:nvPr/>
        </p:nvSpPr>
        <p:spPr>
          <a:xfrm>
            <a:off x="2465050" y="4230250"/>
            <a:ext cx="6258600" cy="631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200">
                <a:solidFill>
                  <a:srgbClr val="073763"/>
                </a:solidFill>
                <a:latin typeface="Roboto"/>
                <a:ea typeface="Roboto"/>
                <a:cs typeface="Roboto"/>
                <a:sym typeface="Roboto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i="1" sz="1200">
              <a:solidFill>
                <a:srgbClr val="073763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 sz="1200">
              <a:solidFill>
                <a:srgbClr val="073763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 sz="1200">
              <a:solidFill>
                <a:srgbClr val="073763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346" name="Google Shape;346;p39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6FA8DC"/>
        </a:solidFill>
      </p:bgPr>
    </p:bg>
    <p:spTree>
      <p:nvGrpSpPr>
        <p:cNvPr id="350" name="Shape 3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1" name="Google Shape;351;p40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>
                <a:solidFill>
                  <a:srgbClr val="0B5394"/>
                </a:solidFill>
              </a:rPr>
              <a:t>‹#›</a:t>
            </a:fld>
            <a:endParaRPr>
              <a:solidFill>
                <a:srgbClr val="0B5394"/>
              </a:solidFill>
            </a:endParaRPr>
          </a:p>
        </p:txBody>
      </p:sp>
      <p:grpSp>
        <p:nvGrpSpPr>
          <p:cNvPr id="352" name="Google Shape;352;p40"/>
          <p:cNvGrpSpPr/>
          <p:nvPr/>
        </p:nvGrpSpPr>
        <p:grpSpPr>
          <a:xfrm>
            <a:off x="3168147" y="333019"/>
            <a:ext cx="342903" cy="447293"/>
            <a:chOff x="590250" y="244200"/>
            <a:chExt cx="407975" cy="532175"/>
          </a:xfrm>
        </p:grpSpPr>
        <p:sp>
          <p:nvSpPr>
            <p:cNvPr id="353" name="Google Shape;353;p40"/>
            <p:cNvSpPr/>
            <p:nvPr/>
          </p:nvSpPr>
          <p:spPr>
            <a:xfrm>
              <a:off x="623125" y="313625"/>
              <a:ext cx="375100" cy="462750"/>
            </a:xfrm>
            <a:custGeom>
              <a:rect b="b" l="l" r="r" t="t"/>
              <a:pathLst>
                <a:path extrusionOk="0" fill="none" h="18510" w="15004">
                  <a:moveTo>
                    <a:pt x="1" y="17536"/>
                  </a:moveTo>
                  <a:lnTo>
                    <a:pt x="1" y="17536"/>
                  </a:lnTo>
                  <a:lnTo>
                    <a:pt x="1" y="17536"/>
                  </a:lnTo>
                  <a:lnTo>
                    <a:pt x="25" y="17682"/>
                  </a:lnTo>
                  <a:lnTo>
                    <a:pt x="49" y="17852"/>
                  </a:lnTo>
                  <a:lnTo>
                    <a:pt x="123" y="18023"/>
                  </a:lnTo>
                  <a:lnTo>
                    <a:pt x="220" y="18193"/>
                  </a:lnTo>
                  <a:lnTo>
                    <a:pt x="293" y="18291"/>
                  </a:lnTo>
                  <a:lnTo>
                    <a:pt x="390" y="18364"/>
                  </a:lnTo>
                  <a:lnTo>
                    <a:pt x="488" y="18412"/>
                  </a:lnTo>
                  <a:lnTo>
                    <a:pt x="610" y="18461"/>
                  </a:lnTo>
                  <a:lnTo>
                    <a:pt x="756" y="18510"/>
                  </a:lnTo>
                  <a:lnTo>
                    <a:pt x="926" y="18510"/>
                  </a:lnTo>
                  <a:lnTo>
                    <a:pt x="14468" y="18510"/>
                  </a:lnTo>
                  <a:lnTo>
                    <a:pt x="14468" y="18510"/>
                  </a:lnTo>
                  <a:lnTo>
                    <a:pt x="14541" y="18510"/>
                  </a:lnTo>
                  <a:lnTo>
                    <a:pt x="14614" y="18485"/>
                  </a:lnTo>
                  <a:lnTo>
                    <a:pt x="14736" y="18412"/>
                  </a:lnTo>
                  <a:lnTo>
                    <a:pt x="14833" y="18291"/>
                  </a:lnTo>
                  <a:lnTo>
                    <a:pt x="14906" y="18144"/>
                  </a:lnTo>
                  <a:lnTo>
                    <a:pt x="14955" y="17974"/>
                  </a:lnTo>
                  <a:lnTo>
                    <a:pt x="14979" y="17779"/>
                  </a:lnTo>
                  <a:lnTo>
                    <a:pt x="15003" y="17438"/>
                  </a:lnTo>
                  <a:lnTo>
                    <a:pt x="15003" y="487"/>
                  </a:lnTo>
                  <a:lnTo>
                    <a:pt x="15003" y="487"/>
                  </a:lnTo>
                  <a:lnTo>
                    <a:pt x="15003" y="341"/>
                  </a:lnTo>
                  <a:lnTo>
                    <a:pt x="14979" y="219"/>
                  </a:lnTo>
                  <a:lnTo>
                    <a:pt x="14955" y="146"/>
                  </a:lnTo>
                  <a:lnTo>
                    <a:pt x="14906" y="73"/>
                  </a:lnTo>
                  <a:lnTo>
                    <a:pt x="14833" y="49"/>
                  </a:lnTo>
                  <a:lnTo>
                    <a:pt x="14736" y="24"/>
                  </a:lnTo>
                  <a:lnTo>
                    <a:pt x="1446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4" name="Google Shape;354;p40"/>
            <p:cNvSpPr/>
            <p:nvPr/>
          </p:nvSpPr>
          <p:spPr>
            <a:xfrm>
              <a:off x="590250" y="2697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4321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4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1"/>
                  </a:lnTo>
                  <a:lnTo>
                    <a:pt x="74" y="488"/>
                  </a:lnTo>
                  <a:lnTo>
                    <a:pt x="25" y="634"/>
                  </a:lnTo>
                  <a:lnTo>
                    <a:pt x="1" y="780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25" y="17877"/>
                  </a:lnTo>
                  <a:lnTo>
                    <a:pt x="74" y="18023"/>
                  </a:lnTo>
                  <a:lnTo>
                    <a:pt x="122" y="18169"/>
                  </a:lnTo>
                  <a:lnTo>
                    <a:pt x="220" y="18291"/>
                  </a:lnTo>
                  <a:lnTo>
                    <a:pt x="342" y="18388"/>
                  </a:lnTo>
                  <a:lnTo>
                    <a:pt x="488" y="18437"/>
                  </a:lnTo>
                  <a:lnTo>
                    <a:pt x="634" y="18486"/>
                  </a:lnTo>
                  <a:lnTo>
                    <a:pt x="780" y="18510"/>
                  </a:lnTo>
                  <a:lnTo>
                    <a:pt x="14321" y="18510"/>
                  </a:lnTo>
                  <a:lnTo>
                    <a:pt x="14321" y="18510"/>
                  </a:lnTo>
                  <a:lnTo>
                    <a:pt x="14467" y="18486"/>
                  </a:lnTo>
                  <a:lnTo>
                    <a:pt x="14614" y="18437"/>
                  </a:lnTo>
                  <a:lnTo>
                    <a:pt x="14760" y="18388"/>
                  </a:lnTo>
                  <a:lnTo>
                    <a:pt x="14881" y="18291"/>
                  </a:lnTo>
                  <a:lnTo>
                    <a:pt x="14979" y="18169"/>
                  </a:lnTo>
                  <a:lnTo>
                    <a:pt x="15028" y="18023"/>
                  </a:lnTo>
                  <a:lnTo>
                    <a:pt x="15076" y="17877"/>
                  </a:lnTo>
                  <a:lnTo>
                    <a:pt x="15101" y="17731"/>
                  </a:lnTo>
                  <a:lnTo>
                    <a:pt x="15101" y="780"/>
                  </a:lnTo>
                  <a:lnTo>
                    <a:pt x="15101" y="780"/>
                  </a:lnTo>
                  <a:lnTo>
                    <a:pt x="15076" y="634"/>
                  </a:lnTo>
                  <a:lnTo>
                    <a:pt x="15028" y="488"/>
                  </a:lnTo>
                  <a:lnTo>
                    <a:pt x="14979" y="341"/>
                  </a:lnTo>
                  <a:lnTo>
                    <a:pt x="14881" y="220"/>
                  </a:lnTo>
                  <a:lnTo>
                    <a:pt x="14760" y="122"/>
                  </a:lnTo>
                  <a:lnTo>
                    <a:pt x="14614" y="74"/>
                  </a:lnTo>
                  <a:lnTo>
                    <a:pt x="14467" y="25"/>
                  </a:lnTo>
                  <a:lnTo>
                    <a:pt x="14321" y="0"/>
                  </a:lnTo>
                  <a:lnTo>
                    <a:pt x="1432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5" name="Google Shape;355;p40"/>
            <p:cNvSpPr/>
            <p:nvPr/>
          </p:nvSpPr>
          <p:spPr>
            <a:xfrm>
              <a:off x="796650" y="274025"/>
              <a:ext cx="45100" cy="45100"/>
            </a:xfrm>
            <a:custGeom>
              <a:rect b="b" l="l" r="r" t="t"/>
              <a:pathLst>
                <a:path extrusionOk="0" fill="none" h="1804" w="1804">
                  <a:moveTo>
                    <a:pt x="902" y="1"/>
                  </a:moveTo>
                  <a:lnTo>
                    <a:pt x="902" y="1"/>
                  </a:lnTo>
                  <a:lnTo>
                    <a:pt x="1073" y="25"/>
                  </a:lnTo>
                  <a:lnTo>
                    <a:pt x="1243" y="74"/>
                  </a:lnTo>
                  <a:lnTo>
                    <a:pt x="1414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4" y="1657"/>
                  </a:lnTo>
                  <a:lnTo>
                    <a:pt x="1243" y="1730"/>
                  </a:lnTo>
                  <a:lnTo>
                    <a:pt x="1073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2" y="1779"/>
                  </a:lnTo>
                  <a:lnTo>
                    <a:pt x="561" y="1730"/>
                  </a:lnTo>
                  <a:lnTo>
                    <a:pt x="391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1" y="147"/>
                  </a:lnTo>
                  <a:lnTo>
                    <a:pt x="561" y="74"/>
                  </a:lnTo>
                  <a:lnTo>
                    <a:pt x="732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6" name="Google Shape;356;p40"/>
            <p:cNvSpPr/>
            <p:nvPr/>
          </p:nvSpPr>
          <p:spPr>
            <a:xfrm>
              <a:off x="7138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2" y="1"/>
                  </a:move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7" name="Google Shape;357;p40"/>
            <p:cNvSpPr/>
            <p:nvPr/>
          </p:nvSpPr>
          <p:spPr>
            <a:xfrm>
              <a:off x="6310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0" y="902"/>
                  </a:move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7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8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8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7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8" name="Google Shape;358;p40"/>
            <p:cNvSpPr/>
            <p:nvPr/>
          </p:nvSpPr>
          <p:spPr>
            <a:xfrm>
              <a:off x="649925" y="5900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40"/>
            <p:cNvSpPr/>
            <p:nvPr/>
          </p:nvSpPr>
          <p:spPr>
            <a:xfrm>
              <a:off x="649925" y="5346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40"/>
            <p:cNvSpPr/>
            <p:nvPr/>
          </p:nvSpPr>
          <p:spPr>
            <a:xfrm>
              <a:off x="649925" y="4798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1" name="Google Shape;361;p40"/>
            <p:cNvSpPr/>
            <p:nvPr/>
          </p:nvSpPr>
          <p:spPr>
            <a:xfrm>
              <a:off x="649925" y="4244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2" name="Google Shape;362;p40"/>
            <p:cNvSpPr/>
            <p:nvPr/>
          </p:nvSpPr>
          <p:spPr>
            <a:xfrm>
              <a:off x="879475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1" y="1803"/>
                  </a:moveTo>
                  <a:lnTo>
                    <a:pt x="901" y="1803"/>
                  </a:lnTo>
                  <a:lnTo>
                    <a:pt x="731" y="1779"/>
                  </a:lnTo>
                  <a:lnTo>
                    <a:pt x="560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6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6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0" y="74"/>
                  </a:lnTo>
                  <a:lnTo>
                    <a:pt x="731" y="25"/>
                  </a:lnTo>
                  <a:lnTo>
                    <a:pt x="901" y="1"/>
                  </a:lnTo>
                  <a:lnTo>
                    <a:pt x="901" y="1"/>
                  </a:lnTo>
                  <a:lnTo>
                    <a:pt x="1072" y="25"/>
                  </a:lnTo>
                  <a:lnTo>
                    <a:pt x="1242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6" y="391"/>
                  </a:lnTo>
                  <a:lnTo>
                    <a:pt x="1729" y="561"/>
                  </a:lnTo>
                  <a:lnTo>
                    <a:pt x="1778" y="732"/>
                  </a:lnTo>
                  <a:lnTo>
                    <a:pt x="1802" y="902"/>
                  </a:lnTo>
                  <a:lnTo>
                    <a:pt x="1802" y="902"/>
                  </a:lnTo>
                  <a:lnTo>
                    <a:pt x="1778" y="1073"/>
                  </a:lnTo>
                  <a:lnTo>
                    <a:pt x="1729" y="1243"/>
                  </a:lnTo>
                  <a:lnTo>
                    <a:pt x="1656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2" y="1730"/>
                  </a:lnTo>
                  <a:lnTo>
                    <a:pt x="1072" y="1779"/>
                  </a:lnTo>
                  <a:lnTo>
                    <a:pt x="901" y="1803"/>
                  </a:lnTo>
                  <a:lnTo>
                    <a:pt x="901" y="180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3" name="Google Shape;363;p40"/>
            <p:cNvSpPr/>
            <p:nvPr/>
          </p:nvSpPr>
          <p:spPr>
            <a:xfrm>
              <a:off x="6548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" name="Google Shape;364;p40"/>
            <p:cNvSpPr/>
            <p:nvPr/>
          </p:nvSpPr>
          <p:spPr>
            <a:xfrm>
              <a:off x="7376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5" name="Google Shape;365;p40"/>
            <p:cNvSpPr/>
            <p:nvPr/>
          </p:nvSpPr>
          <p:spPr>
            <a:xfrm>
              <a:off x="8204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6" name="Google Shape;366;p40"/>
            <p:cNvSpPr/>
            <p:nvPr/>
          </p:nvSpPr>
          <p:spPr>
            <a:xfrm>
              <a:off x="903225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67" name="Google Shape;367;p40"/>
          <p:cNvGrpSpPr/>
          <p:nvPr/>
        </p:nvGrpSpPr>
        <p:grpSpPr>
          <a:xfrm>
            <a:off x="3720839" y="399041"/>
            <a:ext cx="372594" cy="310144"/>
            <a:chOff x="1247825" y="322750"/>
            <a:chExt cx="443300" cy="369000"/>
          </a:xfrm>
        </p:grpSpPr>
        <p:sp>
          <p:nvSpPr>
            <p:cNvPr id="368" name="Google Shape;368;p40"/>
            <p:cNvSpPr/>
            <p:nvPr/>
          </p:nvSpPr>
          <p:spPr>
            <a:xfrm>
              <a:off x="1247825" y="322750"/>
              <a:ext cx="443300" cy="369000"/>
            </a:xfrm>
            <a:custGeom>
              <a:rect b="b" l="l" r="r" t="t"/>
              <a:pathLst>
                <a:path extrusionOk="0" fill="none" h="14760" w="17732">
                  <a:moveTo>
                    <a:pt x="16952" y="2558"/>
                  </a:moveTo>
                  <a:lnTo>
                    <a:pt x="13664" y="2558"/>
                  </a:lnTo>
                  <a:lnTo>
                    <a:pt x="13226" y="755"/>
                  </a:lnTo>
                  <a:lnTo>
                    <a:pt x="13226" y="755"/>
                  </a:lnTo>
                  <a:lnTo>
                    <a:pt x="13177" y="609"/>
                  </a:lnTo>
                  <a:lnTo>
                    <a:pt x="13104" y="463"/>
                  </a:lnTo>
                  <a:lnTo>
                    <a:pt x="13006" y="317"/>
                  </a:lnTo>
                  <a:lnTo>
                    <a:pt x="12885" y="220"/>
                  </a:lnTo>
                  <a:lnTo>
                    <a:pt x="12739" y="122"/>
                  </a:lnTo>
                  <a:lnTo>
                    <a:pt x="12592" y="49"/>
                  </a:lnTo>
                  <a:lnTo>
                    <a:pt x="12446" y="0"/>
                  </a:lnTo>
                  <a:lnTo>
                    <a:pt x="12276" y="0"/>
                  </a:lnTo>
                  <a:lnTo>
                    <a:pt x="5456" y="0"/>
                  </a:lnTo>
                  <a:lnTo>
                    <a:pt x="5456" y="0"/>
                  </a:lnTo>
                  <a:lnTo>
                    <a:pt x="5286" y="0"/>
                  </a:lnTo>
                  <a:lnTo>
                    <a:pt x="5140" y="49"/>
                  </a:lnTo>
                  <a:lnTo>
                    <a:pt x="4994" y="122"/>
                  </a:lnTo>
                  <a:lnTo>
                    <a:pt x="4848" y="220"/>
                  </a:lnTo>
                  <a:lnTo>
                    <a:pt x="4726" y="317"/>
                  </a:lnTo>
                  <a:lnTo>
                    <a:pt x="4628" y="463"/>
                  </a:lnTo>
                  <a:lnTo>
                    <a:pt x="4555" y="609"/>
                  </a:lnTo>
                  <a:lnTo>
                    <a:pt x="4507" y="755"/>
                  </a:lnTo>
                  <a:lnTo>
                    <a:pt x="4068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460"/>
                  </a:lnTo>
                  <a:lnTo>
                    <a:pt x="3216" y="2363"/>
                  </a:lnTo>
                  <a:lnTo>
                    <a:pt x="3167" y="2290"/>
                  </a:lnTo>
                  <a:lnTo>
                    <a:pt x="3094" y="2217"/>
                  </a:lnTo>
                  <a:lnTo>
                    <a:pt x="3045" y="2144"/>
                  </a:lnTo>
                  <a:lnTo>
                    <a:pt x="2948" y="2119"/>
                  </a:lnTo>
                  <a:lnTo>
                    <a:pt x="2850" y="2071"/>
                  </a:lnTo>
                  <a:lnTo>
                    <a:pt x="2753" y="2071"/>
                  </a:lnTo>
                  <a:lnTo>
                    <a:pt x="2047" y="2071"/>
                  </a:lnTo>
                  <a:lnTo>
                    <a:pt x="2047" y="2071"/>
                  </a:lnTo>
                  <a:lnTo>
                    <a:pt x="1949" y="2071"/>
                  </a:lnTo>
                  <a:lnTo>
                    <a:pt x="1852" y="2119"/>
                  </a:lnTo>
                  <a:lnTo>
                    <a:pt x="1779" y="2144"/>
                  </a:lnTo>
                  <a:lnTo>
                    <a:pt x="1706" y="2217"/>
                  </a:lnTo>
                  <a:lnTo>
                    <a:pt x="1633" y="2290"/>
                  </a:lnTo>
                  <a:lnTo>
                    <a:pt x="1608" y="2363"/>
                  </a:lnTo>
                  <a:lnTo>
                    <a:pt x="1560" y="2460"/>
                  </a:lnTo>
                  <a:lnTo>
                    <a:pt x="1560" y="2558"/>
                  </a:lnTo>
                  <a:lnTo>
                    <a:pt x="1560" y="2558"/>
                  </a:lnTo>
                  <a:lnTo>
                    <a:pt x="780" y="2558"/>
                  </a:lnTo>
                  <a:lnTo>
                    <a:pt x="780" y="2558"/>
                  </a:lnTo>
                  <a:lnTo>
                    <a:pt x="634" y="2582"/>
                  </a:lnTo>
                  <a:lnTo>
                    <a:pt x="488" y="2631"/>
                  </a:lnTo>
                  <a:lnTo>
                    <a:pt x="342" y="2679"/>
                  </a:lnTo>
                  <a:lnTo>
                    <a:pt x="220" y="2777"/>
                  </a:lnTo>
                  <a:lnTo>
                    <a:pt x="123" y="2899"/>
                  </a:lnTo>
                  <a:lnTo>
                    <a:pt x="74" y="3045"/>
                  </a:lnTo>
                  <a:lnTo>
                    <a:pt x="25" y="3191"/>
                  </a:lnTo>
                  <a:lnTo>
                    <a:pt x="1" y="3337"/>
                  </a:lnTo>
                  <a:lnTo>
                    <a:pt x="1" y="13980"/>
                  </a:lnTo>
                  <a:lnTo>
                    <a:pt x="1" y="13980"/>
                  </a:lnTo>
                  <a:lnTo>
                    <a:pt x="25" y="14151"/>
                  </a:lnTo>
                  <a:lnTo>
                    <a:pt x="74" y="14297"/>
                  </a:lnTo>
                  <a:lnTo>
                    <a:pt x="123" y="14418"/>
                  </a:lnTo>
                  <a:lnTo>
                    <a:pt x="220" y="14540"/>
                  </a:lnTo>
                  <a:lnTo>
                    <a:pt x="342" y="14638"/>
                  </a:lnTo>
                  <a:lnTo>
                    <a:pt x="488" y="14711"/>
                  </a:lnTo>
                  <a:lnTo>
                    <a:pt x="634" y="14759"/>
                  </a:lnTo>
                  <a:lnTo>
                    <a:pt x="780" y="14759"/>
                  </a:lnTo>
                  <a:lnTo>
                    <a:pt x="16952" y="14759"/>
                  </a:lnTo>
                  <a:lnTo>
                    <a:pt x="16952" y="14759"/>
                  </a:lnTo>
                  <a:lnTo>
                    <a:pt x="17098" y="14759"/>
                  </a:lnTo>
                  <a:lnTo>
                    <a:pt x="17244" y="14711"/>
                  </a:lnTo>
                  <a:lnTo>
                    <a:pt x="17390" y="14638"/>
                  </a:lnTo>
                  <a:lnTo>
                    <a:pt x="17512" y="14540"/>
                  </a:lnTo>
                  <a:lnTo>
                    <a:pt x="17610" y="14418"/>
                  </a:lnTo>
                  <a:lnTo>
                    <a:pt x="17658" y="14297"/>
                  </a:lnTo>
                  <a:lnTo>
                    <a:pt x="17707" y="14151"/>
                  </a:lnTo>
                  <a:lnTo>
                    <a:pt x="17731" y="13980"/>
                  </a:lnTo>
                  <a:lnTo>
                    <a:pt x="17731" y="3337"/>
                  </a:lnTo>
                  <a:lnTo>
                    <a:pt x="17731" y="3337"/>
                  </a:lnTo>
                  <a:lnTo>
                    <a:pt x="17707" y="3191"/>
                  </a:lnTo>
                  <a:lnTo>
                    <a:pt x="17658" y="3045"/>
                  </a:lnTo>
                  <a:lnTo>
                    <a:pt x="17610" y="2899"/>
                  </a:lnTo>
                  <a:lnTo>
                    <a:pt x="17512" y="2777"/>
                  </a:lnTo>
                  <a:lnTo>
                    <a:pt x="17390" y="2679"/>
                  </a:lnTo>
                  <a:lnTo>
                    <a:pt x="17244" y="2631"/>
                  </a:lnTo>
                  <a:lnTo>
                    <a:pt x="17098" y="2582"/>
                  </a:lnTo>
                  <a:lnTo>
                    <a:pt x="16952" y="2558"/>
                  </a:lnTo>
                  <a:lnTo>
                    <a:pt x="16952" y="255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40"/>
            <p:cNvSpPr/>
            <p:nvPr/>
          </p:nvSpPr>
          <p:spPr>
            <a:xfrm>
              <a:off x="1398225" y="386675"/>
              <a:ext cx="142500" cy="25"/>
            </a:xfrm>
            <a:custGeom>
              <a:rect b="b" l="l" r="r" t="t"/>
              <a:pathLst>
                <a:path extrusionOk="0" fill="none" h="1" w="5700">
                  <a:moveTo>
                    <a:pt x="5700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0" name="Google Shape;370;p40"/>
            <p:cNvSpPr/>
            <p:nvPr/>
          </p:nvSpPr>
          <p:spPr>
            <a:xfrm>
              <a:off x="1370225" y="450000"/>
              <a:ext cx="198500" cy="197900"/>
            </a:xfrm>
            <a:custGeom>
              <a:rect b="b" l="l" r="r" t="t"/>
              <a:pathLst>
                <a:path extrusionOk="0" fill="none" h="7916" w="7940">
                  <a:moveTo>
                    <a:pt x="3970" y="7916"/>
                  </a:moveTo>
                  <a:lnTo>
                    <a:pt x="3970" y="7916"/>
                  </a:lnTo>
                  <a:lnTo>
                    <a:pt x="3556" y="7892"/>
                  </a:lnTo>
                  <a:lnTo>
                    <a:pt x="3166" y="7843"/>
                  </a:lnTo>
                  <a:lnTo>
                    <a:pt x="2801" y="7745"/>
                  </a:lnTo>
                  <a:lnTo>
                    <a:pt x="2436" y="7624"/>
                  </a:lnTo>
                  <a:lnTo>
                    <a:pt x="2070" y="7453"/>
                  </a:lnTo>
                  <a:lnTo>
                    <a:pt x="1754" y="7258"/>
                  </a:lnTo>
                  <a:lnTo>
                    <a:pt x="1462" y="7015"/>
                  </a:lnTo>
                  <a:lnTo>
                    <a:pt x="1169" y="6771"/>
                  </a:lnTo>
                  <a:lnTo>
                    <a:pt x="901" y="6479"/>
                  </a:lnTo>
                  <a:lnTo>
                    <a:pt x="682" y="6187"/>
                  </a:lnTo>
                  <a:lnTo>
                    <a:pt x="487" y="5846"/>
                  </a:lnTo>
                  <a:lnTo>
                    <a:pt x="317" y="5505"/>
                  </a:lnTo>
                  <a:lnTo>
                    <a:pt x="195" y="5139"/>
                  </a:lnTo>
                  <a:lnTo>
                    <a:pt x="98" y="4750"/>
                  </a:lnTo>
                  <a:lnTo>
                    <a:pt x="25" y="4360"/>
                  </a:lnTo>
                  <a:lnTo>
                    <a:pt x="0" y="3970"/>
                  </a:lnTo>
                  <a:lnTo>
                    <a:pt x="0" y="3970"/>
                  </a:lnTo>
                  <a:lnTo>
                    <a:pt x="25" y="3556"/>
                  </a:lnTo>
                  <a:lnTo>
                    <a:pt x="98" y="3167"/>
                  </a:lnTo>
                  <a:lnTo>
                    <a:pt x="195" y="2777"/>
                  </a:lnTo>
                  <a:lnTo>
                    <a:pt x="317" y="2412"/>
                  </a:lnTo>
                  <a:lnTo>
                    <a:pt x="487" y="2071"/>
                  </a:lnTo>
                  <a:lnTo>
                    <a:pt x="682" y="1754"/>
                  </a:lnTo>
                  <a:lnTo>
                    <a:pt x="901" y="1437"/>
                  </a:lnTo>
                  <a:lnTo>
                    <a:pt x="1169" y="1170"/>
                  </a:lnTo>
                  <a:lnTo>
                    <a:pt x="1462" y="902"/>
                  </a:lnTo>
                  <a:lnTo>
                    <a:pt x="1754" y="682"/>
                  </a:lnTo>
                  <a:lnTo>
                    <a:pt x="2070" y="488"/>
                  </a:lnTo>
                  <a:lnTo>
                    <a:pt x="2436" y="317"/>
                  </a:lnTo>
                  <a:lnTo>
                    <a:pt x="2801" y="171"/>
                  </a:lnTo>
                  <a:lnTo>
                    <a:pt x="3166" y="74"/>
                  </a:lnTo>
                  <a:lnTo>
                    <a:pt x="3556" y="25"/>
                  </a:lnTo>
                  <a:lnTo>
                    <a:pt x="3970" y="1"/>
                  </a:lnTo>
                  <a:lnTo>
                    <a:pt x="3970" y="1"/>
                  </a:lnTo>
                  <a:lnTo>
                    <a:pt x="4384" y="25"/>
                  </a:lnTo>
                  <a:lnTo>
                    <a:pt x="4774" y="74"/>
                  </a:lnTo>
                  <a:lnTo>
                    <a:pt x="5139" y="171"/>
                  </a:lnTo>
                  <a:lnTo>
                    <a:pt x="5505" y="317"/>
                  </a:lnTo>
                  <a:lnTo>
                    <a:pt x="5870" y="488"/>
                  </a:lnTo>
                  <a:lnTo>
                    <a:pt x="6186" y="682"/>
                  </a:lnTo>
                  <a:lnTo>
                    <a:pt x="6479" y="902"/>
                  </a:lnTo>
                  <a:lnTo>
                    <a:pt x="6771" y="1170"/>
                  </a:lnTo>
                  <a:lnTo>
                    <a:pt x="7039" y="1437"/>
                  </a:lnTo>
                  <a:lnTo>
                    <a:pt x="7258" y="1754"/>
                  </a:lnTo>
                  <a:lnTo>
                    <a:pt x="7453" y="2071"/>
                  </a:lnTo>
                  <a:lnTo>
                    <a:pt x="7623" y="2412"/>
                  </a:lnTo>
                  <a:lnTo>
                    <a:pt x="7745" y="2777"/>
                  </a:lnTo>
                  <a:lnTo>
                    <a:pt x="7843" y="3167"/>
                  </a:lnTo>
                  <a:lnTo>
                    <a:pt x="7916" y="3556"/>
                  </a:lnTo>
                  <a:lnTo>
                    <a:pt x="7940" y="3970"/>
                  </a:lnTo>
                  <a:lnTo>
                    <a:pt x="7940" y="3970"/>
                  </a:lnTo>
                  <a:lnTo>
                    <a:pt x="7916" y="4360"/>
                  </a:lnTo>
                  <a:lnTo>
                    <a:pt x="7843" y="4750"/>
                  </a:lnTo>
                  <a:lnTo>
                    <a:pt x="7745" y="5139"/>
                  </a:lnTo>
                  <a:lnTo>
                    <a:pt x="7623" y="5505"/>
                  </a:lnTo>
                  <a:lnTo>
                    <a:pt x="7453" y="5846"/>
                  </a:lnTo>
                  <a:lnTo>
                    <a:pt x="7258" y="6187"/>
                  </a:lnTo>
                  <a:lnTo>
                    <a:pt x="7039" y="6479"/>
                  </a:lnTo>
                  <a:lnTo>
                    <a:pt x="6771" y="6771"/>
                  </a:lnTo>
                  <a:lnTo>
                    <a:pt x="6479" y="7015"/>
                  </a:lnTo>
                  <a:lnTo>
                    <a:pt x="6186" y="7258"/>
                  </a:lnTo>
                  <a:lnTo>
                    <a:pt x="5870" y="7453"/>
                  </a:lnTo>
                  <a:lnTo>
                    <a:pt x="5505" y="7624"/>
                  </a:lnTo>
                  <a:lnTo>
                    <a:pt x="5139" y="7745"/>
                  </a:lnTo>
                  <a:lnTo>
                    <a:pt x="4774" y="7843"/>
                  </a:lnTo>
                  <a:lnTo>
                    <a:pt x="4384" y="7892"/>
                  </a:lnTo>
                  <a:lnTo>
                    <a:pt x="3970" y="7916"/>
                  </a:lnTo>
                  <a:lnTo>
                    <a:pt x="3970" y="791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1" name="Google Shape;371;p40"/>
            <p:cNvSpPr/>
            <p:nvPr/>
          </p:nvSpPr>
          <p:spPr>
            <a:xfrm>
              <a:off x="1403100" y="482875"/>
              <a:ext cx="132750" cy="132150"/>
            </a:xfrm>
            <a:custGeom>
              <a:rect b="b" l="l" r="r" t="t"/>
              <a:pathLst>
                <a:path extrusionOk="0" fill="none" h="5286" w="5310">
                  <a:moveTo>
                    <a:pt x="2655" y="5286"/>
                  </a:moveTo>
                  <a:lnTo>
                    <a:pt x="2655" y="5286"/>
                  </a:lnTo>
                  <a:lnTo>
                    <a:pt x="2387" y="5286"/>
                  </a:lnTo>
                  <a:lnTo>
                    <a:pt x="2119" y="5237"/>
                  </a:lnTo>
                  <a:lnTo>
                    <a:pt x="1876" y="5164"/>
                  </a:lnTo>
                  <a:lnTo>
                    <a:pt x="1632" y="5091"/>
                  </a:lnTo>
                  <a:lnTo>
                    <a:pt x="1389" y="4969"/>
                  </a:lnTo>
                  <a:lnTo>
                    <a:pt x="1169" y="4847"/>
                  </a:lnTo>
                  <a:lnTo>
                    <a:pt x="975" y="4677"/>
                  </a:lnTo>
                  <a:lnTo>
                    <a:pt x="780" y="4506"/>
                  </a:lnTo>
                  <a:lnTo>
                    <a:pt x="609" y="4336"/>
                  </a:lnTo>
                  <a:lnTo>
                    <a:pt x="463" y="4117"/>
                  </a:lnTo>
                  <a:lnTo>
                    <a:pt x="317" y="3897"/>
                  </a:lnTo>
                  <a:lnTo>
                    <a:pt x="220" y="3678"/>
                  </a:lnTo>
                  <a:lnTo>
                    <a:pt x="122" y="3435"/>
                  </a:lnTo>
                  <a:lnTo>
                    <a:pt x="74" y="3191"/>
                  </a:lnTo>
                  <a:lnTo>
                    <a:pt x="25" y="2923"/>
                  </a:lnTo>
                  <a:lnTo>
                    <a:pt x="0" y="2655"/>
                  </a:lnTo>
                  <a:lnTo>
                    <a:pt x="0" y="2655"/>
                  </a:lnTo>
                  <a:lnTo>
                    <a:pt x="25" y="2387"/>
                  </a:lnTo>
                  <a:lnTo>
                    <a:pt x="74" y="2120"/>
                  </a:lnTo>
                  <a:lnTo>
                    <a:pt x="122" y="1852"/>
                  </a:lnTo>
                  <a:lnTo>
                    <a:pt x="220" y="1608"/>
                  </a:lnTo>
                  <a:lnTo>
                    <a:pt x="317" y="1389"/>
                  </a:lnTo>
                  <a:lnTo>
                    <a:pt x="463" y="1170"/>
                  </a:lnTo>
                  <a:lnTo>
                    <a:pt x="609" y="975"/>
                  </a:lnTo>
                  <a:lnTo>
                    <a:pt x="780" y="780"/>
                  </a:lnTo>
                  <a:lnTo>
                    <a:pt x="975" y="610"/>
                  </a:lnTo>
                  <a:lnTo>
                    <a:pt x="1169" y="463"/>
                  </a:lnTo>
                  <a:lnTo>
                    <a:pt x="1389" y="317"/>
                  </a:lnTo>
                  <a:lnTo>
                    <a:pt x="1632" y="220"/>
                  </a:lnTo>
                  <a:lnTo>
                    <a:pt x="1876" y="122"/>
                  </a:lnTo>
                  <a:lnTo>
                    <a:pt x="2119" y="49"/>
                  </a:lnTo>
                  <a:lnTo>
                    <a:pt x="2387" y="25"/>
                  </a:lnTo>
                  <a:lnTo>
                    <a:pt x="2655" y="1"/>
                  </a:lnTo>
                  <a:lnTo>
                    <a:pt x="2655" y="1"/>
                  </a:lnTo>
                  <a:lnTo>
                    <a:pt x="2923" y="25"/>
                  </a:lnTo>
                  <a:lnTo>
                    <a:pt x="3191" y="49"/>
                  </a:lnTo>
                  <a:lnTo>
                    <a:pt x="3435" y="122"/>
                  </a:lnTo>
                  <a:lnTo>
                    <a:pt x="3678" y="220"/>
                  </a:lnTo>
                  <a:lnTo>
                    <a:pt x="3922" y="317"/>
                  </a:lnTo>
                  <a:lnTo>
                    <a:pt x="4141" y="463"/>
                  </a:lnTo>
                  <a:lnTo>
                    <a:pt x="4336" y="610"/>
                  </a:lnTo>
                  <a:lnTo>
                    <a:pt x="4530" y="780"/>
                  </a:lnTo>
                  <a:lnTo>
                    <a:pt x="4701" y="975"/>
                  </a:lnTo>
                  <a:lnTo>
                    <a:pt x="4847" y="1170"/>
                  </a:lnTo>
                  <a:lnTo>
                    <a:pt x="4993" y="1389"/>
                  </a:lnTo>
                  <a:lnTo>
                    <a:pt x="5091" y="1608"/>
                  </a:lnTo>
                  <a:lnTo>
                    <a:pt x="5188" y="1852"/>
                  </a:lnTo>
                  <a:lnTo>
                    <a:pt x="5237" y="2120"/>
                  </a:lnTo>
                  <a:lnTo>
                    <a:pt x="5285" y="2387"/>
                  </a:lnTo>
                  <a:lnTo>
                    <a:pt x="5310" y="2655"/>
                  </a:lnTo>
                  <a:lnTo>
                    <a:pt x="5310" y="2655"/>
                  </a:lnTo>
                  <a:lnTo>
                    <a:pt x="5285" y="2923"/>
                  </a:lnTo>
                  <a:lnTo>
                    <a:pt x="5237" y="3191"/>
                  </a:lnTo>
                  <a:lnTo>
                    <a:pt x="5188" y="3435"/>
                  </a:lnTo>
                  <a:lnTo>
                    <a:pt x="5091" y="3678"/>
                  </a:lnTo>
                  <a:lnTo>
                    <a:pt x="4993" y="3897"/>
                  </a:lnTo>
                  <a:lnTo>
                    <a:pt x="4847" y="4117"/>
                  </a:lnTo>
                  <a:lnTo>
                    <a:pt x="4701" y="4336"/>
                  </a:lnTo>
                  <a:lnTo>
                    <a:pt x="4530" y="4506"/>
                  </a:lnTo>
                  <a:lnTo>
                    <a:pt x="4336" y="4677"/>
                  </a:lnTo>
                  <a:lnTo>
                    <a:pt x="4141" y="4847"/>
                  </a:lnTo>
                  <a:lnTo>
                    <a:pt x="3922" y="4969"/>
                  </a:lnTo>
                  <a:lnTo>
                    <a:pt x="3678" y="5091"/>
                  </a:lnTo>
                  <a:lnTo>
                    <a:pt x="3435" y="5164"/>
                  </a:lnTo>
                  <a:lnTo>
                    <a:pt x="3191" y="5237"/>
                  </a:lnTo>
                  <a:lnTo>
                    <a:pt x="2923" y="5286"/>
                  </a:lnTo>
                  <a:lnTo>
                    <a:pt x="2655" y="5286"/>
                  </a:lnTo>
                  <a:lnTo>
                    <a:pt x="2655" y="528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2" name="Google Shape;372;p40"/>
            <p:cNvSpPr/>
            <p:nvPr/>
          </p:nvSpPr>
          <p:spPr>
            <a:xfrm>
              <a:off x="1588800" y="435400"/>
              <a:ext cx="66400" cy="43850"/>
            </a:xfrm>
            <a:custGeom>
              <a:rect b="b" l="l" r="r" t="t"/>
              <a:pathLst>
                <a:path extrusionOk="0" fill="none" h="1754" w="2656">
                  <a:moveTo>
                    <a:pt x="2655" y="1266"/>
                  </a:moveTo>
                  <a:lnTo>
                    <a:pt x="2655" y="1266"/>
                  </a:lnTo>
                  <a:lnTo>
                    <a:pt x="2655" y="1364"/>
                  </a:lnTo>
                  <a:lnTo>
                    <a:pt x="2631" y="1461"/>
                  </a:lnTo>
                  <a:lnTo>
                    <a:pt x="2582" y="1534"/>
                  </a:lnTo>
                  <a:lnTo>
                    <a:pt x="2509" y="1607"/>
                  </a:lnTo>
                  <a:lnTo>
                    <a:pt x="2461" y="1680"/>
                  </a:lnTo>
                  <a:lnTo>
                    <a:pt x="2363" y="1705"/>
                  </a:lnTo>
                  <a:lnTo>
                    <a:pt x="2266" y="1754"/>
                  </a:lnTo>
                  <a:lnTo>
                    <a:pt x="2168" y="1754"/>
                  </a:lnTo>
                  <a:lnTo>
                    <a:pt x="488" y="1754"/>
                  </a:lnTo>
                  <a:lnTo>
                    <a:pt x="488" y="1754"/>
                  </a:lnTo>
                  <a:lnTo>
                    <a:pt x="390" y="1754"/>
                  </a:lnTo>
                  <a:lnTo>
                    <a:pt x="293" y="1705"/>
                  </a:lnTo>
                  <a:lnTo>
                    <a:pt x="220" y="1680"/>
                  </a:lnTo>
                  <a:lnTo>
                    <a:pt x="147" y="1607"/>
                  </a:lnTo>
                  <a:lnTo>
                    <a:pt x="74" y="1534"/>
                  </a:lnTo>
                  <a:lnTo>
                    <a:pt x="49" y="1461"/>
                  </a:lnTo>
                  <a:lnTo>
                    <a:pt x="1" y="1364"/>
                  </a:lnTo>
                  <a:lnTo>
                    <a:pt x="1" y="1266"/>
                  </a:lnTo>
                  <a:lnTo>
                    <a:pt x="1" y="487"/>
                  </a:lnTo>
                  <a:lnTo>
                    <a:pt x="1" y="487"/>
                  </a:lnTo>
                  <a:lnTo>
                    <a:pt x="1" y="390"/>
                  </a:lnTo>
                  <a:lnTo>
                    <a:pt x="49" y="292"/>
                  </a:lnTo>
                  <a:lnTo>
                    <a:pt x="74" y="219"/>
                  </a:lnTo>
                  <a:lnTo>
                    <a:pt x="147" y="146"/>
                  </a:lnTo>
                  <a:lnTo>
                    <a:pt x="220" y="73"/>
                  </a:lnTo>
                  <a:lnTo>
                    <a:pt x="293" y="49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2168" y="0"/>
                  </a:lnTo>
                  <a:lnTo>
                    <a:pt x="2168" y="0"/>
                  </a:lnTo>
                  <a:lnTo>
                    <a:pt x="2266" y="0"/>
                  </a:lnTo>
                  <a:lnTo>
                    <a:pt x="2363" y="49"/>
                  </a:lnTo>
                  <a:lnTo>
                    <a:pt x="2461" y="73"/>
                  </a:lnTo>
                  <a:lnTo>
                    <a:pt x="2509" y="146"/>
                  </a:lnTo>
                  <a:lnTo>
                    <a:pt x="2582" y="219"/>
                  </a:lnTo>
                  <a:lnTo>
                    <a:pt x="2631" y="292"/>
                  </a:lnTo>
                  <a:lnTo>
                    <a:pt x="2655" y="390"/>
                  </a:lnTo>
                  <a:lnTo>
                    <a:pt x="2655" y="487"/>
                  </a:lnTo>
                  <a:lnTo>
                    <a:pt x="2655" y="126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3" name="Google Shape;373;p40"/>
          <p:cNvGrpSpPr/>
          <p:nvPr/>
        </p:nvGrpSpPr>
        <p:grpSpPr>
          <a:xfrm>
            <a:off x="4294017" y="397507"/>
            <a:ext cx="356204" cy="313212"/>
            <a:chOff x="1929775" y="320925"/>
            <a:chExt cx="423800" cy="372650"/>
          </a:xfrm>
        </p:grpSpPr>
        <p:sp>
          <p:nvSpPr>
            <p:cNvPr id="374" name="Google Shape;374;p40"/>
            <p:cNvSpPr/>
            <p:nvPr/>
          </p:nvSpPr>
          <p:spPr>
            <a:xfrm>
              <a:off x="1929775" y="320925"/>
              <a:ext cx="423800" cy="372650"/>
            </a:xfrm>
            <a:custGeom>
              <a:rect b="b" l="l" r="r" t="t"/>
              <a:pathLst>
                <a:path extrusionOk="0" fill="none" h="14906" w="16952">
                  <a:moveTo>
                    <a:pt x="16172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3"/>
                  </a:lnTo>
                  <a:lnTo>
                    <a:pt x="341" y="146"/>
                  </a:lnTo>
                  <a:lnTo>
                    <a:pt x="220" y="244"/>
                  </a:lnTo>
                  <a:lnTo>
                    <a:pt x="122" y="341"/>
                  </a:lnTo>
                  <a:lnTo>
                    <a:pt x="74" y="487"/>
                  </a:lnTo>
                  <a:lnTo>
                    <a:pt x="25" y="634"/>
                  </a:lnTo>
                  <a:lnTo>
                    <a:pt x="0" y="780"/>
                  </a:lnTo>
                  <a:lnTo>
                    <a:pt x="0" y="14126"/>
                  </a:lnTo>
                  <a:lnTo>
                    <a:pt x="0" y="14126"/>
                  </a:lnTo>
                  <a:lnTo>
                    <a:pt x="25" y="14272"/>
                  </a:lnTo>
                  <a:lnTo>
                    <a:pt x="74" y="14418"/>
                  </a:lnTo>
                  <a:lnTo>
                    <a:pt x="122" y="14565"/>
                  </a:lnTo>
                  <a:lnTo>
                    <a:pt x="220" y="14662"/>
                  </a:lnTo>
                  <a:lnTo>
                    <a:pt x="341" y="14759"/>
                  </a:lnTo>
                  <a:lnTo>
                    <a:pt x="488" y="14832"/>
                  </a:lnTo>
                  <a:lnTo>
                    <a:pt x="634" y="14881"/>
                  </a:lnTo>
                  <a:lnTo>
                    <a:pt x="780" y="14906"/>
                  </a:lnTo>
                  <a:lnTo>
                    <a:pt x="16172" y="14906"/>
                  </a:lnTo>
                  <a:lnTo>
                    <a:pt x="16172" y="14906"/>
                  </a:lnTo>
                  <a:lnTo>
                    <a:pt x="16318" y="14881"/>
                  </a:lnTo>
                  <a:lnTo>
                    <a:pt x="16464" y="14832"/>
                  </a:lnTo>
                  <a:lnTo>
                    <a:pt x="16611" y="14759"/>
                  </a:lnTo>
                  <a:lnTo>
                    <a:pt x="16732" y="14662"/>
                  </a:lnTo>
                  <a:lnTo>
                    <a:pt x="16830" y="14565"/>
                  </a:lnTo>
                  <a:lnTo>
                    <a:pt x="16878" y="14418"/>
                  </a:lnTo>
                  <a:lnTo>
                    <a:pt x="16927" y="14272"/>
                  </a:lnTo>
                  <a:lnTo>
                    <a:pt x="16952" y="14126"/>
                  </a:lnTo>
                  <a:lnTo>
                    <a:pt x="16952" y="780"/>
                  </a:lnTo>
                  <a:lnTo>
                    <a:pt x="16952" y="780"/>
                  </a:lnTo>
                  <a:lnTo>
                    <a:pt x="16927" y="634"/>
                  </a:lnTo>
                  <a:lnTo>
                    <a:pt x="16878" y="487"/>
                  </a:lnTo>
                  <a:lnTo>
                    <a:pt x="16830" y="341"/>
                  </a:lnTo>
                  <a:lnTo>
                    <a:pt x="16732" y="244"/>
                  </a:lnTo>
                  <a:lnTo>
                    <a:pt x="16611" y="146"/>
                  </a:lnTo>
                  <a:lnTo>
                    <a:pt x="16464" y="73"/>
                  </a:lnTo>
                  <a:lnTo>
                    <a:pt x="16318" y="25"/>
                  </a:lnTo>
                  <a:lnTo>
                    <a:pt x="16172" y="0"/>
                  </a:lnTo>
                  <a:lnTo>
                    <a:pt x="16172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5" name="Google Shape;375;p40"/>
            <p:cNvSpPr/>
            <p:nvPr/>
          </p:nvSpPr>
          <p:spPr>
            <a:xfrm>
              <a:off x="1954125" y="345275"/>
              <a:ext cx="375100" cy="323950"/>
            </a:xfrm>
            <a:custGeom>
              <a:rect b="b" l="l" r="r" t="t"/>
              <a:pathLst>
                <a:path extrusionOk="0" fill="none" h="12958" w="15004">
                  <a:moveTo>
                    <a:pt x="15003" y="12957"/>
                  </a:moveTo>
                  <a:lnTo>
                    <a:pt x="1" y="12957"/>
                  </a:lnTo>
                  <a:lnTo>
                    <a:pt x="1" y="0"/>
                  </a:lnTo>
                  <a:lnTo>
                    <a:pt x="15003" y="0"/>
                  </a:lnTo>
                  <a:lnTo>
                    <a:pt x="15003" y="1295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6" name="Google Shape;376;p40"/>
            <p:cNvSpPr/>
            <p:nvPr/>
          </p:nvSpPr>
          <p:spPr>
            <a:xfrm>
              <a:off x="2162375" y="534625"/>
              <a:ext cx="146750" cy="113275"/>
            </a:xfrm>
            <a:custGeom>
              <a:rect b="b" l="l" r="r" t="t"/>
              <a:pathLst>
                <a:path extrusionOk="0" fill="none" h="4531" w="5870">
                  <a:moveTo>
                    <a:pt x="0" y="2266"/>
                  </a:moveTo>
                  <a:lnTo>
                    <a:pt x="1534" y="244"/>
                  </a:lnTo>
                  <a:lnTo>
                    <a:pt x="1534" y="244"/>
                  </a:lnTo>
                  <a:lnTo>
                    <a:pt x="1632" y="147"/>
                  </a:lnTo>
                  <a:lnTo>
                    <a:pt x="1754" y="50"/>
                  </a:lnTo>
                  <a:lnTo>
                    <a:pt x="1875" y="1"/>
                  </a:lnTo>
                  <a:lnTo>
                    <a:pt x="2022" y="1"/>
                  </a:lnTo>
                  <a:lnTo>
                    <a:pt x="2143" y="1"/>
                  </a:lnTo>
                  <a:lnTo>
                    <a:pt x="2289" y="50"/>
                  </a:lnTo>
                  <a:lnTo>
                    <a:pt x="2411" y="147"/>
                  </a:lnTo>
                  <a:lnTo>
                    <a:pt x="2509" y="244"/>
                  </a:lnTo>
                  <a:lnTo>
                    <a:pt x="5870" y="453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7" name="Google Shape;377;p40"/>
            <p:cNvSpPr/>
            <p:nvPr/>
          </p:nvSpPr>
          <p:spPr>
            <a:xfrm>
              <a:off x="1974225" y="468875"/>
              <a:ext cx="232600" cy="179025"/>
            </a:xfrm>
            <a:custGeom>
              <a:rect b="b" l="l" r="r" t="t"/>
              <a:pathLst>
                <a:path extrusionOk="0" fill="none" h="7161" w="9304">
                  <a:moveTo>
                    <a:pt x="0" y="3995"/>
                  </a:moveTo>
                  <a:lnTo>
                    <a:pt x="2923" y="244"/>
                  </a:lnTo>
                  <a:lnTo>
                    <a:pt x="2923" y="244"/>
                  </a:lnTo>
                  <a:lnTo>
                    <a:pt x="3020" y="147"/>
                  </a:lnTo>
                  <a:lnTo>
                    <a:pt x="3142" y="49"/>
                  </a:lnTo>
                  <a:lnTo>
                    <a:pt x="3264" y="1"/>
                  </a:lnTo>
                  <a:lnTo>
                    <a:pt x="3410" y="1"/>
                  </a:lnTo>
                  <a:lnTo>
                    <a:pt x="3532" y="1"/>
                  </a:lnTo>
                  <a:lnTo>
                    <a:pt x="3678" y="49"/>
                  </a:lnTo>
                  <a:lnTo>
                    <a:pt x="3800" y="147"/>
                  </a:lnTo>
                  <a:lnTo>
                    <a:pt x="3897" y="244"/>
                  </a:lnTo>
                  <a:lnTo>
                    <a:pt x="9304" y="716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8" name="Google Shape;378;p40"/>
            <p:cNvSpPr/>
            <p:nvPr/>
          </p:nvSpPr>
          <p:spPr>
            <a:xfrm>
              <a:off x="2169675" y="396425"/>
              <a:ext cx="97450" cy="97450"/>
            </a:xfrm>
            <a:custGeom>
              <a:rect b="b" l="l" r="r" t="t"/>
              <a:pathLst>
                <a:path extrusionOk="0" fill="none" h="3898" w="3898">
                  <a:moveTo>
                    <a:pt x="1949" y="3897"/>
                  </a:moveTo>
                  <a:lnTo>
                    <a:pt x="1949" y="3897"/>
                  </a:lnTo>
                  <a:lnTo>
                    <a:pt x="1754" y="3897"/>
                  </a:lnTo>
                  <a:lnTo>
                    <a:pt x="1559" y="3873"/>
                  </a:lnTo>
                  <a:lnTo>
                    <a:pt x="1364" y="3824"/>
                  </a:lnTo>
                  <a:lnTo>
                    <a:pt x="1194" y="3751"/>
                  </a:lnTo>
                  <a:lnTo>
                    <a:pt x="1023" y="3678"/>
                  </a:lnTo>
                  <a:lnTo>
                    <a:pt x="853" y="3580"/>
                  </a:lnTo>
                  <a:lnTo>
                    <a:pt x="707" y="3459"/>
                  </a:lnTo>
                  <a:lnTo>
                    <a:pt x="560" y="3337"/>
                  </a:lnTo>
                  <a:lnTo>
                    <a:pt x="439" y="3191"/>
                  </a:lnTo>
                  <a:lnTo>
                    <a:pt x="317" y="3045"/>
                  </a:lnTo>
                  <a:lnTo>
                    <a:pt x="220" y="2874"/>
                  </a:lnTo>
                  <a:lnTo>
                    <a:pt x="146" y="2704"/>
                  </a:lnTo>
                  <a:lnTo>
                    <a:pt x="73" y="2533"/>
                  </a:lnTo>
                  <a:lnTo>
                    <a:pt x="25" y="2338"/>
                  </a:lnTo>
                  <a:lnTo>
                    <a:pt x="0" y="2168"/>
                  </a:lnTo>
                  <a:lnTo>
                    <a:pt x="0" y="1949"/>
                  </a:lnTo>
                  <a:lnTo>
                    <a:pt x="0" y="1949"/>
                  </a:lnTo>
                  <a:lnTo>
                    <a:pt x="0" y="1754"/>
                  </a:lnTo>
                  <a:lnTo>
                    <a:pt x="25" y="1559"/>
                  </a:lnTo>
                  <a:lnTo>
                    <a:pt x="73" y="1389"/>
                  </a:lnTo>
                  <a:lnTo>
                    <a:pt x="146" y="1194"/>
                  </a:lnTo>
                  <a:lnTo>
                    <a:pt x="220" y="1023"/>
                  </a:lnTo>
                  <a:lnTo>
                    <a:pt x="317" y="877"/>
                  </a:lnTo>
                  <a:lnTo>
                    <a:pt x="439" y="707"/>
                  </a:lnTo>
                  <a:lnTo>
                    <a:pt x="560" y="585"/>
                  </a:lnTo>
                  <a:lnTo>
                    <a:pt x="707" y="463"/>
                  </a:lnTo>
                  <a:lnTo>
                    <a:pt x="853" y="341"/>
                  </a:lnTo>
                  <a:lnTo>
                    <a:pt x="1023" y="244"/>
                  </a:lnTo>
                  <a:lnTo>
                    <a:pt x="1194" y="171"/>
                  </a:lnTo>
                  <a:lnTo>
                    <a:pt x="1364" y="98"/>
                  </a:lnTo>
                  <a:lnTo>
                    <a:pt x="1559" y="49"/>
                  </a:lnTo>
                  <a:lnTo>
                    <a:pt x="1754" y="25"/>
                  </a:lnTo>
                  <a:lnTo>
                    <a:pt x="1949" y="0"/>
                  </a:lnTo>
                  <a:lnTo>
                    <a:pt x="1949" y="0"/>
                  </a:lnTo>
                  <a:lnTo>
                    <a:pt x="2144" y="25"/>
                  </a:lnTo>
                  <a:lnTo>
                    <a:pt x="2338" y="49"/>
                  </a:lnTo>
                  <a:lnTo>
                    <a:pt x="2533" y="98"/>
                  </a:lnTo>
                  <a:lnTo>
                    <a:pt x="2704" y="171"/>
                  </a:lnTo>
                  <a:lnTo>
                    <a:pt x="2874" y="244"/>
                  </a:lnTo>
                  <a:lnTo>
                    <a:pt x="3020" y="341"/>
                  </a:lnTo>
                  <a:lnTo>
                    <a:pt x="3191" y="463"/>
                  </a:lnTo>
                  <a:lnTo>
                    <a:pt x="3313" y="585"/>
                  </a:lnTo>
                  <a:lnTo>
                    <a:pt x="3459" y="707"/>
                  </a:lnTo>
                  <a:lnTo>
                    <a:pt x="3556" y="877"/>
                  </a:lnTo>
                  <a:lnTo>
                    <a:pt x="3654" y="1023"/>
                  </a:lnTo>
                  <a:lnTo>
                    <a:pt x="3727" y="1194"/>
                  </a:lnTo>
                  <a:lnTo>
                    <a:pt x="3800" y="1389"/>
                  </a:lnTo>
                  <a:lnTo>
                    <a:pt x="3848" y="1559"/>
                  </a:lnTo>
                  <a:lnTo>
                    <a:pt x="3873" y="1754"/>
                  </a:lnTo>
                  <a:lnTo>
                    <a:pt x="3897" y="1949"/>
                  </a:lnTo>
                  <a:lnTo>
                    <a:pt x="3897" y="1949"/>
                  </a:lnTo>
                  <a:lnTo>
                    <a:pt x="3873" y="2168"/>
                  </a:lnTo>
                  <a:lnTo>
                    <a:pt x="3848" y="2338"/>
                  </a:lnTo>
                  <a:lnTo>
                    <a:pt x="3800" y="2533"/>
                  </a:lnTo>
                  <a:lnTo>
                    <a:pt x="3727" y="2704"/>
                  </a:lnTo>
                  <a:lnTo>
                    <a:pt x="3654" y="2874"/>
                  </a:lnTo>
                  <a:lnTo>
                    <a:pt x="3556" y="3045"/>
                  </a:lnTo>
                  <a:lnTo>
                    <a:pt x="3459" y="3191"/>
                  </a:lnTo>
                  <a:lnTo>
                    <a:pt x="3313" y="3337"/>
                  </a:lnTo>
                  <a:lnTo>
                    <a:pt x="3191" y="3459"/>
                  </a:lnTo>
                  <a:lnTo>
                    <a:pt x="3020" y="3580"/>
                  </a:lnTo>
                  <a:lnTo>
                    <a:pt x="2874" y="3678"/>
                  </a:lnTo>
                  <a:lnTo>
                    <a:pt x="2704" y="3751"/>
                  </a:lnTo>
                  <a:lnTo>
                    <a:pt x="2533" y="3824"/>
                  </a:lnTo>
                  <a:lnTo>
                    <a:pt x="2338" y="3873"/>
                  </a:lnTo>
                  <a:lnTo>
                    <a:pt x="2144" y="3897"/>
                  </a:lnTo>
                  <a:lnTo>
                    <a:pt x="1949" y="3897"/>
                  </a:lnTo>
                  <a:lnTo>
                    <a:pt x="1949" y="389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79" name="Google Shape;379;p40"/>
          <p:cNvSpPr/>
          <p:nvPr/>
        </p:nvSpPr>
        <p:spPr>
          <a:xfrm>
            <a:off x="4891320" y="386254"/>
            <a:ext cx="291717" cy="335738"/>
          </a:xfrm>
          <a:custGeom>
            <a:rect b="b" l="l" r="r" t="t"/>
            <a:pathLst>
              <a:path extrusionOk="0" fill="none" h="15978" w="13883">
                <a:moveTo>
                  <a:pt x="3240" y="3240"/>
                </a:moveTo>
                <a:lnTo>
                  <a:pt x="3240" y="12616"/>
                </a:lnTo>
                <a:lnTo>
                  <a:pt x="3240" y="12616"/>
                </a:lnTo>
                <a:lnTo>
                  <a:pt x="2899" y="12592"/>
                </a:lnTo>
                <a:lnTo>
                  <a:pt x="2558" y="12592"/>
                </a:lnTo>
                <a:lnTo>
                  <a:pt x="2193" y="12641"/>
                </a:lnTo>
                <a:lnTo>
                  <a:pt x="1827" y="12738"/>
                </a:lnTo>
                <a:lnTo>
                  <a:pt x="1827" y="12738"/>
                </a:lnTo>
                <a:lnTo>
                  <a:pt x="1608" y="12811"/>
                </a:lnTo>
                <a:lnTo>
                  <a:pt x="1389" y="12909"/>
                </a:lnTo>
                <a:lnTo>
                  <a:pt x="1194" y="13030"/>
                </a:lnTo>
                <a:lnTo>
                  <a:pt x="999" y="13128"/>
                </a:lnTo>
                <a:lnTo>
                  <a:pt x="804" y="13274"/>
                </a:lnTo>
                <a:lnTo>
                  <a:pt x="658" y="13396"/>
                </a:lnTo>
                <a:lnTo>
                  <a:pt x="512" y="13542"/>
                </a:lnTo>
                <a:lnTo>
                  <a:pt x="390" y="13688"/>
                </a:lnTo>
                <a:lnTo>
                  <a:pt x="269" y="13858"/>
                </a:lnTo>
                <a:lnTo>
                  <a:pt x="171" y="14005"/>
                </a:lnTo>
                <a:lnTo>
                  <a:pt x="98" y="14175"/>
                </a:lnTo>
                <a:lnTo>
                  <a:pt x="49" y="14346"/>
                </a:lnTo>
                <a:lnTo>
                  <a:pt x="25" y="14492"/>
                </a:lnTo>
                <a:lnTo>
                  <a:pt x="1" y="14662"/>
                </a:lnTo>
                <a:lnTo>
                  <a:pt x="25" y="14833"/>
                </a:lnTo>
                <a:lnTo>
                  <a:pt x="49" y="14979"/>
                </a:lnTo>
                <a:lnTo>
                  <a:pt x="49" y="14979"/>
                </a:lnTo>
                <a:lnTo>
                  <a:pt x="122" y="15149"/>
                </a:lnTo>
                <a:lnTo>
                  <a:pt x="196" y="15295"/>
                </a:lnTo>
                <a:lnTo>
                  <a:pt x="293" y="15417"/>
                </a:lnTo>
                <a:lnTo>
                  <a:pt x="415" y="15539"/>
                </a:lnTo>
                <a:lnTo>
                  <a:pt x="561" y="15636"/>
                </a:lnTo>
                <a:lnTo>
                  <a:pt x="707" y="15734"/>
                </a:lnTo>
                <a:lnTo>
                  <a:pt x="877" y="15807"/>
                </a:lnTo>
                <a:lnTo>
                  <a:pt x="1072" y="15880"/>
                </a:lnTo>
                <a:lnTo>
                  <a:pt x="1243" y="15929"/>
                </a:lnTo>
                <a:lnTo>
                  <a:pt x="1462" y="15953"/>
                </a:lnTo>
                <a:lnTo>
                  <a:pt x="1657" y="15977"/>
                </a:lnTo>
                <a:lnTo>
                  <a:pt x="1876" y="15977"/>
                </a:lnTo>
                <a:lnTo>
                  <a:pt x="2095" y="15953"/>
                </a:lnTo>
                <a:lnTo>
                  <a:pt x="2339" y="15929"/>
                </a:lnTo>
                <a:lnTo>
                  <a:pt x="2558" y="15880"/>
                </a:lnTo>
                <a:lnTo>
                  <a:pt x="2801" y="15831"/>
                </a:lnTo>
                <a:lnTo>
                  <a:pt x="2801" y="15831"/>
                </a:lnTo>
                <a:lnTo>
                  <a:pt x="3216" y="15661"/>
                </a:lnTo>
                <a:lnTo>
                  <a:pt x="3581" y="15466"/>
                </a:lnTo>
                <a:lnTo>
                  <a:pt x="3897" y="15247"/>
                </a:lnTo>
                <a:lnTo>
                  <a:pt x="4165" y="14979"/>
                </a:lnTo>
                <a:lnTo>
                  <a:pt x="4360" y="14711"/>
                </a:lnTo>
                <a:lnTo>
                  <a:pt x="4458" y="14565"/>
                </a:lnTo>
                <a:lnTo>
                  <a:pt x="4531" y="14419"/>
                </a:lnTo>
                <a:lnTo>
                  <a:pt x="4579" y="14272"/>
                </a:lnTo>
                <a:lnTo>
                  <a:pt x="4604" y="14126"/>
                </a:lnTo>
                <a:lnTo>
                  <a:pt x="4628" y="13980"/>
                </a:lnTo>
                <a:lnTo>
                  <a:pt x="4628" y="13834"/>
                </a:lnTo>
                <a:lnTo>
                  <a:pt x="4628" y="6187"/>
                </a:lnTo>
                <a:lnTo>
                  <a:pt x="12470" y="3727"/>
                </a:lnTo>
                <a:lnTo>
                  <a:pt x="12470" y="10108"/>
                </a:lnTo>
                <a:lnTo>
                  <a:pt x="12470" y="10108"/>
                </a:lnTo>
                <a:lnTo>
                  <a:pt x="12154" y="10083"/>
                </a:lnTo>
                <a:lnTo>
                  <a:pt x="11813" y="10083"/>
                </a:lnTo>
                <a:lnTo>
                  <a:pt x="11447" y="10132"/>
                </a:lnTo>
                <a:lnTo>
                  <a:pt x="11082" y="10230"/>
                </a:lnTo>
                <a:lnTo>
                  <a:pt x="11082" y="10230"/>
                </a:lnTo>
                <a:lnTo>
                  <a:pt x="10863" y="10303"/>
                </a:lnTo>
                <a:lnTo>
                  <a:pt x="10644" y="10400"/>
                </a:lnTo>
                <a:lnTo>
                  <a:pt x="10425" y="10522"/>
                </a:lnTo>
                <a:lnTo>
                  <a:pt x="10254" y="10619"/>
                </a:lnTo>
                <a:lnTo>
                  <a:pt x="10059" y="10765"/>
                </a:lnTo>
                <a:lnTo>
                  <a:pt x="9913" y="10887"/>
                </a:lnTo>
                <a:lnTo>
                  <a:pt x="9767" y="11033"/>
                </a:lnTo>
                <a:lnTo>
                  <a:pt x="9621" y="11179"/>
                </a:lnTo>
                <a:lnTo>
                  <a:pt x="9523" y="11350"/>
                </a:lnTo>
                <a:lnTo>
                  <a:pt x="9426" y="11496"/>
                </a:lnTo>
                <a:lnTo>
                  <a:pt x="9353" y="11666"/>
                </a:lnTo>
                <a:lnTo>
                  <a:pt x="9304" y="11837"/>
                </a:lnTo>
                <a:lnTo>
                  <a:pt x="9280" y="11983"/>
                </a:lnTo>
                <a:lnTo>
                  <a:pt x="9256" y="12154"/>
                </a:lnTo>
                <a:lnTo>
                  <a:pt x="9280" y="12324"/>
                </a:lnTo>
                <a:lnTo>
                  <a:pt x="9304" y="12470"/>
                </a:lnTo>
                <a:lnTo>
                  <a:pt x="9304" y="12470"/>
                </a:lnTo>
                <a:lnTo>
                  <a:pt x="9377" y="12641"/>
                </a:lnTo>
                <a:lnTo>
                  <a:pt x="9450" y="12787"/>
                </a:lnTo>
                <a:lnTo>
                  <a:pt x="9548" y="12909"/>
                </a:lnTo>
                <a:lnTo>
                  <a:pt x="9670" y="13030"/>
                </a:lnTo>
                <a:lnTo>
                  <a:pt x="9816" y="13128"/>
                </a:lnTo>
                <a:lnTo>
                  <a:pt x="9962" y="13225"/>
                </a:lnTo>
                <a:lnTo>
                  <a:pt x="10132" y="13298"/>
                </a:lnTo>
                <a:lnTo>
                  <a:pt x="10303" y="13371"/>
                </a:lnTo>
                <a:lnTo>
                  <a:pt x="10498" y="13420"/>
                </a:lnTo>
                <a:lnTo>
                  <a:pt x="10717" y="13444"/>
                </a:lnTo>
                <a:lnTo>
                  <a:pt x="10912" y="13469"/>
                </a:lnTo>
                <a:lnTo>
                  <a:pt x="11131" y="13469"/>
                </a:lnTo>
                <a:lnTo>
                  <a:pt x="11350" y="13444"/>
                </a:lnTo>
                <a:lnTo>
                  <a:pt x="11594" y="13420"/>
                </a:lnTo>
                <a:lnTo>
                  <a:pt x="11813" y="13371"/>
                </a:lnTo>
                <a:lnTo>
                  <a:pt x="12056" y="13323"/>
                </a:lnTo>
                <a:lnTo>
                  <a:pt x="12056" y="13323"/>
                </a:lnTo>
                <a:lnTo>
                  <a:pt x="12422" y="13176"/>
                </a:lnTo>
                <a:lnTo>
                  <a:pt x="12763" y="13006"/>
                </a:lnTo>
                <a:lnTo>
                  <a:pt x="13055" y="12787"/>
                </a:lnTo>
                <a:lnTo>
                  <a:pt x="13323" y="12568"/>
                </a:lnTo>
                <a:lnTo>
                  <a:pt x="13542" y="12324"/>
                </a:lnTo>
                <a:lnTo>
                  <a:pt x="13713" y="12056"/>
                </a:lnTo>
                <a:lnTo>
                  <a:pt x="13810" y="11788"/>
                </a:lnTo>
                <a:lnTo>
                  <a:pt x="13859" y="11642"/>
                </a:lnTo>
                <a:lnTo>
                  <a:pt x="13883" y="11520"/>
                </a:lnTo>
                <a:lnTo>
                  <a:pt x="13883" y="0"/>
                </a:lnTo>
                <a:lnTo>
                  <a:pt x="3240" y="324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0" name="Google Shape;380;p40"/>
          <p:cNvSpPr/>
          <p:nvPr/>
        </p:nvSpPr>
        <p:spPr>
          <a:xfrm>
            <a:off x="5476288" y="387284"/>
            <a:ext cx="251793" cy="333678"/>
          </a:xfrm>
          <a:custGeom>
            <a:rect b="b" l="l" r="r" t="t"/>
            <a:pathLst>
              <a:path extrusionOk="0" fill="none" h="15880" w="11983">
                <a:moveTo>
                  <a:pt x="5992" y="0"/>
                </a:moveTo>
                <a:lnTo>
                  <a:pt x="5992" y="0"/>
                </a:lnTo>
                <a:lnTo>
                  <a:pt x="5675" y="0"/>
                </a:lnTo>
                <a:lnTo>
                  <a:pt x="5383" y="25"/>
                </a:lnTo>
                <a:lnTo>
                  <a:pt x="5091" y="73"/>
                </a:lnTo>
                <a:lnTo>
                  <a:pt x="4774" y="122"/>
                </a:lnTo>
                <a:lnTo>
                  <a:pt x="4506" y="195"/>
                </a:lnTo>
                <a:lnTo>
                  <a:pt x="4214" y="268"/>
                </a:lnTo>
                <a:lnTo>
                  <a:pt x="3654" y="463"/>
                </a:lnTo>
                <a:lnTo>
                  <a:pt x="3142" y="731"/>
                </a:lnTo>
                <a:lnTo>
                  <a:pt x="2631" y="1023"/>
                </a:lnTo>
                <a:lnTo>
                  <a:pt x="2192" y="1364"/>
                </a:lnTo>
                <a:lnTo>
                  <a:pt x="1754" y="1754"/>
                </a:lnTo>
                <a:lnTo>
                  <a:pt x="1364" y="2192"/>
                </a:lnTo>
                <a:lnTo>
                  <a:pt x="1023" y="2631"/>
                </a:lnTo>
                <a:lnTo>
                  <a:pt x="731" y="3142"/>
                </a:lnTo>
                <a:lnTo>
                  <a:pt x="463" y="3653"/>
                </a:lnTo>
                <a:lnTo>
                  <a:pt x="268" y="4214"/>
                </a:lnTo>
                <a:lnTo>
                  <a:pt x="195" y="4506"/>
                </a:lnTo>
                <a:lnTo>
                  <a:pt x="122" y="4774"/>
                </a:lnTo>
                <a:lnTo>
                  <a:pt x="73" y="5090"/>
                </a:lnTo>
                <a:lnTo>
                  <a:pt x="25" y="5383"/>
                </a:lnTo>
                <a:lnTo>
                  <a:pt x="0" y="5675"/>
                </a:lnTo>
                <a:lnTo>
                  <a:pt x="0" y="5991"/>
                </a:lnTo>
                <a:lnTo>
                  <a:pt x="0" y="5991"/>
                </a:lnTo>
                <a:lnTo>
                  <a:pt x="25" y="6430"/>
                </a:lnTo>
                <a:lnTo>
                  <a:pt x="73" y="6868"/>
                </a:lnTo>
                <a:lnTo>
                  <a:pt x="147" y="7331"/>
                </a:lnTo>
                <a:lnTo>
                  <a:pt x="268" y="7769"/>
                </a:lnTo>
                <a:lnTo>
                  <a:pt x="390" y="8208"/>
                </a:lnTo>
                <a:lnTo>
                  <a:pt x="561" y="8646"/>
                </a:lnTo>
                <a:lnTo>
                  <a:pt x="731" y="9085"/>
                </a:lnTo>
                <a:lnTo>
                  <a:pt x="926" y="9523"/>
                </a:lnTo>
                <a:lnTo>
                  <a:pt x="1145" y="9937"/>
                </a:lnTo>
                <a:lnTo>
                  <a:pt x="1389" y="10375"/>
                </a:lnTo>
                <a:lnTo>
                  <a:pt x="1900" y="11179"/>
                </a:lnTo>
                <a:lnTo>
                  <a:pt x="2436" y="11958"/>
                </a:lnTo>
                <a:lnTo>
                  <a:pt x="2996" y="12689"/>
                </a:lnTo>
                <a:lnTo>
                  <a:pt x="3556" y="13371"/>
                </a:lnTo>
                <a:lnTo>
                  <a:pt x="4092" y="13980"/>
                </a:lnTo>
                <a:lnTo>
                  <a:pt x="4603" y="14540"/>
                </a:lnTo>
                <a:lnTo>
                  <a:pt x="5066" y="15003"/>
                </a:lnTo>
                <a:lnTo>
                  <a:pt x="5724" y="15636"/>
                </a:lnTo>
                <a:lnTo>
                  <a:pt x="5992" y="15880"/>
                </a:lnTo>
                <a:lnTo>
                  <a:pt x="5992" y="15880"/>
                </a:lnTo>
                <a:lnTo>
                  <a:pt x="6260" y="15636"/>
                </a:lnTo>
                <a:lnTo>
                  <a:pt x="6917" y="15003"/>
                </a:lnTo>
                <a:lnTo>
                  <a:pt x="7380" y="14540"/>
                </a:lnTo>
                <a:lnTo>
                  <a:pt x="7891" y="13980"/>
                </a:lnTo>
                <a:lnTo>
                  <a:pt x="8427" y="13371"/>
                </a:lnTo>
                <a:lnTo>
                  <a:pt x="8987" y="12689"/>
                </a:lnTo>
                <a:lnTo>
                  <a:pt x="9548" y="11958"/>
                </a:lnTo>
                <a:lnTo>
                  <a:pt x="10083" y="11179"/>
                </a:lnTo>
                <a:lnTo>
                  <a:pt x="10595" y="10375"/>
                </a:lnTo>
                <a:lnTo>
                  <a:pt x="10838" y="9937"/>
                </a:lnTo>
                <a:lnTo>
                  <a:pt x="11058" y="9523"/>
                </a:lnTo>
                <a:lnTo>
                  <a:pt x="11252" y="9085"/>
                </a:lnTo>
                <a:lnTo>
                  <a:pt x="11423" y="8646"/>
                </a:lnTo>
                <a:lnTo>
                  <a:pt x="11593" y="8208"/>
                </a:lnTo>
                <a:lnTo>
                  <a:pt x="11715" y="7769"/>
                </a:lnTo>
                <a:lnTo>
                  <a:pt x="11837" y="7331"/>
                </a:lnTo>
                <a:lnTo>
                  <a:pt x="11910" y="6868"/>
                </a:lnTo>
                <a:lnTo>
                  <a:pt x="11959" y="6430"/>
                </a:lnTo>
                <a:lnTo>
                  <a:pt x="11983" y="5991"/>
                </a:lnTo>
                <a:lnTo>
                  <a:pt x="11983" y="5991"/>
                </a:lnTo>
                <a:lnTo>
                  <a:pt x="11983" y="5675"/>
                </a:lnTo>
                <a:lnTo>
                  <a:pt x="11959" y="5383"/>
                </a:lnTo>
                <a:lnTo>
                  <a:pt x="11910" y="5090"/>
                </a:lnTo>
                <a:lnTo>
                  <a:pt x="11861" y="4774"/>
                </a:lnTo>
                <a:lnTo>
                  <a:pt x="11788" y="4506"/>
                </a:lnTo>
                <a:lnTo>
                  <a:pt x="11715" y="4214"/>
                </a:lnTo>
                <a:lnTo>
                  <a:pt x="11520" y="3653"/>
                </a:lnTo>
                <a:lnTo>
                  <a:pt x="11252" y="3142"/>
                </a:lnTo>
                <a:lnTo>
                  <a:pt x="10960" y="2631"/>
                </a:lnTo>
                <a:lnTo>
                  <a:pt x="10619" y="2192"/>
                </a:lnTo>
                <a:lnTo>
                  <a:pt x="10229" y="1754"/>
                </a:lnTo>
                <a:lnTo>
                  <a:pt x="9791" y="1364"/>
                </a:lnTo>
                <a:lnTo>
                  <a:pt x="9353" y="1023"/>
                </a:lnTo>
                <a:lnTo>
                  <a:pt x="8841" y="731"/>
                </a:lnTo>
                <a:lnTo>
                  <a:pt x="8330" y="463"/>
                </a:lnTo>
                <a:lnTo>
                  <a:pt x="7770" y="268"/>
                </a:lnTo>
                <a:lnTo>
                  <a:pt x="7477" y="195"/>
                </a:lnTo>
                <a:lnTo>
                  <a:pt x="7209" y="122"/>
                </a:lnTo>
                <a:lnTo>
                  <a:pt x="6893" y="73"/>
                </a:lnTo>
                <a:lnTo>
                  <a:pt x="6601" y="25"/>
                </a:lnTo>
                <a:lnTo>
                  <a:pt x="6308" y="0"/>
                </a:lnTo>
                <a:lnTo>
                  <a:pt x="5992" y="0"/>
                </a:lnTo>
                <a:lnTo>
                  <a:pt x="5992" y="0"/>
                </a:lnTo>
                <a:close/>
                <a:moveTo>
                  <a:pt x="5992" y="8549"/>
                </a:moveTo>
                <a:lnTo>
                  <a:pt x="5992" y="8549"/>
                </a:lnTo>
                <a:lnTo>
                  <a:pt x="5724" y="8549"/>
                </a:lnTo>
                <a:lnTo>
                  <a:pt x="5480" y="8500"/>
                </a:lnTo>
                <a:lnTo>
                  <a:pt x="5237" y="8451"/>
                </a:lnTo>
                <a:lnTo>
                  <a:pt x="4993" y="8354"/>
                </a:lnTo>
                <a:lnTo>
                  <a:pt x="4774" y="8257"/>
                </a:lnTo>
                <a:lnTo>
                  <a:pt x="4555" y="8110"/>
                </a:lnTo>
                <a:lnTo>
                  <a:pt x="4360" y="7964"/>
                </a:lnTo>
                <a:lnTo>
                  <a:pt x="4189" y="7794"/>
                </a:lnTo>
                <a:lnTo>
                  <a:pt x="4019" y="7623"/>
                </a:lnTo>
                <a:lnTo>
                  <a:pt x="3873" y="7428"/>
                </a:lnTo>
                <a:lnTo>
                  <a:pt x="3727" y="7209"/>
                </a:lnTo>
                <a:lnTo>
                  <a:pt x="3629" y="6990"/>
                </a:lnTo>
                <a:lnTo>
                  <a:pt x="3532" y="6746"/>
                </a:lnTo>
                <a:lnTo>
                  <a:pt x="3483" y="6503"/>
                </a:lnTo>
                <a:lnTo>
                  <a:pt x="3434" y="6259"/>
                </a:lnTo>
                <a:lnTo>
                  <a:pt x="3434" y="5991"/>
                </a:lnTo>
                <a:lnTo>
                  <a:pt x="3434" y="5991"/>
                </a:lnTo>
                <a:lnTo>
                  <a:pt x="3434" y="5724"/>
                </a:lnTo>
                <a:lnTo>
                  <a:pt x="3483" y="5480"/>
                </a:lnTo>
                <a:lnTo>
                  <a:pt x="3532" y="5236"/>
                </a:lnTo>
                <a:lnTo>
                  <a:pt x="3629" y="4993"/>
                </a:lnTo>
                <a:lnTo>
                  <a:pt x="3727" y="4774"/>
                </a:lnTo>
                <a:lnTo>
                  <a:pt x="3873" y="4555"/>
                </a:lnTo>
                <a:lnTo>
                  <a:pt x="4019" y="4360"/>
                </a:lnTo>
                <a:lnTo>
                  <a:pt x="4189" y="4189"/>
                </a:lnTo>
                <a:lnTo>
                  <a:pt x="4360" y="4019"/>
                </a:lnTo>
                <a:lnTo>
                  <a:pt x="4555" y="3873"/>
                </a:lnTo>
                <a:lnTo>
                  <a:pt x="4774" y="3726"/>
                </a:lnTo>
                <a:lnTo>
                  <a:pt x="4993" y="3629"/>
                </a:lnTo>
                <a:lnTo>
                  <a:pt x="5237" y="3532"/>
                </a:lnTo>
                <a:lnTo>
                  <a:pt x="5480" y="3483"/>
                </a:lnTo>
                <a:lnTo>
                  <a:pt x="5724" y="3434"/>
                </a:lnTo>
                <a:lnTo>
                  <a:pt x="5992" y="3434"/>
                </a:lnTo>
                <a:lnTo>
                  <a:pt x="5992" y="3434"/>
                </a:lnTo>
                <a:lnTo>
                  <a:pt x="6260" y="3434"/>
                </a:lnTo>
                <a:lnTo>
                  <a:pt x="6503" y="3483"/>
                </a:lnTo>
                <a:lnTo>
                  <a:pt x="6747" y="3532"/>
                </a:lnTo>
                <a:lnTo>
                  <a:pt x="6990" y="3629"/>
                </a:lnTo>
                <a:lnTo>
                  <a:pt x="7209" y="3726"/>
                </a:lnTo>
                <a:lnTo>
                  <a:pt x="7429" y="3873"/>
                </a:lnTo>
                <a:lnTo>
                  <a:pt x="7623" y="4019"/>
                </a:lnTo>
                <a:lnTo>
                  <a:pt x="7794" y="4189"/>
                </a:lnTo>
                <a:lnTo>
                  <a:pt x="7964" y="4360"/>
                </a:lnTo>
                <a:lnTo>
                  <a:pt x="8111" y="4555"/>
                </a:lnTo>
                <a:lnTo>
                  <a:pt x="8257" y="4774"/>
                </a:lnTo>
                <a:lnTo>
                  <a:pt x="8354" y="4993"/>
                </a:lnTo>
                <a:lnTo>
                  <a:pt x="8452" y="5236"/>
                </a:lnTo>
                <a:lnTo>
                  <a:pt x="8500" y="5480"/>
                </a:lnTo>
                <a:lnTo>
                  <a:pt x="8549" y="5724"/>
                </a:lnTo>
                <a:lnTo>
                  <a:pt x="8549" y="5991"/>
                </a:lnTo>
                <a:lnTo>
                  <a:pt x="8549" y="5991"/>
                </a:lnTo>
                <a:lnTo>
                  <a:pt x="8549" y="6259"/>
                </a:lnTo>
                <a:lnTo>
                  <a:pt x="8500" y="6503"/>
                </a:lnTo>
                <a:lnTo>
                  <a:pt x="8452" y="6746"/>
                </a:lnTo>
                <a:lnTo>
                  <a:pt x="8354" y="6990"/>
                </a:lnTo>
                <a:lnTo>
                  <a:pt x="8257" y="7209"/>
                </a:lnTo>
                <a:lnTo>
                  <a:pt x="8111" y="7428"/>
                </a:lnTo>
                <a:lnTo>
                  <a:pt x="7964" y="7623"/>
                </a:lnTo>
                <a:lnTo>
                  <a:pt x="7794" y="7794"/>
                </a:lnTo>
                <a:lnTo>
                  <a:pt x="7623" y="7964"/>
                </a:lnTo>
                <a:lnTo>
                  <a:pt x="7429" y="8110"/>
                </a:lnTo>
                <a:lnTo>
                  <a:pt x="7209" y="8257"/>
                </a:lnTo>
                <a:lnTo>
                  <a:pt x="6990" y="8354"/>
                </a:lnTo>
                <a:lnTo>
                  <a:pt x="6747" y="8451"/>
                </a:lnTo>
                <a:lnTo>
                  <a:pt x="6503" y="8500"/>
                </a:lnTo>
                <a:lnTo>
                  <a:pt x="6260" y="8549"/>
                </a:lnTo>
                <a:lnTo>
                  <a:pt x="5992" y="8549"/>
                </a:lnTo>
                <a:lnTo>
                  <a:pt x="5992" y="8549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81" name="Google Shape;381;p40"/>
          <p:cNvGrpSpPr/>
          <p:nvPr/>
        </p:nvGrpSpPr>
        <p:grpSpPr>
          <a:xfrm>
            <a:off x="6563662" y="362185"/>
            <a:ext cx="336767" cy="383835"/>
            <a:chOff x="4630125" y="278900"/>
            <a:chExt cx="400675" cy="456675"/>
          </a:xfrm>
        </p:grpSpPr>
        <p:sp>
          <p:nvSpPr>
            <p:cNvPr id="382" name="Google Shape;382;p40"/>
            <p:cNvSpPr/>
            <p:nvPr/>
          </p:nvSpPr>
          <p:spPr>
            <a:xfrm>
              <a:off x="4659350" y="3288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12763" y="1"/>
                  </a:moveTo>
                  <a:lnTo>
                    <a:pt x="926" y="1"/>
                  </a:lnTo>
                  <a:lnTo>
                    <a:pt x="926" y="1"/>
                  </a:lnTo>
                  <a:lnTo>
                    <a:pt x="731" y="25"/>
                  </a:lnTo>
                  <a:lnTo>
                    <a:pt x="561" y="74"/>
                  </a:lnTo>
                  <a:lnTo>
                    <a:pt x="390" y="171"/>
                  </a:lnTo>
                  <a:lnTo>
                    <a:pt x="269" y="269"/>
                  </a:lnTo>
                  <a:lnTo>
                    <a:pt x="147" y="415"/>
                  </a:lnTo>
                  <a:lnTo>
                    <a:pt x="74" y="561"/>
                  </a:lnTo>
                  <a:lnTo>
                    <a:pt x="1" y="732"/>
                  </a:lnTo>
                  <a:lnTo>
                    <a:pt x="1" y="926"/>
                  </a:lnTo>
                  <a:lnTo>
                    <a:pt x="1" y="2948"/>
                  </a:lnTo>
                  <a:lnTo>
                    <a:pt x="1" y="2948"/>
                  </a:lnTo>
                  <a:lnTo>
                    <a:pt x="1" y="3143"/>
                  </a:lnTo>
                  <a:lnTo>
                    <a:pt x="74" y="3313"/>
                  </a:lnTo>
                  <a:lnTo>
                    <a:pt x="147" y="3459"/>
                  </a:lnTo>
                  <a:lnTo>
                    <a:pt x="269" y="3605"/>
                  </a:lnTo>
                  <a:lnTo>
                    <a:pt x="390" y="3727"/>
                  </a:lnTo>
                  <a:lnTo>
                    <a:pt x="561" y="3800"/>
                  </a:lnTo>
                  <a:lnTo>
                    <a:pt x="731" y="3849"/>
                  </a:lnTo>
                  <a:lnTo>
                    <a:pt x="926" y="3873"/>
                  </a:lnTo>
                  <a:lnTo>
                    <a:pt x="12763" y="3873"/>
                  </a:lnTo>
                  <a:lnTo>
                    <a:pt x="14857" y="1949"/>
                  </a:lnTo>
                  <a:lnTo>
                    <a:pt x="12763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3" name="Google Shape;383;p40"/>
            <p:cNvSpPr/>
            <p:nvPr/>
          </p:nvSpPr>
          <p:spPr>
            <a:xfrm>
              <a:off x="4630125" y="4524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2095" y="1"/>
                  </a:moveTo>
                  <a:lnTo>
                    <a:pt x="13932" y="1"/>
                  </a:lnTo>
                  <a:lnTo>
                    <a:pt x="13932" y="1"/>
                  </a:lnTo>
                  <a:lnTo>
                    <a:pt x="14126" y="25"/>
                  </a:lnTo>
                  <a:lnTo>
                    <a:pt x="14297" y="74"/>
                  </a:lnTo>
                  <a:lnTo>
                    <a:pt x="14467" y="147"/>
                  </a:lnTo>
                  <a:lnTo>
                    <a:pt x="14589" y="269"/>
                  </a:lnTo>
                  <a:lnTo>
                    <a:pt x="14711" y="415"/>
                  </a:lnTo>
                  <a:lnTo>
                    <a:pt x="14784" y="561"/>
                  </a:lnTo>
                  <a:lnTo>
                    <a:pt x="14857" y="732"/>
                  </a:lnTo>
                  <a:lnTo>
                    <a:pt x="14857" y="926"/>
                  </a:lnTo>
                  <a:lnTo>
                    <a:pt x="14857" y="2948"/>
                  </a:lnTo>
                  <a:lnTo>
                    <a:pt x="14857" y="2948"/>
                  </a:lnTo>
                  <a:lnTo>
                    <a:pt x="14857" y="3143"/>
                  </a:lnTo>
                  <a:lnTo>
                    <a:pt x="14784" y="3313"/>
                  </a:lnTo>
                  <a:lnTo>
                    <a:pt x="14711" y="3459"/>
                  </a:lnTo>
                  <a:lnTo>
                    <a:pt x="14589" y="3605"/>
                  </a:lnTo>
                  <a:lnTo>
                    <a:pt x="14467" y="3703"/>
                  </a:lnTo>
                  <a:lnTo>
                    <a:pt x="14297" y="3800"/>
                  </a:lnTo>
                  <a:lnTo>
                    <a:pt x="14126" y="3849"/>
                  </a:lnTo>
                  <a:lnTo>
                    <a:pt x="13932" y="3873"/>
                  </a:lnTo>
                  <a:lnTo>
                    <a:pt x="2095" y="3873"/>
                  </a:lnTo>
                  <a:lnTo>
                    <a:pt x="1" y="1925"/>
                  </a:lnTo>
                  <a:lnTo>
                    <a:pt x="2095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" name="Google Shape;384;p40"/>
            <p:cNvSpPr/>
            <p:nvPr/>
          </p:nvSpPr>
          <p:spPr>
            <a:xfrm>
              <a:off x="4808525" y="278900"/>
              <a:ext cx="43875" cy="49950"/>
            </a:xfrm>
            <a:custGeom>
              <a:rect b="b" l="l" r="r" t="t"/>
              <a:pathLst>
                <a:path extrusionOk="0" fill="none" h="1998" w="1755">
                  <a:moveTo>
                    <a:pt x="1754" y="1998"/>
                  </a:moveTo>
                  <a:lnTo>
                    <a:pt x="1754" y="585"/>
                  </a:lnTo>
                  <a:lnTo>
                    <a:pt x="1754" y="585"/>
                  </a:lnTo>
                  <a:lnTo>
                    <a:pt x="1754" y="464"/>
                  </a:lnTo>
                  <a:lnTo>
                    <a:pt x="1730" y="366"/>
                  </a:lnTo>
                  <a:lnTo>
                    <a:pt x="1657" y="269"/>
                  </a:lnTo>
                  <a:lnTo>
                    <a:pt x="1584" y="171"/>
                  </a:lnTo>
                  <a:lnTo>
                    <a:pt x="1511" y="98"/>
                  </a:lnTo>
                  <a:lnTo>
                    <a:pt x="1413" y="49"/>
                  </a:lnTo>
                  <a:lnTo>
                    <a:pt x="1291" y="25"/>
                  </a:lnTo>
                  <a:lnTo>
                    <a:pt x="1194" y="1"/>
                  </a:lnTo>
                  <a:lnTo>
                    <a:pt x="561" y="1"/>
                  </a:lnTo>
                  <a:lnTo>
                    <a:pt x="561" y="1"/>
                  </a:lnTo>
                  <a:lnTo>
                    <a:pt x="463" y="25"/>
                  </a:lnTo>
                  <a:lnTo>
                    <a:pt x="342" y="49"/>
                  </a:lnTo>
                  <a:lnTo>
                    <a:pt x="244" y="98"/>
                  </a:lnTo>
                  <a:lnTo>
                    <a:pt x="171" y="171"/>
                  </a:lnTo>
                  <a:lnTo>
                    <a:pt x="98" y="269"/>
                  </a:lnTo>
                  <a:lnTo>
                    <a:pt x="25" y="366"/>
                  </a:lnTo>
                  <a:lnTo>
                    <a:pt x="1" y="464"/>
                  </a:lnTo>
                  <a:lnTo>
                    <a:pt x="1" y="585"/>
                  </a:lnTo>
                  <a:lnTo>
                    <a:pt x="1" y="1998"/>
                  </a:lnTo>
                  <a:lnTo>
                    <a:pt x="1754" y="199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5" name="Google Shape;385;p40"/>
            <p:cNvSpPr/>
            <p:nvPr/>
          </p:nvSpPr>
          <p:spPr>
            <a:xfrm>
              <a:off x="4808525" y="549250"/>
              <a:ext cx="43875" cy="186325"/>
            </a:xfrm>
            <a:custGeom>
              <a:rect b="b" l="l" r="r" t="t"/>
              <a:pathLst>
                <a:path extrusionOk="0" fill="none" h="7453" w="1755">
                  <a:moveTo>
                    <a:pt x="1" y="0"/>
                  </a:moveTo>
                  <a:lnTo>
                    <a:pt x="1" y="7453"/>
                  </a:lnTo>
                  <a:lnTo>
                    <a:pt x="1754" y="7453"/>
                  </a:lnTo>
                  <a:lnTo>
                    <a:pt x="1754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86" name="Google Shape;386;p40"/>
          <p:cNvSpPr/>
          <p:nvPr/>
        </p:nvSpPr>
        <p:spPr>
          <a:xfrm>
            <a:off x="7104252" y="385750"/>
            <a:ext cx="385895" cy="336746"/>
          </a:xfrm>
          <a:custGeom>
            <a:rect b="b" l="l" r="r" t="t"/>
            <a:pathLst>
              <a:path extrusionOk="0" fill="none" h="16026" w="18365">
                <a:moveTo>
                  <a:pt x="9182" y="0"/>
                </a:moveTo>
                <a:lnTo>
                  <a:pt x="0" y="8841"/>
                </a:lnTo>
                <a:lnTo>
                  <a:pt x="2874" y="8841"/>
                </a:lnTo>
                <a:lnTo>
                  <a:pt x="2874" y="15246"/>
                </a:lnTo>
                <a:lnTo>
                  <a:pt x="2874" y="15246"/>
                </a:lnTo>
                <a:lnTo>
                  <a:pt x="2899" y="15417"/>
                </a:lnTo>
                <a:lnTo>
                  <a:pt x="2947" y="15563"/>
                </a:lnTo>
                <a:lnTo>
                  <a:pt x="3020" y="15685"/>
                </a:lnTo>
                <a:lnTo>
                  <a:pt x="3093" y="15806"/>
                </a:lnTo>
                <a:lnTo>
                  <a:pt x="3215" y="15904"/>
                </a:lnTo>
                <a:lnTo>
                  <a:pt x="3361" y="15977"/>
                </a:lnTo>
                <a:lnTo>
                  <a:pt x="3508" y="16026"/>
                </a:lnTo>
                <a:lnTo>
                  <a:pt x="3654" y="16026"/>
                </a:lnTo>
                <a:lnTo>
                  <a:pt x="7404" y="16026"/>
                </a:lnTo>
                <a:lnTo>
                  <a:pt x="7404" y="13420"/>
                </a:lnTo>
                <a:lnTo>
                  <a:pt x="7404" y="13420"/>
                </a:lnTo>
                <a:lnTo>
                  <a:pt x="7429" y="13127"/>
                </a:lnTo>
                <a:lnTo>
                  <a:pt x="7526" y="12860"/>
                </a:lnTo>
                <a:lnTo>
                  <a:pt x="7648" y="12616"/>
                </a:lnTo>
                <a:lnTo>
                  <a:pt x="7818" y="12421"/>
                </a:lnTo>
                <a:lnTo>
                  <a:pt x="8038" y="12251"/>
                </a:lnTo>
                <a:lnTo>
                  <a:pt x="8257" y="12129"/>
                </a:lnTo>
                <a:lnTo>
                  <a:pt x="8525" y="12031"/>
                </a:lnTo>
                <a:lnTo>
                  <a:pt x="8817" y="12007"/>
                </a:lnTo>
                <a:lnTo>
                  <a:pt x="9548" y="12007"/>
                </a:lnTo>
                <a:lnTo>
                  <a:pt x="9548" y="12007"/>
                </a:lnTo>
                <a:lnTo>
                  <a:pt x="9840" y="12031"/>
                </a:lnTo>
                <a:lnTo>
                  <a:pt x="10108" y="12129"/>
                </a:lnTo>
                <a:lnTo>
                  <a:pt x="10327" y="12251"/>
                </a:lnTo>
                <a:lnTo>
                  <a:pt x="10546" y="12421"/>
                </a:lnTo>
                <a:lnTo>
                  <a:pt x="10717" y="12616"/>
                </a:lnTo>
                <a:lnTo>
                  <a:pt x="10838" y="12860"/>
                </a:lnTo>
                <a:lnTo>
                  <a:pt x="10936" y="13127"/>
                </a:lnTo>
                <a:lnTo>
                  <a:pt x="10960" y="13420"/>
                </a:lnTo>
                <a:lnTo>
                  <a:pt x="10960" y="16026"/>
                </a:lnTo>
                <a:lnTo>
                  <a:pt x="14711" y="16026"/>
                </a:lnTo>
                <a:lnTo>
                  <a:pt x="14711" y="16026"/>
                </a:lnTo>
                <a:lnTo>
                  <a:pt x="14857" y="16026"/>
                </a:lnTo>
                <a:lnTo>
                  <a:pt x="15003" y="15977"/>
                </a:lnTo>
                <a:lnTo>
                  <a:pt x="15149" y="15904"/>
                </a:lnTo>
                <a:lnTo>
                  <a:pt x="15271" y="15806"/>
                </a:lnTo>
                <a:lnTo>
                  <a:pt x="15344" y="15685"/>
                </a:lnTo>
                <a:lnTo>
                  <a:pt x="15417" y="15563"/>
                </a:lnTo>
                <a:lnTo>
                  <a:pt x="15466" y="15417"/>
                </a:lnTo>
                <a:lnTo>
                  <a:pt x="15490" y="15246"/>
                </a:lnTo>
                <a:lnTo>
                  <a:pt x="15490" y="8841"/>
                </a:lnTo>
                <a:lnTo>
                  <a:pt x="18364" y="8841"/>
                </a:lnTo>
                <a:lnTo>
                  <a:pt x="9182" y="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87" name="Google Shape;387;p40"/>
          <p:cNvGrpSpPr/>
          <p:nvPr/>
        </p:nvGrpSpPr>
        <p:grpSpPr>
          <a:xfrm>
            <a:off x="3173274" y="908741"/>
            <a:ext cx="342882" cy="418128"/>
            <a:chOff x="596350" y="929175"/>
            <a:chExt cx="407950" cy="497475"/>
          </a:xfrm>
        </p:grpSpPr>
        <p:sp>
          <p:nvSpPr>
            <p:cNvPr id="388" name="Google Shape;388;p40"/>
            <p:cNvSpPr/>
            <p:nvPr/>
          </p:nvSpPr>
          <p:spPr>
            <a:xfrm>
              <a:off x="5963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6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8" y="18534"/>
                  </a:lnTo>
                  <a:lnTo>
                    <a:pt x="15052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3" y="18900"/>
                  </a:lnTo>
                  <a:lnTo>
                    <a:pt x="682" y="18802"/>
                  </a:lnTo>
                  <a:lnTo>
                    <a:pt x="512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8" y="18169"/>
                  </a:lnTo>
                  <a:lnTo>
                    <a:pt x="25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5" y="706"/>
                  </a:lnTo>
                  <a:lnTo>
                    <a:pt x="98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9" name="Google Shape;389;p40"/>
            <p:cNvSpPr/>
            <p:nvPr/>
          </p:nvSpPr>
          <p:spPr>
            <a:xfrm>
              <a:off x="6267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7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2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0" name="Google Shape;390;p40"/>
            <p:cNvSpPr/>
            <p:nvPr/>
          </p:nvSpPr>
          <p:spPr>
            <a:xfrm>
              <a:off x="688900" y="12561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1" name="Google Shape;391;p40"/>
            <p:cNvSpPr/>
            <p:nvPr/>
          </p:nvSpPr>
          <p:spPr>
            <a:xfrm>
              <a:off x="688900" y="12013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40"/>
            <p:cNvSpPr/>
            <p:nvPr/>
          </p:nvSpPr>
          <p:spPr>
            <a:xfrm>
              <a:off x="688900" y="11459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40"/>
            <p:cNvSpPr/>
            <p:nvPr/>
          </p:nvSpPr>
          <p:spPr>
            <a:xfrm>
              <a:off x="688900" y="10905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40"/>
            <p:cNvSpPr/>
            <p:nvPr/>
          </p:nvSpPr>
          <p:spPr>
            <a:xfrm>
              <a:off x="9202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5" name="Google Shape;395;p40"/>
          <p:cNvGrpSpPr/>
          <p:nvPr/>
        </p:nvGrpSpPr>
        <p:grpSpPr>
          <a:xfrm>
            <a:off x="4297590" y="969656"/>
            <a:ext cx="349060" cy="298882"/>
            <a:chOff x="1934025" y="1001650"/>
            <a:chExt cx="415300" cy="355600"/>
          </a:xfrm>
        </p:grpSpPr>
        <p:sp>
          <p:nvSpPr>
            <p:cNvPr id="396" name="Google Shape;396;p40"/>
            <p:cNvSpPr/>
            <p:nvPr/>
          </p:nvSpPr>
          <p:spPr>
            <a:xfrm>
              <a:off x="1934025" y="1303650"/>
              <a:ext cx="207650" cy="53600"/>
            </a:xfrm>
            <a:custGeom>
              <a:rect b="b" l="l" r="r" t="t"/>
              <a:pathLst>
                <a:path extrusionOk="0" fill="none" h="2144" w="830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33"/>
                  </a:lnTo>
                  <a:lnTo>
                    <a:pt x="74" y="755"/>
                  </a:lnTo>
                  <a:lnTo>
                    <a:pt x="147" y="853"/>
                  </a:lnTo>
                  <a:lnTo>
                    <a:pt x="245" y="950"/>
                  </a:lnTo>
                  <a:lnTo>
                    <a:pt x="245" y="950"/>
                  </a:lnTo>
                  <a:lnTo>
                    <a:pt x="391" y="1023"/>
                  </a:lnTo>
                  <a:lnTo>
                    <a:pt x="561" y="1047"/>
                  </a:lnTo>
                  <a:lnTo>
                    <a:pt x="561" y="1047"/>
                  </a:lnTo>
                  <a:lnTo>
                    <a:pt x="732" y="1023"/>
                  </a:lnTo>
                  <a:lnTo>
                    <a:pt x="732" y="1023"/>
                  </a:lnTo>
                  <a:lnTo>
                    <a:pt x="1292" y="853"/>
                  </a:lnTo>
                  <a:lnTo>
                    <a:pt x="1657" y="780"/>
                  </a:lnTo>
                  <a:lnTo>
                    <a:pt x="2071" y="682"/>
                  </a:lnTo>
                  <a:lnTo>
                    <a:pt x="2534" y="609"/>
                  </a:lnTo>
                  <a:lnTo>
                    <a:pt x="3021" y="560"/>
                  </a:lnTo>
                  <a:lnTo>
                    <a:pt x="3581" y="512"/>
                  </a:lnTo>
                  <a:lnTo>
                    <a:pt x="4166" y="487"/>
                  </a:lnTo>
                  <a:lnTo>
                    <a:pt x="4166" y="487"/>
                  </a:lnTo>
                  <a:lnTo>
                    <a:pt x="4604" y="512"/>
                  </a:lnTo>
                  <a:lnTo>
                    <a:pt x="5018" y="536"/>
                  </a:lnTo>
                  <a:lnTo>
                    <a:pt x="5408" y="609"/>
                  </a:lnTo>
                  <a:lnTo>
                    <a:pt x="5773" y="682"/>
                  </a:lnTo>
                  <a:lnTo>
                    <a:pt x="6114" y="780"/>
                  </a:lnTo>
                  <a:lnTo>
                    <a:pt x="6431" y="877"/>
                  </a:lnTo>
                  <a:lnTo>
                    <a:pt x="6699" y="999"/>
                  </a:lnTo>
                  <a:lnTo>
                    <a:pt x="6966" y="1120"/>
                  </a:lnTo>
                  <a:lnTo>
                    <a:pt x="7186" y="1242"/>
                  </a:lnTo>
                  <a:lnTo>
                    <a:pt x="7405" y="1388"/>
                  </a:lnTo>
                  <a:lnTo>
                    <a:pt x="7770" y="1656"/>
                  </a:lnTo>
                  <a:lnTo>
                    <a:pt x="8062" y="1924"/>
                  </a:lnTo>
                  <a:lnTo>
                    <a:pt x="8306" y="214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40"/>
            <p:cNvSpPr/>
            <p:nvPr/>
          </p:nvSpPr>
          <p:spPr>
            <a:xfrm>
              <a:off x="2141650" y="1303650"/>
              <a:ext cx="207675" cy="53600"/>
            </a:xfrm>
            <a:custGeom>
              <a:rect b="b" l="l" r="r" t="t"/>
              <a:pathLst>
                <a:path extrusionOk="0" fill="none" h="2144" w="8307">
                  <a:moveTo>
                    <a:pt x="1" y="2143"/>
                  </a:moveTo>
                  <a:lnTo>
                    <a:pt x="1" y="2143"/>
                  </a:lnTo>
                  <a:lnTo>
                    <a:pt x="245" y="1924"/>
                  </a:lnTo>
                  <a:lnTo>
                    <a:pt x="537" y="1656"/>
                  </a:lnTo>
                  <a:lnTo>
                    <a:pt x="902" y="1388"/>
                  </a:lnTo>
                  <a:lnTo>
                    <a:pt x="1121" y="1242"/>
                  </a:lnTo>
                  <a:lnTo>
                    <a:pt x="1341" y="1120"/>
                  </a:lnTo>
                  <a:lnTo>
                    <a:pt x="1608" y="999"/>
                  </a:lnTo>
                  <a:lnTo>
                    <a:pt x="1876" y="877"/>
                  </a:lnTo>
                  <a:lnTo>
                    <a:pt x="2193" y="780"/>
                  </a:lnTo>
                  <a:lnTo>
                    <a:pt x="2534" y="682"/>
                  </a:lnTo>
                  <a:lnTo>
                    <a:pt x="2899" y="609"/>
                  </a:lnTo>
                  <a:lnTo>
                    <a:pt x="3289" y="536"/>
                  </a:lnTo>
                  <a:lnTo>
                    <a:pt x="3703" y="512"/>
                  </a:lnTo>
                  <a:lnTo>
                    <a:pt x="4141" y="487"/>
                  </a:lnTo>
                  <a:lnTo>
                    <a:pt x="4141" y="487"/>
                  </a:lnTo>
                  <a:lnTo>
                    <a:pt x="4726" y="512"/>
                  </a:lnTo>
                  <a:lnTo>
                    <a:pt x="5286" y="560"/>
                  </a:lnTo>
                  <a:lnTo>
                    <a:pt x="5773" y="609"/>
                  </a:lnTo>
                  <a:lnTo>
                    <a:pt x="6236" y="682"/>
                  </a:lnTo>
                  <a:lnTo>
                    <a:pt x="6650" y="780"/>
                  </a:lnTo>
                  <a:lnTo>
                    <a:pt x="7015" y="853"/>
                  </a:lnTo>
                  <a:lnTo>
                    <a:pt x="7575" y="1023"/>
                  </a:lnTo>
                  <a:lnTo>
                    <a:pt x="7575" y="1023"/>
                  </a:lnTo>
                  <a:lnTo>
                    <a:pt x="7746" y="1047"/>
                  </a:lnTo>
                  <a:lnTo>
                    <a:pt x="7746" y="1047"/>
                  </a:lnTo>
                  <a:lnTo>
                    <a:pt x="7916" y="1023"/>
                  </a:lnTo>
                  <a:lnTo>
                    <a:pt x="8062" y="950"/>
                  </a:lnTo>
                  <a:lnTo>
                    <a:pt x="8062" y="950"/>
                  </a:lnTo>
                  <a:lnTo>
                    <a:pt x="8160" y="853"/>
                  </a:lnTo>
                  <a:lnTo>
                    <a:pt x="8233" y="755"/>
                  </a:lnTo>
                  <a:lnTo>
                    <a:pt x="8282" y="633"/>
                  </a:lnTo>
                  <a:lnTo>
                    <a:pt x="8306" y="487"/>
                  </a:lnTo>
                  <a:lnTo>
                    <a:pt x="8306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" name="Google Shape;398;p40"/>
            <p:cNvSpPr/>
            <p:nvPr/>
          </p:nvSpPr>
          <p:spPr>
            <a:xfrm>
              <a:off x="1934025" y="1001650"/>
              <a:ext cx="207650" cy="331250"/>
            </a:xfrm>
            <a:custGeom>
              <a:rect b="b" l="l" r="r" t="t"/>
              <a:pathLst>
                <a:path extrusionOk="0" fill="none" h="13250" w="8306">
                  <a:moveTo>
                    <a:pt x="8306" y="2192"/>
                  </a:moveTo>
                  <a:lnTo>
                    <a:pt x="8306" y="13249"/>
                  </a:lnTo>
                  <a:lnTo>
                    <a:pt x="8306" y="13249"/>
                  </a:lnTo>
                  <a:lnTo>
                    <a:pt x="8062" y="13030"/>
                  </a:lnTo>
                  <a:lnTo>
                    <a:pt x="7770" y="12762"/>
                  </a:lnTo>
                  <a:lnTo>
                    <a:pt x="7405" y="12494"/>
                  </a:lnTo>
                  <a:lnTo>
                    <a:pt x="7186" y="12348"/>
                  </a:lnTo>
                  <a:lnTo>
                    <a:pt x="6966" y="12226"/>
                  </a:lnTo>
                  <a:lnTo>
                    <a:pt x="6699" y="12105"/>
                  </a:lnTo>
                  <a:lnTo>
                    <a:pt x="6431" y="11983"/>
                  </a:lnTo>
                  <a:lnTo>
                    <a:pt x="6114" y="11885"/>
                  </a:lnTo>
                  <a:lnTo>
                    <a:pt x="5773" y="11788"/>
                  </a:lnTo>
                  <a:lnTo>
                    <a:pt x="5408" y="11715"/>
                  </a:lnTo>
                  <a:lnTo>
                    <a:pt x="5018" y="11642"/>
                  </a:lnTo>
                  <a:lnTo>
                    <a:pt x="4604" y="11617"/>
                  </a:lnTo>
                  <a:lnTo>
                    <a:pt x="4166" y="11593"/>
                  </a:lnTo>
                  <a:lnTo>
                    <a:pt x="4166" y="11593"/>
                  </a:lnTo>
                  <a:lnTo>
                    <a:pt x="3581" y="11617"/>
                  </a:lnTo>
                  <a:lnTo>
                    <a:pt x="3021" y="11666"/>
                  </a:lnTo>
                  <a:lnTo>
                    <a:pt x="2534" y="11715"/>
                  </a:lnTo>
                  <a:lnTo>
                    <a:pt x="2071" y="11788"/>
                  </a:lnTo>
                  <a:lnTo>
                    <a:pt x="1657" y="11885"/>
                  </a:lnTo>
                  <a:lnTo>
                    <a:pt x="1292" y="11958"/>
                  </a:lnTo>
                  <a:lnTo>
                    <a:pt x="732" y="12129"/>
                  </a:lnTo>
                  <a:lnTo>
                    <a:pt x="732" y="12129"/>
                  </a:lnTo>
                  <a:lnTo>
                    <a:pt x="561" y="12153"/>
                  </a:lnTo>
                  <a:lnTo>
                    <a:pt x="561" y="12153"/>
                  </a:lnTo>
                  <a:lnTo>
                    <a:pt x="391" y="12129"/>
                  </a:lnTo>
                  <a:lnTo>
                    <a:pt x="245" y="12056"/>
                  </a:lnTo>
                  <a:lnTo>
                    <a:pt x="245" y="12056"/>
                  </a:lnTo>
                  <a:lnTo>
                    <a:pt x="147" y="11958"/>
                  </a:lnTo>
                  <a:lnTo>
                    <a:pt x="74" y="11861"/>
                  </a:lnTo>
                  <a:lnTo>
                    <a:pt x="25" y="11739"/>
                  </a:lnTo>
                  <a:lnTo>
                    <a:pt x="1" y="11593"/>
                  </a:lnTo>
                  <a:lnTo>
                    <a:pt x="1" y="1656"/>
                  </a:lnTo>
                  <a:lnTo>
                    <a:pt x="1" y="1656"/>
                  </a:lnTo>
                  <a:lnTo>
                    <a:pt x="25" y="1534"/>
                  </a:lnTo>
                  <a:lnTo>
                    <a:pt x="50" y="1437"/>
                  </a:lnTo>
                  <a:lnTo>
                    <a:pt x="123" y="1315"/>
                  </a:lnTo>
                  <a:lnTo>
                    <a:pt x="196" y="1242"/>
                  </a:lnTo>
                  <a:lnTo>
                    <a:pt x="196" y="1242"/>
                  </a:lnTo>
                  <a:lnTo>
                    <a:pt x="342" y="1120"/>
                  </a:lnTo>
                  <a:lnTo>
                    <a:pt x="512" y="974"/>
                  </a:lnTo>
                  <a:lnTo>
                    <a:pt x="926" y="755"/>
                  </a:lnTo>
                  <a:lnTo>
                    <a:pt x="1389" y="536"/>
                  </a:lnTo>
                  <a:lnTo>
                    <a:pt x="1901" y="341"/>
                  </a:lnTo>
                  <a:lnTo>
                    <a:pt x="2461" y="195"/>
                  </a:lnTo>
                  <a:lnTo>
                    <a:pt x="3021" y="73"/>
                  </a:lnTo>
                  <a:lnTo>
                    <a:pt x="3581" y="24"/>
                  </a:lnTo>
                  <a:lnTo>
                    <a:pt x="4166" y="0"/>
                  </a:lnTo>
                  <a:lnTo>
                    <a:pt x="4166" y="0"/>
                  </a:lnTo>
                  <a:lnTo>
                    <a:pt x="4531" y="0"/>
                  </a:lnTo>
                  <a:lnTo>
                    <a:pt x="4872" y="49"/>
                  </a:lnTo>
                  <a:lnTo>
                    <a:pt x="5213" y="98"/>
                  </a:lnTo>
                  <a:lnTo>
                    <a:pt x="5530" y="171"/>
                  </a:lnTo>
                  <a:lnTo>
                    <a:pt x="5822" y="268"/>
                  </a:lnTo>
                  <a:lnTo>
                    <a:pt x="6114" y="365"/>
                  </a:lnTo>
                  <a:lnTo>
                    <a:pt x="6358" y="487"/>
                  </a:lnTo>
                  <a:lnTo>
                    <a:pt x="6626" y="609"/>
                  </a:lnTo>
                  <a:lnTo>
                    <a:pt x="7064" y="901"/>
                  </a:lnTo>
                  <a:lnTo>
                    <a:pt x="7429" y="1169"/>
                  </a:lnTo>
                  <a:lnTo>
                    <a:pt x="7746" y="1437"/>
                  </a:lnTo>
                  <a:lnTo>
                    <a:pt x="8014" y="1681"/>
                  </a:lnTo>
                  <a:lnTo>
                    <a:pt x="8014" y="1681"/>
                  </a:lnTo>
                  <a:lnTo>
                    <a:pt x="8136" y="1802"/>
                  </a:lnTo>
                  <a:lnTo>
                    <a:pt x="8136" y="1802"/>
                  </a:lnTo>
                  <a:lnTo>
                    <a:pt x="8209" y="1875"/>
                  </a:lnTo>
                  <a:lnTo>
                    <a:pt x="8257" y="1973"/>
                  </a:lnTo>
                  <a:lnTo>
                    <a:pt x="8306" y="2095"/>
                  </a:lnTo>
                  <a:lnTo>
                    <a:pt x="8306" y="2192"/>
                  </a:lnTo>
                  <a:lnTo>
                    <a:pt x="8306" y="219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" name="Google Shape;399;p40"/>
            <p:cNvSpPr/>
            <p:nvPr/>
          </p:nvSpPr>
          <p:spPr>
            <a:xfrm>
              <a:off x="2141650" y="1001650"/>
              <a:ext cx="207675" cy="331250"/>
            </a:xfrm>
            <a:custGeom>
              <a:rect b="b" l="l" r="r" t="t"/>
              <a:pathLst>
                <a:path extrusionOk="0" fill="none" h="13250" w="8307">
                  <a:moveTo>
                    <a:pt x="1" y="2192"/>
                  </a:moveTo>
                  <a:lnTo>
                    <a:pt x="1" y="13249"/>
                  </a:lnTo>
                  <a:lnTo>
                    <a:pt x="1" y="13249"/>
                  </a:lnTo>
                  <a:lnTo>
                    <a:pt x="245" y="13030"/>
                  </a:lnTo>
                  <a:lnTo>
                    <a:pt x="537" y="12762"/>
                  </a:lnTo>
                  <a:lnTo>
                    <a:pt x="902" y="12494"/>
                  </a:lnTo>
                  <a:lnTo>
                    <a:pt x="1121" y="12348"/>
                  </a:lnTo>
                  <a:lnTo>
                    <a:pt x="1341" y="12226"/>
                  </a:lnTo>
                  <a:lnTo>
                    <a:pt x="1608" y="12105"/>
                  </a:lnTo>
                  <a:lnTo>
                    <a:pt x="1876" y="11983"/>
                  </a:lnTo>
                  <a:lnTo>
                    <a:pt x="2193" y="11885"/>
                  </a:lnTo>
                  <a:lnTo>
                    <a:pt x="2534" y="11788"/>
                  </a:lnTo>
                  <a:lnTo>
                    <a:pt x="2899" y="11715"/>
                  </a:lnTo>
                  <a:lnTo>
                    <a:pt x="3289" y="11642"/>
                  </a:lnTo>
                  <a:lnTo>
                    <a:pt x="3703" y="11617"/>
                  </a:lnTo>
                  <a:lnTo>
                    <a:pt x="4141" y="11593"/>
                  </a:lnTo>
                  <a:lnTo>
                    <a:pt x="4141" y="11593"/>
                  </a:lnTo>
                  <a:lnTo>
                    <a:pt x="4726" y="11617"/>
                  </a:lnTo>
                  <a:lnTo>
                    <a:pt x="5286" y="11666"/>
                  </a:lnTo>
                  <a:lnTo>
                    <a:pt x="5773" y="11715"/>
                  </a:lnTo>
                  <a:lnTo>
                    <a:pt x="6236" y="11788"/>
                  </a:lnTo>
                  <a:lnTo>
                    <a:pt x="6650" y="11885"/>
                  </a:lnTo>
                  <a:lnTo>
                    <a:pt x="7015" y="11958"/>
                  </a:lnTo>
                  <a:lnTo>
                    <a:pt x="7575" y="12129"/>
                  </a:lnTo>
                  <a:lnTo>
                    <a:pt x="7575" y="12129"/>
                  </a:lnTo>
                  <a:lnTo>
                    <a:pt x="7746" y="12153"/>
                  </a:lnTo>
                  <a:lnTo>
                    <a:pt x="7746" y="12153"/>
                  </a:lnTo>
                  <a:lnTo>
                    <a:pt x="7916" y="12129"/>
                  </a:lnTo>
                  <a:lnTo>
                    <a:pt x="8062" y="12056"/>
                  </a:lnTo>
                  <a:lnTo>
                    <a:pt x="8062" y="12056"/>
                  </a:lnTo>
                  <a:lnTo>
                    <a:pt x="8160" y="11958"/>
                  </a:lnTo>
                  <a:lnTo>
                    <a:pt x="8233" y="11861"/>
                  </a:lnTo>
                  <a:lnTo>
                    <a:pt x="8282" y="11739"/>
                  </a:lnTo>
                  <a:lnTo>
                    <a:pt x="8306" y="11593"/>
                  </a:lnTo>
                  <a:lnTo>
                    <a:pt x="8306" y="1656"/>
                  </a:lnTo>
                  <a:lnTo>
                    <a:pt x="8306" y="1656"/>
                  </a:lnTo>
                  <a:lnTo>
                    <a:pt x="8282" y="1534"/>
                  </a:lnTo>
                  <a:lnTo>
                    <a:pt x="8257" y="1437"/>
                  </a:lnTo>
                  <a:lnTo>
                    <a:pt x="8184" y="1315"/>
                  </a:lnTo>
                  <a:lnTo>
                    <a:pt x="8111" y="1242"/>
                  </a:lnTo>
                  <a:lnTo>
                    <a:pt x="8111" y="1242"/>
                  </a:lnTo>
                  <a:lnTo>
                    <a:pt x="7965" y="1120"/>
                  </a:lnTo>
                  <a:lnTo>
                    <a:pt x="7795" y="974"/>
                  </a:lnTo>
                  <a:lnTo>
                    <a:pt x="7381" y="755"/>
                  </a:lnTo>
                  <a:lnTo>
                    <a:pt x="6918" y="536"/>
                  </a:lnTo>
                  <a:lnTo>
                    <a:pt x="6406" y="341"/>
                  </a:lnTo>
                  <a:lnTo>
                    <a:pt x="5846" y="195"/>
                  </a:lnTo>
                  <a:lnTo>
                    <a:pt x="5286" y="73"/>
                  </a:lnTo>
                  <a:lnTo>
                    <a:pt x="4726" y="24"/>
                  </a:lnTo>
                  <a:lnTo>
                    <a:pt x="4141" y="0"/>
                  </a:lnTo>
                  <a:lnTo>
                    <a:pt x="4141" y="0"/>
                  </a:lnTo>
                  <a:lnTo>
                    <a:pt x="3776" y="0"/>
                  </a:lnTo>
                  <a:lnTo>
                    <a:pt x="3435" y="49"/>
                  </a:lnTo>
                  <a:lnTo>
                    <a:pt x="3094" y="98"/>
                  </a:lnTo>
                  <a:lnTo>
                    <a:pt x="2777" y="171"/>
                  </a:lnTo>
                  <a:lnTo>
                    <a:pt x="2485" y="268"/>
                  </a:lnTo>
                  <a:lnTo>
                    <a:pt x="2193" y="365"/>
                  </a:lnTo>
                  <a:lnTo>
                    <a:pt x="1949" y="487"/>
                  </a:lnTo>
                  <a:lnTo>
                    <a:pt x="1681" y="609"/>
                  </a:lnTo>
                  <a:lnTo>
                    <a:pt x="1243" y="901"/>
                  </a:lnTo>
                  <a:lnTo>
                    <a:pt x="878" y="1169"/>
                  </a:lnTo>
                  <a:lnTo>
                    <a:pt x="561" y="1437"/>
                  </a:lnTo>
                  <a:lnTo>
                    <a:pt x="293" y="1681"/>
                  </a:lnTo>
                  <a:lnTo>
                    <a:pt x="293" y="1681"/>
                  </a:lnTo>
                  <a:lnTo>
                    <a:pt x="171" y="1802"/>
                  </a:lnTo>
                  <a:lnTo>
                    <a:pt x="171" y="1802"/>
                  </a:lnTo>
                  <a:lnTo>
                    <a:pt x="98" y="1875"/>
                  </a:lnTo>
                  <a:lnTo>
                    <a:pt x="50" y="1973"/>
                  </a:lnTo>
                  <a:lnTo>
                    <a:pt x="1" y="2095"/>
                  </a:lnTo>
                  <a:lnTo>
                    <a:pt x="1" y="2192"/>
                  </a:lnTo>
                  <a:lnTo>
                    <a:pt x="1" y="219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00" name="Google Shape;400;p40"/>
          <p:cNvSpPr/>
          <p:nvPr/>
        </p:nvSpPr>
        <p:spPr>
          <a:xfrm>
            <a:off x="4861648" y="944598"/>
            <a:ext cx="351077" cy="349039"/>
          </a:xfrm>
          <a:custGeom>
            <a:rect b="b" l="l" r="r" t="t"/>
            <a:pathLst>
              <a:path extrusionOk="0" fill="none" h="16611" w="16708">
                <a:moveTo>
                  <a:pt x="414" y="8842"/>
                </a:moveTo>
                <a:lnTo>
                  <a:pt x="8403" y="1048"/>
                </a:lnTo>
                <a:lnTo>
                  <a:pt x="8403" y="1048"/>
                </a:lnTo>
                <a:lnTo>
                  <a:pt x="8500" y="951"/>
                </a:lnTo>
                <a:lnTo>
                  <a:pt x="8597" y="829"/>
                </a:lnTo>
                <a:lnTo>
                  <a:pt x="8865" y="658"/>
                </a:lnTo>
                <a:lnTo>
                  <a:pt x="9158" y="488"/>
                </a:lnTo>
                <a:lnTo>
                  <a:pt x="9450" y="317"/>
                </a:lnTo>
                <a:lnTo>
                  <a:pt x="9450" y="317"/>
                </a:lnTo>
                <a:lnTo>
                  <a:pt x="9839" y="171"/>
                </a:lnTo>
                <a:lnTo>
                  <a:pt x="10180" y="74"/>
                </a:lnTo>
                <a:lnTo>
                  <a:pt x="10497" y="25"/>
                </a:lnTo>
                <a:lnTo>
                  <a:pt x="10814" y="1"/>
                </a:lnTo>
                <a:lnTo>
                  <a:pt x="15344" y="1"/>
                </a:lnTo>
                <a:lnTo>
                  <a:pt x="15344" y="1"/>
                </a:lnTo>
                <a:lnTo>
                  <a:pt x="15465" y="1"/>
                </a:lnTo>
                <a:lnTo>
                  <a:pt x="15587" y="49"/>
                </a:lnTo>
                <a:lnTo>
                  <a:pt x="15855" y="122"/>
                </a:lnTo>
                <a:lnTo>
                  <a:pt x="16099" y="269"/>
                </a:lnTo>
                <a:lnTo>
                  <a:pt x="16294" y="415"/>
                </a:lnTo>
                <a:lnTo>
                  <a:pt x="16294" y="415"/>
                </a:lnTo>
                <a:lnTo>
                  <a:pt x="16391" y="537"/>
                </a:lnTo>
                <a:lnTo>
                  <a:pt x="16488" y="658"/>
                </a:lnTo>
                <a:lnTo>
                  <a:pt x="16561" y="780"/>
                </a:lnTo>
                <a:lnTo>
                  <a:pt x="16610" y="902"/>
                </a:lnTo>
                <a:lnTo>
                  <a:pt x="16659" y="1048"/>
                </a:lnTo>
                <a:lnTo>
                  <a:pt x="16683" y="1170"/>
                </a:lnTo>
                <a:lnTo>
                  <a:pt x="16708" y="1486"/>
                </a:lnTo>
                <a:lnTo>
                  <a:pt x="16708" y="5992"/>
                </a:lnTo>
                <a:lnTo>
                  <a:pt x="16708" y="5992"/>
                </a:lnTo>
                <a:lnTo>
                  <a:pt x="16683" y="6309"/>
                </a:lnTo>
                <a:lnTo>
                  <a:pt x="16635" y="6625"/>
                </a:lnTo>
                <a:lnTo>
                  <a:pt x="16537" y="6942"/>
                </a:lnTo>
                <a:lnTo>
                  <a:pt x="16391" y="7258"/>
                </a:lnTo>
                <a:lnTo>
                  <a:pt x="16391" y="7258"/>
                </a:lnTo>
                <a:lnTo>
                  <a:pt x="16342" y="7453"/>
                </a:lnTo>
                <a:lnTo>
                  <a:pt x="16294" y="7624"/>
                </a:lnTo>
                <a:lnTo>
                  <a:pt x="16196" y="7770"/>
                </a:lnTo>
                <a:lnTo>
                  <a:pt x="16123" y="7916"/>
                </a:lnTo>
                <a:lnTo>
                  <a:pt x="15928" y="8160"/>
                </a:lnTo>
                <a:lnTo>
                  <a:pt x="15758" y="8403"/>
                </a:lnTo>
                <a:lnTo>
                  <a:pt x="7891" y="16197"/>
                </a:lnTo>
                <a:lnTo>
                  <a:pt x="7891" y="16197"/>
                </a:lnTo>
                <a:lnTo>
                  <a:pt x="7794" y="16294"/>
                </a:lnTo>
                <a:lnTo>
                  <a:pt x="7696" y="16392"/>
                </a:lnTo>
                <a:lnTo>
                  <a:pt x="7574" y="16465"/>
                </a:lnTo>
                <a:lnTo>
                  <a:pt x="7453" y="16513"/>
                </a:lnTo>
                <a:lnTo>
                  <a:pt x="7185" y="16586"/>
                </a:lnTo>
                <a:lnTo>
                  <a:pt x="6941" y="16611"/>
                </a:lnTo>
                <a:lnTo>
                  <a:pt x="6941" y="16611"/>
                </a:lnTo>
                <a:lnTo>
                  <a:pt x="6649" y="16586"/>
                </a:lnTo>
                <a:lnTo>
                  <a:pt x="6503" y="16562"/>
                </a:lnTo>
                <a:lnTo>
                  <a:pt x="6381" y="16513"/>
                </a:lnTo>
                <a:lnTo>
                  <a:pt x="6235" y="16465"/>
                </a:lnTo>
                <a:lnTo>
                  <a:pt x="6113" y="16392"/>
                </a:lnTo>
                <a:lnTo>
                  <a:pt x="5991" y="16294"/>
                </a:lnTo>
                <a:lnTo>
                  <a:pt x="5894" y="16197"/>
                </a:lnTo>
                <a:lnTo>
                  <a:pt x="414" y="10839"/>
                </a:lnTo>
                <a:lnTo>
                  <a:pt x="414" y="10839"/>
                </a:lnTo>
                <a:lnTo>
                  <a:pt x="268" y="10595"/>
                </a:lnTo>
                <a:lnTo>
                  <a:pt x="122" y="10352"/>
                </a:lnTo>
                <a:lnTo>
                  <a:pt x="24" y="10108"/>
                </a:lnTo>
                <a:lnTo>
                  <a:pt x="0" y="10011"/>
                </a:lnTo>
                <a:lnTo>
                  <a:pt x="0" y="9889"/>
                </a:lnTo>
                <a:lnTo>
                  <a:pt x="0" y="9889"/>
                </a:lnTo>
                <a:lnTo>
                  <a:pt x="0" y="9718"/>
                </a:lnTo>
                <a:lnTo>
                  <a:pt x="24" y="9597"/>
                </a:lnTo>
                <a:lnTo>
                  <a:pt x="122" y="9329"/>
                </a:lnTo>
                <a:lnTo>
                  <a:pt x="268" y="9061"/>
                </a:lnTo>
                <a:lnTo>
                  <a:pt x="414" y="8842"/>
                </a:lnTo>
                <a:lnTo>
                  <a:pt x="414" y="8842"/>
                </a:lnTo>
                <a:close/>
                <a:moveTo>
                  <a:pt x="12519" y="4190"/>
                </a:moveTo>
                <a:lnTo>
                  <a:pt x="12519" y="4190"/>
                </a:lnTo>
                <a:lnTo>
                  <a:pt x="12689" y="4336"/>
                </a:lnTo>
                <a:lnTo>
                  <a:pt x="12859" y="4433"/>
                </a:lnTo>
                <a:lnTo>
                  <a:pt x="13030" y="4482"/>
                </a:lnTo>
                <a:lnTo>
                  <a:pt x="13249" y="4482"/>
                </a:lnTo>
                <a:lnTo>
                  <a:pt x="13249" y="4482"/>
                </a:lnTo>
                <a:lnTo>
                  <a:pt x="13444" y="4482"/>
                </a:lnTo>
                <a:lnTo>
                  <a:pt x="13615" y="4433"/>
                </a:lnTo>
                <a:lnTo>
                  <a:pt x="13761" y="4336"/>
                </a:lnTo>
                <a:lnTo>
                  <a:pt x="13882" y="4190"/>
                </a:lnTo>
                <a:lnTo>
                  <a:pt x="13882" y="4190"/>
                </a:lnTo>
                <a:lnTo>
                  <a:pt x="14029" y="4044"/>
                </a:lnTo>
                <a:lnTo>
                  <a:pt x="14102" y="3873"/>
                </a:lnTo>
                <a:lnTo>
                  <a:pt x="14150" y="3727"/>
                </a:lnTo>
                <a:lnTo>
                  <a:pt x="14175" y="3557"/>
                </a:lnTo>
                <a:lnTo>
                  <a:pt x="14175" y="3557"/>
                </a:lnTo>
                <a:lnTo>
                  <a:pt x="14150" y="3362"/>
                </a:lnTo>
                <a:lnTo>
                  <a:pt x="14102" y="3167"/>
                </a:lnTo>
                <a:lnTo>
                  <a:pt x="14029" y="2996"/>
                </a:lnTo>
                <a:lnTo>
                  <a:pt x="13882" y="2850"/>
                </a:lnTo>
                <a:lnTo>
                  <a:pt x="13882" y="2850"/>
                </a:lnTo>
                <a:lnTo>
                  <a:pt x="13761" y="2728"/>
                </a:lnTo>
                <a:lnTo>
                  <a:pt x="13615" y="2655"/>
                </a:lnTo>
                <a:lnTo>
                  <a:pt x="13444" y="2582"/>
                </a:lnTo>
                <a:lnTo>
                  <a:pt x="13249" y="2558"/>
                </a:lnTo>
                <a:lnTo>
                  <a:pt x="13249" y="2558"/>
                </a:lnTo>
                <a:lnTo>
                  <a:pt x="13030" y="2582"/>
                </a:lnTo>
                <a:lnTo>
                  <a:pt x="12859" y="2655"/>
                </a:lnTo>
                <a:lnTo>
                  <a:pt x="12689" y="2728"/>
                </a:lnTo>
                <a:lnTo>
                  <a:pt x="12519" y="2850"/>
                </a:lnTo>
                <a:lnTo>
                  <a:pt x="12519" y="2850"/>
                </a:lnTo>
                <a:lnTo>
                  <a:pt x="12445" y="2996"/>
                </a:lnTo>
                <a:lnTo>
                  <a:pt x="12372" y="3167"/>
                </a:lnTo>
                <a:lnTo>
                  <a:pt x="12324" y="3362"/>
                </a:lnTo>
                <a:lnTo>
                  <a:pt x="12324" y="3557"/>
                </a:lnTo>
                <a:lnTo>
                  <a:pt x="12324" y="3557"/>
                </a:lnTo>
                <a:lnTo>
                  <a:pt x="12324" y="3727"/>
                </a:lnTo>
                <a:lnTo>
                  <a:pt x="12372" y="3873"/>
                </a:lnTo>
                <a:lnTo>
                  <a:pt x="12445" y="4044"/>
                </a:lnTo>
                <a:lnTo>
                  <a:pt x="12519" y="4190"/>
                </a:lnTo>
                <a:lnTo>
                  <a:pt x="12519" y="419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1" name="Google Shape;401;p40"/>
          <p:cNvSpPr/>
          <p:nvPr/>
        </p:nvSpPr>
        <p:spPr>
          <a:xfrm>
            <a:off x="5427159" y="961997"/>
            <a:ext cx="350068" cy="314242"/>
          </a:xfrm>
          <a:custGeom>
            <a:rect b="b" l="l" r="r" t="t"/>
            <a:pathLst>
              <a:path extrusionOk="0" fill="none" h="14955" w="16660">
                <a:moveTo>
                  <a:pt x="12373" y="1"/>
                </a:moveTo>
                <a:lnTo>
                  <a:pt x="12373" y="1"/>
                </a:lnTo>
                <a:lnTo>
                  <a:pt x="12032" y="1"/>
                </a:lnTo>
                <a:lnTo>
                  <a:pt x="11691" y="49"/>
                </a:lnTo>
                <a:lnTo>
                  <a:pt x="11350" y="123"/>
                </a:lnTo>
                <a:lnTo>
                  <a:pt x="11033" y="196"/>
                </a:lnTo>
                <a:lnTo>
                  <a:pt x="10716" y="317"/>
                </a:lnTo>
                <a:lnTo>
                  <a:pt x="10424" y="464"/>
                </a:lnTo>
                <a:lnTo>
                  <a:pt x="10132" y="610"/>
                </a:lnTo>
                <a:lnTo>
                  <a:pt x="9864" y="804"/>
                </a:lnTo>
                <a:lnTo>
                  <a:pt x="9620" y="999"/>
                </a:lnTo>
                <a:lnTo>
                  <a:pt x="9377" y="1219"/>
                </a:lnTo>
                <a:lnTo>
                  <a:pt x="9158" y="1462"/>
                </a:lnTo>
                <a:lnTo>
                  <a:pt x="8939" y="1706"/>
                </a:lnTo>
                <a:lnTo>
                  <a:pt x="8768" y="1974"/>
                </a:lnTo>
                <a:lnTo>
                  <a:pt x="8598" y="2266"/>
                </a:lnTo>
                <a:lnTo>
                  <a:pt x="8451" y="2558"/>
                </a:lnTo>
                <a:lnTo>
                  <a:pt x="8330" y="2850"/>
                </a:lnTo>
                <a:lnTo>
                  <a:pt x="8330" y="2850"/>
                </a:lnTo>
                <a:lnTo>
                  <a:pt x="8208" y="2558"/>
                </a:lnTo>
                <a:lnTo>
                  <a:pt x="8062" y="2266"/>
                </a:lnTo>
                <a:lnTo>
                  <a:pt x="7891" y="1974"/>
                </a:lnTo>
                <a:lnTo>
                  <a:pt x="7721" y="1706"/>
                </a:lnTo>
                <a:lnTo>
                  <a:pt x="7502" y="1462"/>
                </a:lnTo>
                <a:lnTo>
                  <a:pt x="7282" y="1219"/>
                </a:lnTo>
                <a:lnTo>
                  <a:pt x="7039" y="999"/>
                </a:lnTo>
                <a:lnTo>
                  <a:pt x="6795" y="804"/>
                </a:lnTo>
                <a:lnTo>
                  <a:pt x="6527" y="610"/>
                </a:lnTo>
                <a:lnTo>
                  <a:pt x="6235" y="464"/>
                </a:lnTo>
                <a:lnTo>
                  <a:pt x="5943" y="317"/>
                </a:lnTo>
                <a:lnTo>
                  <a:pt x="5626" y="196"/>
                </a:lnTo>
                <a:lnTo>
                  <a:pt x="5310" y="123"/>
                </a:lnTo>
                <a:lnTo>
                  <a:pt x="4969" y="49"/>
                </a:lnTo>
                <a:lnTo>
                  <a:pt x="4628" y="1"/>
                </a:lnTo>
                <a:lnTo>
                  <a:pt x="4287" y="1"/>
                </a:lnTo>
                <a:lnTo>
                  <a:pt x="4287" y="1"/>
                </a:lnTo>
                <a:lnTo>
                  <a:pt x="3848" y="25"/>
                </a:lnTo>
                <a:lnTo>
                  <a:pt x="3434" y="74"/>
                </a:lnTo>
                <a:lnTo>
                  <a:pt x="3020" y="196"/>
                </a:lnTo>
                <a:lnTo>
                  <a:pt x="2606" y="342"/>
                </a:lnTo>
                <a:lnTo>
                  <a:pt x="2241" y="512"/>
                </a:lnTo>
                <a:lnTo>
                  <a:pt x="1900" y="731"/>
                </a:lnTo>
                <a:lnTo>
                  <a:pt x="1559" y="975"/>
                </a:lnTo>
                <a:lnTo>
                  <a:pt x="1267" y="1243"/>
                </a:lnTo>
                <a:lnTo>
                  <a:pt x="974" y="1560"/>
                </a:lnTo>
                <a:lnTo>
                  <a:pt x="731" y="1876"/>
                </a:lnTo>
                <a:lnTo>
                  <a:pt x="512" y="2241"/>
                </a:lnTo>
                <a:lnTo>
                  <a:pt x="341" y="2607"/>
                </a:lnTo>
                <a:lnTo>
                  <a:pt x="195" y="2996"/>
                </a:lnTo>
                <a:lnTo>
                  <a:pt x="98" y="3410"/>
                </a:lnTo>
                <a:lnTo>
                  <a:pt x="25" y="3849"/>
                </a:lnTo>
                <a:lnTo>
                  <a:pt x="0" y="4287"/>
                </a:lnTo>
                <a:lnTo>
                  <a:pt x="0" y="4287"/>
                </a:lnTo>
                <a:lnTo>
                  <a:pt x="0" y="4580"/>
                </a:lnTo>
                <a:lnTo>
                  <a:pt x="25" y="4872"/>
                </a:lnTo>
                <a:lnTo>
                  <a:pt x="122" y="5432"/>
                </a:lnTo>
                <a:lnTo>
                  <a:pt x="244" y="5992"/>
                </a:lnTo>
                <a:lnTo>
                  <a:pt x="439" y="6528"/>
                </a:lnTo>
                <a:lnTo>
                  <a:pt x="658" y="7039"/>
                </a:lnTo>
                <a:lnTo>
                  <a:pt x="926" y="7526"/>
                </a:lnTo>
                <a:lnTo>
                  <a:pt x="1194" y="7989"/>
                </a:lnTo>
                <a:lnTo>
                  <a:pt x="1510" y="8452"/>
                </a:lnTo>
                <a:lnTo>
                  <a:pt x="1851" y="8890"/>
                </a:lnTo>
                <a:lnTo>
                  <a:pt x="2192" y="9304"/>
                </a:lnTo>
                <a:lnTo>
                  <a:pt x="2558" y="9718"/>
                </a:lnTo>
                <a:lnTo>
                  <a:pt x="2923" y="10108"/>
                </a:lnTo>
                <a:lnTo>
                  <a:pt x="3629" y="10839"/>
                </a:lnTo>
                <a:lnTo>
                  <a:pt x="4287" y="11496"/>
                </a:lnTo>
                <a:lnTo>
                  <a:pt x="4287" y="11496"/>
                </a:lnTo>
                <a:lnTo>
                  <a:pt x="4847" y="12032"/>
                </a:lnTo>
                <a:lnTo>
                  <a:pt x="5480" y="12592"/>
                </a:lnTo>
                <a:lnTo>
                  <a:pt x="6820" y="13737"/>
                </a:lnTo>
                <a:lnTo>
                  <a:pt x="7891" y="14614"/>
                </a:lnTo>
                <a:lnTo>
                  <a:pt x="8330" y="14955"/>
                </a:lnTo>
                <a:lnTo>
                  <a:pt x="8330" y="14955"/>
                </a:lnTo>
                <a:lnTo>
                  <a:pt x="8768" y="14614"/>
                </a:lnTo>
                <a:lnTo>
                  <a:pt x="9815" y="13761"/>
                </a:lnTo>
                <a:lnTo>
                  <a:pt x="11155" y="12617"/>
                </a:lnTo>
                <a:lnTo>
                  <a:pt x="11788" y="12056"/>
                </a:lnTo>
                <a:lnTo>
                  <a:pt x="12373" y="11496"/>
                </a:lnTo>
                <a:lnTo>
                  <a:pt x="12373" y="11496"/>
                </a:lnTo>
                <a:lnTo>
                  <a:pt x="13030" y="10839"/>
                </a:lnTo>
                <a:lnTo>
                  <a:pt x="13736" y="10108"/>
                </a:lnTo>
                <a:lnTo>
                  <a:pt x="14102" y="9718"/>
                </a:lnTo>
                <a:lnTo>
                  <a:pt x="14467" y="9304"/>
                </a:lnTo>
                <a:lnTo>
                  <a:pt x="14808" y="8890"/>
                </a:lnTo>
                <a:lnTo>
                  <a:pt x="15149" y="8452"/>
                </a:lnTo>
                <a:lnTo>
                  <a:pt x="15466" y="7989"/>
                </a:lnTo>
                <a:lnTo>
                  <a:pt x="15734" y="7526"/>
                </a:lnTo>
                <a:lnTo>
                  <a:pt x="16001" y="7039"/>
                </a:lnTo>
                <a:lnTo>
                  <a:pt x="16221" y="6528"/>
                </a:lnTo>
                <a:lnTo>
                  <a:pt x="16416" y="5992"/>
                </a:lnTo>
                <a:lnTo>
                  <a:pt x="16537" y="5432"/>
                </a:lnTo>
                <a:lnTo>
                  <a:pt x="16635" y="4872"/>
                </a:lnTo>
                <a:lnTo>
                  <a:pt x="16659" y="4580"/>
                </a:lnTo>
                <a:lnTo>
                  <a:pt x="16659" y="4287"/>
                </a:lnTo>
                <a:lnTo>
                  <a:pt x="16659" y="4287"/>
                </a:lnTo>
                <a:lnTo>
                  <a:pt x="16635" y="3849"/>
                </a:lnTo>
                <a:lnTo>
                  <a:pt x="16562" y="3410"/>
                </a:lnTo>
                <a:lnTo>
                  <a:pt x="16464" y="2996"/>
                </a:lnTo>
                <a:lnTo>
                  <a:pt x="16318" y="2607"/>
                </a:lnTo>
                <a:lnTo>
                  <a:pt x="16148" y="2241"/>
                </a:lnTo>
                <a:lnTo>
                  <a:pt x="15928" y="1876"/>
                </a:lnTo>
                <a:lnTo>
                  <a:pt x="15685" y="1560"/>
                </a:lnTo>
                <a:lnTo>
                  <a:pt x="15393" y="1243"/>
                </a:lnTo>
                <a:lnTo>
                  <a:pt x="15100" y="975"/>
                </a:lnTo>
                <a:lnTo>
                  <a:pt x="14759" y="731"/>
                </a:lnTo>
                <a:lnTo>
                  <a:pt x="14418" y="512"/>
                </a:lnTo>
                <a:lnTo>
                  <a:pt x="14053" y="342"/>
                </a:lnTo>
                <a:lnTo>
                  <a:pt x="13639" y="196"/>
                </a:lnTo>
                <a:lnTo>
                  <a:pt x="13225" y="74"/>
                </a:lnTo>
                <a:lnTo>
                  <a:pt x="12811" y="25"/>
                </a:lnTo>
                <a:lnTo>
                  <a:pt x="12373" y="1"/>
                </a:lnTo>
                <a:lnTo>
                  <a:pt x="12373" y="1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" name="Google Shape;402;p40"/>
          <p:cNvSpPr/>
          <p:nvPr/>
        </p:nvSpPr>
        <p:spPr>
          <a:xfrm>
            <a:off x="5997270" y="964561"/>
            <a:ext cx="339835" cy="309115"/>
          </a:xfrm>
          <a:custGeom>
            <a:rect b="b" l="l" r="r" t="t"/>
            <a:pathLst>
              <a:path extrusionOk="0" fill="none" h="14711" w="16173">
                <a:moveTo>
                  <a:pt x="8087" y="1"/>
                </a:moveTo>
                <a:lnTo>
                  <a:pt x="8087" y="1"/>
                </a:lnTo>
                <a:lnTo>
                  <a:pt x="7672" y="1"/>
                </a:lnTo>
                <a:lnTo>
                  <a:pt x="7258" y="25"/>
                </a:lnTo>
                <a:lnTo>
                  <a:pt x="6844" y="74"/>
                </a:lnTo>
                <a:lnTo>
                  <a:pt x="6455" y="122"/>
                </a:lnTo>
                <a:lnTo>
                  <a:pt x="6065" y="195"/>
                </a:lnTo>
                <a:lnTo>
                  <a:pt x="5675" y="293"/>
                </a:lnTo>
                <a:lnTo>
                  <a:pt x="5310" y="415"/>
                </a:lnTo>
                <a:lnTo>
                  <a:pt x="4945" y="536"/>
                </a:lnTo>
                <a:lnTo>
                  <a:pt x="4579" y="658"/>
                </a:lnTo>
                <a:lnTo>
                  <a:pt x="4238" y="829"/>
                </a:lnTo>
                <a:lnTo>
                  <a:pt x="3897" y="975"/>
                </a:lnTo>
                <a:lnTo>
                  <a:pt x="3557" y="1170"/>
                </a:lnTo>
                <a:lnTo>
                  <a:pt x="3240" y="1364"/>
                </a:lnTo>
                <a:lnTo>
                  <a:pt x="2948" y="1559"/>
                </a:lnTo>
                <a:lnTo>
                  <a:pt x="2655" y="1778"/>
                </a:lnTo>
                <a:lnTo>
                  <a:pt x="2363" y="1998"/>
                </a:lnTo>
                <a:lnTo>
                  <a:pt x="2095" y="2241"/>
                </a:lnTo>
                <a:lnTo>
                  <a:pt x="1852" y="2485"/>
                </a:lnTo>
                <a:lnTo>
                  <a:pt x="1608" y="2753"/>
                </a:lnTo>
                <a:lnTo>
                  <a:pt x="1389" y="3021"/>
                </a:lnTo>
                <a:lnTo>
                  <a:pt x="1170" y="3288"/>
                </a:lnTo>
                <a:lnTo>
                  <a:pt x="975" y="3581"/>
                </a:lnTo>
                <a:lnTo>
                  <a:pt x="804" y="3873"/>
                </a:lnTo>
                <a:lnTo>
                  <a:pt x="634" y="4190"/>
                </a:lnTo>
                <a:lnTo>
                  <a:pt x="488" y="4506"/>
                </a:lnTo>
                <a:lnTo>
                  <a:pt x="366" y="4823"/>
                </a:lnTo>
                <a:lnTo>
                  <a:pt x="244" y="5139"/>
                </a:lnTo>
                <a:lnTo>
                  <a:pt x="171" y="5480"/>
                </a:lnTo>
                <a:lnTo>
                  <a:pt x="98" y="5821"/>
                </a:lnTo>
                <a:lnTo>
                  <a:pt x="49" y="6162"/>
                </a:lnTo>
                <a:lnTo>
                  <a:pt x="1" y="6503"/>
                </a:lnTo>
                <a:lnTo>
                  <a:pt x="1" y="6869"/>
                </a:lnTo>
                <a:lnTo>
                  <a:pt x="1" y="6869"/>
                </a:lnTo>
                <a:lnTo>
                  <a:pt x="1" y="7234"/>
                </a:lnTo>
                <a:lnTo>
                  <a:pt x="49" y="7624"/>
                </a:lnTo>
                <a:lnTo>
                  <a:pt x="98" y="7989"/>
                </a:lnTo>
                <a:lnTo>
                  <a:pt x="196" y="8330"/>
                </a:lnTo>
                <a:lnTo>
                  <a:pt x="293" y="8695"/>
                </a:lnTo>
                <a:lnTo>
                  <a:pt x="415" y="9036"/>
                </a:lnTo>
                <a:lnTo>
                  <a:pt x="561" y="9377"/>
                </a:lnTo>
                <a:lnTo>
                  <a:pt x="731" y="9718"/>
                </a:lnTo>
                <a:lnTo>
                  <a:pt x="902" y="10035"/>
                </a:lnTo>
                <a:lnTo>
                  <a:pt x="1097" y="10327"/>
                </a:lnTo>
                <a:lnTo>
                  <a:pt x="1340" y="10644"/>
                </a:lnTo>
                <a:lnTo>
                  <a:pt x="1559" y="10936"/>
                </a:lnTo>
                <a:lnTo>
                  <a:pt x="1827" y="11204"/>
                </a:lnTo>
                <a:lnTo>
                  <a:pt x="2095" y="11472"/>
                </a:lnTo>
                <a:lnTo>
                  <a:pt x="2387" y="11740"/>
                </a:lnTo>
                <a:lnTo>
                  <a:pt x="2680" y="11983"/>
                </a:lnTo>
                <a:lnTo>
                  <a:pt x="2680" y="11983"/>
                </a:lnTo>
                <a:lnTo>
                  <a:pt x="2485" y="12349"/>
                </a:lnTo>
                <a:lnTo>
                  <a:pt x="2266" y="12714"/>
                </a:lnTo>
                <a:lnTo>
                  <a:pt x="2022" y="13104"/>
                </a:lnTo>
                <a:lnTo>
                  <a:pt x="1706" y="13469"/>
                </a:lnTo>
                <a:lnTo>
                  <a:pt x="1365" y="13834"/>
                </a:lnTo>
                <a:lnTo>
                  <a:pt x="1170" y="14005"/>
                </a:lnTo>
                <a:lnTo>
                  <a:pt x="951" y="14151"/>
                </a:lnTo>
                <a:lnTo>
                  <a:pt x="731" y="14297"/>
                </a:lnTo>
                <a:lnTo>
                  <a:pt x="512" y="14443"/>
                </a:lnTo>
                <a:lnTo>
                  <a:pt x="269" y="14540"/>
                </a:lnTo>
                <a:lnTo>
                  <a:pt x="1" y="14662"/>
                </a:lnTo>
                <a:lnTo>
                  <a:pt x="1" y="14662"/>
                </a:lnTo>
                <a:lnTo>
                  <a:pt x="122" y="14662"/>
                </a:lnTo>
                <a:lnTo>
                  <a:pt x="488" y="14711"/>
                </a:lnTo>
                <a:lnTo>
                  <a:pt x="1024" y="14711"/>
                </a:lnTo>
                <a:lnTo>
                  <a:pt x="1365" y="14711"/>
                </a:lnTo>
                <a:lnTo>
                  <a:pt x="1706" y="14687"/>
                </a:lnTo>
                <a:lnTo>
                  <a:pt x="2095" y="14614"/>
                </a:lnTo>
                <a:lnTo>
                  <a:pt x="2485" y="14540"/>
                </a:lnTo>
                <a:lnTo>
                  <a:pt x="2899" y="14419"/>
                </a:lnTo>
                <a:lnTo>
                  <a:pt x="3313" y="14273"/>
                </a:lnTo>
                <a:lnTo>
                  <a:pt x="3751" y="14078"/>
                </a:lnTo>
                <a:lnTo>
                  <a:pt x="4165" y="13834"/>
                </a:lnTo>
                <a:lnTo>
                  <a:pt x="4579" y="13566"/>
                </a:lnTo>
                <a:lnTo>
                  <a:pt x="4969" y="13201"/>
                </a:lnTo>
                <a:lnTo>
                  <a:pt x="4969" y="13201"/>
                </a:lnTo>
                <a:lnTo>
                  <a:pt x="5334" y="13323"/>
                </a:lnTo>
                <a:lnTo>
                  <a:pt x="5700" y="13444"/>
                </a:lnTo>
                <a:lnTo>
                  <a:pt x="6089" y="13518"/>
                </a:lnTo>
                <a:lnTo>
                  <a:pt x="6479" y="13591"/>
                </a:lnTo>
                <a:lnTo>
                  <a:pt x="6869" y="13664"/>
                </a:lnTo>
                <a:lnTo>
                  <a:pt x="7258" y="13712"/>
                </a:lnTo>
                <a:lnTo>
                  <a:pt x="7672" y="13737"/>
                </a:lnTo>
                <a:lnTo>
                  <a:pt x="8087" y="13737"/>
                </a:lnTo>
                <a:lnTo>
                  <a:pt x="8087" y="13737"/>
                </a:lnTo>
                <a:lnTo>
                  <a:pt x="8501" y="13737"/>
                </a:lnTo>
                <a:lnTo>
                  <a:pt x="8915" y="13712"/>
                </a:lnTo>
                <a:lnTo>
                  <a:pt x="9329" y="13664"/>
                </a:lnTo>
                <a:lnTo>
                  <a:pt x="9718" y="13591"/>
                </a:lnTo>
                <a:lnTo>
                  <a:pt x="10108" y="13518"/>
                </a:lnTo>
                <a:lnTo>
                  <a:pt x="10498" y="13420"/>
                </a:lnTo>
                <a:lnTo>
                  <a:pt x="10863" y="13323"/>
                </a:lnTo>
                <a:lnTo>
                  <a:pt x="11228" y="13201"/>
                </a:lnTo>
                <a:lnTo>
                  <a:pt x="11594" y="13055"/>
                </a:lnTo>
                <a:lnTo>
                  <a:pt x="11935" y="12909"/>
                </a:lnTo>
                <a:lnTo>
                  <a:pt x="12276" y="12738"/>
                </a:lnTo>
                <a:lnTo>
                  <a:pt x="12617" y="12568"/>
                </a:lnTo>
                <a:lnTo>
                  <a:pt x="12933" y="12373"/>
                </a:lnTo>
                <a:lnTo>
                  <a:pt x="13225" y="12178"/>
                </a:lnTo>
                <a:lnTo>
                  <a:pt x="13518" y="11959"/>
                </a:lnTo>
                <a:lnTo>
                  <a:pt x="13810" y="11715"/>
                </a:lnTo>
                <a:lnTo>
                  <a:pt x="14078" y="11496"/>
                </a:lnTo>
                <a:lnTo>
                  <a:pt x="14321" y="11228"/>
                </a:lnTo>
                <a:lnTo>
                  <a:pt x="14565" y="10985"/>
                </a:lnTo>
                <a:lnTo>
                  <a:pt x="14784" y="10717"/>
                </a:lnTo>
                <a:lnTo>
                  <a:pt x="15003" y="10424"/>
                </a:lnTo>
                <a:lnTo>
                  <a:pt x="15198" y="10132"/>
                </a:lnTo>
                <a:lnTo>
                  <a:pt x="15369" y="9840"/>
                </a:lnTo>
                <a:lnTo>
                  <a:pt x="15539" y="9548"/>
                </a:lnTo>
                <a:lnTo>
                  <a:pt x="15685" y="9231"/>
                </a:lnTo>
                <a:lnTo>
                  <a:pt x="15807" y="8914"/>
                </a:lnTo>
                <a:lnTo>
                  <a:pt x="15929" y="8574"/>
                </a:lnTo>
                <a:lnTo>
                  <a:pt x="16002" y="8257"/>
                </a:lnTo>
                <a:lnTo>
                  <a:pt x="16075" y="7916"/>
                </a:lnTo>
                <a:lnTo>
                  <a:pt x="16124" y="7575"/>
                </a:lnTo>
                <a:lnTo>
                  <a:pt x="16172" y="7210"/>
                </a:lnTo>
                <a:lnTo>
                  <a:pt x="16172" y="6869"/>
                </a:lnTo>
                <a:lnTo>
                  <a:pt x="16172" y="6869"/>
                </a:lnTo>
                <a:lnTo>
                  <a:pt x="16172" y="6503"/>
                </a:lnTo>
                <a:lnTo>
                  <a:pt x="16124" y="6162"/>
                </a:lnTo>
                <a:lnTo>
                  <a:pt x="16075" y="5821"/>
                </a:lnTo>
                <a:lnTo>
                  <a:pt x="16002" y="5480"/>
                </a:lnTo>
                <a:lnTo>
                  <a:pt x="15929" y="5139"/>
                </a:lnTo>
                <a:lnTo>
                  <a:pt x="15807" y="4823"/>
                </a:lnTo>
                <a:lnTo>
                  <a:pt x="15685" y="4506"/>
                </a:lnTo>
                <a:lnTo>
                  <a:pt x="15539" y="4190"/>
                </a:lnTo>
                <a:lnTo>
                  <a:pt x="15369" y="3873"/>
                </a:lnTo>
                <a:lnTo>
                  <a:pt x="15198" y="3581"/>
                </a:lnTo>
                <a:lnTo>
                  <a:pt x="15003" y="3288"/>
                </a:lnTo>
                <a:lnTo>
                  <a:pt x="14784" y="3021"/>
                </a:lnTo>
                <a:lnTo>
                  <a:pt x="14565" y="2753"/>
                </a:lnTo>
                <a:lnTo>
                  <a:pt x="14321" y="2485"/>
                </a:lnTo>
                <a:lnTo>
                  <a:pt x="14078" y="2241"/>
                </a:lnTo>
                <a:lnTo>
                  <a:pt x="13810" y="1998"/>
                </a:lnTo>
                <a:lnTo>
                  <a:pt x="13518" y="1778"/>
                </a:lnTo>
                <a:lnTo>
                  <a:pt x="13225" y="1559"/>
                </a:lnTo>
                <a:lnTo>
                  <a:pt x="12933" y="1364"/>
                </a:lnTo>
                <a:lnTo>
                  <a:pt x="12617" y="1170"/>
                </a:lnTo>
                <a:lnTo>
                  <a:pt x="12276" y="975"/>
                </a:lnTo>
                <a:lnTo>
                  <a:pt x="11935" y="829"/>
                </a:lnTo>
                <a:lnTo>
                  <a:pt x="11594" y="658"/>
                </a:lnTo>
                <a:lnTo>
                  <a:pt x="11228" y="536"/>
                </a:lnTo>
                <a:lnTo>
                  <a:pt x="10863" y="415"/>
                </a:lnTo>
                <a:lnTo>
                  <a:pt x="10498" y="293"/>
                </a:lnTo>
                <a:lnTo>
                  <a:pt x="10108" y="195"/>
                </a:lnTo>
                <a:lnTo>
                  <a:pt x="9718" y="122"/>
                </a:lnTo>
                <a:lnTo>
                  <a:pt x="9329" y="74"/>
                </a:lnTo>
                <a:lnTo>
                  <a:pt x="8915" y="25"/>
                </a:lnTo>
                <a:lnTo>
                  <a:pt x="8501" y="1"/>
                </a:lnTo>
                <a:lnTo>
                  <a:pt x="8087" y="1"/>
                </a:lnTo>
                <a:lnTo>
                  <a:pt x="8087" y="1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" name="Google Shape;403;p40"/>
          <p:cNvSpPr/>
          <p:nvPr/>
        </p:nvSpPr>
        <p:spPr>
          <a:xfrm>
            <a:off x="6573539" y="967629"/>
            <a:ext cx="317310" cy="302979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04" name="Google Shape;404;p40"/>
          <p:cNvGrpSpPr/>
          <p:nvPr/>
        </p:nvGrpSpPr>
        <p:grpSpPr>
          <a:xfrm>
            <a:off x="7121985" y="947131"/>
            <a:ext cx="350068" cy="350573"/>
            <a:chOff x="5294400" y="974850"/>
            <a:chExt cx="416500" cy="417100"/>
          </a:xfrm>
        </p:grpSpPr>
        <p:sp>
          <p:nvSpPr>
            <p:cNvPr id="405" name="Google Shape;405;p40"/>
            <p:cNvSpPr/>
            <p:nvPr/>
          </p:nvSpPr>
          <p:spPr>
            <a:xfrm>
              <a:off x="5325450" y="997975"/>
              <a:ext cx="151650" cy="154700"/>
            </a:xfrm>
            <a:custGeom>
              <a:rect b="b" l="l" r="r" t="t"/>
              <a:pathLst>
                <a:path extrusionOk="0" fill="none" h="6188" w="6066">
                  <a:moveTo>
                    <a:pt x="2680" y="74"/>
                  </a:moveTo>
                  <a:lnTo>
                    <a:pt x="2680" y="74"/>
                  </a:lnTo>
                  <a:lnTo>
                    <a:pt x="2607" y="1"/>
                  </a:lnTo>
                  <a:lnTo>
                    <a:pt x="2534" y="1"/>
                  </a:lnTo>
                  <a:lnTo>
                    <a:pt x="2461" y="25"/>
                  </a:lnTo>
                  <a:lnTo>
                    <a:pt x="2436" y="147"/>
                  </a:lnTo>
                  <a:lnTo>
                    <a:pt x="2095" y="1803"/>
                  </a:lnTo>
                  <a:lnTo>
                    <a:pt x="2095" y="1803"/>
                  </a:lnTo>
                  <a:lnTo>
                    <a:pt x="2047" y="1925"/>
                  </a:lnTo>
                  <a:lnTo>
                    <a:pt x="1974" y="2047"/>
                  </a:lnTo>
                  <a:lnTo>
                    <a:pt x="1852" y="2169"/>
                  </a:lnTo>
                  <a:lnTo>
                    <a:pt x="1730" y="2217"/>
                  </a:lnTo>
                  <a:lnTo>
                    <a:pt x="123" y="2753"/>
                  </a:lnTo>
                  <a:lnTo>
                    <a:pt x="123" y="2753"/>
                  </a:lnTo>
                  <a:lnTo>
                    <a:pt x="25" y="2826"/>
                  </a:lnTo>
                  <a:lnTo>
                    <a:pt x="1" y="2875"/>
                  </a:lnTo>
                  <a:lnTo>
                    <a:pt x="25" y="2948"/>
                  </a:lnTo>
                  <a:lnTo>
                    <a:pt x="98" y="3021"/>
                  </a:lnTo>
                  <a:lnTo>
                    <a:pt x="1584" y="3849"/>
                  </a:lnTo>
                  <a:lnTo>
                    <a:pt x="1584" y="3849"/>
                  </a:lnTo>
                  <a:lnTo>
                    <a:pt x="1706" y="3922"/>
                  </a:lnTo>
                  <a:lnTo>
                    <a:pt x="1803" y="4044"/>
                  </a:lnTo>
                  <a:lnTo>
                    <a:pt x="1852" y="4190"/>
                  </a:lnTo>
                  <a:lnTo>
                    <a:pt x="1876" y="4312"/>
                  </a:lnTo>
                  <a:lnTo>
                    <a:pt x="1901" y="6017"/>
                  </a:lnTo>
                  <a:lnTo>
                    <a:pt x="1901" y="6017"/>
                  </a:lnTo>
                  <a:lnTo>
                    <a:pt x="1925" y="6114"/>
                  </a:lnTo>
                  <a:lnTo>
                    <a:pt x="1974" y="6187"/>
                  </a:lnTo>
                  <a:lnTo>
                    <a:pt x="2047" y="6187"/>
                  </a:lnTo>
                  <a:lnTo>
                    <a:pt x="2120" y="6114"/>
                  </a:lnTo>
                  <a:lnTo>
                    <a:pt x="3362" y="4969"/>
                  </a:lnTo>
                  <a:lnTo>
                    <a:pt x="3362" y="4969"/>
                  </a:lnTo>
                  <a:lnTo>
                    <a:pt x="3484" y="4872"/>
                  </a:lnTo>
                  <a:lnTo>
                    <a:pt x="3630" y="4823"/>
                  </a:lnTo>
                  <a:lnTo>
                    <a:pt x="3776" y="4823"/>
                  </a:lnTo>
                  <a:lnTo>
                    <a:pt x="3922" y="4848"/>
                  </a:lnTo>
                  <a:lnTo>
                    <a:pt x="5530" y="5335"/>
                  </a:lnTo>
                  <a:lnTo>
                    <a:pt x="5530" y="5335"/>
                  </a:lnTo>
                  <a:lnTo>
                    <a:pt x="5651" y="5359"/>
                  </a:lnTo>
                  <a:lnTo>
                    <a:pt x="5700" y="5335"/>
                  </a:lnTo>
                  <a:lnTo>
                    <a:pt x="5724" y="5262"/>
                  </a:lnTo>
                  <a:lnTo>
                    <a:pt x="5700" y="5164"/>
                  </a:lnTo>
                  <a:lnTo>
                    <a:pt x="4994" y="3606"/>
                  </a:lnTo>
                  <a:lnTo>
                    <a:pt x="4994" y="3606"/>
                  </a:lnTo>
                  <a:lnTo>
                    <a:pt x="4945" y="3484"/>
                  </a:lnTo>
                  <a:lnTo>
                    <a:pt x="4945" y="3338"/>
                  </a:lnTo>
                  <a:lnTo>
                    <a:pt x="4969" y="3191"/>
                  </a:lnTo>
                  <a:lnTo>
                    <a:pt x="5042" y="3070"/>
                  </a:lnTo>
                  <a:lnTo>
                    <a:pt x="6017" y="1681"/>
                  </a:lnTo>
                  <a:lnTo>
                    <a:pt x="6017" y="1681"/>
                  </a:lnTo>
                  <a:lnTo>
                    <a:pt x="6065" y="1584"/>
                  </a:lnTo>
                  <a:lnTo>
                    <a:pt x="6065" y="1511"/>
                  </a:lnTo>
                  <a:lnTo>
                    <a:pt x="5992" y="1462"/>
                  </a:lnTo>
                  <a:lnTo>
                    <a:pt x="5895" y="1462"/>
                  </a:lnTo>
                  <a:lnTo>
                    <a:pt x="4190" y="1657"/>
                  </a:lnTo>
                  <a:lnTo>
                    <a:pt x="4190" y="1657"/>
                  </a:lnTo>
                  <a:lnTo>
                    <a:pt x="4068" y="1657"/>
                  </a:lnTo>
                  <a:lnTo>
                    <a:pt x="3922" y="1608"/>
                  </a:lnTo>
                  <a:lnTo>
                    <a:pt x="3800" y="1535"/>
                  </a:lnTo>
                  <a:lnTo>
                    <a:pt x="3703" y="1438"/>
                  </a:lnTo>
                  <a:lnTo>
                    <a:pt x="2680" y="7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40"/>
            <p:cNvSpPr/>
            <p:nvPr/>
          </p:nvSpPr>
          <p:spPr>
            <a:xfrm>
              <a:off x="5294400" y="974850"/>
              <a:ext cx="416500" cy="417100"/>
            </a:xfrm>
            <a:custGeom>
              <a:rect b="b" l="l" r="r" t="t"/>
              <a:pathLst>
                <a:path extrusionOk="0" fill="none" h="16684" w="16660">
                  <a:moveTo>
                    <a:pt x="4872" y="12202"/>
                  </a:moveTo>
                  <a:lnTo>
                    <a:pt x="4872" y="12202"/>
                  </a:lnTo>
                  <a:lnTo>
                    <a:pt x="5261" y="12178"/>
                  </a:lnTo>
                  <a:lnTo>
                    <a:pt x="5627" y="12154"/>
                  </a:lnTo>
                  <a:lnTo>
                    <a:pt x="5992" y="12105"/>
                  </a:lnTo>
                  <a:lnTo>
                    <a:pt x="6357" y="12032"/>
                  </a:lnTo>
                  <a:lnTo>
                    <a:pt x="6698" y="11959"/>
                  </a:lnTo>
                  <a:lnTo>
                    <a:pt x="7039" y="11861"/>
                  </a:lnTo>
                  <a:lnTo>
                    <a:pt x="7380" y="11740"/>
                  </a:lnTo>
                  <a:lnTo>
                    <a:pt x="7721" y="11618"/>
                  </a:lnTo>
                  <a:lnTo>
                    <a:pt x="8038" y="11472"/>
                  </a:lnTo>
                  <a:lnTo>
                    <a:pt x="8355" y="11301"/>
                  </a:lnTo>
                  <a:lnTo>
                    <a:pt x="8671" y="11131"/>
                  </a:lnTo>
                  <a:lnTo>
                    <a:pt x="8963" y="10936"/>
                  </a:lnTo>
                  <a:lnTo>
                    <a:pt x="9256" y="10741"/>
                  </a:lnTo>
                  <a:lnTo>
                    <a:pt x="9524" y="10522"/>
                  </a:lnTo>
                  <a:lnTo>
                    <a:pt x="9792" y="10303"/>
                  </a:lnTo>
                  <a:lnTo>
                    <a:pt x="10035" y="10059"/>
                  </a:lnTo>
                  <a:lnTo>
                    <a:pt x="10279" y="9791"/>
                  </a:lnTo>
                  <a:lnTo>
                    <a:pt x="10522" y="9523"/>
                  </a:lnTo>
                  <a:lnTo>
                    <a:pt x="10741" y="9255"/>
                  </a:lnTo>
                  <a:lnTo>
                    <a:pt x="10936" y="8963"/>
                  </a:lnTo>
                  <a:lnTo>
                    <a:pt x="11131" y="8671"/>
                  </a:lnTo>
                  <a:lnTo>
                    <a:pt x="11302" y="8379"/>
                  </a:lnTo>
                  <a:lnTo>
                    <a:pt x="11472" y="8062"/>
                  </a:lnTo>
                  <a:lnTo>
                    <a:pt x="11618" y="7721"/>
                  </a:lnTo>
                  <a:lnTo>
                    <a:pt x="11740" y="7404"/>
                  </a:lnTo>
                  <a:lnTo>
                    <a:pt x="11862" y="7063"/>
                  </a:lnTo>
                  <a:lnTo>
                    <a:pt x="11959" y="6722"/>
                  </a:lnTo>
                  <a:lnTo>
                    <a:pt x="12032" y="6357"/>
                  </a:lnTo>
                  <a:lnTo>
                    <a:pt x="12105" y="5992"/>
                  </a:lnTo>
                  <a:lnTo>
                    <a:pt x="12154" y="5626"/>
                  </a:lnTo>
                  <a:lnTo>
                    <a:pt x="12178" y="5261"/>
                  </a:lnTo>
                  <a:lnTo>
                    <a:pt x="12178" y="4896"/>
                  </a:lnTo>
                  <a:lnTo>
                    <a:pt x="12178" y="4896"/>
                  </a:lnTo>
                  <a:lnTo>
                    <a:pt x="12178" y="4531"/>
                  </a:lnTo>
                  <a:lnTo>
                    <a:pt x="12154" y="4190"/>
                  </a:lnTo>
                  <a:lnTo>
                    <a:pt x="12105" y="3849"/>
                  </a:lnTo>
                  <a:lnTo>
                    <a:pt x="12057" y="3508"/>
                  </a:lnTo>
                  <a:lnTo>
                    <a:pt x="11983" y="3191"/>
                  </a:lnTo>
                  <a:lnTo>
                    <a:pt x="11886" y="2850"/>
                  </a:lnTo>
                  <a:lnTo>
                    <a:pt x="11789" y="2533"/>
                  </a:lnTo>
                  <a:lnTo>
                    <a:pt x="11691" y="2217"/>
                  </a:lnTo>
                  <a:lnTo>
                    <a:pt x="11545" y="1925"/>
                  </a:lnTo>
                  <a:lnTo>
                    <a:pt x="11423" y="1632"/>
                  </a:lnTo>
                  <a:lnTo>
                    <a:pt x="11253" y="1340"/>
                  </a:lnTo>
                  <a:lnTo>
                    <a:pt x="11107" y="1048"/>
                  </a:lnTo>
                  <a:lnTo>
                    <a:pt x="10912" y="780"/>
                  </a:lnTo>
                  <a:lnTo>
                    <a:pt x="10717" y="512"/>
                  </a:lnTo>
                  <a:lnTo>
                    <a:pt x="10303" y="0"/>
                  </a:lnTo>
                  <a:lnTo>
                    <a:pt x="10303" y="0"/>
                  </a:lnTo>
                  <a:lnTo>
                    <a:pt x="10644" y="98"/>
                  </a:lnTo>
                  <a:lnTo>
                    <a:pt x="10985" y="220"/>
                  </a:lnTo>
                  <a:lnTo>
                    <a:pt x="11642" y="463"/>
                  </a:lnTo>
                  <a:lnTo>
                    <a:pt x="12251" y="780"/>
                  </a:lnTo>
                  <a:lnTo>
                    <a:pt x="12836" y="1121"/>
                  </a:lnTo>
                  <a:lnTo>
                    <a:pt x="13396" y="1535"/>
                  </a:lnTo>
                  <a:lnTo>
                    <a:pt x="13932" y="1973"/>
                  </a:lnTo>
                  <a:lnTo>
                    <a:pt x="14419" y="2460"/>
                  </a:lnTo>
                  <a:lnTo>
                    <a:pt x="14857" y="2972"/>
                  </a:lnTo>
                  <a:lnTo>
                    <a:pt x="15271" y="3532"/>
                  </a:lnTo>
                  <a:lnTo>
                    <a:pt x="15612" y="4116"/>
                  </a:lnTo>
                  <a:lnTo>
                    <a:pt x="15929" y="4750"/>
                  </a:lnTo>
                  <a:lnTo>
                    <a:pt x="16197" y="5383"/>
                  </a:lnTo>
                  <a:lnTo>
                    <a:pt x="16294" y="5724"/>
                  </a:lnTo>
                  <a:lnTo>
                    <a:pt x="16392" y="6065"/>
                  </a:lnTo>
                  <a:lnTo>
                    <a:pt x="16465" y="6406"/>
                  </a:lnTo>
                  <a:lnTo>
                    <a:pt x="16538" y="6771"/>
                  </a:lnTo>
                  <a:lnTo>
                    <a:pt x="16587" y="7112"/>
                  </a:lnTo>
                  <a:lnTo>
                    <a:pt x="16635" y="7477"/>
                  </a:lnTo>
                  <a:lnTo>
                    <a:pt x="16660" y="7843"/>
                  </a:lnTo>
                  <a:lnTo>
                    <a:pt x="16660" y="8208"/>
                  </a:lnTo>
                  <a:lnTo>
                    <a:pt x="16660" y="8208"/>
                  </a:lnTo>
                  <a:lnTo>
                    <a:pt x="16660" y="8647"/>
                  </a:lnTo>
                  <a:lnTo>
                    <a:pt x="16611" y="9061"/>
                  </a:lnTo>
                  <a:lnTo>
                    <a:pt x="16562" y="9499"/>
                  </a:lnTo>
                  <a:lnTo>
                    <a:pt x="16489" y="9913"/>
                  </a:lnTo>
                  <a:lnTo>
                    <a:pt x="16392" y="10327"/>
                  </a:lnTo>
                  <a:lnTo>
                    <a:pt x="16294" y="10717"/>
                  </a:lnTo>
                  <a:lnTo>
                    <a:pt x="16148" y="11131"/>
                  </a:lnTo>
                  <a:lnTo>
                    <a:pt x="16002" y="11496"/>
                  </a:lnTo>
                  <a:lnTo>
                    <a:pt x="15832" y="11886"/>
                  </a:lnTo>
                  <a:lnTo>
                    <a:pt x="15637" y="12251"/>
                  </a:lnTo>
                  <a:lnTo>
                    <a:pt x="15442" y="12592"/>
                  </a:lnTo>
                  <a:lnTo>
                    <a:pt x="15223" y="12933"/>
                  </a:lnTo>
                  <a:lnTo>
                    <a:pt x="14979" y="13274"/>
                  </a:lnTo>
                  <a:lnTo>
                    <a:pt x="14736" y="13591"/>
                  </a:lnTo>
                  <a:lnTo>
                    <a:pt x="14468" y="13907"/>
                  </a:lnTo>
                  <a:lnTo>
                    <a:pt x="14175" y="14199"/>
                  </a:lnTo>
                  <a:lnTo>
                    <a:pt x="13883" y="14467"/>
                  </a:lnTo>
                  <a:lnTo>
                    <a:pt x="13591" y="14735"/>
                  </a:lnTo>
                  <a:lnTo>
                    <a:pt x="13274" y="15003"/>
                  </a:lnTo>
                  <a:lnTo>
                    <a:pt x="12933" y="15222"/>
                  </a:lnTo>
                  <a:lnTo>
                    <a:pt x="12592" y="15442"/>
                  </a:lnTo>
                  <a:lnTo>
                    <a:pt x="12227" y="15661"/>
                  </a:lnTo>
                  <a:lnTo>
                    <a:pt x="11862" y="15831"/>
                  </a:lnTo>
                  <a:lnTo>
                    <a:pt x="11496" y="16002"/>
                  </a:lnTo>
                  <a:lnTo>
                    <a:pt x="11107" y="16172"/>
                  </a:lnTo>
                  <a:lnTo>
                    <a:pt x="10717" y="16294"/>
                  </a:lnTo>
                  <a:lnTo>
                    <a:pt x="10303" y="16416"/>
                  </a:lnTo>
                  <a:lnTo>
                    <a:pt x="9913" y="16513"/>
                  </a:lnTo>
                  <a:lnTo>
                    <a:pt x="9475" y="16586"/>
                  </a:lnTo>
                  <a:lnTo>
                    <a:pt x="9061" y="16635"/>
                  </a:lnTo>
                  <a:lnTo>
                    <a:pt x="8622" y="16659"/>
                  </a:lnTo>
                  <a:lnTo>
                    <a:pt x="8208" y="16684"/>
                  </a:lnTo>
                  <a:lnTo>
                    <a:pt x="8208" y="16684"/>
                  </a:lnTo>
                  <a:lnTo>
                    <a:pt x="7819" y="16659"/>
                  </a:lnTo>
                  <a:lnTo>
                    <a:pt x="7453" y="16635"/>
                  </a:lnTo>
                  <a:lnTo>
                    <a:pt x="7112" y="16611"/>
                  </a:lnTo>
                  <a:lnTo>
                    <a:pt x="6747" y="16562"/>
                  </a:lnTo>
                  <a:lnTo>
                    <a:pt x="6406" y="16489"/>
                  </a:lnTo>
                  <a:lnTo>
                    <a:pt x="6065" y="16391"/>
                  </a:lnTo>
                  <a:lnTo>
                    <a:pt x="5724" y="16294"/>
                  </a:lnTo>
                  <a:lnTo>
                    <a:pt x="5383" y="16197"/>
                  </a:lnTo>
                  <a:lnTo>
                    <a:pt x="4726" y="15929"/>
                  </a:lnTo>
                  <a:lnTo>
                    <a:pt x="4117" y="15636"/>
                  </a:lnTo>
                  <a:lnTo>
                    <a:pt x="3532" y="15271"/>
                  </a:lnTo>
                  <a:lnTo>
                    <a:pt x="2972" y="14857"/>
                  </a:lnTo>
                  <a:lnTo>
                    <a:pt x="2436" y="14419"/>
                  </a:lnTo>
                  <a:lnTo>
                    <a:pt x="1974" y="13932"/>
                  </a:lnTo>
                  <a:lnTo>
                    <a:pt x="1511" y="13420"/>
                  </a:lnTo>
                  <a:lnTo>
                    <a:pt x="1121" y="12860"/>
                  </a:lnTo>
                  <a:lnTo>
                    <a:pt x="756" y="12275"/>
                  </a:lnTo>
                  <a:lnTo>
                    <a:pt x="464" y="11642"/>
                  </a:lnTo>
                  <a:lnTo>
                    <a:pt x="196" y="10985"/>
                  </a:lnTo>
                  <a:lnTo>
                    <a:pt x="98" y="10668"/>
                  </a:lnTo>
                  <a:lnTo>
                    <a:pt x="1" y="10327"/>
                  </a:lnTo>
                  <a:lnTo>
                    <a:pt x="1" y="10327"/>
                  </a:lnTo>
                  <a:lnTo>
                    <a:pt x="488" y="10741"/>
                  </a:lnTo>
                  <a:lnTo>
                    <a:pt x="756" y="10936"/>
                  </a:lnTo>
                  <a:lnTo>
                    <a:pt x="1048" y="11106"/>
                  </a:lnTo>
                  <a:lnTo>
                    <a:pt x="1316" y="11277"/>
                  </a:lnTo>
                  <a:lnTo>
                    <a:pt x="1608" y="11423"/>
                  </a:lnTo>
                  <a:lnTo>
                    <a:pt x="1901" y="11569"/>
                  </a:lnTo>
                  <a:lnTo>
                    <a:pt x="2217" y="11691"/>
                  </a:lnTo>
                  <a:lnTo>
                    <a:pt x="2534" y="11813"/>
                  </a:lnTo>
                  <a:lnTo>
                    <a:pt x="2850" y="11910"/>
                  </a:lnTo>
                  <a:lnTo>
                    <a:pt x="3167" y="11983"/>
                  </a:lnTo>
                  <a:lnTo>
                    <a:pt x="3508" y="12056"/>
                  </a:lnTo>
                  <a:lnTo>
                    <a:pt x="3849" y="12129"/>
                  </a:lnTo>
                  <a:lnTo>
                    <a:pt x="4190" y="12154"/>
                  </a:lnTo>
                  <a:lnTo>
                    <a:pt x="4531" y="12178"/>
                  </a:lnTo>
                  <a:lnTo>
                    <a:pt x="4872" y="12202"/>
                  </a:lnTo>
                  <a:lnTo>
                    <a:pt x="4872" y="1220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7" name="Google Shape;407;p40"/>
          <p:cNvGrpSpPr/>
          <p:nvPr/>
        </p:nvGrpSpPr>
        <p:grpSpPr>
          <a:xfrm>
            <a:off x="7645007" y="907732"/>
            <a:ext cx="433992" cy="422729"/>
            <a:chOff x="5916675" y="927975"/>
            <a:chExt cx="516350" cy="502950"/>
          </a:xfrm>
        </p:grpSpPr>
        <p:sp>
          <p:nvSpPr>
            <p:cNvPr id="408" name="Google Shape;408;p40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40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0" name="Google Shape;410;p40"/>
          <p:cNvGrpSpPr/>
          <p:nvPr/>
        </p:nvGrpSpPr>
        <p:grpSpPr>
          <a:xfrm>
            <a:off x="3146651" y="1557145"/>
            <a:ext cx="391001" cy="264085"/>
            <a:chOff x="564675" y="1700625"/>
            <a:chExt cx="465200" cy="314200"/>
          </a:xfrm>
        </p:grpSpPr>
        <p:sp>
          <p:nvSpPr>
            <p:cNvPr id="411" name="Google Shape;411;p40"/>
            <p:cNvSpPr/>
            <p:nvPr/>
          </p:nvSpPr>
          <p:spPr>
            <a:xfrm>
              <a:off x="564675" y="1700625"/>
              <a:ext cx="465200" cy="29250"/>
            </a:xfrm>
            <a:custGeom>
              <a:rect b="b" l="l" r="r" t="t"/>
              <a:pathLst>
                <a:path extrusionOk="0" fill="none" h="1170" w="18608">
                  <a:moveTo>
                    <a:pt x="18608" y="1170"/>
                  </a:moveTo>
                  <a:lnTo>
                    <a:pt x="18608" y="488"/>
                  </a:lnTo>
                  <a:lnTo>
                    <a:pt x="18608" y="488"/>
                  </a:lnTo>
                  <a:lnTo>
                    <a:pt x="18608" y="390"/>
                  </a:lnTo>
                  <a:lnTo>
                    <a:pt x="18559" y="293"/>
                  </a:lnTo>
                  <a:lnTo>
                    <a:pt x="18535" y="220"/>
                  </a:lnTo>
                  <a:lnTo>
                    <a:pt x="18462" y="147"/>
                  </a:lnTo>
                  <a:lnTo>
                    <a:pt x="18389" y="74"/>
                  </a:lnTo>
                  <a:lnTo>
                    <a:pt x="18316" y="49"/>
                  </a:lnTo>
                  <a:lnTo>
                    <a:pt x="18218" y="1"/>
                  </a:lnTo>
                  <a:lnTo>
                    <a:pt x="18121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49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0"/>
                  </a:lnTo>
                  <a:lnTo>
                    <a:pt x="1" y="488"/>
                  </a:lnTo>
                  <a:lnTo>
                    <a:pt x="1" y="117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40"/>
            <p:cNvSpPr/>
            <p:nvPr/>
          </p:nvSpPr>
          <p:spPr>
            <a:xfrm>
              <a:off x="564675" y="1732300"/>
              <a:ext cx="465200" cy="272175"/>
            </a:xfrm>
            <a:custGeom>
              <a:rect b="b" l="l" r="r" t="t"/>
              <a:pathLst>
                <a:path extrusionOk="0" fill="none" h="10887" w="18608">
                  <a:moveTo>
                    <a:pt x="13493" y="7209"/>
                  </a:moveTo>
                  <a:lnTo>
                    <a:pt x="18608" y="10887"/>
                  </a:lnTo>
                  <a:lnTo>
                    <a:pt x="18608" y="10887"/>
                  </a:lnTo>
                  <a:lnTo>
                    <a:pt x="18608" y="10814"/>
                  </a:lnTo>
                  <a:lnTo>
                    <a:pt x="18608" y="0"/>
                  </a:lnTo>
                  <a:lnTo>
                    <a:pt x="9450" y="6625"/>
                  </a:lnTo>
                  <a:lnTo>
                    <a:pt x="9450" y="6625"/>
                  </a:lnTo>
                  <a:lnTo>
                    <a:pt x="9377" y="6673"/>
                  </a:lnTo>
                  <a:lnTo>
                    <a:pt x="9304" y="6673"/>
                  </a:lnTo>
                  <a:lnTo>
                    <a:pt x="9304" y="6673"/>
                  </a:lnTo>
                  <a:lnTo>
                    <a:pt x="9231" y="6673"/>
                  </a:lnTo>
                  <a:lnTo>
                    <a:pt x="9158" y="6625"/>
                  </a:lnTo>
                  <a:lnTo>
                    <a:pt x="1" y="0"/>
                  </a:lnTo>
                  <a:lnTo>
                    <a:pt x="1" y="10814"/>
                  </a:lnTo>
                  <a:lnTo>
                    <a:pt x="1" y="10814"/>
                  </a:lnTo>
                  <a:lnTo>
                    <a:pt x="1" y="10887"/>
                  </a:lnTo>
                  <a:lnTo>
                    <a:pt x="5115" y="720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3" name="Google Shape;413;p40"/>
            <p:cNvSpPr/>
            <p:nvPr/>
          </p:nvSpPr>
          <p:spPr>
            <a:xfrm>
              <a:off x="572600" y="201420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25"/>
                  </a:lnTo>
                  <a:lnTo>
                    <a:pt x="171" y="25"/>
                  </a:lnTo>
                  <a:lnTo>
                    <a:pt x="17804" y="25"/>
                  </a:lnTo>
                  <a:lnTo>
                    <a:pt x="17804" y="25"/>
                  </a:lnTo>
                  <a:lnTo>
                    <a:pt x="17877" y="25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4" name="Google Shape;414;p40"/>
          <p:cNvGrpSpPr/>
          <p:nvPr/>
        </p:nvGrpSpPr>
        <p:grpSpPr>
          <a:xfrm>
            <a:off x="3711635" y="1492657"/>
            <a:ext cx="391001" cy="382827"/>
            <a:chOff x="1236875" y="1623900"/>
            <a:chExt cx="465200" cy="455475"/>
          </a:xfrm>
        </p:grpSpPr>
        <p:sp>
          <p:nvSpPr>
            <p:cNvPr id="415" name="Google Shape;415;p40"/>
            <p:cNvSpPr/>
            <p:nvPr/>
          </p:nvSpPr>
          <p:spPr>
            <a:xfrm>
              <a:off x="1236875" y="1623900"/>
              <a:ext cx="465200" cy="445125"/>
            </a:xfrm>
            <a:custGeom>
              <a:rect b="b" l="l" r="r" t="t"/>
              <a:pathLst>
                <a:path extrusionOk="0" fill="none" h="17805" w="18608">
                  <a:moveTo>
                    <a:pt x="13493" y="14127"/>
                  </a:moveTo>
                  <a:lnTo>
                    <a:pt x="18608" y="17804"/>
                  </a:lnTo>
                  <a:lnTo>
                    <a:pt x="18608" y="17804"/>
                  </a:lnTo>
                  <a:lnTo>
                    <a:pt x="18608" y="17731"/>
                  </a:lnTo>
                  <a:lnTo>
                    <a:pt x="18608" y="6723"/>
                  </a:lnTo>
                  <a:lnTo>
                    <a:pt x="9304" y="1"/>
                  </a:lnTo>
                  <a:lnTo>
                    <a:pt x="1" y="6723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1" y="17804"/>
                  </a:lnTo>
                  <a:lnTo>
                    <a:pt x="5115" y="1412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40"/>
            <p:cNvSpPr/>
            <p:nvPr/>
          </p:nvSpPr>
          <p:spPr>
            <a:xfrm>
              <a:off x="1244800" y="207875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0"/>
                  </a:lnTo>
                  <a:lnTo>
                    <a:pt x="171" y="24"/>
                  </a:lnTo>
                  <a:lnTo>
                    <a:pt x="17804" y="24"/>
                  </a:lnTo>
                  <a:lnTo>
                    <a:pt x="17804" y="24"/>
                  </a:lnTo>
                  <a:lnTo>
                    <a:pt x="17877" y="0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40"/>
            <p:cNvSpPr/>
            <p:nvPr/>
          </p:nvSpPr>
          <p:spPr>
            <a:xfrm>
              <a:off x="1236875" y="1791950"/>
              <a:ext cx="465200" cy="171725"/>
            </a:xfrm>
            <a:custGeom>
              <a:rect b="b" l="l" r="r" t="t"/>
              <a:pathLst>
                <a:path extrusionOk="0" fill="none" h="6869" w="18608">
                  <a:moveTo>
                    <a:pt x="18608" y="1"/>
                  </a:moveTo>
                  <a:lnTo>
                    <a:pt x="9450" y="6820"/>
                  </a:lnTo>
                  <a:lnTo>
                    <a:pt x="9450" y="6820"/>
                  </a:lnTo>
                  <a:lnTo>
                    <a:pt x="9377" y="6845"/>
                  </a:lnTo>
                  <a:lnTo>
                    <a:pt x="9304" y="6869"/>
                  </a:lnTo>
                  <a:lnTo>
                    <a:pt x="9304" y="6869"/>
                  </a:lnTo>
                  <a:lnTo>
                    <a:pt x="9231" y="6845"/>
                  </a:lnTo>
                  <a:lnTo>
                    <a:pt x="9158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40"/>
            <p:cNvSpPr/>
            <p:nvPr/>
          </p:nvSpPr>
          <p:spPr>
            <a:xfrm>
              <a:off x="1330025" y="1750550"/>
              <a:ext cx="278900" cy="110850"/>
            </a:xfrm>
            <a:custGeom>
              <a:rect b="b" l="l" r="r" t="t"/>
              <a:pathLst>
                <a:path extrusionOk="0" fill="none" h="4434" w="11156">
                  <a:moveTo>
                    <a:pt x="1" y="4433"/>
                  </a:moveTo>
                  <a:lnTo>
                    <a:pt x="1" y="1"/>
                  </a:lnTo>
                  <a:lnTo>
                    <a:pt x="11155" y="1"/>
                  </a:lnTo>
                  <a:lnTo>
                    <a:pt x="11155" y="443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40"/>
            <p:cNvSpPr/>
            <p:nvPr/>
          </p:nvSpPr>
          <p:spPr>
            <a:xfrm>
              <a:off x="1402500" y="18102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40"/>
            <p:cNvSpPr/>
            <p:nvPr/>
          </p:nvSpPr>
          <p:spPr>
            <a:xfrm>
              <a:off x="1402500" y="18443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40"/>
            <p:cNvSpPr/>
            <p:nvPr/>
          </p:nvSpPr>
          <p:spPr>
            <a:xfrm>
              <a:off x="1402500" y="1878425"/>
              <a:ext cx="85250" cy="25"/>
            </a:xfrm>
            <a:custGeom>
              <a:rect b="b" l="l" r="r" t="t"/>
              <a:pathLst>
                <a:path extrusionOk="0" fill="none" h="1" w="3410">
                  <a:moveTo>
                    <a:pt x="0" y="0"/>
                  </a:moveTo>
                  <a:lnTo>
                    <a:pt x="341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2" name="Google Shape;422;p40"/>
          <p:cNvGrpSpPr/>
          <p:nvPr/>
        </p:nvGrpSpPr>
        <p:grpSpPr>
          <a:xfrm>
            <a:off x="4288890" y="1500852"/>
            <a:ext cx="366458" cy="366437"/>
            <a:chOff x="1923675" y="1633650"/>
            <a:chExt cx="436000" cy="435975"/>
          </a:xfrm>
        </p:grpSpPr>
        <p:sp>
          <p:nvSpPr>
            <p:cNvPr id="423" name="Google Shape;423;p40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40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40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40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40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40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9" name="Google Shape;429;p40"/>
          <p:cNvGrpSpPr/>
          <p:nvPr/>
        </p:nvGrpSpPr>
        <p:grpSpPr>
          <a:xfrm>
            <a:off x="4852341" y="1499318"/>
            <a:ext cx="369505" cy="369505"/>
            <a:chOff x="2594050" y="1631825"/>
            <a:chExt cx="439625" cy="439625"/>
          </a:xfrm>
        </p:grpSpPr>
        <p:sp>
          <p:nvSpPr>
            <p:cNvPr id="430" name="Google Shape;430;p40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1" name="Google Shape;431;p40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40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" name="Google Shape;433;p40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34" name="Google Shape;434;p40"/>
          <p:cNvSpPr/>
          <p:nvPr/>
        </p:nvSpPr>
        <p:spPr>
          <a:xfrm>
            <a:off x="5433799" y="1515740"/>
            <a:ext cx="336767" cy="336767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35" name="Google Shape;435;p40"/>
          <p:cNvGrpSpPr/>
          <p:nvPr/>
        </p:nvGrpSpPr>
        <p:grpSpPr>
          <a:xfrm>
            <a:off x="6017106" y="1471687"/>
            <a:ext cx="299911" cy="424768"/>
            <a:chOff x="3979850" y="1598950"/>
            <a:chExt cx="356825" cy="505375"/>
          </a:xfrm>
        </p:grpSpPr>
        <p:sp>
          <p:nvSpPr>
            <p:cNvPr id="436" name="Google Shape;436;p40"/>
            <p:cNvSpPr/>
            <p:nvPr/>
          </p:nvSpPr>
          <p:spPr>
            <a:xfrm>
              <a:off x="3979850" y="1602600"/>
              <a:ext cx="44475" cy="501725"/>
            </a:xfrm>
            <a:custGeom>
              <a:rect b="b" l="l" r="r" t="t"/>
              <a:pathLst>
                <a:path extrusionOk="0" fill="none" h="20069" w="1779">
                  <a:moveTo>
                    <a:pt x="1778" y="20069"/>
                  </a:moveTo>
                  <a:lnTo>
                    <a:pt x="1778" y="488"/>
                  </a:lnTo>
                  <a:lnTo>
                    <a:pt x="1778" y="488"/>
                  </a:lnTo>
                  <a:lnTo>
                    <a:pt x="1778" y="390"/>
                  </a:lnTo>
                  <a:lnTo>
                    <a:pt x="1730" y="293"/>
                  </a:lnTo>
                  <a:lnTo>
                    <a:pt x="1705" y="220"/>
                  </a:lnTo>
                  <a:lnTo>
                    <a:pt x="1632" y="147"/>
                  </a:lnTo>
                  <a:lnTo>
                    <a:pt x="1559" y="74"/>
                  </a:lnTo>
                  <a:lnTo>
                    <a:pt x="1486" y="25"/>
                  </a:lnTo>
                  <a:lnTo>
                    <a:pt x="1389" y="0"/>
                  </a:lnTo>
                  <a:lnTo>
                    <a:pt x="1291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1" y="488"/>
                  </a:lnTo>
                  <a:lnTo>
                    <a:pt x="1" y="20069"/>
                  </a:lnTo>
                  <a:lnTo>
                    <a:pt x="1778" y="2006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7" name="Google Shape;437;p40"/>
            <p:cNvSpPr/>
            <p:nvPr/>
          </p:nvSpPr>
          <p:spPr>
            <a:xfrm>
              <a:off x="4037075" y="1598950"/>
              <a:ext cx="299600" cy="228950"/>
            </a:xfrm>
            <a:custGeom>
              <a:rect b="b" l="l" r="r" t="t"/>
              <a:pathLst>
                <a:path extrusionOk="0" fill="none" h="9158" w="11984">
                  <a:moveTo>
                    <a:pt x="1" y="8403"/>
                  </a:moveTo>
                  <a:lnTo>
                    <a:pt x="1" y="8403"/>
                  </a:lnTo>
                  <a:lnTo>
                    <a:pt x="366" y="8184"/>
                  </a:lnTo>
                  <a:lnTo>
                    <a:pt x="732" y="8013"/>
                  </a:lnTo>
                  <a:lnTo>
                    <a:pt x="1097" y="7867"/>
                  </a:lnTo>
                  <a:lnTo>
                    <a:pt x="1438" y="7770"/>
                  </a:lnTo>
                  <a:lnTo>
                    <a:pt x="1803" y="7696"/>
                  </a:lnTo>
                  <a:lnTo>
                    <a:pt x="2168" y="7672"/>
                  </a:lnTo>
                  <a:lnTo>
                    <a:pt x="2534" y="7648"/>
                  </a:lnTo>
                  <a:lnTo>
                    <a:pt x="2875" y="7672"/>
                  </a:lnTo>
                  <a:lnTo>
                    <a:pt x="3240" y="7696"/>
                  </a:lnTo>
                  <a:lnTo>
                    <a:pt x="3605" y="7745"/>
                  </a:lnTo>
                  <a:lnTo>
                    <a:pt x="3971" y="7818"/>
                  </a:lnTo>
                  <a:lnTo>
                    <a:pt x="4312" y="7891"/>
                  </a:lnTo>
                  <a:lnTo>
                    <a:pt x="5042" y="8111"/>
                  </a:lnTo>
                  <a:lnTo>
                    <a:pt x="5749" y="8330"/>
                  </a:lnTo>
                  <a:lnTo>
                    <a:pt x="6479" y="8549"/>
                  </a:lnTo>
                  <a:lnTo>
                    <a:pt x="7186" y="8768"/>
                  </a:lnTo>
                  <a:lnTo>
                    <a:pt x="7916" y="8963"/>
                  </a:lnTo>
                  <a:lnTo>
                    <a:pt x="8282" y="9036"/>
                  </a:lnTo>
                  <a:lnTo>
                    <a:pt x="8623" y="9085"/>
                  </a:lnTo>
                  <a:lnTo>
                    <a:pt x="8988" y="9133"/>
                  </a:lnTo>
                  <a:lnTo>
                    <a:pt x="9353" y="9158"/>
                  </a:lnTo>
                  <a:lnTo>
                    <a:pt x="9719" y="9133"/>
                  </a:lnTo>
                  <a:lnTo>
                    <a:pt x="10059" y="9109"/>
                  </a:lnTo>
                  <a:lnTo>
                    <a:pt x="10425" y="9060"/>
                  </a:lnTo>
                  <a:lnTo>
                    <a:pt x="10790" y="8963"/>
                  </a:lnTo>
                  <a:lnTo>
                    <a:pt x="11155" y="8841"/>
                  </a:lnTo>
                  <a:lnTo>
                    <a:pt x="11496" y="8671"/>
                  </a:lnTo>
                  <a:lnTo>
                    <a:pt x="11496" y="8671"/>
                  </a:lnTo>
                  <a:lnTo>
                    <a:pt x="11667" y="8573"/>
                  </a:lnTo>
                  <a:lnTo>
                    <a:pt x="11789" y="8476"/>
                  </a:lnTo>
                  <a:lnTo>
                    <a:pt x="11862" y="8354"/>
                  </a:lnTo>
                  <a:lnTo>
                    <a:pt x="11935" y="8232"/>
                  </a:lnTo>
                  <a:lnTo>
                    <a:pt x="11984" y="8111"/>
                  </a:lnTo>
                  <a:lnTo>
                    <a:pt x="11984" y="7989"/>
                  </a:lnTo>
                  <a:lnTo>
                    <a:pt x="11935" y="7891"/>
                  </a:lnTo>
                  <a:lnTo>
                    <a:pt x="11886" y="7794"/>
                  </a:lnTo>
                  <a:lnTo>
                    <a:pt x="11886" y="7794"/>
                  </a:lnTo>
                  <a:lnTo>
                    <a:pt x="11496" y="7404"/>
                  </a:lnTo>
                  <a:lnTo>
                    <a:pt x="11107" y="6941"/>
                  </a:lnTo>
                  <a:lnTo>
                    <a:pt x="10741" y="6454"/>
                  </a:lnTo>
                  <a:lnTo>
                    <a:pt x="10352" y="5943"/>
                  </a:lnTo>
                  <a:lnTo>
                    <a:pt x="10352" y="5943"/>
                  </a:lnTo>
                  <a:lnTo>
                    <a:pt x="10279" y="5797"/>
                  </a:lnTo>
                  <a:lnTo>
                    <a:pt x="10230" y="5651"/>
                  </a:lnTo>
                  <a:lnTo>
                    <a:pt x="10206" y="5480"/>
                  </a:lnTo>
                  <a:lnTo>
                    <a:pt x="10181" y="5285"/>
                  </a:lnTo>
                  <a:lnTo>
                    <a:pt x="10206" y="5115"/>
                  </a:lnTo>
                  <a:lnTo>
                    <a:pt x="10230" y="4944"/>
                  </a:lnTo>
                  <a:lnTo>
                    <a:pt x="10279" y="4774"/>
                  </a:lnTo>
                  <a:lnTo>
                    <a:pt x="10352" y="4603"/>
                  </a:lnTo>
                  <a:lnTo>
                    <a:pt x="10352" y="4603"/>
                  </a:lnTo>
                  <a:lnTo>
                    <a:pt x="10741" y="3873"/>
                  </a:lnTo>
                  <a:lnTo>
                    <a:pt x="11107" y="3118"/>
                  </a:lnTo>
                  <a:lnTo>
                    <a:pt x="11496" y="2338"/>
                  </a:lnTo>
                  <a:lnTo>
                    <a:pt x="11886" y="1486"/>
                  </a:lnTo>
                  <a:lnTo>
                    <a:pt x="11886" y="1486"/>
                  </a:lnTo>
                  <a:lnTo>
                    <a:pt x="11959" y="1315"/>
                  </a:lnTo>
                  <a:lnTo>
                    <a:pt x="11984" y="1169"/>
                  </a:lnTo>
                  <a:lnTo>
                    <a:pt x="11984" y="1048"/>
                  </a:lnTo>
                  <a:lnTo>
                    <a:pt x="11935" y="975"/>
                  </a:lnTo>
                  <a:lnTo>
                    <a:pt x="11862" y="950"/>
                  </a:lnTo>
                  <a:lnTo>
                    <a:pt x="11789" y="926"/>
                  </a:lnTo>
                  <a:lnTo>
                    <a:pt x="11667" y="975"/>
                  </a:lnTo>
                  <a:lnTo>
                    <a:pt x="11496" y="1023"/>
                  </a:lnTo>
                  <a:lnTo>
                    <a:pt x="11496" y="1023"/>
                  </a:lnTo>
                  <a:lnTo>
                    <a:pt x="11155" y="1194"/>
                  </a:lnTo>
                  <a:lnTo>
                    <a:pt x="10790" y="1315"/>
                  </a:lnTo>
                  <a:lnTo>
                    <a:pt x="10425" y="1413"/>
                  </a:lnTo>
                  <a:lnTo>
                    <a:pt x="10059" y="1462"/>
                  </a:lnTo>
                  <a:lnTo>
                    <a:pt x="9719" y="1510"/>
                  </a:lnTo>
                  <a:lnTo>
                    <a:pt x="9353" y="1510"/>
                  </a:lnTo>
                  <a:lnTo>
                    <a:pt x="8988" y="1486"/>
                  </a:lnTo>
                  <a:lnTo>
                    <a:pt x="8623" y="1462"/>
                  </a:lnTo>
                  <a:lnTo>
                    <a:pt x="8282" y="1389"/>
                  </a:lnTo>
                  <a:lnTo>
                    <a:pt x="7916" y="1315"/>
                  </a:lnTo>
                  <a:lnTo>
                    <a:pt x="7186" y="1145"/>
                  </a:lnTo>
                  <a:lnTo>
                    <a:pt x="6479" y="926"/>
                  </a:lnTo>
                  <a:lnTo>
                    <a:pt x="5749" y="682"/>
                  </a:lnTo>
                  <a:lnTo>
                    <a:pt x="5042" y="463"/>
                  </a:lnTo>
                  <a:lnTo>
                    <a:pt x="4312" y="268"/>
                  </a:lnTo>
                  <a:lnTo>
                    <a:pt x="3971" y="171"/>
                  </a:lnTo>
                  <a:lnTo>
                    <a:pt x="3605" y="98"/>
                  </a:lnTo>
                  <a:lnTo>
                    <a:pt x="3240" y="49"/>
                  </a:lnTo>
                  <a:lnTo>
                    <a:pt x="2875" y="25"/>
                  </a:lnTo>
                  <a:lnTo>
                    <a:pt x="2534" y="0"/>
                  </a:lnTo>
                  <a:lnTo>
                    <a:pt x="2168" y="25"/>
                  </a:lnTo>
                  <a:lnTo>
                    <a:pt x="1803" y="73"/>
                  </a:lnTo>
                  <a:lnTo>
                    <a:pt x="1438" y="122"/>
                  </a:lnTo>
                  <a:lnTo>
                    <a:pt x="1097" y="244"/>
                  </a:lnTo>
                  <a:lnTo>
                    <a:pt x="732" y="366"/>
                  </a:lnTo>
                  <a:lnTo>
                    <a:pt x="366" y="536"/>
                  </a:lnTo>
                  <a:lnTo>
                    <a:pt x="1" y="75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8" name="Google Shape;438;p40"/>
          <p:cNvGrpSpPr/>
          <p:nvPr/>
        </p:nvGrpSpPr>
        <p:grpSpPr>
          <a:xfrm>
            <a:off x="6534496" y="1562776"/>
            <a:ext cx="395098" cy="242589"/>
            <a:chOff x="4595425" y="1707325"/>
            <a:chExt cx="470075" cy="288625"/>
          </a:xfrm>
        </p:grpSpPr>
        <p:sp>
          <p:nvSpPr>
            <p:cNvPr id="439" name="Google Shape;439;p40"/>
            <p:cNvSpPr/>
            <p:nvPr/>
          </p:nvSpPr>
          <p:spPr>
            <a:xfrm>
              <a:off x="4809750" y="17073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9"/>
                  </a:moveTo>
                  <a:lnTo>
                    <a:pt x="0" y="829"/>
                  </a:lnTo>
                  <a:lnTo>
                    <a:pt x="25" y="658"/>
                  </a:lnTo>
                  <a:lnTo>
                    <a:pt x="73" y="512"/>
                  </a:lnTo>
                  <a:lnTo>
                    <a:pt x="146" y="366"/>
                  </a:lnTo>
                  <a:lnTo>
                    <a:pt x="244" y="244"/>
                  </a:lnTo>
                  <a:lnTo>
                    <a:pt x="366" y="147"/>
                  </a:lnTo>
                  <a:lnTo>
                    <a:pt x="512" y="74"/>
                  </a:lnTo>
                  <a:lnTo>
                    <a:pt x="658" y="25"/>
                  </a:lnTo>
                  <a:lnTo>
                    <a:pt x="828" y="1"/>
                  </a:lnTo>
                  <a:lnTo>
                    <a:pt x="828" y="1"/>
                  </a:lnTo>
                  <a:lnTo>
                    <a:pt x="999" y="25"/>
                  </a:lnTo>
                  <a:lnTo>
                    <a:pt x="1145" y="74"/>
                  </a:lnTo>
                  <a:lnTo>
                    <a:pt x="1291" y="147"/>
                  </a:lnTo>
                  <a:lnTo>
                    <a:pt x="1413" y="244"/>
                  </a:lnTo>
                  <a:lnTo>
                    <a:pt x="1510" y="366"/>
                  </a:lnTo>
                  <a:lnTo>
                    <a:pt x="1583" y="512"/>
                  </a:lnTo>
                  <a:lnTo>
                    <a:pt x="1632" y="658"/>
                  </a:lnTo>
                  <a:lnTo>
                    <a:pt x="1656" y="829"/>
                  </a:lnTo>
                  <a:lnTo>
                    <a:pt x="1656" y="829"/>
                  </a:lnTo>
                  <a:lnTo>
                    <a:pt x="1632" y="999"/>
                  </a:lnTo>
                  <a:lnTo>
                    <a:pt x="1583" y="1170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5"/>
                  </a:lnTo>
                  <a:lnTo>
                    <a:pt x="1145" y="1608"/>
                  </a:lnTo>
                  <a:lnTo>
                    <a:pt x="999" y="1657"/>
                  </a:lnTo>
                  <a:lnTo>
                    <a:pt x="828" y="1657"/>
                  </a:lnTo>
                  <a:lnTo>
                    <a:pt x="828" y="1657"/>
                  </a:lnTo>
                  <a:lnTo>
                    <a:pt x="658" y="1657"/>
                  </a:lnTo>
                  <a:lnTo>
                    <a:pt x="512" y="1608"/>
                  </a:lnTo>
                  <a:lnTo>
                    <a:pt x="366" y="1535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70"/>
                  </a:lnTo>
                  <a:lnTo>
                    <a:pt x="25" y="999"/>
                  </a:lnTo>
                  <a:lnTo>
                    <a:pt x="0" y="829"/>
                  </a:lnTo>
                  <a:lnTo>
                    <a:pt x="0" y="82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40"/>
            <p:cNvSpPr/>
            <p:nvPr/>
          </p:nvSpPr>
          <p:spPr>
            <a:xfrm>
              <a:off x="502407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6" y="828"/>
                  </a:lnTo>
                  <a:lnTo>
                    <a:pt x="1656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40"/>
            <p:cNvSpPr/>
            <p:nvPr/>
          </p:nvSpPr>
          <p:spPr>
            <a:xfrm>
              <a:off x="4628900" y="1760300"/>
              <a:ext cx="403100" cy="177825"/>
            </a:xfrm>
            <a:custGeom>
              <a:rect b="b" l="l" r="r" t="t"/>
              <a:pathLst>
                <a:path extrusionOk="0" fill="none" h="7113" w="16124">
                  <a:moveTo>
                    <a:pt x="14663" y="7112"/>
                  </a:moveTo>
                  <a:lnTo>
                    <a:pt x="16124" y="2095"/>
                  </a:lnTo>
                  <a:lnTo>
                    <a:pt x="16124" y="2095"/>
                  </a:lnTo>
                  <a:lnTo>
                    <a:pt x="16002" y="2046"/>
                  </a:lnTo>
                  <a:lnTo>
                    <a:pt x="15880" y="1973"/>
                  </a:lnTo>
                  <a:lnTo>
                    <a:pt x="15759" y="1876"/>
                  </a:lnTo>
                  <a:lnTo>
                    <a:pt x="15661" y="1778"/>
                  </a:lnTo>
                  <a:lnTo>
                    <a:pt x="11131" y="3434"/>
                  </a:lnTo>
                  <a:lnTo>
                    <a:pt x="8403" y="0"/>
                  </a:lnTo>
                  <a:lnTo>
                    <a:pt x="8403" y="0"/>
                  </a:lnTo>
                  <a:lnTo>
                    <a:pt x="8233" y="25"/>
                  </a:lnTo>
                  <a:lnTo>
                    <a:pt x="8062" y="25"/>
                  </a:lnTo>
                  <a:lnTo>
                    <a:pt x="8062" y="25"/>
                  </a:lnTo>
                  <a:lnTo>
                    <a:pt x="7892" y="25"/>
                  </a:lnTo>
                  <a:lnTo>
                    <a:pt x="7721" y="0"/>
                  </a:lnTo>
                  <a:lnTo>
                    <a:pt x="4994" y="3434"/>
                  </a:lnTo>
                  <a:lnTo>
                    <a:pt x="464" y="1778"/>
                  </a:lnTo>
                  <a:lnTo>
                    <a:pt x="464" y="1778"/>
                  </a:lnTo>
                  <a:lnTo>
                    <a:pt x="366" y="1876"/>
                  </a:lnTo>
                  <a:lnTo>
                    <a:pt x="244" y="1973"/>
                  </a:lnTo>
                  <a:lnTo>
                    <a:pt x="123" y="2046"/>
                  </a:lnTo>
                  <a:lnTo>
                    <a:pt x="1" y="2095"/>
                  </a:lnTo>
                  <a:lnTo>
                    <a:pt x="1462" y="711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40"/>
            <p:cNvSpPr/>
            <p:nvPr/>
          </p:nvSpPr>
          <p:spPr>
            <a:xfrm>
              <a:off x="459542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7" y="828"/>
                  </a:lnTo>
                  <a:lnTo>
                    <a:pt x="1657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40"/>
            <p:cNvSpPr/>
            <p:nvPr/>
          </p:nvSpPr>
          <p:spPr>
            <a:xfrm>
              <a:off x="4667275" y="1951475"/>
              <a:ext cx="326375" cy="44475"/>
            </a:xfrm>
            <a:custGeom>
              <a:rect b="b" l="l" r="r" t="t"/>
              <a:pathLst>
                <a:path extrusionOk="0" fill="none" h="1779" w="13055">
                  <a:moveTo>
                    <a:pt x="6527" y="1535"/>
                  </a:moveTo>
                  <a:lnTo>
                    <a:pt x="6527" y="1535"/>
                  </a:lnTo>
                  <a:lnTo>
                    <a:pt x="8232" y="1535"/>
                  </a:lnTo>
                  <a:lnTo>
                    <a:pt x="9815" y="1584"/>
                  </a:lnTo>
                  <a:lnTo>
                    <a:pt x="11252" y="1657"/>
                  </a:lnTo>
                  <a:lnTo>
                    <a:pt x="12543" y="1779"/>
                  </a:lnTo>
                  <a:lnTo>
                    <a:pt x="13054" y="1"/>
                  </a:lnTo>
                  <a:lnTo>
                    <a:pt x="0" y="1"/>
                  </a:lnTo>
                  <a:lnTo>
                    <a:pt x="512" y="1779"/>
                  </a:lnTo>
                  <a:lnTo>
                    <a:pt x="512" y="1779"/>
                  </a:lnTo>
                  <a:lnTo>
                    <a:pt x="1803" y="1681"/>
                  </a:lnTo>
                  <a:lnTo>
                    <a:pt x="3239" y="1584"/>
                  </a:lnTo>
                  <a:lnTo>
                    <a:pt x="4823" y="1535"/>
                  </a:lnTo>
                  <a:lnTo>
                    <a:pt x="6527" y="1535"/>
                  </a:lnTo>
                  <a:lnTo>
                    <a:pt x="6527" y="153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4" name="Google Shape;444;p40"/>
          <p:cNvGrpSpPr/>
          <p:nvPr/>
        </p:nvGrpSpPr>
        <p:grpSpPr>
          <a:xfrm>
            <a:off x="7118413" y="1503416"/>
            <a:ext cx="357234" cy="361310"/>
            <a:chOff x="5290150" y="1636700"/>
            <a:chExt cx="425025" cy="429875"/>
          </a:xfrm>
        </p:grpSpPr>
        <p:sp>
          <p:nvSpPr>
            <p:cNvPr id="445" name="Google Shape;445;p40"/>
            <p:cNvSpPr/>
            <p:nvPr/>
          </p:nvSpPr>
          <p:spPr>
            <a:xfrm>
              <a:off x="5396700" y="1939925"/>
              <a:ext cx="211900" cy="126650"/>
            </a:xfrm>
            <a:custGeom>
              <a:rect b="b" l="l" r="r" t="t"/>
              <a:pathLst>
                <a:path extrusionOk="0" fill="none" h="5066" w="8476">
                  <a:moveTo>
                    <a:pt x="3167" y="0"/>
                  </a:moveTo>
                  <a:lnTo>
                    <a:pt x="3167" y="2825"/>
                  </a:lnTo>
                  <a:lnTo>
                    <a:pt x="3167" y="2825"/>
                  </a:lnTo>
                  <a:lnTo>
                    <a:pt x="2606" y="2947"/>
                  </a:lnTo>
                  <a:lnTo>
                    <a:pt x="2071" y="3093"/>
                  </a:lnTo>
                  <a:lnTo>
                    <a:pt x="1584" y="3288"/>
                  </a:lnTo>
                  <a:lnTo>
                    <a:pt x="1145" y="3483"/>
                  </a:lnTo>
                  <a:lnTo>
                    <a:pt x="780" y="3702"/>
                  </a:lnTo>
                  <a:lnTo>
                    <a:pt x="609" y="3848"/>
                  </a:lnTo>
                  <a:lnTo>
                    <a:pt x="463" y="3970"/>
                  </a:lnTo>
                  <a:lnTo>
                    <a:pt x="317" y="4116"/>
                  </a:lnTo>
                  <a:lnTo>
                    <a:pt x="195" y="4262"/>
                  </a:lnTo>
                  <a:lnTo>
                    <a:pt x="74" y="4408"/>
                  </a:lnTo>
                  <a:lnTo>
                    <a:pt x="0" y="4579"/>
                  </a:lnTo>
                  <a:lnTo>
                    <a:pt x="0" y="4579"/>
                  </a:lnTo>
                  <a:lnTo>
                    <a:pt x="171" y="4652"/>
                  </a:lnTo>
                  <a:lnTo>
                    <a:pt x="414" y="4725"/>
                  </a:lnTo>
                  <a:lnTo>
                    <a:pt x="780" y="4822"/>
                  </a:lnTo>
                  <a:lnTo>
                    <a:pt x="1340" y="4895"/>
                  </a:lnTo>
                  <a:lnTo>
                    <a:pt x="2095" y="4993"/>
                  </a:lnTo>
                  <a:lnTo>
                    <a:pt x="3045" y="5042"/>
                  </a:lnTo>
                  <a:lnTo>
                    <a:pt x="4238" y="5066"/>
                  </a:lnTo>
                  <a:lnTo>
                    <a:pt x="4238" y="5066"/>
                  </a:lnTo>
                  <a:lnTo>
                    <a:pt x="5432" y="5042"/>
                  </a:lnTo>
                  <a:lnTo>
                    <a:pt x="6381" y="4993"/>
                  </a:lnTo>
                  <a:lnTo>
                    <a:pt x="7136" y="4895"/>
                  </a:lnTo>
                  <a:lnTo>
                    <a:pt x="7697" y="4822"/>
                  </a:lnTo>
                  <a:lnTo>
                    <a:pt x="8062" y="4725"/>
                  </a:lnTo>
                  <a:lnTo>
                    <a:pt x="8305" y="4652"/>
                  </a:lnTo>
                  <a:lnTo>
                    <a:pt x="8476" y="4579"/>
                  </a:lnTo>
                  <a:lnTo>
                    <a:pt x="8476" y="4579"/>
                  </a:lnTo>
                  <a:lnTo>
                    <a:pt x="8403" y="4408"/>
                  </a:lnTo>
                  <a:lnTo>
                    <a:pt x="8281" y="4262"/>
                  </a:lnTo>
                  <a:lnTo>
                    <a:pt x="8159" y="4116"/>
                  </a:lnTo>
                  <a:lnTo>
                    <a:pt x="8013" y="3970"/>
                  </a:lnTo>
                  <a:lnTo>
                    <a:pt x="7867" y="3848"/>
                  </a:lnTo>
                  <a:lnTo>
                    <a:pt x="7697" y="3702"/>
                  </a:lnTo>
                  <a:lnTo>
                    <a:pt x="7331" y="3483"/>
                  </a:lnTo>
                  <a:lnTo>
                    <a:pt x="6893" y="3288"/>
                  </a:lnTo>
                  <a:lnTo>
                    <a:pt x="6406" y="3093"/>
                  </a:lnTo>
                  <a:lnTo>
                    <a:pt x="5870" y="2947"/>
                  </a:lnTo>
                  <a:lnTo>
                    <a:pt x="5310" y="2825"/>
                  </a:lnTo>
                  <a:lnTo>
                    <a:pt x="531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40"/>
            <p:cNvSpPr/>
            <p:nvPr/>
          </p:nvSpPr>
          <p:spPr>
            <a:xfrm>
              <a:off x="5290150" y="1636700"/>
              <a:ext cx="425025" cy="294100"/>
            </a:xfrm>
            <a:custGeom>
              <a:rect b="b" l="l" r="r" t="t"/>
              <a:pathLst>
                <a:path extrusionOk="0" fill="none" h="11764" w="17001">
                  <a:moveTo>
                    <a:pt x="15928" y="1072"/>
                  </a:moveTo>
                  <a:lnTo>
                    <a:pt x="13785" y="1072"/>
                  </a:lnTo>
                  <a:lnTo>
                    <a:pt x="13785" y="1072"/>
                  </a:lnTo>
                  <a:lnTo>
                    <a:pt x="13810" y="487"/>
                  </a:lnTo>
                  <a:lnTo>
                    <a:pt x="13810" y="487"/>
                  </a:lnTo>
                  <a:lnTo>
                    <a:pt x="13785" y="390"/>
                  </a:lnTo>
                  <a:lnTo>
                    <a:pt x="13761" y="293"/>
                  </a:lnTo>
                  <a:lnTo>
                    <a:pt x="13688" y="220"/>
                  </a:lnTo>
                  <a:lnTo>
                    <a:pt x="13639" y="146"/>
                  </a:lnTo>
                  <a:lnTo>
                    <a:pt x="13566" y="98"/>
                  </a:lnTo>
                  <a:lnTo>
                    <a:pt x="13469" y="49"/>
                  </a:lnTo>
                  <a:lnTo>
                    <a:pt x="13371" y="25"/>
                  </a:lnTo>
                  <a:lnTo>
                    <a:pt x="13274" y="0"/>
                  </a:lnTo>
                  <a:lnTo>
                    <a:pt x="8500" y="0"/>
                  </a:lnTo>
                  <a:lnTo>
                    <a:pt x="3727" y="0"/>
                  </a:lnTo>
                  <a:lnTo>
                    <a:pt x="3727" y="0"/>
                  </a:lnTo>
                  <a:lnTo>
                    <a:pt x="3629" y="25"/>
                  </a:lnTo>
                  <a:lnTo>
                    <a:pt x="3532" y="49"/>
                  </a:lnTo>
                  <a:lnTo>
                    <a:pt x="3434" y="98"/>
                  </a:lnTo>
                  <a:lnTo>
                    <a:pt x="3361" y="146"/>
                  </a:lnTo>
                  <a:lnTo>
                    <a:pt x="3313" y="220"/>
                  </a:lnTo>
                  <a:lnTo>
                    <a:pt x="3240" y="293"/>
                  </a:lnTo>
                  <a:lnTo>
                    <a:pt x="3215" y="390"/>
                  </a:lnTo>
                  <a:lnTo>
                    <a:pt x="3191" y="487"/>
                  </a:lnTo>
                  <a:lnTo>
                    <a:pt x="3191" y="487"/>
                  </a:lnTo>
                  <a:lnTo>
                    <a:pt x="3215" y="1072"/>
                  </a:lnTo>
                  <a:lnTo>
                    <a:pt x="1072" y="1072"/>
                  </a:lnTo>
                  <a:lnTo>
                    <a:pt x="1072" y="1072"/>
                  </a:lnTo>
                  <a:lnTo>
                    <a:pt x="853" y="1096"/>
                  </a:lnTo>
                  <a:lnTo>
                    <a:pt x="658" y="1145"/>
                  </a:lnTo>
                  <a:lnTo>
                    <a:pt x="487" y="1242"/>
                  </a:lnTo>
                  <a:lnTo>
                    <a:pt x="317" y="1389"/>
                  </a:lnTo>
                  <a:lnTo>
                    <a:pt x="195" y="1535"/>
                  </a:lnTo>
                  <a:lnTo>
                    <a:pt x="98" y="1730"/>
                  </a:lnTo>
                  <a:lnTo>
                    <a:pt x="25" y="1924"/>
                  </a:lnTo>
                  <a:lnTo>
                    <a:pt x="0" y="2144"/>
                  </a:lnTo>
                  <a:lnTo>
                    <a:pt x="0" y="2144"/>
                  </a:lnTo>
                  <a:lnTo>
                    <a:pt x="25" y="2606"/>
                  </a:lnTo>
                  <a:lnTo>
                    <a:pt x="49" y="3069"/>
                  </a:lnTo>
                  <a:lnTo>
                    <a:pt x="98" y="3507"/>
                  </a:lnTo>
                  <a:lnTo>
                    <a:pt x="171" y="3946"/>
                  </a:lnTo>
                  <a:lnTo>
                    <a:pt x="268" y="4336"/>
                  </a:lnTo>
                  <a:lnTo>
                    <a:pt x="366" y="4725"/>
                  </a:lnTo>
                  <a:lnTo>
                    <a:pt x="487" y="5115"/>
                  </a:lnTo>
                  <a:lnTo>
                    <a:pt x="634" y="5480"/>
                  </a:lnTo>
                  <a:lnTo>
                    <a:pt x="780" y="5821"/>
                  </a:lnTo>
                  <a:lnTo>
                    <a:pt x="926" y="6138"/>
                  </a:lnTo>
                  <a:lnTo>
                    <a:pt x="1096" y="6454"/>
                  </a:lnTo>
                  <a:lnTo>
                    <a:pt x="1291" y="6747"/>
                  </a:lnTo>
                  <a:lnTo>
                    <a:pt x="1462" y="7039"/>
                  </a:lnTo>
                  <a:lnTo>
                    <a:pt x="1656" y="7307"/>
                  </a:lnTo>
                  <a:lnTo>
                    <a:pt x="2071" y="7794"/>
                  </a:lnTo>
                  <a:lnTo>
                    <a:pt x="2509" y="8232"/>
                  </a:lnTo>
                  <a:lnTo>
                    <a:pt x="2923" y="8598"/>
                  </a:lnTo>
                  <a:lnTo>
                    <a:pt x="3337" y="8914"/>
                  </a:lnTo>
                  <a:lnTo>
                    <a:pt x="3751" y="9158"/>
                  </a:lnTo>
                  <a:lnTo>
                    <a:pt x="4141" y="9353"/>
                  </a:lnTo>
                  <a:lnTo>
                    <a:pt x="4506" y="9499"/>
                  </a:lnTo>
                  <a:lnTo>
                    <a:pt x="4823" y="9596"/>
                  </a:lnTo>
                  <a:lnTo>
                    <a:pt x="5091" y="9645"/>
                  </a:lnTo>
                  <a:lnTo>
                    <a:pt x="5091" y="9645"/>
                  </a:lnTo>
                  <a:lnTo>
                    <a:pt x="5407" y="10108"/>
                  </a:lnTo>
                  <a:lnTo>
                    <a:pt x="5748" y="10546"/>
                  </a:lnTo>
                  <a:lnTo>
                    <a:pt x="5919" y="10717"/>
                  </a:lnTo>
                  <a:lnTo>
                    <a:pt x="6113" y="10887"/>
                  </a:lnTo>
                  <a:lnTo>
                    <a:pt x="6308" y="11057"/>
                  </a:lnTo>
                  <a:lnTo>
                    <a:pt x="6527" y="11204"/>
                  </a:lnTo>
                  <a:lnTo>
                    <a:pt x="6747" y="11325"/>
                  </a:lnTo>
                  <a:lnTo>
                    <a:pt x="6966" y="11447"/>
                  </a:lnTo>
                  <a:lnTo>
                    <a:pt x="7209" y="11545"/>
                  </a:lnTo>
                  <a:lnTo>
                    <a:pt x="7453" y="11618"/>
                  </a:lnTo>
                  <a:lnTo>
                    <a:pt x="7697" y="11691"/>
                  </a:lnTo>
                  <a:lnTo>
                    <a:pt x="7964" y="11739"/>
                  </a:lnTo>
                  <a:lnTo>
                    <a:pt x="8232" y="11764"/>
                  </a:lnTo>
                  <a:lnTo>
                    <a:pt x="8500" y="11764"/>
                  </a:lnTo>
                  <a:lnTo>
                    <a:pt x="8500" y="11764"/>
                  </a:lnTo>
                  <a:lnTo>
                    <a:pt x="8768" y="11764"/>
                  </a:lnTo>
                  <a:lnTo>
                    <a:pt x="9036" y="11739"/>
                  </a:lnTo>
                  <a:lnTo>
                    <a:pt x="9304" y="11691"/>
                  </a:lnTo>
                  <a:lnTo>
                    <a:pt x="9547" y="11618"/>
                  </a:lnTo>
                  <a:lnTo>
                    <a:pt x="9791" y="11545"/>
                  </a:lnTo>
                  <a:lnTo>
                    <a:pt x="10035" y="11447"/>
                  </a:lnTo>
                  <a:lnTo>
                    <a:pt x="10254" y="11325"/>
                  </a:lnTo>
                  <a:lnTo>
                    <a:pt x="10473" y="11204"/>
                  </a:lnTo>
                  <a:lnTo>
                    <a:pt x="10692" y="11057"/>
                  </a:lnTo>
                  <a:lnTo>
                    <a:pt x="10887" y="10887"/>
                  </a:lnTo>
                  <a:lnTo>
                    <a:pt x="11082" y="10717"/>
                  </a:lnTo>
                  <a:lnTo>
                    <a:pt x="11252" y="10546"/>
                  </a:lnTo>
                  <a:lnTo>
                    <a:pt x="11593" y="10108"/>
                  </a:lnTo>
                  <a:lnTo>
                    <a:pt x="11910" y="9645"/>
                  </a:lnTo>
                  <a:lnTo>
                    <a:pt x="11910" y="9645"/>
                  </a:lnTo>
                  <a:lnTo>
                    <a:pt x="12178" y="9596"/>
                  </a:lnTo>
                  <a:lnTo>
                    <a:pt x="12494" y="9523"/>
                  </a:lnTo>
                  <a:lnTo>
                    <a:pt x="12860" y="9377"/>
                  </a:lnTo>
                  <a:lnTo>
                    <a:pt x="13249" y="9182"/>
                  </a:lnTo>
                  <a:lnTo>
                    <a:pt x="13663" y="8939"/>
                  </a:lnTo>
                  <a:lnTo>
                    <a:pt x="14077" y="8622"/>
                  </a:lnTo>
                  <a:lnTo>
                    <a:pt x="14516" y="8257"/>
                  </a:lnTo>
                  <a:lnTo>
                    <a:pt x="14930" y="7843"/>
                  </a:lnTo>
                  <a:lnTo>
                    <a:pt x="15344" y="7356"/>
                  </a:lnTo>
                  <a:lnTo>
                    <a:pt x="15539" y="7088"/>
                  </a:lnTo>
                  <a:lnTo>
                    <a:pt x="15709" y="6795"/>
                  </a:lnTo>
                  <a:lnTo>
                    <a:pt x="15904" y="6503"/>
                  </a:lnTo>
                  <a:lnTo>
                    <a:pt x="16075" y="6186"/>
                  </a:lnTo>
                  <a:lnTo>
                    <a:pt x="16221" y="5870"/>
                  </a:lnTo>
                  <a:lnTo>
                    <a:pt x="16367" y="5505"/>
                  </a:lnTo>
                  <a:lnTo>
                    <a:pt x="16513" y="5164"/>
                  </a:lnTo>
                  <a:lnTo>
                    <a:pt x="16635" y="4774"/>
                  </a:lnTo>
                  <a:lnTo>
                    <a:pt x="16732" y="4384"/>
                  </a:lnTo>
                  <a:lnTo>
                    <a:pt x="16830" y="3970"/>
                  </a:lnTo>
                  <a:lnTo>
                    <a:pt x="16903" y="3532"/>
                  </a:lnTo>
                  <a:lnTo>
                    <a:pt x="16951" y="3093"/>
                  </a:lnTo>
                  <a:lnTo>
                    <a:pt x="16976" y="2606"/>
                  </a:lnTo>
                  <a:lnTo>
                    <a:pt x="17000" y="2144"/>
                  </a:lnTo>
                  <a:lnTo>
                    <a:pt x="17000" y="2144"/>
                  </a:lnTo>
                  <a:lnTo>
                    <a:pt x="16976" y="1924"/>
                  </a:lnTo>
                  <a:lnTo>
                    <a:pt x="16903" y="1730"/>
                  </a:lnTo>
                  <a:lnTo>
                    <a:pt x="16805" y="1535"/>
                  </a:lnTo>
                  <a:lnTo>
                    <a:pt x="16683" y="1389"/>
                  </a:lnTo>
                  <a:lnTo>
                    <a:pt x="16513" y="1242"/>
                  </a:lnTo>
                  <a:lnTo>
                    <a:pt x="16343" y="1145"/>
                  </a:lnTo>
                  <a:lnTo>
                    <a:pt x="16148" y="1096"/>
                  </a:lnTo>
                  <a:lnTo>
                    <a:pt x="15928" y="1072"/>
                  </a:lnTo>
                  <a:lnTo>
                    <a:pt x="15928" y="1072"/>
                  </a:lnTo>
                  <a:close/>
                  <a:moveTo>
                    <a:pt x="1072" y="2144"/>
                  </a:moveTo>
                  <a:lnTo>
                    <a:pt x="3240" y="2144"/>
                  </a:lnTo>
                  <a:lnTo>
                    <a:pt x="3240" y="2144"/>
                  </a:lnTo>
                  <a:lnTo>
                    <a:pt x="3288" y="3118"/>
                  </a:lnTo>
                  <a:lnTo>
                    <a:pt x="3361" y="4019"/>
                  </a:lnTo>
                  <a:lnTo>
                    <a:pt x="3483" y="4823"/>
                  </a:lnTo>
                  <a:lnTo>
                    <a:pt x="3605" y="5602"/>
                  </a:lnTo>
                  <a:lnTo>
                    <a:pt x="3775" y="6333"/>
                  </a:lnTo>
                  <a:lnTo>
                    <a:pt x="3995" y="7039"/>
                  </a:lnTo>
                  <a:lnTo>
                    <a:pt x="4214" y="7745"/>
                  </a:lnTo>
                  <a:lnTo>
                    <a:pt x="4506" y="8451"/>
                  </a:lnTo>
                  <a:lnTo>
                    <a:pt x="4506" y="8451"/>
                  </a:lnTo>
                  <a:lnTo>
                    <a:pt x="4262" y="8378"/>
                  </a:lnTo>
                  <a:lnTo>
                    <a:pt x="4043" y="8281"/>
                  </a:lnTo>
                  <a:lnTo>
                    <a:pt x="3824" y="8159"/>
                  </a:lnTo>
                  <a:lnTo>
                    <a:pt x="3629" y="8037"/>
                  </a:lnTo>
                  <a:lnTo>
                    <a:pt x="3434" y="7891"/>
                  </a:lnTo>
                  <a:lnTo>
                    <a:pt x="3240" y="7745"/>
                  </a:lnTo>
                  <a:lnTo>
                    <a:pt x="2899" y="7404"/>
                  </a:lnTo>
                  <a:lnTo>
                    <a:pt x="2582" y="7015"/>
                  </a:lnTo>
                  <a:lnTo>
                    <a:pt x="2290" y="6601"/>
                  </a:lnTo>
                  <a:lnTo>
                    <a:pt x="2046" y="6186"/>
                  </a:lnTo>
                  <a:lnTo>
                    <a:pt x="1827" y="5724"/>
                  </a:lnTo>
                  <a:lnTo>
                    <a:pt x="1632" y="5237"/>
                  </a:lnTo>
                  <a:lnTo>
                    <a:pt x="1486" y="4774"/>
                  </a:lnTo>
                  <a:lnTo>
                    <a:pt x="1340" y="4287"/>
                  </a:lnTo>
                  <a:lnTo>
                    <a:pt x="1242" y="3824"/>
                  </a:lnTo>
                  <a:lnTo>
                    <a:pt x="1169" y="3361"/>
                  </a:lnTo>
                  <a:lnTo>
                    <a:pt x="1121" y="2923"/>
                  </a:lnTo>
                  <a:lnTo>
                    <a:pt x="1072" y="2509"/>
                  </a:lnTo>
                  <a:lnTo>
                    <a:pt x="1072" y="2144"/>
                  </a:lnTo>
                  <a:lnTo>
                    <a:pt x="1072" y="2144"/>
                  </a:lnTo>
                  <a:close/>
                  <a:moveTo>
                    <a:pt x="10595" y="4628"/>
                  </a:moveTo>
                  <a:lnTo>
                    <a:pt x="9718" y="5407"/>
                  </a:lnTo>
                  <a:lnTo>
                    <a:pt x="9718" y="5407"/>
                  </a:lnTo>
                  <a:lnTo>
                    <a:pt x="9669" y="5480"/>
                  </a:lnTo>
                  <a:lnTo>
                    <a:pt x="9621" y="5578"/>
                  </a:lnTo>
                  <a:lnTo>
                    <a:pt x="9596" y="5675"/>
                  </a:lnTo>
                  <a:lnTo>
                    <a:pt x="9596" y="5772"/>
                  </a:lnTo>
                  <a:lnTo>
                    <a:pt x="9864" y="6941"/>
                  </a:lnTo>
                  <a:lnTo>
                    <a:pt x="9864" y="6941"/>
                  </a:lnTo>
                  <a:lnTo>
                    <a:pt x="9864" y="7015"/>
                  </a:lnTo>
                  <a:lnTo>
                    <a:pt x="9840" y="7063"/>
                  </a:lnTo>
                  <a:lnTo>
                    <a:pt x="9791" y="7063"/>
                  </a:lnTo>
                  <a:lnTo>
                    <a:pt x="9718" y="7039"/>
                  </a:lnTo>
                  <a:lnTo>
                    <a:pt x="8695" y="6454"/>
                  </a:lnTo>
                  <a:lnTo>
                    <a:pt x="8695" y="6454"/>
                  </a:lnTo>
                  <a:lnTo>
                    <a:pt x="8598" y="6406"/>
                  </a:lnTo>
                  <a:lnTo>
                    <a:pt x="8500" y="6406"/>
                  </a:lnTo>
                  <a:lnTo>
                    <a:pt x="8403" y="6406"/>
                  </a:lnTo>
                  <a:lnTo>
                    <a:pt x="8305" y="6454"/>
                  </a:lnTo>
                  <a:lnTo>
                    <a:pt x="7282" y="7039"/>
                  </a:lnTo>
                  <a:lnTo>
                    <a:pt x="7282" y="7039"/>
                  </a:lnTo>
                  <a:lnTo>
                    <a:pt x="7209" y="7063"/>
                  </a:lnTo>
                  <a:lnTo>
                    <a:pt x="7161" y="7063"/>
                  </a:lnTo>
                  <a:lnTo>
                    <a:pt x="7136" y="7015"/>
                  </a:lnTo>
                  <a:lnTo>
                    <a:pt x="7136" y="6941"/>
                  </a:lnTo>
                  <a:lnTo>
                    <a:pt x="7404" y="5772"/>
                  </a:lnTo>
                  <a:lnTo>
                    <a:pt x="7404" y="5772"/>
                  </a:lnTo>
                  <a:lnTo>
                    <a:pt x="7404" y="5675"/>
                  </a:lnTo>
                  <a:lnTo>
                    <a:pt x="7380" y="5578"/>
                  </a:lnTo>
                  <a:lnTo>
                    <a:pt x="7331" y="5480"/>
                  </a:lnTo>
                  <a:lnTo>
                    <a:pt x="7282" y="5407"/>
                  </a:lnTo>
                  <a:lnTo>
                    <a:pt x="6406" y="4628"/>
                  </a:lnTo>
                  <a:lnTo>
                    <a:pt x="6406" y="4628"/>
                  </a:lnTo>
                  <a:lnTo>
                    <a:pt x="6357" y="4579"/>
                  </a:lnTo>
                  <a:lnTo>
                    <a:pt x="6333" y="4506"/>
                  </a:lnTo>
                  <a:lnTo>
                    <a:pt x="6381" y="4482"/>
                  </a:lnTo>
                  <a:lnTo>
                    <a:pt x="6454" y="4457"/>
                  </a:lnTo>
                  <a:lnTo>
                    <a:pt x="7623" y="4336"/>
                  </a:lnTo>
                  <a:lnTo>
                    <a:pt x="7623" y="4336"/>
                  </a:lnTo>
                  <a:lnTo>
                    <a:pt x="7721" y="4311"/>
                  </a:lnTo>
                  <a:lnTo>
                    <a:pt x="7818" y="4262"/>
                  </a:lnTo>
                  <a:lnTo>
                    <a:pt x="7891" y="4189"/>
                  </a:lnTo>
                  <a:lnTo>
                    <a:pt x="7940" y="4116"/>
                  </a:lnTo>
                  <a:lnTo>
                    <a:pt x="8403" y="3045"/>
                  </a:lnTo>
                  <a:lnTo>
                    <a:pt x="8403" y="3045"/>
                  </a:lnTo>
                  <a:lnTo>
                    <a:pt x="8452" y="2972"/>
                  </a:lnTo>
                  <a:lnTo>
                    <a:pt x="8500" y="2947"/>
                  </a:lnTo>
                  <a:lnTo>
                    <a:pt x="8549" y="2972"/>
                  </a:lnTo>
                  <a:lnTo>
                    <a:pt x="8598" y="3045"/>
                  </a:lnTo>
                  <a:lnTo>
                    <a:pt x="9060" y="4116"/>
                  </a:lnTo>
                  <a:lnTo>
                    <a:pt x="9060" y="4116"/>
                  </a:lnTo>
                  <a:lnTo>
                    <a:pt x="9109" y="4189"/>
                  </a:lnTo>
                  <a:lnTo>
                    <a:pt x="9182" y="4262"/>
                  </a:lnTo>
                  <a:lnTo>
                    <a:pt x="9280" y="4311"/>
                  </a:lnTo>
                  <a:lnTo>
                    <a:pt x="9377" y="4336"/>
                  </a:lnTo>
                  <a:lnTo>
                    <a:pt x="10546" y="4457"/>
                  </a:lnTo>
                  <a:lnTo>
                    <a:pt x="10546" y="4457"/>
                  </a:lnTo>
                  <a:lnTo>
                    <a:pt x="10619" y="4482"/>
                  </a:lnTo>
                  <a:lnTo>
                    <a:pt x="10668" y="4506"/>
                  </a:lnTo>
                  <a:lnTo>
                    <a:pt x="10643" y="4579"/>
                  </a:lnTo>
                  <a:lnTo>
                    <a:pt x="10595" y="4628"/>
                  </a:lnTo>
                  <a:lnTo>
                    <a:pt x="10595" y="4628"/>
                  </a:lnTo>
                  <a:close/>
                  <a:moveTo>
                    <a:pt x="12494" y="8451"/>
                  </a:moveTo>
                  <a:lnTo>
                    <a:pt x="12494" y="8451"/>
                  </a:lnTo>
                  <a:lnTo>
                    <a:pt x="12787" y="7745"/>
                  </a:lnTo>
                  <a:lnTo>
                    <a:pt x="13006" y="7039"/>
                  </a:lnTo>
                  <a:lnTo>
                    <a:pt x="13225" y="6333"/>
                  </a:lnTo>
                  <a:lnTo>
                    <a:pt x="13396" y="5602"/>
                  </a:lnTo>
                  <a:lnTo>
                    <a:pt x="13517" y="4823"/>
                  </a:lnTo>
                  <a:lnTo>
                    <a:pt x="13639" y="4019"/>
                  </a:lnTo>
                  <a:lnTo>
                    <a:pt x="13712" y="3118"/>
                  </a:lnTo>
                  <a:lnTo>
                    <a:pt x="13761" y="2144"/>
                  </a:lnTo>
                  <a:lnTo>
                    <a:pt x="15928" y="2144"/>
                  </a:lnTo>
                  <a:lnTo>
                    <a:pt x="15928" y="2144"/>
                  </a:lnTo>
                  <a:lnTo>
                    <a:pt x="15928" y="2509"/>
                  </a:lnTo>
                  <a:lnTo>
                    <a:pt x="15880" y="2923"/>
                  </a:lnTo>
                  <a:lnTo>
                    <a:pt x="15831" y="3361"/>
                  </a:lnTo>
                  <a:lnTo>
                    <a:pt x="15758" y="3824"/>
                  </a:lnTo>
                  <a:lnTo>
                    <a:pt x="15661" y="4287"/>
                  </a:lnTo>
                  <a:lnTo>
                    <a:pt x="15514" y="4774"/>
                  </a:lnTo>
                  <a:lnTo>
                    <a:pt x="15368" y="5237"/>
                  </a:lnTo>
                  <a:lnTo>
                    <a:pt x="15173" y="5724"/>
                  </a:lnTo>
                  <a:lnTo>
                    <a:pt x="14954" y="6186"/>
                  </a:lnTo>
                  <a:lnTo>
                    <a:pt x="14711" y="6601"/>
                  </a:lnTo>
                  <a:lnTo>
                    <a:pt x="14418" y="7015"/>
                  </a:lnTo>
                  <a:lnTo>
                    <a:pt x="14102" y="7404"/>
                  </a:lnTo>
                  <a:lnTo>
                    <a:pt x="13761" y="7745"/>
                  </a:lnTo>
                  <a:lnTo>
                    <a:pt x="13566" y="7891"/>
                  </a:lnTo>
                  <a:lnTo>
                    <a:pt x="13371" y="8037"/>
                  </a:lnTo>
                  <a:lnTo>
                    <a:pt x="13176" y="8159"/>
                  </a:lnTo>
                  <a:lnTo>
                    <a:pt x="12957" y="8281"/>
                  </a:lnTo>
                  <a:lnTo>
                    <a:pt x="12738" y="8378"/>
                  </a:lnTo>
                  <a:lnTo>
                    <a:pt x="12494" y="8451"/>
                  </a:lnTo>
                  <a:lnTo>
                    <a:pt x="12494" y="845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7" name="Google Shape;447;p40"/>
          <p:cNvGrpSpPr/>
          <p:nvPr/>
        </p:nvGrpSpPr>
        <p:grpSpPr>
          <a:xfrm>
            <a:off x="7682367" y="1492657"/>
            <a:ext cx="359272" cy="376691"/>
            <a:chOff x="5961125" y="1623900"/>
            <a:chExt cx="427450" cy="448175"/>
          </a:xfrm>
        </p:grpSpPr>
        <p:sp>
          <p:nvSpPr>
            <p:cNvPr id="448" name="Google Shape;448;p40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40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0" name="Google Shape;450;p40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1" name="Google Shape;451;p40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2" name="Google Shape;452;p40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40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40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5" name="Google Shape;455;p40"/>
          <p:cNvGrpSpPr/>
          <p:nvPr/>
        </p:nvGrpSpPr>
        <p:grpSpPr>
          <a:xfrm>
            <a:off x="8235059" y="1502386"/>
            <a:ext cx="383835" cy="363369"/>
            <a:chOff x="6618700" y="1635475"/>
            <a:chExt cx="456675" cy="432325"/>
          </a:xfrm>
        </p:grpSpPr>
        <p:sp>
          <p:nvSpPr>
            <p:cNvPr id="456" name="Google Shape;456;p40"/>
            <p:cNvSpPr/>
            <p:nvPr/>
          </p:nvSpPr>
          <p:spPr>
            <a:xfrm>
              <a:off x="6663775" y="1904000"/>
              <a:ext cx="117525" cy="163800"/>
            </a:xfrm>
            <a:custGeom>
              <a:rect b="b" l="l" r="r" t="t"/>
              <a:pathLst>
                <a:path extrusionOk="0" fill="none" h="6552" w="4701">
                  <a:moveTo>
                    <a:pt x="0" y="0"/>
                  </a:moveTo>
                  <a:lnTo>
                    <a:pt x="512" y="6016"/>
                  </a:lnTo>
                  <a:lnTo>
                    <a:pt x="512" y="6016"/>
                  </a:lnTo>
                  <a:lnTo>
                    <a:pt x="536" y="6138"/>
                  </a:lnTo>
                  <a:lnTo>
                    <a:pt x="585" y="6235"/>
                  </a:lnTo>
                  <a:lnTo>
                    <a:pt x="633" y="6332"/>
                  </a:lnTo>
                  <a:lnTo>
                    <a:pt x="706" y="6406"/>
                  </a:lnTo>
                  <a:lnTo>
                    <a:pt x="804" y="6454"/>
                  </a:lnTo>
                  <a:lnTo>
                    <a:pt x="877" y="6503"/>
                  </a:lnTo>
                  <a:lnTo>
                    <a:pt x="999" y="6552"/>
                  </a:lnTo>
                  <a:lnTo>
                    <a:pt x="1096" y="6552"/>
                  </a:lnTo>
                  <a:lnTo>
                    <a:pt x="4116" y="6552"/>
                  </a:lnTo>
                  <a:lnTo>
                    <a:pt x="4116" y="6552"/>
                  </a:lnTo>
                  <a:lnTo>
                    <a:pt x="4238" y="6527"/>
                  </a:lnTo>
                  <a:lnTo>
                    <a:pt x="4360" y="6503"/>
                  </a:lnTo>
                  <a:lnTo>
                    <a:pt x="4457" y="6430"/>
                  </a:lnTo>
                  <a:lnTo>
                    <a:pt x="4554" y="6332"/>
                  </a:lnTo>
                  <a:lnTo>
                    <a:pt x="4554" y="6332"/>
                  </a:lnTo>
                  <a:lnTo>
                    <a:pt x="4628" y="6235"/>
                  </a:lnTo>
                  <a:lnTo>
                    <a:pt x="4676" y="6113"/>
                  </a:lnTo>
                  <a:lnTo>
                    <a:pt x="4701" y="5991"/>
                  </a:lnTo>
                  <a:lnTo>
                    <a:pt x="4676" y="5845"/>
                  </a:lnTo>
                  <a:lnTo>
                    <a:pt x="3678" y="9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" name="Google Shape;457;p40"/>
            <p:cNvSpPr/>
            <p:nvPr/>
          </p:nvSpPr>
          <p:spPr>
            <a:xfrm>
              <a:off x="7046125" y="1775525"/>
              <a:ext cx="29250" cy="99275"/>
            </a:xfrm>
            <a:custGeom>
              <a:rect b="b" l="l" r="r" t="t"/>
              <a:pathLst>
                <a:path extrusionOk="0" fill="none" h="3971" w="1170">
                  <a:moveTo>
                    <a:pt x="1" y="3970"/>
                  </a:moveTo>
                  <a:lnTo>
                    <a:pt x="1" y="3970"/>
                  </a:lnTo>
                  <a:lnTo>
                    <a:pt x="245" y="3824"/>
                  </a:lnTo>
                  <a:lnTo>
                    <a:pt x="488" y="3629"/>
                  </a:lnTo>
                  <a:lnTo>
                    <a:pt x="683" y="3410"/>
                  </a:lnTo>
                  <a:lnTo>
                    <a:pt x="853" y="3166"/>
                  </a:lnTo>
                  <a:lnTo>
                    <a:pt x="1000" y="2898"/>
                  </a:lnTo>
                  <a:lnTo>
                    <a:pt x="1097" y="2606"/>
                  </a:lnTo>
                  <a:lnTo>
                    <a:pt x="1170" y="2314"/>
                  </a:lnTo>
                  <a:lnTo>
                    <a:pt x="1170" y="1997"/>
                  </a:lnTo>
                  <a:lnTo>
                    <a:pt x="1170" y="1997"/>
                  </a:lnTo>
                  <a:lnTo>
                    <a:pt x="1170" y="1681"/>
                  </a:lnTo>
                  <a:lnTo>
                    <a:pt x="1097" y="1364"/>
                  </a:lnTo>
                  <a:lnTo>
                    <a:pt x="1000" y="1096"/>
                  </a:lnTo>
                  <a:lnTo>
                    <a:pt x="853" y="828"/>
                  </a:lnTo>
                  <a:lnTo>
                    <a:pt x="683" y="585"/>
                  </a:lnTo>
                  <a:lnTo>
                    <a:pt x="488" y="366"/>
                  </a:lnTo>
                  <a:lnTo>
                    <a:pt x="245" y="171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40"/>
            <p:cNvSpPr/>
            <p:nvPr/>
          </p:nvSpPr>
          <p:spPr>
            <a:xfrm>
              <a:off x="6618700" y="1751775"/>
              <a:ext cx="96850" cy="146750"/>
            </a:xfrm>
            <a:custGeom>
              <a:rect b="b" l="l" r="r" t="t"/>
              <a:pathLst>
                <a:path extrusionOk="0" fill="none" h="5870" w="3874">
                  <a:moveTo>
                    <a:pt x="3873" y="0"/>
                  </a:moveTo>
                  <a:lnTo>
                    <a:pt x="3873" y="0"/>
                  </a:lnTo>
                  <a:lnTo>
                    <a:pt x="2704" y="0"/>
                  </a:lnTo>
                  <a:lnTo>
                    <a:pt x="1730" y="0"/>
                  </a:lnTo>
                  <a:lnTo>
                    <a:pt x="1730" y="0"/>
                  </a:lnTo>
                  <a:lnTo>
                    <a:pt x="1560" y="25"/>
                  </a:lnTo>
                  <a:lnTo>
                    <a:pt x="1413" y="49"/>
                  </a:lnTo>
                  <a:lnTo>
                    <a:pt x="1243" y="98"/>
                  </a:lnTo>
                  <a:lnTo>
                    <a:pt x="1097" y="147"/>
                  </a:lnTo>
                  <a:lnTo>
                    <a:pt x="926" y="244"/>
                  </a:lnTo>
                  <a:lnTo>
                    <a:pt x="780" y="317"/>
                  </a:lnTo>
                  <a:lnTo>
                    <a:pt x="658" y="439"/>
                  </a:lnTo>
                  <a:lnTo>
                    <a:pt x="537" y="536"/>
                  </a:lnTo>
                  <a:lnTo>
                    <a:pt x="415" y="682"/>
                  </a:lnTo>
                  <a:lnTo>
                    <a:pt x="293" y="804"/>
                  </a:lnTo>
                  <a:lnTo>
                    <a:pt x="220" y="950"/>
                  </a:lnTo>
                  <a:lnTo>
                    <a:pt x="147" y="1096"/>
                  </a:lnTo>
                  <a:lnTo>
                    <a:pt x="74" y="1267"/>
                  </a:lnTo>
                  <a:lnTo>
                    <a:pt x="25" y="1437"/>
                  </a:lnTo>
                  <a:lnTo>
                    <a:pt x="1" y="1583"/>
                  </a:lnTo>
                  <a:lnTo>
                    <a:pt x="1" y="1754"/>
                  </a:lnTo>
                  <a:lnTo>
                    <a:pt x="1" y="4092"/>
                  </a:lnTo>
                  <a:lnTo>
                    <a:pt x="1" y="4092"/>
                  </a:lnTo>
                  <a:lnTo>
                    <a:pt x="1" y="4263"/>
                  </a:lnTo>
                  <a:lnTo>
                    <a:pt x="25" y="4433"/>
                  </a:lnTo>
                  <a:lnTo>
                    <a:pt x="74" y="4579"/>
                  </a:lnTo>
                  <a:lnTo>
                    <a:pt x="147" y="4750"/>
                  </a:lnTo>
                  <a:lnTo>
                    <a:pt x="220" y="4896"/>
                  </a:lnTo>
                  <a:lnTo>
                    <a:pt x="293" y="5042"/>
                  </a:lnTo>
                  <a:lnTo>
                    <a:pt x="415" y="5188"/>
                  </a:lnTo>
                  <a:lnTo>
                    <a:pt x="537" y="5310"/>
                  </a:lnTo>
                  <a:lnTo>
                    <a:pt x="658" y="5407"/>
                  </a:lnTo>
                  <a:lnTo>
                    <a:pt x="780" y="5529"/>
                  </a:lnTo>
                  <a:lnTo>
                    <a:pt x="926" y="5626"/>
                  </a:lnTo>
                  <a:lnTo>
                    <a:pt x="1097" y="5699"/>
                  </a:lnTo>
                  <a:lnTo>
                    <a:pt x="1243" y="5748"/>
                  </a:lnTo>
                  <a:lnTo>
                    <a:pt x="1413" y="5797"/>
                  </a:lnTo>
                  <a:lnTo>
                    <a:pt x="1560" y="5821"/>
                  </a:lnTo>
                  <a:lnTo>
                    <a:pt x="1730" y="5846"/>
                  </a:lnTo>
                  <a:lnTo>
                    <a:pt x="1730" y="5846"/>
                  </a:lnTo>
                  <a:lnTo>
                    <a:pt x="2704" y="5846"/>
                  </a:lnTo>
                  <a:lnTo>
                    <a:pt x="3873" y="587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" name="Google Shape;459;p40"/>
            <p:cNvSpPr/>
            <p:nvPr/>
          </p:nvSpPr>
          <p:spPr>
            <a:xfrm>
              <a:off x="6721600" y="1660450"/>
              <a:ext cx="278900" cy="329425"/>
            </a:xfrm>
            <a:custGeom>
              <a:rect b="b" l="l" r="r" t="t"/>
              <a:pathLst>
                <a:path extrusionOk="0" fill="none" h="13177" w="11156">
                  <a:moveTo>
                    <a:pt x="11155" y="0"/>
                  </a:moveTo>
                  <a:lnTo>
                    <a:pt x="11155" y="0"/>
                  </a:lnTo>
                  <a:lnTo>
                    <a:pt x="10766" y="317"/>
                  </a:lnTo>
                  <a:lnTo>
                    <a:pt x="10352" y="609"/>
                  </a:lnTo>
                  <a:lnTo>
                    <a:pt x="9938" y="901"/>
                  </a:lnTo>
                  <a:lnTo>
                    <a:pt x="9524" y="1169"/>
                  </a:lnTo>
                  <a:lnTo>
                    <a:pt x="9085" y="1413"/>
                  </a:lnTo>
                  <a:lnTo>
                    <a:pt x="8671" y="1632"/>
                  </a:lnTo>
                  <a:lnTo>
                    <a:pt x="7843" y="2046"/>
                  </a:lnTo>
                  <a:lnTo>
                    <a:pt x="7015" y="2387"/>
                  </a:lnTo>
                  <a:lnTo>
                    <a:pt x="6211" y="2679"/>
                  </a:lnTo>
                  <a:lnTo>
                    <a:pt x="5456" y="2898"/>
                  </a:lnTo>
                  <a:lnTo>
                    <a:pt x="4774" y="3093"/>
                  </a:lnTo>
                  <a:lnTo>
                    <a:pt x="4774" y="3093"/>
                  </a:lnTo>
                  <a:lnTo>
                    <a:pt x="4239" y="3215"/>
                  </a:lnTo>
                  <a:lnTo>
                    <a:pt x="3678" y="3312"/>
                  </a:lnTo>
                  <a:lnTo>
                    <a:pt x="3070" y="3410"/>
                  </a:lnTo>
                  <a:lnTo>
                    <a:pt x="2461" y="3459"/>
                  </a:lnTo>
                  <a:lnTo>
                    <a:pt x="1219" y="3580"/>
                  </a:lnTo>
                  <a:lnTo>
                    <a:pt x="1" y="3629"/>
                  </a:lnTo>
                  <a:lnTo>
                    <a:pt x="1" y="9523"/>
                  </a:lnTo>
                  <a:lnTo>
                    <a:pt x="1" y="9523"/>
                  </a:lnTo>
                  <a:lnTo>
                    <a:pt x="1219" y="9596"/>
                  </a:lnTo>
                  <a:lnTo>
                    <a:pt x="2461" y="9693"/>
                  </a:lnTo>
                  <a:lnTo>
                    <a:pt x="3070" y="9767"/>
                  </a:lnTo>
                  <a:lnTo>
                    <a:pt x="3678" y="9840"/>
                  </a:lnTo>
                  <a:lnTo>
                    <a:pt x="4239" y="9937"/>
                  </a:lnTo>
                  <a:lnTo>
                    <a:pt x="4774" y="10059"/>
                  </a:lnTo>
                  <a:lnTo>
                    <a:pt x="4774" y="10059"/>
                  </a:lnTo>
                  <a:lnTo>
                    <a:pt x="5456" y="10254"/>
                  </a:lnTo>
                  <a:lnTo>
                    <a:pt x="6211" y="10497"/>
                  </a:lnTo>
                  <a:lnTo>
                    <a:pt x="7015" y="10765"/>
                  </a:lnTo>
                  <a:lnTo>
                    <a:pt x="7843" y="11130"/>
                  </a:lnTo>
                  <a:lnTo>
                    <a:pt x="8671" y="11520"/>
                  </a:lnTo>
                  <a:lnTo>
                    <a:pt x="9085" y="11764"/>
                  </a:lnTo>
                  <a:lnTo>
                    <a:pt x="9524" y="12007"/>
                  </a:lnTo>
                  <a:lnTo>
                    <a:pt x="9938" y="12251"/>
                  </a:lnTo>
                  <a:lnTo>
                    <a:pt x="10352" y="12543"/>
                  </a:lnTo>
                  <a:lnTo>
                    <a:pt x="10766" y="12835"/>
                  </a:lnTo>
                  <a:lnTo>
                    <a:pt x="11155" y="1317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40"/>
            <p:cNvSpPr/>
            <p:nvPr/>
          </p:nvSpPr>
          <p:spPr>
            <a:xfrm>
              <a:off x="7006550" y="1635475"/>
              <a:ext cx="34750" cy="378750"/>
            </a:xfrm>
            <a:custGeom>
              <a:rect b="b" l="l" r="r" t="t"/>
              <a:pathLst>
                <a:path extrusionOk="0" fill="none" h="15150" w="1390">
                  <a:moveTo>
                    <a:pt x="1024" y="49"/>
                  </a:moveTo>
                  <a:lnTo>
                    <a:pt x="1024" y="49"/>
                  </a:lnTo>
                  <a:lnTo>
                    <a:pt x="902" y="1"/>
                  </a:lnTo>
                  <a:lnTo>
                    <a:pt x="805" y="1"/>
                  </a:lnTo>
                  <a:lnTo>
                    <a:pt x="805" y="1"/>
                  </a:lnTo>
                  <a:lnTo>
                    <a:pt x="683" y="1"/>
                  </a:lnTo>
                  <a:lnTo>
                    <a:pt x="585" y="49"/>
                  </a:lnTo>
                  <a:lnTo>
                    <a:pt x="464" y="98"/>
                  </a:lnTo>
                  <a:lnTo>
                    <a:pt x="391" y="171"/>
                  </a:lnTo>
                  <a:lnTo>
                    <a:pt x="391" y="171"/>
                  </a:lnTo>
                  <a:lnTo>
                    <a:pt x="1" y="536"/>
                  </a:lnTo>
                  <a:lnTo>
                    <a:pt x="1" y="14638"/>
                  </a:lnTo>
                  <a:lnTo>
                    <a:pt x="1" y="14638"/>
                  </a:lnTo>
                  <a:lnTo>
                    <a:pt x="391" y="14979"/>
                  </a:lnTo>
                  <a:lnTo>
                    <a:pt x="391" y="14979"/>
                  </a:lnTo>
                  <a:lnTo>
                    <a:pt x="464" y="15052"/>
                  </a:lnTo>
                  <a:lnTo>
                    <a:pt x="585" y="15101"/>
                  </a:lnTo>
                  <a:lnTo>
                    <a:pt x="683" y="15149"/>
                  </a:lnTo>
                  <a:lnTo>
                    <a:pt x="805" y="15149"/>
                  </a:lnTo>
                  <a:lnTo>
                    <a:pt x="805" y="15149"/>
                  </a:lnTo>
                  <a:lnTo>
                    <a:pt x="902" y="15149"/>
                  </a:lnTo>
                  <a:lnTo>
                    <a:pt x="1024" y="15101"/>
                  </a:lnTo>
                  <a:lnTo>
                    <a:pt x="1024" y="15101"/>
                  </a:lnTo>
                  <a:lnTo>
                    <a:pt x="1170" y="15028"/>
                  </a:lnTo>
                  <a:lnTo>
                    <a:pt x="1292" y="14906"/>
                  </a:lnTo>
                  <a:lnTo>
                    <a:pt x="1365" y="14735"/>
                  </a:lnTo>
                  <a:lnTo>
                    <a:pt x="1389" y="14565"/>
                  </a:lnTo>
                  <a:lnTo>
                    <a:pt x="1389" y="585"/>
                  </a:lnTo>
                  <a:lnTo>
                    <a:pt x="1389" y="585"/>
                  </a:lnTo>
                  <a:lnTo>
                    <a:pt x="1365" y="415"/>
                  </a:lnTo>
                  <a:lnTo>
                    <a:pt x="1292" y="269"/>
                  </a:lnTo>
                  <a:lnTo>
                    <a:pt x="1170" y="122"/>
                  </a:lnTo>
                  <a:lnTo>
                    <a:pt x="1024" y="49"/>
                  </a:lnTo>
                  <a:lnTo>
                    <a:pt x="1024" y="4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1" name="Google Shape;461;p40"/>
          <p:cNvGrpSpPr/>
          <p:nvPr/>
        </p:nvGrpSpPr>
        <p:grpSpPr>
          <a:xfrm>
            <a:off x="3190147" y="2085798"/>
            <a:ext cx="304009" cy="326513"/>
            <a:chOff x="616425" y="2329600"/>
            <a:chExt cx="361700" cy="388475"/>
          </a:xfrm>
        </p:grpSpPr>
        <p:sp>
          <p:nvSpPr>
            <p:cNvPr id="462" name="Google Shape;462;p40"/>
            <p:cNvSpPr/>
            <p:nvPr/>
          </p:nvSpPr>
          <p:spPr>
            <a:xfrm>
              <a:off x="616425" y="2329600"/>
              <a:ext cx="361700" cy="388475"/>
            </a:xfrm>
            <a:custGeom>
              <a:rect b="b" l="l" r="r" t="t"/>
              <a:pathLst>
                <a:path extrusionOk="0" fill="none" h="15539" w="14468">
                  <a:moveTo>
                    <a:pt x="14273" y="13030"/>
                  </a:moveTo>
                  <a:lnTo>
                    <a:pt x="9621" y="6479"/>
                  </a:lnTo>
                  <a:lnTo>
                    <a:pt x="9621" y="2338"/>
                  </a:lnTo>
                  <a:lnTo>
                    <a:pt x="10303" y="1656"/>
                  </a:lnTo>
                  <a:lnTo>
                    <a:pt x="10303" y="1656"/>
                  </a:lnTo>
                  <a:lnTo>
                    <a:pt x="10400" y="1559"/>
                  </a:lnTo>
                  <a:lnTo>
                    <a:pt x="10474" y="1437"/>
                  </a:lnTo>
                  <a:lnTo>
                    <a:pt x="10522" y="1291"/>
                  </a:lnTo>
                  <a:lnTo>
                    <a:pt x="10571" y="1169"/>
                  </a:lnTo>
                  <a:lnTo>
                    <a:pt x="10571" y="1023"/>
                  </a:lnTo>
                  <a:lnTo>
                    <a:pt x="10571" y="877"/>
                  </a:lnTo>
                  <a:lnTo>
                    <a:pt x="10547" y="731"/>
                  </a:lnTo>
                  <a:lnTo>
                    <a:pt x="10498" y="609"/>
                  </a:lnTo>
                  <a:lnTo>
                    <a:pt x="10498" y="609"/>
                  </a:lnTo>
                  <a:lnTo>
                    <a:pt x="10449" y="463"/>
                  </a:lnTo>
                  <a:lnTo>
                    <a:pt x="10352" y="366"/>
                  </a:lnTo>
                  <a:lnTo>
                    <a:pt x="10254" y="244"/>
                  </a:lnTo>
                  <a:lnTo>
                    <a:pt x="10157" y="171"/>
                  </a:lnTo>
                  <a:lnTo>
                    <a:pt x="10035" y="98"/>
                  </a:lnTo>
                  <a:lnTo>
                    <a:pt x="9889" y="49"/>
                  </a:lnTo>
                  <a:lnTo>
                    <a:pt x="9767" y="25"/>
                  </a:lnTo>
                  <a:lnTo>
                    <a:pt x="9621" y="0"/>
                  </a:lnTo>
                  <a:lnTo>
                    <a:pt x="4848" y="0"/>
                  </a:lnTo>
                  <a:lnTo>
                    <a:pt x="4848" y="0"/>
                  </a:lnTo>
                  <a:lnTo>
                    <a:pt x="4701" y="25"/>
                  </a:lnTo>
                  <a:lnTo>
                    <a:pt x="4580" y="49"/>
                  </a:lnTo>
                  <a:lnTo>
                    <a:pt x="4433" y="98"/>
                  </a:lnTo>
                  <a:lnTo>
                    <a:pt x="4312" y="171"/>
                  </a:lnTo>
                  <a:lnTo>
                    <a:pt x="4214" y="244"/>
                  </a:lnTo>
                  <a:lnTo>
                    <a:pt x="4117" y="366"/>
                  </a:lnTo>
                  <a:lnTo>
                    <a:pt x="4019" y="463"/>
                  </a:lnTo>
                  <a:lnTo>
                    <a:pt x="3971" y="609"/>
                  </a:lnTo>
                  <a:lnTo>
                    <a:pt x="3971" y="609"/>
                  </a:lnTo>
                  <a:lnTo>
                    <a:pt x="3922" y="731"/>
                  </a:lnTo>
                  <a:lnTo>
                    <a:pt x="3898" y="877"/>
                  </a:lnTo>
                  <a:lnTo>
                    <a:pt x="3898" y="1023"/>
                  </a:lnTo>
                  <a:lnTo>
                    <a:pt x="3898" y="1169"/>
                  </a:lnTo>
                  <a:lnTo>
                    <a:pt x="3946" y="1291"/>
                  </a:lnTo>
                  <a:lnTo>
                    <a:pt x="3995" y="1437"/>
                  </a:lnTo>
                  <a:lnTo>
                    <a:pt x="4068" y="1559"/>
                  </a:lnTo>
                  <a:lnTo>
                    <a:pt x="4166" y="1656"/>
                  </a:lnTo>
                  <a:lnTo>
                    <a:pt x="4848" y="2338"/>
                  </a:lnTo>
                  <a:lnTo>
                    <a:pt x="4848" y="6479"/>
                  </a:lnTo>
                  <a:lnTo>
                    <a:pt x="196" y="13030"/>
                  </a:lnTo>
                  <a:lnTo>
                    <a:pt x="196" y="13030"/>
                  </a:lnTo>
                  <a:lnTo>
                    <a:pt x="123" y="13152"/>
                  </a:lnTo>
                  <a:lnTo>
                    <a:pt x="50" y="13274"/>
                  </a:lnTo>
                  <a:lnTo>
                    <a:pt x="25" y="13395"/>
                  </a:lnTo>
                  <a:lnTo>
                    <a:pt x="1" y="13517"/>
                  </a:lnTo>
                  <a:lnTo>
                    <a:pt x="1" y="13639"/>
                  </a:lnTo>
                  <a:lnTo>
                    <a:pt x="25" y="13785"/>
                  </a:lnTo>
                  <a:lnTo>
                    <a:pt x="50" y="13907"/>
                  </a:lnTo>
                  <a:lnTo>
                    <a:pt x="98" y="14029"/>
                  </a:lnTo>
                  <a:lnTo>
                    <a:pt x="585" y="15003"/>
                  </a:lnTo>
                  <a:lnTo>
                    <a:pt x="585" y="15003"/>
                  </a:lnTo>
                  <a:lnTo>
                    <a:pt x="658" y="15125"/>
                  </a:lnTo>
                  <a:lnTo>
                    <a:pt x="756" y="15222"/>
                  </a:lnTo>
                  <a:lnTo>
                    <a:pt x="829" y="15320"/>
                  </a:lnTo>
                  <a:lnTo>
                    <a:pt x="951" y="15393"/>
                  </a:lnTo>
                  <a:lnTo>
                    <a:pt x="1073" y="15441"/>
                  </a:lnTo>
                  <a:lnTo>
                    <a:pt x="1194" y="15490"/>
                  </a:lnTo>
                  <a:lnTo>
                    <a:pt x="1316" y="15539"/>
                  </a:lnTo>
                  <a:lnTo>
                    <a:pt x="1462" y="15539"/>
                  </a:lnTo>
                  <a:lnTo>
                    <a:pt x="13006" y="15539"/>
                  </a:lnTo>
                  <a:lnTo>
                    <a:pt x="13006" y="15539"/>
                  </a:lnTo>
                  <a:lnTo>
                    <a:pt x="13153" y="15539"/>
                  </a:lnTo>
                  <a:lnTo>
                    <a:pt x="13274" y="15490"/>
                  </a:lnTo>
                  <a:lnTo>
                    <a:pt x="13396" y="15441"/>
                  </a:lnTo>
                  <a:lnTo>
                    <a:pt x="13518" y="15393"/>
                  </a:lnTo>
                  <a:lnTo>
                    <a:pt x="13640" y="15320"/>
                  </a:lnTo>
                  <a:lnTo>
                    <a:pt x="13713" y="15222"/>
                  </a:lnTo>
                  <a:lnTo>
                    <a:pt x="13810" y="15125"/>
                  </a:lnTo>
                  <a:lnTo>
                    <a:pt x="13883" y="15003"/>
                  </a:lnTo>
                  <a:lnTo>
                    <a:pt x="14370" y="14029"/>
                  </a:lnTo>
                  <a:lnTo>
                    <a:pt x="14370" y="14029"/>
                  </a:lnTo>
                  <a:lnTo>
                    <a:pt x="14419" y="13907"/>
                  </a:lnTo>
                  <a:lnTo>
                    <a:pt x="14443" y="13785"/>
                  </a:lnTo>
                  <a:lnTo>
                    <a:pt x="14468" y="13639"/>
                  </a:lnTo>
                  <a:lnTo>
                    <a:pt x="14468" y="13517"/>
                  </a:lnTo>
                  <a:lnTo>
                    <a:pt x="14443" y="13395"/>
                  </a:lnTo>
                  <a:lnTo>
                    <a:pt x="14419" y="13274"/>
                  </a:lnTo>
                  <a:lnTo>
                    <a:pt x="14346" y="13152"/>
                  </a:lnTo>
                  <a:lnTo>
                    <a:pt x="14273" y="13030"/>
                  </a:lnTo>
                  <a:lnTo>
                    <a:pt x="14273" y="1303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" name="Google Shape;463;p40"/>
            <p:cNvSpPr/>
            <p:nvPr/>
          </p:nvSpPr>
          <p:spPr>
            <a:xfrm>
              <a:off x="704725" y="2545750"/>
              <a:ext cx="185125" cy="25"/>
            </a:xfrm>
            <a:custGeom>
              <a:rect b="b" l="l" r="r" t="t"/>
              <a:pathLst>
                <a:path extrusionOk="0" fill="none" h="1" w="7405">
                  <a:moveTo>
                    <a:pt x="7404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4" name="Google Shape;464;p40"/>
            <p:cNvSpPr/>
            <p:nvPr/>
          </p:nvSpPr>
          <p:spPr>
            <a:xfrm>
              <a:off x="811875" y="2626125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1" y="633"/>
                  </a:moveTo>
                  <a:lnTo>
                    <a:pt x="1" y="633"/>
                  </a:lnTo>
                  <a:lnTo>
                    <a:pt x="25" y="487"/>
                  </a:lnTo>
                  <a:lnTo>
                    <a:pt x="50" y="390"/>
                  </a:lnTo>
                  <a:lnTo>
                    <a:pt x="98" y="268"/>
                  </a:lnTo>
                  <a:lnTo>
                    <a:pt x="171" y="171"/>
                  </a:lnTo>
                  <a:lnTo>
                    <a:pt x="269" y="98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634" y="0"/>
                  </a:lnTo>
                  <a:lnTo>
                    <a:pt x="634" y="0"/>
                  </a:lnTo>
                  <a:lnTo>
                    <a:pt x="756" y="24"/>
                  </a:lnTo>
                  <a:lnTo>
                    <a:pt x="853" y="49"/>
                  </a:lnTo>
                  <a:lnTo>
                    <a:pt x="975" y="98"/>
                  </a:lnTo>
                  <a:lnTo>
                    <a:pt x="1072" y="171"/>
                  </a:lnTo>
                  <a:lnTo>
                    <a:pt x="1146" y="268"/>
                  </a:lnTo>
                  <a:lnTo>
                    <a:pt x="1194" y="390"/>
                  </a:lnTo>
                  <a:lnTo>
                    <a:pt x="1243" y="487"/>
                  </a:lnTo>
                  <a:lnTo>
                    <a:pt x="1243" y="633"/>
                  </a:lnTo>
                  <a:lnTo>
                    <a:pt x="1243" y="633"/>
                  </a:lnTo>
                  <a:lnTo>
                    <a:pt x="1243" y="755"/>
                  </a:lnTo>
                  <a:lnTo>
                    <a:pt x="1194" y="853"/>
                  </a:lnTo>
                  <a:lnTo>
                    <a:pt x="1146" y="974"/>
                  </a:lnTo>
                  <a:lnTo>
                    <a:pt x="1072" y="1072"/>
                  </a:lnTo>
                  <a:lnTo>
                    <a:pt x="975" y="1145"/>
                  </a:lnTo>
                  <a:lnTo>
                    <a:pt x="853" y="1194"/>
                  </a:lnTo>
                  <a:lnTo>
                    <a:pt x="756" y="1242"/>
                  </a:lnTo>
                  <a:lnTo>
                    <a:pt x="634" y="1242"/>
                  </a:lnTo>
                  <a:lnTo>
                    <a:pt x="634" y="1242"/>
                  </a:lnTo>
                  <a:lnTo>
                    <a:pt x="488" y="1242"/>
                  </a:lnTo>
                  <a:lnTo>
                    <a:pt x="390" y="1194"/>
                  </a:lnTo>
                  <a:lnTo>
                    <a:pt x="269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50" y="853"/>
                  </a:lnTo>
                  <a:lnTo>
                    <a:pt x="25" y="755"/>
                  </a:lnTo>
                  <a:lnTo>
                    <a:pt x="1" y="633"/>
                  </a:lnTo>
                  <a:lnTo>
                    <a:pt x="1" y="63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" name="Google Shape;465;p40"/>
            <p:cNvSpPr/>
            <p:nvPr/>
          </p:nvSpPr>
          <p:spPr>
            <a:xfrm>
              <a:off x="751000" y="2568275"/>
              <a:ext cx="54200" cy="53600"/>
            </a:xfrm>
            <a:custGeom>
              <a:rect b="b" l="l" r="r" t="t"/>
              <a:pathLst>
                <a:path extrusionOk="0" fill="none" h="2144" w="2168">
                  <a:moveTo>
                    <a:pt x="1096" y="2144"/>
                  </a:moveTo>
                  <a:lnTo>
                    <a:pt x="1096" y="2144"/>
                  </a:lnTo>
                  <a:lnTo>
                    <a:pt x="877" y="2119"/>
                  </a:lnTo>
                  <a:lnTo>
                    <a:pt x="658" y="2071"/>
                  </a:lnTo>
                  <a:lnTo>
                    <a:pt x="487" y="1973"/>
                  </a:lnTo>
                  <a:lnTo>
                    <a:pt x="317" y="1827"/>
                  </a:lnTo>
                  <a:lnTo>
                    <a:pt x="195" y="1681"/>
                  </a:lnTo>
                  <a:lnTo>
                    <a:pt x="98" y="1486"/>
                  </a:lnTo>
                  <a:lnTo>
                    <a:pt x="25" y="1291"/>
                  </a:lnTo>
                  <a:lnTo>
                    <a:pt x="0" y="1072"/>
                  </a:lnTo>
                  <a:lnTo>
                    <a:pt x="0" y="1072"/>
                  </a:lnTo>
                  <a:lnTo>
                    <a:pt x="25" y="853"/>
                  </a:lnTo>
                  <a:lnTo>
                    <a:pt x="98" y="658"/>
                  </a:lnTo>
                  <a:lnTo>
                    <a:pt x="195" y="463"/>
                  </a:lnTo>
                  <a:lnTo>
                    <a:pt x="317" y="317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77" y="0"/>
                  </a:lnTo>
                  <a:lnTo>
                    <a:pt x="1096" y="0"/>
                  </a:lnTo>
                  <a:lnTo>
                    <a:pt x="1096" y="0"/>
                  </a:lnTo>
                  <a:lnTo>
                    <a:pt x="1315" y="0"/>
                  </a:lnTo>
                  <a:lnTo>
                    <a:pt x="1510" y="73"/>
                  </a:lnTo>
                  <a:lnTo>
                    <a:pt x="1681" y="171"/>
                  </a:lnTo>
                  <a:lnTo>
                    <a:pt x="1851" y="317"/>
                  </a:lnTo>
                  <a:lnTo>
                    <a:pt x="1973" y="463"/>
                  </a:lnTo>
                  <a:lnTo>
                    <a:pt x="2070" y="658"/>
                  </a:lnTo>
                  <a:lnTo>
                    <a:pt x="2144" y="853"/>
                  </a:lnTo>
                  <a:lnTo>
                    <a:pt x="2168" y="1072"/>
                  </a:lnTo>
                  <a:lnTo>
                    <a:pt x="2168" y="1072"/>
                  </a:lnTo>
                  <a:lnTo>
                    <a:pt x="2144" y="1291"/>
                  </a:lnTo>
                  <a:lnTo>
                    <a:pt x="2070" y="1486"/>
                  </a:lnTo>
                  <a:lnTo>
                    <a:pt x="1973" y="1681"/>
                  </a:lnTo>
                  <a:lnTo>
                    <a:pt x="1851" y="1827"/>
                  </a:lnTo>
                  <a:lnTo>
                    <a:pt x="1681" y="1973"/>
                  </a:lnTo>
                  <a:lnTo>
                    <a:pt x="1510" y="2071"/>
                  </a:lnTo>
                  <a:lnTo>
                    <a:pt x="1315" y="2119"/>
                  </a:lnTo>
                  <a:lnTo>
                    <a:pt x="1096" y="2144"/>
                  </a:lnTo>
                  <a:lnTo>
                    <a:pt x="1096" y="214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6" name="Google Shape;466;p40"/>
            <p:cNvSpPr/>
            <p:nvPr/>
          </p:nvSpPr>
          <p:spPr>
            <a:xfrm>
              <a:off x="769875" y="2662650"/>
              <a:ext cx="23775" cy="23775"/>
            </a:xfrm>
            <a:custGeom>
              <a:rect b="b" l="l" r="r" t="t"/>
              <a:pathLst>
                <a:path extrusionOk="0" fill="none" h="951" w="951">
                  <a:moveTo>
                    <a:pt x="0" y="463"/>
                  </a:moveTo>
                  <a:lnTo>
                    <a:pt x="0" y="463"/>
                  </a:lnTo>
                  <a:lnTo>
                    <a:pt x="0" y="366"/>
                  </a:lnTo>
                  <a:lnTo>
                    <a:pt x="25" y="293"/>
                  </a:lnTo>
                  <a:lnTo>
                    <a:pt x="73" y="195"/>
                  </a:lnTo>
                  <a:lnTo>
                    <a:pt x="146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7" y="0"/>
                  </a:lnTo>
                  <a:lnTo>
                    <a:pt x="487" y="0"/>
                  </a:lnTo>
                  <a:lnTo>
                    <a:pt x="585" y="0"/>
                  </a:lnTo>
                  <a:lnTo>
                    <a:pt x="658" y="25"/>
                  </a:lnTo>
                  <a:lnTo>
                    <a:pt x="755" y="73"/>
                  </a:lnTo>
                  <a:lnTo>
                    <a:pt x="828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0" y="366"/>
                  </a:lnTo>
                  <a:lnTo>
                    <a:pt x="950" y="463"/>
                  </a:lnTo>
                  <a:lnTo>
                    <a:pt x="950" y="463"/>
                  </a:lnTo>
                  <a:lnTo>
                    <a:pt x="950" y="561"/>
                  </a:lnTo>
                  <a:lnTo>
                    <a:pt x="926" y="658"/>
                  </a:lnTo>
                  <a:lnTo>
                    <a:pt x="877" y="755"/>
                  </a:lnTo>
                  <a:lnTo>
                    <a:pt x="828" y="804"/>
                  </a:lnTo>
                  <a:lnTo>
                    <a:pt x="755" y="877"/>
                  </a:lnTo>
                  <a:lnTo>
                    <a:pt x="658" y="926"/>
                  </a:lnTo>
                  <a:lnTo>
                    <a:pt x="585" y="950"/>
                  </a:lnTo>
                  <a:lnTo>
                    <a:pt x="487" y="950"/>
                  </a:lnTo>
                  <a:lnTo>
                    <a:pt x="487" y="950"/>
                  </a:lnTo>
                  <a:lnTo>
                    <a:pt x="390" y="950"/>
                  </a:lnTo>
                  <a:lnTo>
                    <a:pt x="293" y="926"/>
                  </a:lnTo>
                  <a:lnTo>
                    <a:pt x="220" y="877"/>
                  </a:lnTo>
                  <a:lnTo>
                    <a:pt x="146" y="804"/>
                  </a:lnTo>
                  <a:lnTo>
                    <a:pt x="73" y="755"/>
                  </a:lnTo>
                  <a:lnTo>
                    <a:pt x="25" y="658"/>
                  </a:lnTo>
                  <a:lnTo>
                    <a:pt x="0" y="561"/>
                  </a:lnTo>
                  <a:lnTo>
                    <a:pt x="0" y="463"/>
                  </a:lnTo>
                  <a:lnTo>
                    <a:pt x="0" y="4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7" name="Google Shape;467;p40"/>
            <p:cNvSpPr/>
            <p:nvPr/>
          </p:nvSpPr>
          <p:spPr>
            <a:xfrm>
              <a:off x="799700" y="2503125"/>
              <a:ext cx="24375" cy="23775"/>
            </a:xfrm>
            <a:custGeom>
              <a:rect b="b" l="l" r="r" t="t"/>
              <a:pathLst>
                <a:path extrusionOk="0" fill="none" h="951" w="975">
                  <a:moveTo>
                    <a:pt x="1" y="463"/>
                  </a:moveTo>
                  <a:lnTo>
                    <a:pt x="1" y="463"/>
                  </a:lnTo>
                  <a:lnTo>
                    <a:pt x="25" y="366"/>
                  </a:lnTo>
                  <a:lnTo>
                    <a:pt x="49" y="293"/>
                  </a:lnTo>
                  <a:lnTo>
                    <a:pt x="98" y="195"/>
                  </a:lnTo>
                  <a:lnTo>
                    <a:pt x="147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585" y="0"/>
                  </a:lnTo>
                  <a:lnTo>
                    <a:pt x="683" y="25"/>
                  </a:lnTo>
                  <a:lnTo>
                    <a:pt x="756" y="73"/>
                  </a:lnTo>
                  <a:lnTo>
                    <a:pt x="829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1" y="366"/>
                  </a:lnTo>
                  <a:lnTo>
                    <a:pt x="975" y="463"/>
                  </a:lnTo>
                  <a:lnTo>
                    <a:pt x="975" y="463"/>
                  </a:lnTo>
                  <a:lnTo>
                    <a:pt x="951" y="561"/>
                  </a:lnTo>
                  <a:lnTo>
                    <a:pt x="926" y="658"/>
                  </a:lnTo>
                  <a:lnTo>
                    <a:pt x="877" y="731"/>
                  </a:lnTo>
                  <a:lnTo>
                    <a:pt x="829" y="804"/>
                  </a:lnTo>
                  <a:lnTo>
                    <a:pt x="756" y="877"/>
                  </a:lnTo>
                  <a:lnTo>
                    <a:pt x="683" y="902"/>
                  </a:lnTo>
                  <a:lnTo>
                    <a:pt x="585" y="950"/>
                  </a:lnTo>
                  <a:lnTo>
                    <a:pt x="488" y="950"/>
                  </a:lnTo>
                  <a:lnTo>
                    <a:pt x="488" y="950"/>
                  </a:lnTo>
                  <a:lnTo>
                    <a:pt x="390" y="950"/>
                  </a:lnTo>
                  <a:lnTo>
                    <a:pt x="293" y="902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31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1" y="463"/>
                  </a:lnTo>
                  <a:lnTo>
                    <a:pt x="1" y="46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40"/>
            <p:cNvSpPr/>
            <p:nvPr/>
          </p:nvSpPr>
          <p:spPr>
            <a:xfrm>
              <a:off x="766825" y="2388050"/>
              <a:ext cx="60925" cy="25"/>
            </a:xfrm>
            <a:custGeom>
              <a:rect b="b" l="l" r="r" t="t"/>
              <a:pathLst>
                <a:path extrusionOk="0" fill="none" h="1" w="2437">
                  <a:moveTo>
                    <a:pt x="2436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9" name="Google Shape;469;p40"/>
            <p:cNvSpPr/>
            <p:nvPr/>
          </p:nvSpPr>
          <p:spPr>
            <a:xfrm>
              <a:off x="769875" y="2456250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0" y="633"/>
                  </a:moveTo>
                  <a:lnTo>
                    <a:pt x="0" y="633"/>
                  </a:lnTo>
                  <a:lnTo>
                    <a:pt x="0" y="512"/>
                  </a:lnTo>
                  <a:lnTo>
                    <a:pt x="49" y="390"/>
                  </a:lnTo>
                  <a:lnTo>
                    <a:pt x="98" y="268"/>
                  </a:lnTo>
                  <a:lnTo>
                    <a:pt x="171" y="195"/>
                  </a:lnTo>
                  <a:lnTo>
                    <a:pt x="268" y="122"/>
                  </a:lnTo>
                  <a:lnTo>
                    <a:pt x="366" y="49"/>
                  </a:lnTo>
                  <a:lnTo>
                    <a:pt x="487" y="24"/>
                  </a:lnTo>
                  <a:lnTo>
                    <a:pt x="609" y="0"/>
                  </a:lnTo>
                  <a:lnTo>
                    <a:pt x="609" y="0"/>
                  </a:lnTo>
                  <a:lnTo>
                    <a:pt x="731" y="24"/>
                  </a:lnTo>
                  <a:lnTo>
                    <a:pt x="853" y="49"/>
                  </a:lnTo>
                  <a:lnTo>
                    <a:pt x="975" y="122"/>
                  </a:lnTo>
                  <a:lnTo>
                    <a:pt x="1048" y="195"/>
                  </a:lnTo>
                  <a:lnTo>
                    <a:pt x="1145" y="268"/>
                  </a:lnTo>
                  <a:lnTo>
                    <a:pt x="1194" y="390"/>
                  </a:lnTo>
                  <a:lnTo>
                    <a:pt x="1218" y="512"/>
                  </a:lnTo>
                  <a:lnTo>
                    <a:pt x="1242" y="633"/>
                  </a:lnTo>
                  <a:lnTo>
                    <a:pt x="1242" y="633"/>
                  </a:lnTo>
                  <a:lnTo>
                    <a:pt x="1218" y="755"/>
                  </a:lnTo>
                  <a:lnTo>
                    <a:pt x="1194" y="877"/>
                  </a:lnTo>
                  <a:lnTo>
                    <a:pt x="1145" y="974"/>
                  </a:lnTo>
                  <a:lnTo>
                    <a:pt x="1048" y="1072"/>
                  </a:lnTo>
                  <a:lnTo>
                    <a:pt x="975" y="1145"/>
                  </a:lnTo>
                  <a:lnTo>
                    <a:pt x="853" y="1193"/>
                  </a:lnTo>
                  <a:lnTo>
                    <a:pt x="731" y="1242"/>
                  </a:lnTo>
                  <a:lnTo>
                    <a:pt x="609" y="1242"/>
                  </a:lnTo>
                  <a:lnTo>
                    <a:pt x="609" y="1242"/>
                  </a:lnTo>
                  <a:lnTo>
                    <a:pt x="487" y="1242"/>
                  </a:lnTo>
                  <a:lnTo>
                    <a:pt x="366" y="1193"/>
                  </a:lnTo>
                  <a:lnTo>
                    <a:pt x="268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49" y="877"/>
                  </a:lnTo>
                  <a:lnTo>
                    <a:pt x="0" y="755"/>
                  </a:lnTo>
                  <a:lnTo>
                    <a:pt x="0" y="633"/>
                  </a:lnTo>
                  <a:lnTo>
                    <a:pt x="0" y="63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0" name="Google Shape;470;p40"/>
          <p:cNvGrpSpPr/>
          <p:nvPr/>
        </p:nvGrpSpPr>
        <p:grpSpPr>
          <a:xfrm>
            <a:off x="3746957" y="2088866"/>
            <a:ext cx="320378" cy="320378"/>
            <a:chOff x="1278900" y="2333250"/>
            <a:chExt cx="381175" cy="381175"/>
          </a:xfrm>
        </p:grpSpPr>
        <p:sp>
          <p:nvSpPr>
            <p:cNvPr id="471" name="Google Shape;471;p40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40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3" name="Google Shape;473;p40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4" name="Google Shape;474;p40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5" name="Google Shape;475;p40"/>
          <p:cNvGrpSpPr/>
          <p:nvPr/>
        </p:nvGrpSpPr>
        <p:grpSpPr>
          <a:xfrm>
            <a:off x="4311920" y="2088866"/>
            <a:ext cx="320399" cy="320378"/>
            <a:chOff x="1951075" y="2333250"/>
            <a:chExt cx="381200" cy="381175"/>
          </a:xfrm>
        </p:grpSpPr>
        <p:sp>
          <p:nvSpPr>
            <p:cNvPr id="476" name="Google Shape;476;p40"/>
            <p:cNvSpPr/>
            <p:nvPr/>
          </p:nvSpPr>
          <p:spPr>
            <a:xfrm>
              <a:off x="1951075" y="2333250"/>
              <a:ext cx="381200" cy="381175"/>
            </a:xfrm>
            <a:custGeom>
              <a:rect b="b" l="l" r="r" t="t"/>
              <a:pathLst>
                <a:path extrusionOk="0" fill="none" h="15247" w="15248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5" y="49"/>
                  </a:lnTo>
                  <a:lnTo>
                    <a:pt x="6455" y="98"/>
                  </a:lnTo>
                  <a:lnTo>
                    <a:pt x="6090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70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2" y="2241"/>
                  </a:lnTo>
                  <a:lnTo>
                    <a:pt x="1974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4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50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50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4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4" y="12738"/>
                  </a:lnTo>
                  <a:lnTo>
                    <a:pt x="2242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70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90" y="15100"/>
                  </a:lnTo>
                  <a:lnTo>
                    <a:pt x="6455" y="15149"/>
                  </a:lnTo>
                  <a:lnTo>
                    <a:pt x="6845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1" y="13517"/>
                  </a:lnTo>
                  <a:lnTo>
                    <a:pt x="12739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2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4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4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2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9" y="1973"/>
                  </a:lnTo>
                  <a:lnTo>
                    <a:pt x="12471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40"/>
            <p:cNvSpPr/>
            <p:nvPr/>
          </p:nvSpPr>
          <p:spPr>
            <a:xfrm>
              <a:off x="21976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8" name="Google Shape;478;p40"/>
            <p:cNvSpPr/>
            <p:nvPr/>
          </p:nvSpPr>
          <p:spPr>
            <a:xfrm>
              <a:off x="20418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9" name="Google Shape;479;p40"/>
            <p:cNvSpPr/>
            <p:nvPr/>
          </p:nvSpPr>
          <p:spPr>
            <a:xfrm>
              <a:off x="2041800" y="2584100"/>
              <a:ext cx="199750" cy="41425"/>
            </a:xfrm>
            <a:custGeom>
              <a:rect b="b" l="l" r="r" t="t"/>
              <a:pathLst>
                <a:path extrusionOk="0" fill="none" h="1657" w="7990">
                  <a:moveTo>
                    <a:pt x="1" y="1657"/>
                  </a:moveTo>
                  <a:lnTo>
                    <a:pt x="1" y="1657"/>
                  </a:lnTo>
                  <a:lnTo>
                    <a:pt x="415" y="1291"/>
                  </a:lnTo>
                  <a:lnTo>
                    <a:pt x="853" y="950"/>
                  </a:lnTo>
                  <a:lnTo>
                    <a:pt x="1340" y="683"/>
                  </a:lnTo>
                  <a:lnTo>
                    <a:pt x="1827" y="439"/>
                  </a:lnTo>
                  <a:lnTo>
                    <a:pt x="2363" y="244"/>
                  </a:lnTo>
                  <a:lnTo>
                    <a:pt x="2875" y="122"/>
                  </a:lnTo>
                  <a:lnTo>
                    <a:pt x="3435" y="49"/>
                  </a:lnTo>
                  <a:lnTo>
                    <a:pt x="3995" y="1"/>
                  </a:lnTo>
                  <a:lnTo>
                    <a:pt x="3995" y="1"/>
                  </a:lnTo>
                  <a:lnTo>
                    <a:pt x="4555" y="49"/>
                  </a:lnTo>
                  <a:lnTo>
                    <a:pt x="5115" y="122"/>
                  </a:lnTo>
                  <a:lnTo>
                    <a:pt x="5627" y="244"/>
                  </a:lnTo>
                  <a:lnTo>
                    <a:pt x="6163" y="439"/>
                  </a:lnTo>
                  <a:lnTo>
                    <a:pt x="6650" y="683"/>
                  </a:lnTo>
                  <a:lnTo>
                    <a:pt x="7137" y="950"/>
                  </a:lnTo>
                  <a:lnTo>
                    <a:pt x="7575" y="1291"/>
                  </a:lnTo>
                  <a:lnTo>
                    <a:pt x="7989" y="165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0" name="Google Shape;480;p40"/>
          <p:cNvGrpSpPr/>
          <p:nvPr/>
        </p:nvGrpSpPr>
        <p:grpSpPr>
          <a:xfrm>
            <a:off x="4876904" y="2088866"/>
            <a:ext cx="320378" cy="320378"/>
            <a:chOff x="2623275" y="2333250"/>
            <a:chExt cx="381175" cy="381175"/>
          </a:xfrm>
        </p:grpSpPr>
        <p:sp>
          <p:nvSpPr>
            <p:cNvPr id="481" name="Google Shape;481;p40"/>
            <p:cNvSpPr/>
            <p:nvPr/>
          </p:nvSpPr>
          <p:spPr>
            <a:xfrm>
              <a:off x="2623275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4" y="49"/>
                  </a:lnTo>
                  <a:lnTo>
                    <a:pt x="6455" y="98"/>
                  </a:lnTo>
                  <a:lnTo>
                    <a:pt x="6089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3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49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49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3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89" y="15100"/>
                  </a:lnTo>
                  <a:lnTo>
                    <a:pt x="6455" y="15149"/>
                  </a:lnTo>
                  <a:lnTo>
                    <a:pt x="6844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1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3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3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1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40"/>
            <p:cNvSpPr/>
            <p:nvPr/>
          </p:nvSpPr>
          <p:spPr>
            <a:xfrm>
              <a:off x="28698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4" y="171"/>
                  </a:lnTo>
                  <a:lnTo>
                    <a:pt x="1510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0" y="1632"/>
                  </a:lnTo>
                  <a:lnTo>
                    <a:pt x="1364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0" y="950"/>
                  </a:lnTo>
                  <a:lnTo>
                    <a:pt x="0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40"/>
            <p:cNvSpPr/>
            <p:nvPr/>
          </p:nvSpPr>
          <p:spPr>
            <a:xfrm>
              <a:off x="27140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1900"/>
                  </a:move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4" name="Google Shape;484;p40"/>
            <p:cNvSpPr/>
            <p:nvPr/>
          </p:nvSpPr>
          <p:spPr>
            <a:xfrm>
              <a:off x="2810200" y="2595675"/>
              <a:ext cx="99875" cy="31075"/>
            </a:xfrm>
            <a:custGeom>
              <a:rect b="b" l="l" r="r" t="t"/>
              <a:pathLst>
                <a:path extrusionOk="0" fill="none" h="1243" w="3995">
                  <a:moveTo>
                    <a:pt x="1" y="1242"/>
                  </a:moveTo>
                  <a:lnTo>
                    <a:pt x="399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5" name="Google Shape;485;p40"/>
          <p:cNvGrpSpPr/>
          <p:nvPr/>
        </p:nvGrpSpPr>
        <p:grpSpPr>
          <a:xfrm>
            <a:off x="5516609" y="2033603"/>
            <a:ext cx="170937" cy="426827"/>
            <a:chOff x="3384375" y="2267500"/>
            <a:chExt cx="203375" cy="507825"/>
          </a:xfrm>
        </p:grpSpPr>
        <p:sp>
          <p:nvSpPr>
            <p:cNvPr id="486" name="Google Shape;486;p40"/>
            <p:cNvSpPr/>
            <p:nvPr/>
          </p:nvSpPr>
          <p:spPr>
            <a:xfrm>
              <a:off x="3384375" y="2373425"/>
              <a:ext cx="203375" cy="401900"/>
            </a:xfrm>
            <a:custGeom>
              <a:rect b="b" l="l" r="r" t="t"/>
              <a:pathLst>
                <a:path extrusionOk="0" fill="none" h="16076" w="8135">
                  <a:moveTo>
                    <a:pt x="4896" y="1"/>
                  </a:moveTo>
                  <a:lnTo>
                    <a:pt x="4896" y="1"/>
                  </a:lnTo>
                  <a:lnTo>
                    <a:pt x="4701" y="74"/>
                  </a:lnTo>
                  <a:lnTo>
                    <a:pt x="4506" y="147"/>
                  </a:lnTo>
                  <a:lnTo>
                    <a:pt x="4287" y="196"/>
                  </a:lnTo>
                  <a:lnTo>
                    <a:pt x="4068" y="196"/>
                  </a:lnTo>
                  <a:lnTo>
                    <a:pt x="4068" y="196"/>
                  </a:lnTo>
                  <a:lnTo>
                    <a:pt x="3848" y="196"/>
                  </a:lnTo>
                  <a:lnTo>
                    <a:pt x="3654" y="147"/>
                  </a:lnTo>
                  <a:lnTo>
                    <a:pt x="3434" y="98"/>
                  </a:lnTo>
                  <a:lnTo>
                    <a:pt x="3240" y="1"/>
                  </a:lnTo>
                  <a:lnTo>
                    <a:pt x="3240" y="1"/>
                  </a:lnTo>
                  <a:lnTo>
                    <a:pt x="2996" y="50"/>
                  </a:lnTo>
                  <a:lnTo>
                    <a:pt x="2777" y="98"/>
                  </a:lnTo>
                  <a:lnTo>
                    <a:pt x="2558" y="171"/>
                  </a:lnTo>
                  <a:lnTo>
                    <a:pt x="2363" y="269"/>
                  </a:lnTo>
                  <a:lnTo>
                    <a:pt x="2168" y="366"/>
                  </a:lnTo>
                  <a:lnTo>
                    <a:pt x="1973" y="464"/>
                  </a:lnTo>
                  <a:lnTo>
                    <a:pt x="1803" y="585"/>
                  </a:lnTo>
                  <a:lnTo>
                    <a:pt x="1632" y="731"/>
                  </a:lnTo>
                  <a:lnTo>
                    <a:pt x="1486" y="878"/>
                  </a:lnTo>
                  <a:lnTo>
                    <a:pt x="1340" y="1024"/>
                  </a:lnTo>
                  <a:lnTo>
                    <a:pt x="1072" y="1365"/>
                  </a:lnTo>
                  <a:lnTo>
                    <a:pt x="853" y="1779"/>
                  </a:lnTo>
                  <a:lnTo>
                    <a:pt x="658" y="2193"/>
                  </a:lnTo>
                  <a:lnTo>
                    <a:pt x="488" y="2680"/>
                  </a:lnTo>
                  <a:lnTo>
                    <a:pt x="341" y="3167"/>
                  </a:lnTo>
                  <a:lnTo>
                    <a:pt x="244" y="3727"/>
                  </a:lnTo>
                  <a:lnTo>
                    <a:pt x="147" y="4287"/>
                  </a:lnTo>
                  <a:lnTo>
                    <a:pt x="73" y="4896"/>
                  </a:lnTo>
                  <a:lnTo>
                    <a:pt x="49" y="5529"/>
                  </a:lnTo>
                  <a:lnTo>
                    <a:pt x="25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5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5"/>
                  </a:lnTo>
                  <a:lnTo>
                    <a:pt x="268" y="7502"/>
                  </a:lnTo>
                  <a:lnTo>
                    <a:pt x="390" y="7575"/>
                  </a:lnTo>
                  <a:lnTo>
                    <a:pt x="512" y="7624"/>
                  </a:lnTo>
                  <a:lnTo>
                    <a:pt x="658" y="7648"/>
                  </a:lnTo>
                  <a:lnTo>
                    <a:pt x="658" y="7648"/>
                  </a:lnTo>
                  <a:lnTo>
                    <a:pt x="804" y="7624"/>
                  </a:lnTo>
                  <a:lnTo>
                    <a:pt x="926" y="7575"/>
                  </a:lnTo>
                  <a:lnTo>
                    <a:pt x="1048" y="7502"/>
                  </a:lnTo>
                  <a:lnTo>
                    <a:pt x="1145" y="7405"/>
                  </a:lnTo>
                  <a:lnTo>
                    <a:pt x="1218" y="7307"/>
                  </a:lnTo>
                  <a:lnTo>
                    <a:pt x="1267" y="7161"/>
                  </a:lnTo>
                  <a:lnTo>
                    <a:pt x="1291" y="7015"/>
                  </a:lnTo>
                  <a:lnTo>
                    <a:pt x="1316" y="6869"/>
                  </a:lnTo>
                  <a:lnTo>
                    <a:pt x="1316" y="6869"/>
                  </a:lnTo>
                  <a:lnTo>
                    <a:pt x="1340" y="6260"/>
                  </a:lnTo>
                  <a:lnTo>
                    <a:pt x="1413" y="5554"/>
                  </a:lnTo>
                  <a:lnTo>
                    <a:pt x="1510" y="4847"/>
                  </a:lnTo>
                  <a:lnTo>
                    <a:pt x="1632" y="4141"/>
                  </a:lnTo>
                  <a:lnTo>
                    <a:pt x="1754" y="3532"/>
                  </a:lnTo>
                  <a:lnTo>
                    <a:pt x="1876" y="3021"/>
                  </a:lnTo>
                  <a:lnTo>
                    <a:pt x="1998" y="2680"/>
                  </a:lnTo>
                  <a:lnTo>
                    <a:pt x="2046" y="2607"/>
                  </a:lnTo>
                  <a:lnTo>
                    <a:pt x="2095" y="2582"/>
                  </a:lnTo>
                  <a:lnTo>
                    <a:pt x="2095" y="2582"/>
                  </a:lnTo>
                  <a:lnTo>
                    <a:pt x="2095" y="2631"/>
                  </a:lnTo>
                  <a:lnTo>
                    <a:pt x="2119" y="2729"/>
                  </a:lnTo>
                  <a:lnTo>
                    <a:pt x="2119" y="3143"/>
                  </a:lnTo>
                  <a:lnTo>
                    <a:pt x="2071" y="4555"/>
                  </a:lnTo>
                  <a:lnTo>
                    <a:pt x="1949" y="6577"/>
                  </a:lnTo>
                  <a:lnTo>
                    <a:pt x="1827" y="8842"/>
                  </a:lnTo>
                  <a:lnTo>
                    <a:pt x="1535" y="13128"/>
                  </a:lnTo>
                  <a:lnTo>
                    <a:pt x="1389" y="15077"/>
                  </a:lnTo>
                  <a:lnTo>
                    <a:pt x="1389" y="15077"/>
                  </a:lnTo>
                  <a:lnTo>
                    <a:pt x="1389" y="15247"/>
                  </a:lnTo>
                  <a:lnTo>
                    <a:pt x="1413" y="15418"/>
                  </a:lnTo>
                  <a:lnTo>
                    <a:pt x="1462" y="15564"/>
                  </a:lnTo>
                  <a:lnTo>
                    <a:pt x="1559" y="15710"/>
                  </a:lnTo>
                  <a:lnTo>
                    <a:pt x="1657" y="15856"/>
                  </a:lnTo>
                  <a:lnTo>
                    <a:pt x="1778" y="15953"/>
                  </a:lnTo>
                  <a:lnTo>
                    <a:pt x="1924" y="16026"/>
                  </a:lnTo>
                  <a:lnTo>
                    <a:pt x="2095" y="16075"/>
                  </a:lnTo>
                  <a:lnTo>
                    <a:pt x="2095" y="16075"/>
                  </a:lnTo>
                  <a:lnTo>
                    <a:pt x="2217" y="16075"/>
                  </a:lnTo>
                  <a:lnTo>
                    <a:pt x="2217" y="16075"/>
                  </a:lnTo>
                  <a:lnTo>
                    <a:pt x="2387" y="16075"/>
                  </a:lnTo>
                  <a:lnTo>
                    <a:pt x="2509" y="16026"/>
                  </a:lnTo>
                  <a:lnTo>
                    <a:pt x="2655" y="15953"/>
                  </a:lnTo>
                  <a:lnTo>
                    <a:pt x="2777" y="15880"/>
                  </a:lnTo>
                  <a:lnTo>
                    <a:pt x="2874" y="15758"/>
                  </a:lnTo>
                  <a:lnTo>
                    <a:pt x="2947" y="15637"/>
                  </a:lnTo>
                  <a:lnTo>
                    <a:pt x="3020" y="15491"/>
                  </a:lnTo>
                  <a:lnTo>
                    <a:pt x="3045" y="15344"/>
                  </a:lnTo>
                  <a:lnTo>
                    <a:pt x="3702" y="8525"/>
                  </a:lnTo>
                  <a:lnTo>
                    <a:pt x="3702" y="8525"/>
                  </a:lnTo>
                  <a:lnTo>
                    <a:pt x="3727" y="8452"/>
                  </a:lnTo>
                  <a:lnTo>
                    <a:pt x="3775" y="8330"/>
                  </a:lnTo>
                  <a:lnTo>
                    <a:pt x="3824" y="8282"/>
                  </a:lnTo>
                  <a:lnTo>
                    <a:pt x="3873" y="8208"/>
                  </a:lnTo>
                  <a:lnTo>
                    <a:pt x="3970" y="8184"/>
                  </a:lnTo>
                  <a:lnTo>
                    <a:pt x="4068" y="8160"/>
                  </a:lnTo>
                  <a:lnTo>
                    <a:pt x="4068" y="8160"/>
                  </a:lnTo>
                  <a:lnTo>
                    <a:pt x="4165" y="8184"/>
                  </a:lnTo>
                  <a:lnTo>
                    <a:pt x="4263" y="8208"/>
                  </a:lnTo>
                  <a:lnTo>
                    <a:pt x="4311" y="8282"/>
                  </a:lnTo>
                  <a:lnTo>
                    <a:pt x="4360" y="8330"/>
                  </a:lnTo>
                  <a:lnTo>
                    <a:pt x="4409" y="8452"/>
                  </a:lnTo>
                  <a:lnTo>
                    <a:pt x="4433" y="8525"/>
                  </a:lnTo>
                  <a:lnTo>
                    <a:pt x="5091" y="15344"/>
                  </a:lnTo>
                  <a:lnTo>
                    <a:pt x="5091" y="15344"/>
                  </a:lnTo>
                  <a:lnTo>
                    <a:pt x="5115" y="15491"/>
                  </a:lnTo>
                  <a:lnTo>
                    <a:pt x="5188" y="15637"/>
                  </a:lnTo>
                  <a:lnTo>
                    <a:pt x="5261" y="15758"/>
                  </a:lnTo>
                  <a:lnTo>
                    <a:pt x="5358" y="15880"/>
                  </a:lnTo>
                  <a:lnTo>
                    <a:pt x="5480" y="15953"/>
                  </a:lnTo>
                  <a:lnTo>
                    <a:pt x="5626" y="16026"/>
                  </a:lnTo>
                  <a:lnTo>
                    <a:pt x="5748" y="16075"/>
                  </a:lnTo>
                  <a:lnTo>
                    <a:pt x="5919" y="16075"/>
                  </a:lnTo>
                  <a:lnTo>
                    <a:pt x="5919" y="16075"/>
                  </a:lnTo>
                  <a:lnTo>
                    <a:pt x="6040" y="16075"/>
                  </a:lnTo>
                  <a:lnTo>
                    <a:pt x="6040" y="16075"/>
                  </a:lnTo>
                  <a:lnTo>
                    <a:pt x="6211" y="16026"/>
                  </a:lnTo>
                  <a:lnTo>
                    <a:pt x="6357" y="15953"/>
                  </a:lnTo>
                  <a:lnTo>
                    <a:pt x="6479" y="15856"/>
                  </a:lnTo>
                  <a:lnTo>
                    <a:pt x="6576" y="15710"/>
                  </a:lnTo>
                  <a:lnTo>
                    <a:pt x="6674" y="15564"/>
                  </a:lnTo>
                  <a:lnTo>
                    <a:pt x="6722" y="15418"/>
                  </a:lnTo>
                  <a:lnTo>
                    <a:pt x="6747" y="15247"/>
                  </a:lnTo>
                  <a:lnTo>
                    <a:pt x="6747" y="15077"/>
                  </a:lnTo>
                  <a:lnTo>
                    <a:pt x="6747" y="15077"/>
                  </a:lnTo>
                  <a:lnTo>
                    <a:pt x="6601" y="13128"/>
                  </a:lnTo>
                  <a:lnTo>
                    <a:pt x="6333" y="8890"/>
                  </a:lnTo>
                  <a:lnTo>
                    <a:pt x="6187" y="6601"/>
                  </a:lnTo>
                  <a:lnTo>
                    <a:pt x="6089" y="4604"/>
                  </a:lnTo>
                  <a:lnTo>
                    <a:pt x="6040" y="3167"/>
                  </a:lnTo>
                  <a:lnTo>
                    <a:pt x="6040" y="2753"/>
                  </a:lnTo>
                  <a:lnTo>
                    <a:pt x="6040" y="2582"/>
                  </a:lnTo>
                  <a:lnTo>
                    <a:pt x="6040" y="2582"/>
                  </a:lnTo>
                  <a:lnTo>
                    <a:pt x="6065" y="2582"/>
                  </a:lnTo>
                  <a:lnTo>
                    <a:pt x="6089" y="2582"/>
                  </a:lnTo>
                  <a:lnTo>
                    <a:pt x="6138" y="2680"/>
                  </a:lnTo>
                  <a:lnTo>
                    <a:pt x="6235" y="2996"/>
                  </a:lnTo>
                  <a:lnTo>
                    <a:pt x="6381" y="3484"/>
                  </a:lnTo>
                  <a:lnTo>
                    <a:pt x="6503" y="4117"/>
                  </a:lnTo>
                  <a:lnTo>
                    <a:pt x="6625" y="4823"/>
                  </a:lnTo>
                  <a:lnTo>
                    <a:pt x="6722" y="5554"/>
                  </a:lnTo>
                  <a:lnTo>
                    <a:pt x="6795" y="6260"/>
                  </a:lnTo>
                  <a:lnTo>
                    <a:pt x="6820" y="6869"/>
                  </a:lnTo>
                  <a:lnTo>
                    <a:pt x="6820" y="6869"/>
                  </a:lnTo>
                  <a:lnTo>
                    <a:pt x="6844" y="7015"/>
                  </a:lnTo>
                  <a:lnTo>
                    <a:pt x="6869" y="7161"/>
                  </a:lnTo>
                  <a:lnTo>
                    <a:pt x="6917" y="7307"/>
                  </a:lnTo>
                  <a:lnTo>
                    <a:pt x="6990" y="7405"/>
                  </a:lnTo>
                  <a:lnTo>
                    <a:pt x="7088" y="7502"/>
                  </a:lnTo>
                  <a:lnTo>
                    <a:pt x="7209" y="7575"/>
                  </a:lnTo>
                  <a:lnTo>
                    <a:pt x="7331" y="7624"/>
                  </a:lnTo>
                  <a:lnTo>
                    <a:pt x="7477" y="7648"/>
                  </a:lnTo>
                  <a:lnTo>
                    <a:pt x="7477" y="7648"/>
                  </a:lnTo>
                  <a:lnTo>
                    <a:pt x="7624" y="7624"/>
                  </a:lnTo>
                  <a:lnTo>
                    <a:pt x="7745" y="7575"/>
                  </a:lnTo>
                  <a:lnTo>
                    <a:pt x="7867" y="7502"/>
                  </a:lnTo>
                  <a:lnTo>
                    <a:pt x="7964" y="7405"/>
                  </a:lnTo>
                  <a:lnTo>
                    <a:pt x="8038" y="7307"/>
                  </a:lnTo>
                  <a:lnTo>
                    <a:pt x="8086" y="7161"/>
                  </a:lnTo>
                  <a:lnTo>
                    <a:pt x="8111" y="7015"/>
                  </a:lnTo>
                  <a:lnTo>
                    <a:pt x="8135" y="6869"/>
                  </a:lnTo>
                  <a:lnTo>
                    <a:pt x="8135" y="6869"/>
                  </a:lnTo>
                  <a:lnTo>
                    <a:pt x="8111" y="5505"/>
                  </a:lnTo>
                  <a:lnTo>
                    <a:pt x="8086" y="4872"/>
                  </a:lnTo>
                  <a:lnTo>
                    <a:pt x="8038" y="4287"/>
                  </a:lnTo>
                  <a:lnTo>
                    <a:pt x="7964" y="3703"/>
                  </a:lnTo>
                  <a:lnTo>
                    <a:pt x="7867" y="3167"/>
                  </a:lnTo>
                  <a:lnTo>
                    <a:pt x="7745" y="2656"/>
                  </a:lnTo>
                  <a:lnTo>
                    <a:pt x="7599" y="2168"/>
                  </a:lnTo>
                  <a:lnTo>
                    <a:pt x="7404" y="1754"/>
                  </a:lnTo>
                  <a:lnTo>
                    <a:pt x="7185" y="1365"/>
                  </a:lnTo>
                  <a:lnTo>
                    <a:pt x="7063" y="1170"/>
                  </a:lnTo>
                  <a:lnTo>
                    <a:pt x="6917" y="999"/>
                  </a:lnTo>
                  <a:lnTo>
                    <a:pt x="6771" y="853"/>
                  </a:lnTo>
                  <a:lnTo>
                    <a:pt x="6625" y="707"/>
                  </a:lnTo>
                  <a:lnTo>
                    <a:pt x="6454" y="561"/>
                  </a:lnTo>
                  <a:lnTo>
                    <a:pt x="6260" y="439"/>
                  </a:lnTo>
                  <a:lnTo>
                    <a:pt x="6065" y="342"/>
                  </a:lnTo>
                  <a:lnTo>
                    <a:pt x="5870" y="244"/>
                  </a:lnTo>
                  <a:lnTo>
                    <a:pt x="5651" y="171"/>
                  </a:lnTo>
                  <a:lnTo>
                    <a:pt x="5407" y="98"/>
                  </a:lnTo>
                  <a:lnTo>
                    <a:pt x="5164" y="50"/>
                  </a:lnTo>
                  <a:lnTo>
                    <a:pt x="4896" y="1"/>
                  </a:lnTo>
                  <a:lnTo>
                    <a:pt x="4896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7" name="Google Shape;487;p40"/>
            <p:cNvSpPr/>
            <p:nvPr/>
          </p:nvSpPr>
          <p:spPr>
            <a:xfrm>
              <a:off x="3443425" y="2267500"/>
              <a:ext cx="85275" cy="93775"/>
            </a:xfrm>
            <a:custGeom>
              <a:rect b="b" l="l" r="r" t="t"/>
              <a:pathLst>
                <a:path extrusionOk="0" fill="none" h="3751" w="3411">
                  <a:moveTo>
                    <a:pt x="1" y="1705"/>
                  </a:moveTo>
                  <a:lnTo>
                    <a:pt x="1" y="1705"/>
                  </a:lnTo>
                  <a:lnTo>
                    <a:pt x="1" y="1510"/>
                  </a:lnTo>
                  <a:lnTo>
                    <a:pt x="25" y="1315"/>
                  </a:lnTo>
                  <a:lnTo>
                    <a:pt x="74" y="1145"/>
                  </a:lnTo>
                  <a:lnTo>
                    <a:pt x="123" y="999"/>
                  </a:lnTo>
                  <a:lnTo>
                    <a:pt x="196" y="852"/>
                  </a:lnTo>
                  <a:lnTo>
                    <a:pt x="293" y="706"/>
                  </a:lnTo>
                  <a:lnTo>
                    <a:pt x="391" y="585"/>
                  </a:lnTo>
                  <a:lnTo>
                    <a:pt x="488" y="463"/>
                  </a:lnTo>
                  <a:lnTo>
                    <a:pt x="610" y="341"/>
                  </a:lnTo>
                  <a:lnTo>
                    <a:pt x="756" y="268"/>
                  </a:lnTo>
                  <a:lnTo>
                    <a:pt x="902" y="171"/>
                  </a:lnTo>
                  <a:lnTo>
                    <a:pt x="1048" y="122"/>
                  </a:lnTo>
                  <a:lnTo>
                    <a:pt x="1194" y="49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876" y="0"/>
                  </a:lnTo>
                  <a:lnTo>
                    <a:pt x="2047" y="24"/>
                  </a:lnTo>
                  <a:lnTo>
                    <a:pt x="2217" y="49"/>
                  </a:lnTo>
                  <a:lnTo>
                    <a:pt x="2363" y="122"/>
                  </a:lnTo>
                  <a:lnTo>
                    <a:pt x="2509" y="171"/>
                  </a:lnTo>
                  <a:lnTo>
                    <a:pt x="2656" y="268"/>
                  </a:lnTo>
                  <a:lnTo>
                    <a:pt x="2802" y="341"/>
                  </a:lnTo>
                  <a:lnTo>
                    <a:pt x="2923" y="463"/>
                  </a:lnTo>
                  <a:lnTo>
                    <a:pt x="3021" y="585"/>
                  </a:lnTo>
                  <a:lnTo>
                    <a:pt x="3118" y="706"/>
                  </a:lnTo>
                  <a:lnTo>
                    <a:pt x="3216" y="852"/>
                  </a:lnTo>
                  <a:lnTo>
                    <a:pt x="3289" y="999"/>
                  </a:lnTo>
                  <a:lnTo>
                    <a:pt x="3337" y="1145"/>
                  </a:lnTo>
                  <a:lnTo>
                    <a:pt x="3386" y="1315"/>
                  </a:lnTo>
                  <a:lnTo>
                    <a:pt x="3411" y="1510"/>
                  </a:lnTo>
                  <a:lnTo>
                    <a:pt x="3411" y="1705"/>
                  </a:lnTo>
                  <a:lnTo>
                    <a:pt x="3411" y="1705"/>
                  </a:lnTo>
                  <a:lnTo>
                    <a:pt x="3411" y="1900"/>
                  </a:lnTo>
                  <a:lnTo>
                    <a:pt x="3386" y="2095"/>
                  </a:lnTo>
                  <a:lnTo>
                    <a:pt x="3337" y="2265"/>
                  </a:lnTo>
                  <a:lnTo>
                    <a:pt x="3289" y="2460"/>
                  </a:lnTo>
                  <a:lnTo>
                    <a:pt x="3216" y="2630"/>
                  </a:lnTo>
                  <a:lnTo>
                    <a:pt x="3118" y="2801"/>
                  </a:lnTo>
                  <a:lnTo>
                    <a:pt x="3021" y="2971"/>
                  </a:lnTo>
                  <a:lnTo>
                    <a:pt x="2923" y="3117"/>
                  </a:lnTo>
                  <a:lnTo>
                    <a:pt x="2802" y="3264"/>
                  </a:lnTo>
                  <a:lnTo>
                    <a:pt x="2656" y="3385"/>
                  </a:lnTo>
                  <a:lnTo>
                    <a:pt x="2509" y="3483"/>
                  </a:lnTo>
                  <a:lnTo>
                    <a:pt x="2363" y="3580"/>
                  </a:lnTo>
                  <a:lnTo>
                    <a:pt x="2217" y="3653"/>
                  </a:lnTo>
                  <a:lnTo>
                    <a:pt x="2047" y="3702"/>
                  </a:lnTo>
                  <a:lnTo>
                    <a:pt x="1876" y="3751"/>
                  </a:lnTo>
                  <a:lnTo>
                    <a:pt x="1706" y="3751"/>
                  </a:lnTo>
                  <a:lnTo>
                    <a:pt x="1706" y="3751"/>
                  </a:lnTo>
                  <a:lnTo>
                    <a:pt x="1535" y="3751"/>
                  </a:lnTo>
                  <a:lnTo>
                    <a:pt x="1365" y="3702"/>
                  </a:lnTo>
                  <a:lnTo>
                    <a:pt x="1194" y="3653"/>
                  </a:lnTo>
                  <a:lnTo>
                    <a:pt x="1048" y="3580"/>
                  </a:lnTo>
                  <a:lnTo>
                    <a:pt x="902" y="3483"/>
                  </a:lnTo>
                  <a:lnTo>
                    <a:pt x="756" y="3385"/>
                  </a:lnTo>
                  <a:lnTo>
                    <a:pt x="610" y="3264"/>
                  </a:lnTo>
                  <a:lnTo>
                    <a:pt x="488" y="3117"/>
                  </a:lnTo>
                  <a:lnTo>
                    <a:pt x="391" y="2971"/>
                  </a:lnTo>
                  <a:lnTo>
                    <a:pt x="293" y="2801"/>
                  </a:lnTo>
                  <a:lnTo>
                    <a:pt x="196" y="2630"/>
                  </a:lnTo>
                  <a:lnTo>
                    <a:pt x="123" y="2460"/>
                  </a:lnTo>
                  <a:lnTo>
                    <a:pt x="74" y="2265"/>
                  </a:lnTo>
                  <a:lnTo>
                    <a:pt x="25" y="2095"/>
                  </a:lnTo>
                  <a:lnTo>
                    <a:pt x="1" y="1900"/>
                  </a:lnTo>
                  <a:lnTo>
                    <a:pt x="1" y="1705"/>
                  </a:lnTo>
                  <a:lnTo>
                    <a:pt x="1" y="170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88" name="Google Shape;488;p40"/>
          <p:cNvGrpSpPr/>
          <p:nvPr/>
        </p:nvGrpSpPr>
        <p:grpSpPr>
          <a:xfrm>
            <a:off x="6661916" y="2087836"/>
            <a:ext cx="140237" cy="318339"/>
            <a:chOff x="4747025" y="2332025"/>
            <a:chExt cx="166850" cy="378750"/>
          </a:xfrm>
        </p:grpSpPr>
        <p:sp>
          <p:nvSpPr>
            <p:cNvPr id="489" name="Google Shape;489;p40"/>
            <p:cNvSpPr/>
            <p:nvPr/>
          </p:nvSpPr>
          <p:spPr>
            <a:xfrm>
              <a:off x="4747025" y="2427025"/>
              <a:ext cx="166850" cy="283750"/>
            </a:xfrm>
            <a:custGeom>
              <a:rect b="b" l="l" r="r" t="t"/>
              <a:pathLst>
                <a:path extrusionOk="0" fill="none" h="11350" w="6674">
                  <a:moveTo>
                    <a:pt x="4019" y="0"/>
                  </a:moveTo>
                  <a:lnTo>
                    <a:pt x="4019" y="0"/>
                  </a:lnTo>
                  <a:lnTo>
                    <a:pt x="3873" y="73"/>
                  </a:lnTo>
                  <a:lnTo>
                    <a:pt x="3703" y="122"/>
                  </a:lnTo>
                  <a:lnTo>
                    <a:pt x="3508" y="171"/>
                  </a:lnTo>
                  <a:lnTo>
                    <a:pt x="3337" y="171"/>
                  </a:lnTo>
                  <a:lnTo>
                    <a:pt x="3337" y="171"/>
                  </a:lnTo>
                  <a:lnTo>
                    <a:pt x="3167" y="171"/>
                  </a:lnTo>
                  <a:lnTo>
                    <a:pt x="2996" y="146"/>
                  </a:lnTo>
                  <a:lnTo>
                    <a:pt x="2826" y="73"/>
                  </a:lnTo>
                  <a:lnTo>
                    <a:pt x="2655" y="24"/>
                  </a:lnTo>
                  <a:lnTo>
                    <a:pt x="2655" y="24"/>
                  </a:lnTo>
                  <a:lnTo>
                    <a:pt x="2412" y="24"/>
                  </a:lnTo>
                  <a:lnTo>
                    <a:pt x="2168" y="97"/>
                  </a:lnTo>
                  <a:lnTo>
                    <a:pt x="1949" y="171"/>
                  </a:lnTo>
                  <a:lnTo>
                    <a:pt x="1706" y="317"/>
                  </a:lnTo>
                  <a:lnTo>
                    <a:pt x="1486" y="487"/>
                  </a:lnTo>
                  <a:lnTo>
                    <a:pt x="1243" y="682"/>
                  </a:lnTo>
                  <a:lnTo>
                    <a:pt x="1048" y="926"/>
                  </a:lnTo>
                  <a:lnTo>
                    <a:pt x="853" y="1193"/>
                  </a:lnTo>
                  <a:lnTo>
                    <a:pt x="658" y="1510"/>
                  </a:lnTo>
                  <a:lnTo>
                    <a:pt x="512" y="1851"/>
                  </a:lnTo>
                  <a:lnTo>
                    <a:pt x="366" y="2216"/>
                  </a:lnTo>
                  <a:lnTo>
                    <a:pt x="244" y="2630"/>
                  </a:lnTo>
                  <a:lnTo>
                    <a:pt x="123" y="3093"/>
                  </a:lnTo>
                  <a:lnTo>
                    <a:pt x="49" y="3580"/>
                  </a:lnTo>
                  <a:lnTo>
                    <a:pt x="1" y="4092"/>
                  </a:lnTo>
                  <a:lnTo>
                    <a:pt x="1" y="4652"/>
                  </a:lnTo>
                  <a:lnTo>
                    <a:pt x="1" y="4652"/>
                  </a:lnTo>
                  <a:lnTo>
                    <a:pt x="1" y="4774"/>
                  </a:lnTo>
                  <a:lnTo>
                    <a:pt x="25" y="4895"/>
                  </a:lnTo>
                  <a:lnTo>
                    <a:pt x="74" y="4993"/>
                  </a:lnTo>
                  <a:lnTo>
                    <a:pt x="147" y="5090"/>
                  </a:lnTo>
                  <a:lnTo>
                    <a:pt x="220" y="5163"/>
                  </a:lnTo>
                  <a:lnTo>
                    <a:pt x="317" y="5236"/>
                  </a:lnTo>
                  <a:lnTo>
                    <a:pt x="415" y="5261"/>
                  </a:lnTo>
                  <a:lnTo>
                    <a:pt x="537" y="5285"/>
                  </a:lnTo>
                  <a:lnTo>
                    <a:pt x="537" y="5285"/>
                  </a:lnTo>
                  <a:lnTo>
                    <a:pt x="658" y="5261"/>
                  </a:lnTo>
                  <a:lnTo>
                    <a:pt x="756" y="5236"/>
                  </a:lnTo>
                  <a:lnTo>
                    <a:pt x="853" y="5163"/>
                  </a:lnTo>
                  <a:lnTo>
                    <a:pt x="926" y="5090"/>
                  </a:lnTo>
                  <a:lnTo>
                    <a:pt x="999" y="4993"/>
                  </a:lnTo>
                  <a:lnTo>
                    <a:pt x="1024" y="4895"/>
                  </a:lnTo>
                  <a:lnTo>
                    <a:pt x="1048" y="4774"/>
                  </a:lnTo>
                  <a:lnTo>
                    <a:pt x="1072" y="4652"/>
                  </a:lnTo>
                  <a:lnTo>
                    <a:pt x="1072" y="4652"/>
                  </a:lnTo>
                  <a:lnTo>
                    <a:pt x="1097" y="4189"/>
                  </a:lnTo>
                  <a:lnTo>
                    <a:pt x="1145" y="3726"/>
                  </a:lnTo>
                  <a:lnTo>
                    <a:pt x="1218" y="3312"/>
                  </a:lnTo>
                  <a:lnTo>
                    <a:pt x="1316" y="2923"/>
                  </a:lnTo>
                  <a:lnTo>
                    <a:pt x="1438" y="2582"/>
                  </a:lnTo>
                  <a:lnTo>
                    <a:pt x="1535" y="2338"/>
                  </a:lnTo>
                  <a:lnTo>
                    <a:pt x="1633" y="2168"/>
                  </a:lnTo>
                  <a:lnTo>
                    <a:pt x="1681" y="2143"/>
                  </a:lnTo>
                  <a:lnTo>
                    <a:pt x="1706" y="2143"/>
                  </a:lnTo>
                  <a:lnTo>
                    <a:pt x="1706" y="2143"/>
                  </a:lnTo>
                  <a:lnTo>
                    <a:pt x="1730" y="2241"/>
                  </a:lnTo>
                  <a:lnTo>
                    <a:pt x="1730" y="2509"/>
                  </a:lnTo>
                  <a:lnTo>
                    <a:pt x="1681" y="3483"/>
                  </a:lnTo>
                  <a:lnTo>
                    <a:pt x="1608" y="4822"/>
                  </a:lnTo>
                  <a:lnTo>
                    <a:pt x="1486" y="6357"/>
                  </a:lnTo>
                  <a:lnTo>
                    <a:pt x="1243" y="9231"/>
                  </a:lnTo>
                  <a:lnTo>
                    <a:pt x="1145" y="10521"/>
                  </a:lnTo>
                  <a:lnTo>
                    <a:pt x="1145" y="10521"/>
                  </a:lnTo>
                  <a:lnTo>
                    <a:pt x="1145" y="10668"/>
                  </a:lnTo>
                  <a:lnTo>
                    <a:pt x="1145" y="10814"/>
                  </a:lnTo>
                  <a:lnTo>
                    <a:pt x="1194" y="10935"/>
                  </a:lnTo>
                  <a:lnTo>
                    <a:pt x="1267" y="11057"/>
                  </a:lnTo>
                  <a:lnTo>
                    <a:pt x="1340" y="11155"/>
                  </a:lnTo>
                  <a:lnTo>
                    <a:pt x="1462" y="11252"/>
                  </a:lnTo>
                  <a:lnTo>
                    <a:pt x="1584" y="11325"/>
                  </a:lnTo>
                  <a:lnTo>
                    <a:pt x="1706" y="11349"/>
                  </a:lnTo>
                  <a:lnTo>
                    <a:pt x="1706" y="11349"/>
                  </a:lnTo>
                  <a:lnTo>
                    <a:pt x="1827" y="11349"/>
                  </a:lnTo>
                  <a:lnTo>
                    <a:pt x="1827" y="11349"/>
                  </a:lnTo>
                  <a:lnTo>
                    <a:pt x="1949" y="11349"/>
                  </a:lnTo>
                  <a:lnTo>
                    <a:pt x="2071" y="11325"/>
                  </a:lnTo>
                  <a:lnTo>
                    <a:pt x="2168" y="11252"/>
                  </a:lnTo>
                  <a:lnTo>
                    <a:pt x="2266" y="11179"/>
                  </a:lnTo>
                  <a:lnTo>
                    <a:pt x="2339" y="11106"/>
                  </a:lnTo>
                  <a:lnTo>
                    <a:pt x="2412" y="11008"/>
                  </a:lnTo>
                  <a:lnTo>
                    <a:pt x="2461" y="10887"/>
                  </a:lnTo>
                  <a:lnTo>
                    <a:pt x="2509" y="10765"/>
                  </a:lnTo>
                  <a:lnTo>
                    <a:pt x="3045" y="7014"/>
                  </a:lnTo>
                  <a:lnTo>
                    <a:pt x="3045" y="7014"/>
                  </a:lnTo>
                  <a:lnTo>
                    <a:pt x="3045" y="6966"/>
                  </a:lnTo>
                  <a:lnTo>
                    <a:pt x="3094" y="6868"/>
                  </a:lnTo>
                  <a:lnTo>
                    <a:pt x="3143" y="6819"/>
                  </a:lnTo>
                  <a:lnTo>
                    <a:pt x="3191" y="6771"/>
                  </a:lnTo>
                  <a:lnTo>
                    <a:pt x="3264" y="6746"/>
                  </a:lnTo>
                  <a:lnTo>
                    <a:pt x="3337" y="6722"/>
                  </a:lnTo>
                  <a:lnTo>
                    <a:pt x="3337" y="6722"/>
                  </a:lnTo>
                  <a:lnTo>
                    <a:pt x="3410" y="6746"/>
                  </a:lnTo>
                  <a:lnTo>
                    <a:pt x="3484" y="6771"/>
                  </a:lnTo>
                  <a:lnTo>
                    <a:pt x="3532" y="6819"/>
                  </a:lnTo>
                  <a:lnTo>
                    <a:pt x="3581" y="6868"/>
                  </a:lnTo>
                  <a:lnTo>
                    <a:pt x="3630" y="6966"/>
                  </a:lnTo>
                  <a:lnTo>
                    <a:pt x="3630" y="7014"/>
                  </a:lnTo>
                  <a:lnTo>
                    <a:pt x="4165" y="10765"/>
                  </a:lnTo>
                  <a:lnTo>
                    <a:pt x="4165" y="10765"/>
                  </a:lnTo>
                  <a:lnTo>
                    <a:pt x="4214" y="10887"/>
                  </a:lnTo>
                  <a:lnTo>
                    <a:pt x="4263" y="11008"/>
                  </a:lnTo>
                  <a:lnTo>
                    <a:pt x="4336" y="11106"/>
                  </a:lnTo>
                  <a:lnTo>
                    <a:pt x="4409" y="11179"/>
                  </a:lnTo>
                  <a:lnTo>
                    <a:pt x="4506" y="11252"/>
                  </a:lnTo>
                  <a:lnTo>
                    <a:pt x="4604" y="11325"/>
                  </a:lnTo>
                  <a:lnTo>
                    <a:pt x="4726" y="11349"/>
                  </a:lnTo>
                  <a:lnTo>
                    <a:pt x="4847" y="11349"/>
                  </a:lnTo>
                  <a:lnTo>
                    <a:pt x="4847" y="11349"/>
                  </a:lnTo>
                  <a:lnTo>
                    <a:pt x="4969" y="11349"/>
                  </a:lnTo>
                  <a:lnTo>
                    <a:pt x="4969" y="11349"/>
                  </a:lnTo>
                  <a:lnTo>
                    <a:pt x="5091" y="11325"/>
                  </a:lnTo>
                  <a:lnTo>
                    <a:pt x="5213" y="11252"/>
                  </a:lnTo>
                  <a:lnTo>
                    <a:pt x="5334" y="11155"/>
                  </a:lnTo>
                  <a:lnTo>
                    <a:pt x="5408" y="11057"/>
                  </a:lnTo>
                  <a:lnTo>
                    <a:pt x="5481" y="10935"/>
                  </a:lnTo>
                  <a:lnTo>
                    <a:pt x="5529" y="10814"/>
                  </a:lnTo>
                  <a:lnTo>
                    <a:pt x="5529" y="10668"/>
                  </a:lnTo>
                  <a:lnTo>
                    <a:pt x="5529" y="10521"/>
                  </a:lnTo>
                  <a:lnTo>
                    <a:pt x="5529" y="10521"/>
                  </a:lnTo>
                  <a:lnTo>
                    <a:pt x="5188" y="6381"/>
                  </a:lnTo>
                  <a:lnTo>
                    <a:pt x="4994" y="3507"/>
                  </a:lnTo>
                  <a:lnTo>
                    <a:pt x="4945" y="2533"/>
                  </a:lnTo>
                  <a:lnTo>
                    <a:pt x="4945" y="2241"/>
                  </a:lnTo>
                  <a:lnTo>
                    <a:pt x="4969" y="2143"/>
                  </a:lnTo>
                  <a:lnTo>
                    <a:pt x="4969" y="2143"/>
                  </a:lnTo>
                  <a:lnTo>
                    <a:pt x="4994" y="2143"/>
                  </a:lnTo>
                  <a:lnTo>
                    <a:pt x="5042" y="2168"/>
                  </a:lnTo>
                  <a:lnTo>
                    <a:pt x="5140" y="2314"/>
                  </a:lnTo>
                  <a:lnTo>
                    <a:pt x="5237" y="2557"/>
                  </a:lnTo>
                  <a:lnTo>
                    <a:pt x="5334" y="2898"/>
                  </a:lnTo>
                  <a:lnTo>
                    <a:pt x="5432" y="3288"/>
                  </a:lnTo>
                  <a:lnTo>
                    <a:pt x="5529" y="3726"/>
                  </a:lnTo>
                  <a:lnTo>
                    <a:pt x="5578" y="4189"/>
                  </a:lnTo>
                  <a:lnTo>
                    <a:pt x="5602" y="4652"/>
                  </a:lnTo>
                  <a:lnTo>
                    <a:pt x="5602" y="4652"/>
                  </a:lnTo>
                  <a:lnTo>
                    <a:pt x="5627" y="4774"/>
                  </a:lnTo>
                  <a:lnTo>
                    <a:pt x="5651" y="4895"/>
                  </a:lnTo>
                  <a:lnTo>
                    <a:pt x="5675" y="4993"/>
                  </a:lnTo>
                  <a:lnTo>
                    <a:pt x="5749" y="5090"/>
                  </a:lnTo>
                  <a:lnTo>
                    <a:pt x="5822" y="5163"/>
                  </a:lnTo>
                  <a:lnTo>
                    <a:pt x="5919" y="5236"/>
                  </a:lnTo>
                  <a:lnTo>
                    <a:pt x="6016" y="5261"/>
                  </a:lnTo>
                  <a:lnTo>
                    <a:pt x="6138" y="5285"/>
                  </a:lnTo>
                  <a:lnTo>
                    <a:pt x="6138" y="5285"/>
                  </a:lnTo>
                  <a:lnTo>
                    <a:pt x="6260" y="5261"/>
                  </a:lnTo>
                  <a:lnTo>
                    <a:pt x="6357" y="5236"/>
                  </a:lnTo>
                  <a:lnTo>
                    <a:pt x="6455" y="5163"/>
                  </a:lnTo>
                  <a:lnTo>
                    <a:pt x="6528" y="5090"/>
                  </a:lnTo>
                  <a:lnTo>
                    <a:pt x="6601" y="4993"/>
                  </a:lnTo>
                  <a:lnTo>
                    <a:pt x="6650" y="4895"/>
                  </a:lnTo>
                  <a:lnTo>
                    <a:pt x="6674" y="4774"/>
                  </a:lnTo>
                  <a:lnTo>
                    <a:pt x="6674" y="4652"/>
                  </a:lnTo>
                  <a:lnTo>
                    <a:pt x="6674" y="4652"/>
                  </a:lnTo>
                  <a:lnTo>
                    <a:pt x="6674" y="4092"/>
                  </a:lnTo>
                  <a:lnTo>
                    <a:pt x="6625" y="3556"/>
                  </a:lnTo>
                  <a:lnTo>
                    <a:pt x="6552" y="3069"/>
                  </a:lnTo>
                  <a:lnTo>
                    <a:pt x="6455" y="2630"/>
                  </a:lnTo>
                  <a:lnTo>
                    <a:pt x="6357" y="2216"/>
                  </a:lnTo>
                  <a:lnTo>
                    <a:pt x="6211" y="1827"/>
                  </a:lnTo>
                  <a:lnTo>
                    <a:pt x="6065" y="1486"/>
                  </a:lnTo>
                  <a:lnTo>
                    <a:pt x="5895" y="1169"/>
                  </a:lnTo>
                  <a:lnTo>
                    <a:pt x="5700" y="901"/>
                  </a:lnTo>
                  <a:lnTo>
                    <a:pt x="5505" y="658"/>
                  </a:lnTo>
                  <a:lnTo>
                    <a:pt x="5286" y="463"/>
                  </a:lnTo>
                  <a:lnTo>
                    <a:pt x="5042" y="292"/>
                  </a:lnTo>
                  <a:lnTo>
                    <a:pt x="4799" y="171"/>
                  </a:lnTo>
                  <a:lnTo>
                    <a:pt x="4555" y="73"/>
                  </a:lnTo>
                  <a:lnTo>
                    <a:pt x="4287" y="24"/>
                  </a:lnTo>
                  <a:lnTo>
                    <a:pt x="4019" y="0"/>
                  </a:lnTo>
                  <a:lnTo>
                    <a:pt x="401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" name="Google Shape;490;p40"/>
            <p:cNvSpPr/>
            <p:nvPr/>
          </p:nvSpPr>
          <p:spPr>
            <a:xfrm>
              <a:off x="4792100" y="2332025"/>
              <a:ext cx="76725" cy="84050"/>
            </a:xfrm>
            <a:custGeom>
              <a:rect b="b" l="l" r="r" t="t"/>
              <a:pathLst>
                <a:path extrusionOk="0" fill="none" h="3362" w="3069">
                  <a:moveTo>
                    <a:pt x="0" y="1511"/>
                  </a:moveTo>
                  <a:lnTo>
                    <a:pt x="0" y="1511"/>
                  </a:lnTo>
                  <a:lnTo>
                    <a:pt x="24" y="1340"/>
                  </a:lnTo>
                  <a:lnTo>
                    <a:pt x="49" y="1170"/>
                  </a:lnTo>
                  <a:lnTo>
                    <a:pt x="73" y="1024"/>
                  </a:lnTo>
                  <a:lnTo>
                    <a:pt x="122" y="877"/>
                  </a:lnTo>
                  <a:lnTo>
                    <a:pt x="195" y="756"/>
                  </a:lnTo>
                  <a:lnTo>
                    <a:pt x="268" y="634"/>
                  </a:lnTo>
                  <a:lnTo>
                    <a:pt x="365" y="512"/>
                  </a:lnTo>
                  <a:lnTo>
                    <a:pt x="463" y="415"/>
                  </a:lnTo>
                  <a:lnTo>
                    <a:pt x="682" y="220"/>
                  </a:lnTo>
                  <a:lnTo>
                    <a:pt x="950" y="98"/>
                  </a:lnTo>
                  <a:lnTo>
                    <a:pt x="1218" y="25"/>
                  </a:lnTo>
                  <a:lnTo>
                    <a:pt x="1534" y="1"/>
                  </a:lnTo>
                  <a:lnTo>
                    <a:pt x="1534" y="1"/>
                  </a:lnTo>
                  <a:lnTo>
                    <a:pt x="1851" y="25"/>
                  </a:lnTo>
                  <a:lnTo>
                    <a:pt x="2119" y="98"/>
                  </a:lnTo>
                  <a:lnTo>
                    <a:pt x="2387" y="220"/>
                  </a:lnTo>
                  <a:lnTo>
                    <a:pt x="2606" y="415"/>
                  </a:lnTo>
                  <a:lnTo>
                    <a:pt x="2703" y="512"/>
                  </a:lnTo>
                  <a:lnTo>
                    <a:pt x="2801" y="634"/>
                  </a:lnTo>
                  <a:lnTo>
                    <a:pt x="2874" y="756"/>
                  </a:lnTo>
                  <a:lnTo>
                    <a:pt x="2947" y="877"/>
                  </a:lnTo>
                  <a:lnTo>
                    <a:pt x="2996" y="1024"/>
                  </a:lnTo>
                  <a:lnTo>
                    <a:pt x="3020" y="1170"/>
                  </a:lnTo>
                  <a:lnTo>
                    <a:pt x="3044" y="1340"/>
                  </a:lnTo>
                  <a:lnTo>
                    <a:pt x="3069" y="1511"/>
                  </a:lnTo>
                  <a:lnTo>
                    <a:pt x="3069" y="1511"/>
                  </a:lnTo>
                  <a:lnTo>
                    <a:pt x="3044" y="1681"/>
                  </a:lnTo>
                  <a:lnTo>
                    <a:pt x="3020" y="1852"/>
                  </a:lnTo>
                  <a:lnTo>
                    <a:pt x="2947" y="2193"/>
                  </a:lnTo>
                  <a:lnTo>
                    <a:pt x="2801" y="2509"/>
                  </a:lnTo>
                  <a:lnTo>
                    <a:pt x="2606" y="2777"/>
                  </a:lnTo>
                  <a:lnTo>
                    <a:pt x="2509" y="2899"/>
                  </a:lnTo>
                  <a:lnTo>
                    <a:pt x="2387" y="3021"/>
                  </a:lnTo>
                  <a:lnTo>
                    <a:pt x="2265" y="3118"/>
                  </a:lnTo>
                  <a:lnTo>
                    <a:pt x="2119" y="3191"/>
                  </a:lnTo>
                  <a:lnTo>
                    <a:pt x="1997" y="3264"/>
                  </a:lnTo>
                  <a:lnTo>
                    <a:pt x="1851" y="3313"/>
                  </a:lnTo>
                  <a:lnTo>
                    <a:pt x="1681" y="3337"/>
                  </a:lnTo>
                  <a:lnTo>
                    <a:pt x="1534" y="3362"/>
                  </a:lnTo>
                  <a:lnTo>
                    <a:pt x="1534" y="3362"/>
                  </a:lnTo>
                  <a:lnTo>
                    <a:pt x="1388" y="3337"/>
                  </a:lnTo>
                  <a:lnTo>
                    <a:pt x="1218" y="3313"/>
                  </a:lnTo>
                  <a:lnTo>
                    <a:pt x="1072" y="3264"/>
                  </a:lnTo>
                  <a:lnTo>
                    <a:pt x="950" y="3191"/>
                  </a:lnTo>
                  <a:lnTo>
                    <a:pt x="804" y="3118"/>
                  </a:lnTo>
                  <a:lnTo>
                    <a:pt x="682" y="3021"/>
                  </a:lnTo>
                  <a:lnTo>
                    <a:pt x="560" y="2899"/>
                  </a:lnTo>
                  <a:lnTo>
                    <a:pt x="463" y="2777"/>
                  </a:lnTo>
                  <a:lnTo>
                    <a:pt x="268" y="2509"/>
                  </a:lnTo>
                  <a:lnTo>
                    <a:pt x="122" y="2193"/>
                  </a:lnTo>
                  <a:lnTo>
                    <a:pt x="49" y="1852"/>
                  </a:lnTo>
                  <a:lnTo>
                    <a:pt x="24" y="1681"/>
                  </a:lnTo>
                  <a:lnTo>
                    <a:pt x="0" y="1511"/>
                  </a:lnTo>
                  <a:lnTo>
                    <a:pt x="0" y="151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1" name="Google Shape;491;p40"/>
          <p:cNvGrpSpPr/>
          <p:nvPr/>
        </p:nvGrpSpPr>
        <p:grpSpPr>
          <a:xfrm>
            <a:off x="6094389" y="2035641"/>
            <a:ext cx="145343" cy="422729"/>
            <a:chOff x="4071800" y="2269925"/>
            <a:chExt cx="172925" cy="502950"/>
          </a:xfrm>
        </p:grpSpPr>
        <p:sp>
          <p:nvSpPr>
            <p:cNvPr id="492" name="Google Shape;492;p40"/>
            <p:cNvSpPr/>
            <p:nvPr/>
          </p:nvSpPr>
          <p:spPr>
            <a:xfrm>
              <a:off x="4118075" y="2269925"/>
              <a:ext cx="80375" cy="91350"/>
            </a:xfrm>
            <a:custGeom>
              <a:rect b="b" l="l" r="r" t="t"/>
              <a:pathLst>
                <a:path extrusionOk="0" fill="none" h="3654" w="3215">
                  <a:moveTo>
                    <a:pt x="0" y="1657"/>
                  </a:moveTo>
                  <a:lnTo>
                    <a:pt x="0" y="1657"/>
                  </a:lnTo>
                  <a:lnTo>
                    <a:pt x="0" y="1462"/>
                  </a:lnTo>
                  <a:lnTo>
                    <a:pt x="24" y="1291"/>
                  </a:lnTo>
                  <a:lnTo>
                    <a:pt x="73" y="1121"/>
                  </a:lnTo>
                  <a:lnTo>
                    <a:pt x="122" y="975"/>
                  </a:lnTo>
                  <a:lnTo>
                    <a:pt x="195" y="829"/>
                  </a:lnTo>
                  <a:lnTo>
                    <a:pt x="268" y="682"/>
                  </a:lnTo>
                  <a:lnTo>
                    <a:pt x="365" y="561"/>
                  </a:lnTo>
                  <a:lnTo>
                    <a:pt x="463" y="439"/>
                  </a:lnTo>
                  <a:lnTo>
                    <a:pt x="585" y="341"/>
                  </a:lnTo>
                  <a:lnTo>
                    <a:pt x="706" y="244"/>
                  </a:lnTo>
                  <a:lnTo>
                    <a:pt x="853" y="171"/>
                  </a:lnTo>
                  <a:lnTo>
                    <a:pt x="974" y="122"/>
                  </a:lnTo>
                  <a:lnTo>
                    <a:pt x="1120" y="74"/>
                  </a:lnTo>
                  <a:lnTo>
                    <a:pt x="1291" y="25"/>
                  </a:lnTo>
                  <a:lnTo>
                    <a:pt x="1437" y="0"/>
                  </a:lnTo>
                  <a:lnTo>
                    <a:pt x="1608" y="0"/>
                  </a:lnTo>
                  <a:lnTo>
                    <a:pt x="1608" y="0"/>
                  </a:lnTo>
                  <a:lnTo>
                    <a:pt x="1778" y="0"/>
                  </a:lnTo>
                  <a:lnTo>
                    <a:pt x="1924" y="25"/>
                  </a:lnTo>
                  <a:lnTo>
                    <a:pt x="2095" y="74"/>
                  </a:lnTo>
                  <a:lnTo>
                    <a:pt x="2241" y="122"/>
                  </a:lnTo>
                  <a:lnTo>
                    <a:pt x="2363" y="171"/>
                  </a:lnTo>
                  <a:lnTo>
                    <a:pt x="2509" y="244"/>
                  </a:lnTo>
                  <a:lnTo>
                    <a:pt x="2630" y="341"/>
                  </a:lnTo>
                  <a:lnTo>
                    <a:pt x="2752" y="439"/>
                  </a:lnTo>
                  <a:lnTo>
                    <a:pt x="2850" y="561"/>
                  </a:lnTo>
                  <a:lnTo>
                    <a:pt x="2947" y="682"/>
                  </a:lnTo>
                  <a:lnTo>
                    <a:pt x="3020" y="829"/>
                  </a:lnTo>
                  <a:lnTo>
                    <a:pt x="3093" y="975"/>
                  </a:lnTo>
                  <a:lnTo>
                    <a:pt x="3142" y="1121"/>
                  </a:lnTo>
                  <a:lnTo>
                    <a:pt x="3191" y="1291"/>
                  </a:lnTo>
                  <a:lnTo>
                    <a:pt x="3215" y="1462"/>
                  </a:lnTo>
                  <a:lnTo>
                    <a:pt x="3215" y="1657"/>
                  </a:lnTo>
                  <a:lnTo>
                    <a:pt x="3215" y="1657"/>
                  </a:lnTo>
                  <a:lnTo>
                    <a:pt x="3215" y="1827"/>
                  </a:lnTo>
                  <a:lnTo>
                    <a:pt x="3191" y="2022"/>
                  </a:lnTo>
                  <a:lnTo>
                    <a:pt x="3142" y="2217"/>
                  </a:lnTo>
                  <a:lnTo>
                    <a:pt x="3093" y="2387"/>
                  </a:lnTo>
                  <a:lnTo>
                    <a:pt x="3020" y="2558"/>
                  </a:lnTo>
                  <a:lnTo>
                    <a:pt x="2947" y="2728"/>
                  </a:lnTo>
                  <a:lnTo>
                    <a:pt x="2850" y="2874"/>
                  </a:lnTo>
                  <a:lnTo>
                    <a:pt x="2752" y="3020"/>
                  </a:lnTo>
                  <a:lnTo>
                    <a:pt x="2630" y="3167"/>
                  </a:lnTo>
                  <a:lnTo>
                    <a:pt x="2509" y="3288"/>
                  </a:lnTo>
                  <a:lnTo>
                    <a:pt x="2363" y="3386"/>
                  </a:lnTo>
                  <a:lnTo>
                    <a:pt x="2241" y="3483"/>
                  </a:lnTo>
                  <a:lnTo>
                    <a:pt x="2095" y="3556"/>
                  </a:lnTo>
                  <a:lnTo>
                    <a:pt x="1924" y="3605"/>
                  </a:lnTo>
                  <a:lnTo>
                    <a:pt x="1778" y="3629"/>
                  </a:lnTo>
                  <a:lnTo>
                    <a:pt x="1608" y="3654"/>
                  </a:lnTo>
                  <a:lnTo>
                    <a:pt x="1608" y="3654"/>
                  </a:lnTo>
                  <a:lnTo>
                    <a:pt x="1437" y="3629"/>
                  </a:lnTo>
                  <a:lnTo>
                    <a:pt x="1291" y="3605"/>
                  </a:lnTo>
                  <a:lnTo>
                    <a:pt x="1120" y="3556"/>
                  </a:lnTo>
                  <a:lnTo>
                    <a:pt x="974" y="3483"/>
                  </a:lnTo>
                  <a:lnTo>
                    <a:pt x="853" y="3386"/>
                  </a:lnTo>
                  <a:lnTo>
                    <a:pt x="706" y="3288"/>
                  </a:lnTo>
                  <a:lnTo>
                    <a:pt x="585" y="3167"/>
                  </a:lnTo>
                  <a:lnTo>
                    <a:pt x="463" y="3020"/>
                  </a:lnTo>
                  <a:lnTo>
                    <a:pt x="365" y="2874"/>
                  </a:lnTo>
                  <a:lnTo>
                    <a:pt x="268" y="2728"/>
                  </a:lnTo>
                  <a:lnTo>
                    <a:pt x="195" y="2558"/>
                  </a:lnTo>
                  <a:lnTo>
                    <a:pt x="122" y="2387"/>
                  </a:lnTo>
                  <a:lnTo>
                    <a:pt x="73" y="2217"/>
                  </a:lnTo>
                  <a:lnTo>
                    <a:pt x="24" y="2022"/>
                  </a:lnTo>
                  <a:lnTo>
                    <a:pt x="0" y="1827"/>
                  </a:lnTo>
                  <a:lnTo>
                    <a:pt x="0" y="1657"/>
                  </a:lnTo>
                  <a:lnTo>
                    <a:pt x="0" y="165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40"/>
            <p:cNvSpPr/>
            <p:nvPr/>
          </p:nvSpPr>
          <p:spPr>
            <a:xfrm>
              <a:off x="4071800" y="2372825"/>
              <a:ext cx="172925" cy="400050"/>
            </a:xfrm>
            <a:custGeom>
              <a:rect b="b" l="l" r="r" t="t"/>
              <a:pathLst>
                <a:path extrusionOk="0" fill="none" h="16002" w="6917">
                  <a:moveTo>
                    <a:pt x="4189" y="0"/>
                  </a:moveTo>
                  <a:lnTo>
                    <a:pt x="4189" y="0"/>
                  </a:lnTo>
                  <a:lnTo>
                    <a:pt x="4019" y="98"/>
                  </a:lnTo>
                  <a:lnTo>
                    <a:pt x="3848" y="147"/>
                  </a:lnTo>
                  <a:lnTo>
                    <a:pt x="3653" y="195"/>
                  </a:lnTo>
                  <a:lnTo>
                    <a:pt x="3459" y="220"/>
                  </a:lnTo>
                  <a:lnTo>
                    <a:pt x="3459" y="220"/>
                  </a:lnTo>
                  <a:lnTo>
                    <a:pt x="3264" y="195"/>
                  </a:lnTo>
                  <a:lnTo>
                    <a:pt x="3069" y="147"/>
                  </a:lnTo>
                  <a:lnTo>
                    <a:pt x="2898" y="98"/>
                  </a:lnTo>
                  <a:lnTo>
                    <a:pt x="2728" y="0"/>
                  </a:lnTo>
                  <a:lnTo>
                    <a:pt x="2728" y="0"/>
                  </a:lnTo>
                  <a:lnTo>
                    <a:pt x="2533" y="49"/>
                  </a:lnTo>
                  <a:lnTo>
                    <a:pt x="2338" y="122"/>
                  </a:lnTo>
                  <a:lnTo>
                    <a:pt x="2168" y="195"/>
                  </a:lnTo>
                  <a:lnTo>
                    <a:pt x="2022" y="293"/>
                  </a:lnTo>
                  <a:lnTo>
                    <a:pt x="1705" y="488"/>
                  </a:lnTo>
                  <a:lnTo>
                    <a:pt x="1437" y="755"/>
                  </a:lnTo>
                  <a:lnTo>
                    <a:pt x="1169" y="1072"/>
                  </a:lnTo>
                  <a:lnTo>
                    <a:pt x="950" y="1413"/>
                  </a:lnTo>
                  <a:lnTo>
                    <a:pt x="755" y="1803"/>
                  </a:lnTo>
                  <a:lnTo>
                    <a:pt x="585" y="2217"/>
                  </a:lnTo>
                  <a:lnTo>
                    <a:pt x="439" y="2704"/>
                  </a:lnTo>
                  <a:lnTo>
                    <a:pt x="317" y="3191"/>
                  </a:lnTo>
                  <a:lnTo>
                    <a:pt x="219" y="3727"/>
                  </a:lnTo>
                  <a:lnTo>
                    <a:pt x="146" y="4311"/>
                  </a:lnTo>
                  <a:lnTo>
                    <a:pt x="73" y="4896"/>
                  </a:lnTo>
                  <a:lnTo>
                    <a:pt x="24" y="5529"/>
                  </a:lnTo>
                  <a:lnTo>
                    <a:pt x="0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4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4"/>
                  </a:lnTo>
                  <a:lnTo>
                    <a:pt x="244" y="7502"/>
                  </a:lnTo>
                  <a:lnTo>
                    <a:pt x="317" y="7575"/>
                  </a:lnTo>
                  <a:lnTo>
                    <a:pt x="414" y="7624"/>
                  </a:lnTo>
                  <a:lnTo>
                    <a:pt x="487" y="7624"/>
                  </a:lnTo>
                  <a:lnTo>
                    <a:pt x="487" y="7624"/>
                  </a:lnTo>
                  <a:lnTo>
                    <a:pt x="633" y="7624"/>
                  </a:lnTo>
                  <a:lnTo>
                    <a:pt x="731" y="7575"/>
                  </a:lnTo>
                  <a:lnTo>
                    <a:pt x="804" y="7502"/>
                  </a:lnTo>
                  <a:lnTo>
                    <a:pt x="877" y="7404"/>
                  </a:lnTo>
                  <a:lnTo>
                    <a:pt x="926" y="7307"/>
                  </a:lnTo>
                  <a:lnTo>
                    <a:pt x="950" y="7161"/>
                  </a:lnTo>
                  <a:lnTo>
                    <a:pt x="974" y="6869"/>
                  </a:lnTo>
                  <a:lnTo>
                    <a:pt x="974" y="6869"/>
                  </a:lnTo>
                  <a:lnTo>
                    <a:pt x="999" y="6503"/>
                  </a:lnTo>
                  <a:lnTo>
                    <a:pt x="1023" y="6089"/>
                  </a:lnTo>
                  <a:lnTo>
                    <a:pt x="1145" y="5091"/>
                  </a:lnTo>
                  <a:lnTo>
                    <a:pt x="1291" y="4092"/>
                  </a:lnTo>
                  <a:lnTo>
                    <a:pt x="1364" y="3654"/>
                  </a:lnTo>
                  <a:lnTo>
                    <a:pt x="1461" y="3288"/>
                  </a:lnTo>
                  <a:lnTo>
                    <a:pt x="1461" y="3288"/>
                  </a:lnTo>
                  <a:lnTo>
                    <a:pt x="1413" y="3094"/>
                  </a:lnTo>
                  <a:lnTo>
                    <a:pt x="1388" y="2899"/>
                  </a:lnTo>
                  <a:lnTo>
                    <a:pt x="1388" y="2704"/>
                  </a:lnTo>
                  <a:lnTo>
                    <a:pt x="1413" y="2533"/>
                  </a:lnTo>
                  <a:lnTo>
                    <a:pt x="1437" y="2387"/>
                  </a:lnTo>
                  <a:lnTo>
                    <a:pt x="1510" y="2241"/>
                  </a:lnTo>
                  <a:lnTo>
                    <a:pt x="1583" y="2119"/>
                  </a:lnTo>
                  <a:lnTo>
                    <a:pt x="1656" y="2046"/>
                  </a:lnTo>
                  <a:lnTo>
                    <a:pt x="1656" y="2046"/>
                  </a:lnTo>
                  <a:lnTo>
                    <a:pt x="1583" y="2144"/>
                  </a:lnTo>
                  <a:lnTo>
                    <a:pt x="1534" y="2290"/>
                  </a:lnTo>
                  <a:lnTo>
                    <a:pt x="1486" y="2485"/>
                  </a:lnTo>
                  <a:lnTo>
                    <a:pt x="1486" y="2680"/>
                  </a:lnTo>
                  <a:lnTo>
                    <a:pt x="1510" y="2874"/>
                  </a:lnTo>
                  <a:lnTo>
                    <a:pt x="1559" y="3069"/>
                  </a:lnTo>
                  <a:lnTo>
                    <a:pt x="1608" y="3167"/>
                  </a:lnTo>
                  <a:lnTo>
                    <a:pt x="1681" y="3264"/>
                  </a:lnTo>
                  <a:lnTo>
                    <a:pt x="1754" y="3337"/>
                  </a:lnTo>
                  <a:lnTo>
                    <a:pt x="1851" y="3410"/>
                  </a:lnTo>
                  <a:lnTo>
                    <a:pt x="1851" y="3410"/>
                  </a:lnTo>
                  <a:lnTo>
                    <a:pt x="1900" y="3775"/>
                  </a:lnTo>
                  <a:lnTo>
                    <a:pt x="1924" y="3970"/>
                  </a:lnTo>
                  <a:lnTo>
                    <a:pt x="1949" y="4190"/>
                  </a:lnTo>
                  <a:lnTo>
                    <a:pt x="1924" y="4433"/>
                  </a:lnTo>
                  <a:lnTo>
                    <a:pt x="1900" y="4725"/>
                  </a:lnTo>
                  <a:lnTo>
                    <a:pt x="1827" y="5018"/>
                  </a:lnTo>
                  <a:lnTo>
                    <a:pt x="1705" y="5383"/>
                  </a:lnTo>
                  <a:lnTo>
                    <a:pt x="1705" y="5383"/>
                  </a:lnTo>
                  <a:lnTo>
                    <a:pt x="1510" y="5894"/>
                  </a:lnTo>
                  <a:lnTo>
                    <a:pt x="1364" y="6381"/>
                  </a:lnTo>
                  <a:lnTo>
                    <a:pt x="1267" y="6820"/>
                  </a:lnTo>
                  <a:lnTo>
                    <a:pt x="1218" y="7210"/>
                  </a:lnTo>
                  <a:lnTo>
                    <a:pt x="1169" y="7599"/>
                  </a:lnTo>
                  <a:lnTo>
                    <a:pt x="1169" y="7989"/>
                  </a:lnTo>
                  <a:lnTo>
                    <a:pt x="1194" y="8793"/>
                  </a:lnTo>
                  <a:lnTo>
                    <a:pt x="1194" y="8793"/>
                  </a:lnTo>
                  <a:lnTo>
                    <a:pt x="1242" y="9962"/>
                  </a:lnTo>
                  <a:lnTo>
                    <a:pt x="1291" y="11131"/>
                  </a:lnTo>
                  <a:lnTo>
                    <a:pt x="1315" y="13201"/>
                  </a:lnTo>
                  <a:lnTo>
                    <a:pt x="1340" y="14686"/>
                  </a:lnTo>
                  <a:lnTo>
                    <a:pt x="1340" y="15271"/>
                  </a:lnTo>
                  <a:lnTo>
                    <a:pt x="1340" y="15271"/>
                  </a:lnTo>
                  <a:lnTo>
                    <a:pt x="1364" y="15490"/>
                  </a:lnTo>
                  <a:lnTo>
                    <a:pt x="1413" y="15661"/>
                  </a:lnTo>
                  <a:lnTo>
                    <a:pt x="1486" y="15782"/>
                  </a:lnTo>
                  <a:lnTo>
                    <a:pt x="1583" y="15880"/>
                  </a:lnTo>
                  <a:lnTo>
                    <a:pt x="1656" y="15953"/>
                  </a:lnTo>
                  <a:lnTo>
                    <a:pt x="1729" y="15977"/>
                  </a:lnTo>
                  <a:lnTo>
                    <a:pt x="1827" y="16002"/>
                  </a:lnTo>
                  <a:lnTo>
                    <a:pt x="1827" y="16002"/>
                  </a:lnTo>
                  <a:lnTo>
                    <a:pt x="1949" y="16002"/>
                  </a:lnTo>
                  <a:lnTo>
                    <a:pt x="2070" y="15953"/>
                  </a:lnTo>
                  <a:lnTo>
                    <a:pt x="2168" y="15904"/>
                  </a:lnTo>
                  <a:lnTo>
                    <a:pt x="2241" y="15831"/>
                  </a:lnTo>
                  <a:lnTo>
                    <a:pt x="2314" y="15758"/>
                  </a:lnTo>
                  <a:lnTo>
                    <a:pt x="2387" y="15636"/>
                  </a:lnTo>
                  <a:lnTo>
                    <a:pt x="2411" y="15490"/>
                  </a:lnTo>
                  <a:lnTo>
                    <a:pt x="2460" y="15344"/>
                  </a:lnTo>
                  <a:lnTo>
                    <a:pt x="3142" y="8525"/>
                  </a:lnTo>
                  <a:lnTo>
                    <a:pt x="3142" y="8525"/>
                  </a:lnTo>
                  <a:lnTo>
                    <a:pt x="3142" y="8427"/>
                  </a:lnTo>
                  <a:lnTo>
                    <a:pt x="3191" y="8257"/>
                  </a:lnTo>
                  <a:lnTo>
                    <a:pt x="3239" y="8159"/>
                  </a:lnTo>
                  <a:lnTo>
                    <a:pt x="3288" y="8062"/>
                  </a:lnTo>
                  <a:lnTo>
                    <a:pt x="3361" y="7989"/>
                  </a:lnTo>
                  <a:lnTo>
                    <a:pt x="3459" y="7965"/>
                  </a:lnTo>
                  <a:lnTo>
                    <a:pt x="3459" y="7965"/>
                  </a:lnTo>
                  <a:lnTo>
                    <a:pt x="3556" y="7989"/>
                  </a:lnTo>
                  <a:lnTo>
                    <a:pt x="3629" y="8062"/>
                  </a:lnTo>
                  <a:lnTo>
                    <a:pt x="3678" y="8159"/>
                  </a:lnTo>
                  <a:lnTo>
                    <a:pt x="3726" y="8257"/>
                  </a:lnTo>
                  <a:lnTo>
                    <a:pt x="3775" y="8427"/>
                  </a:lnTo>
                  <a:lnTo>
                    <a:pt x="3775" y="8525"/>
                  </a:lnTo>
                  <a:lnTo>
                    <a:pt x="4457" y="15344"/>
                  </a:lnTo>
                  <a:lnTo>
                    <a:pt x="4457" y="15344"/>
                  </a:lnTo>
                  <a:lnTo>
                    <a:pt x="4506" y="15490"/>
                  </a:lnTo>
                  <a:lnTo>
                    <a:pt x="4530" y="15636"/>
                  </a:lnTo>
                  <a:lnTo>
                    <a:pt x="4603" y="15758"/>
                  </a:lnTo>
                  <a:lnTo>
                    <a:pt x="4676" y="15831"/>
                  </a:lnTo>
                  <a:lnTo>
                    <a:pt x="4749" y="15904"/>
                  </a:lnTo>
                  <a:lnTo>
                    <a:pt x="4847" y="15953"/>
                  </a:lnTo>
                  <a:lnTo>
                    <a:pt x="4969" y="16002"/>
                  </a:lnTo>
                  <a:lnTo>
                    <a:pt x="5090" y="16002"/>
                  </a:lnTo>
                  <a:lnTo>
                    <a:pt x="5090" y="16002"/>
                  </a:lnTo>
                  <a:lnTo>
                    <a:pt x="5188" y="15977"/>
                  </a:lnTo>
                  <a:lnTo>
                    <a:pt x="5261" y="15953"/>
                  </a:lnTo>
                  <a:lnTo>
                    <a:pt x="5334" y="15880"/>
                  </a:lnTo>
                  <a:lnTo>
                    <a:pt x="5431" y="15782"/>
                  </a:lnTo>
                  <a:lnTo>
                    <a:pt x="5504" y="15661"/>
                  </a:lnTo>
                  <a:lnTo>
                    <a:pt x="5553" y="15490"/>
                  </a:lnTo>
                  <a:lnTo>
                    <a:pt x="5577" y="15271"/>
                  </a:lnTo>
                  <a:lnTo>
                    <a:pt x="5577" y="15271"/>
                  </a:lnTo>
                  <a:lnTo>
                    <a:pt x="5577" y="14686"/>
                  </a:lnTo>
                  <a:lnTo>
                    <a:pt x="5602" y="13201"/>
                  </a:lnTo>
                  <a:lnTo>
                    <a:pt x="5626" y="11131"/>
                  </a:lnTo>
                  <a:lnTo>
                    <a:pt x="5675" y="9962"/>
                  </a:lnTo>
                  <a:lnTo>
                    <a:pt x="5724" y="8793"/>
                  </a:lnTo>
                  <a:lnTo>
                    <a:pt x="5724" y="8793"/>
                  </a:lnTo>
                  <a:lnTo>
                    <a:pt x="5748" y="7989"/>
                  </a:lnTo>
                  <a:lnTo>
                    <a:pt x="5748" y="7599"/>
                  </a:lnTo>
                  <a:lnTo>
                    <a:pt x="5699" y="7210"/>
                  </a:lnTo>
                  <a:lnTo>
                    <a:pt x="5650" y="6820"/>
                  </a:lnTo>
                  <a:lnTo>
                    <a:pt x="5553" y="6381"/>
                  </a:lnTo>
                  <a:lnTo>
                    <a:pt x="5407" y="5894"/>
                  </a:lnTo>
                  <a:lnTo>
                    <a:pt x="5212" y="5383"/>
                  </a:lnTo>
                  <a:lnTo>
                    <a:pt x="5212" y="5383"/>
                  </a:lnTo>
                  <a:lnTo>
                    <a:pt x="5090" y="5018"/>
                  </a:lnTo>
                  <a:lnTo>
                    <a:pt x="5017" y="4725"/>
                  </a:lnTo>
                  <a:lnTo>
                    <a:pt x="4993" y="4433"/>
                  </a:lnTo>
                  <a:lnTo>
                    <a:pt x="4969" y="4190"/>
                  </a:lnTo>
                  <a:lnTo>
                    <a:pt x="4993" y="3970"/>
                  </a:lnTo>
                  <a:lnTo>
                    <a:pt x="5017" y="3775"/>
                  </a:lnTo>
                  <a:lnTo>
                    <a:pt x="5066" y="3410"/>
                  </a:lnTo>
                  <a:lnTo>
                    <a:pt x="5066" y="3410"/>
                  </a:lnTo>
                  <a:lnTo>
                    <a:pt x="5163" y="3337"/>
                  </a:lnTo>
                  <a:lnTo>
                    <a:pt x="5236" y="3264"/>
                  </a:lnTo>
                  <a:lnTo>
                    <a:pt x="5310" y="3167"/>
                  </a:lnTo>
                  <a:lnTo>
                    <a:pt x="5358" y="3069"/>
                  </a:lnTo>
                  <a:lnTo>
                    <a:pt x="5407" y="2874"/>
                  </a:lnTo>
                  <a:lnTo>
                    <a:pt x="5431" y="2680"/>
                  </a:lnTo>
                  <a:lnTo>
                    <a:pt x="5431" y="2485"/>
                  </a:lnTo>
                  <a:lnTo>
                    <a:pt x="5383" y="2290"/>
                  </a:lnTo>
                  <a:lnTo>
                    <a:pt x="5334" y="2144"/>
                  </a:lnTo>
                  <a:lnTo>
                    <a:pt x="5261" y="2046"/>
                  </a:lnTo>
                  <a:lnTo>
                    <a:pt x="5261" y="2046"/>
                  </a:lnTo>
                  <a:lnTo>
                    <a:pt x="5334" y="2119"/>
                  </a:lnTo>
                  <a:lnTo>
                    <a:pt x="5407" y="2241"/>
                  </a:lnTo>
                  <a:lnTo>
                    <a:pt x="5480" y="2387"/>
                  </a:lnTo>
                  <a:lnTo>
                    <a:pt x="5504" y="2533"/>
                  </a:lnTo>
                  <a:lnTo>
                    <a:pt x="5529" y="2704"/>
                  </a:lnTo>
                  <a:lnTo>
                    <a:pt x="5529" y="2899"/>
                  </a:lnTo>
                  <a:lnTo>
                    <a:pt x="5504" y="3094"/>
                  </a:lnTo>
                  <a:lnTo>
                    <a:pt x="5456" y="3288"/>
                  </a:lnTo>
                  <a:lnTo>
                    <a:pt x="5456" y="3288"/>
                  </a:lnTo>
                  <a:lnTo>
                    <a:pt x="5553" y="3654"/>
                  </a:lnTo>
                  <a:lnTo>
                    <a:pt x="5626" y="4092"/>
                  </a:lnTo>
                  <a:lnTo>
                    <a:pt x="5772" y="5091"/>
                  </a:lnTo>
                  <a:lnTo>
                    <a:pt x="5894" y="6089"/>
                  </a:lnTo>
                  <a:lnTo>
                    <a:pt x="5918" y="6503"/>
                  </a:lnTo>
                  <a:lnTo>
                    <a:pt x="5943" y="6869"/>
                  </a:lnTo>
                  <a:lnTo>
                    <a:pt x="5943" y="6869"/>
                  </a:lnTo>
                  <a:lnTo>
                    <a:pt x="5967" y="7161"/>
                  </a:lnTo>
                  <a:lnTo>
                    <a:pt x="5991" y="7307"/>
                  </a:lnTo>
                  <a:lnTo>
                    <a:pt x="6040" y="7404"/>
                  </a:lnTo>
                  <a:lnTo>
                    <a:pt x="6113" y="7502"/>
                  </a:lnTo>
                  <a:lnTo>
                    <a:pt x="6186" y="7575"/>
                  </a:lnTo>
                  <a:lnTo>
                    <a:pt x="6284" y="7624"/>
                  </a:lnTo>
                  <a:lnTo>
                    <a:pt x="6430" y="7624"/>
                  </a:lnTo>
                  <a:lnTo>
                    <a:pt x="6430" y="7624"/>
                  </a:lnTo>
                  <a:lnTo>
                    <a:pt x="6503" y="7624"/>
                  </a:lnTo>
                  <a:lnTo>
                    <a:pt x="6600" y="7575"/>
                  </a:lnTo>
                  <a:lnTo>
                    <a:pt x="6673" y="7502"/>
                  </a:lnTo>
                  <a:lnTo>
                    <a:pt x="6746" y="7404"/>
                  </a:lnTo>
                  <a:lnTo>
                    <a:pt x="6820" y="7307"/>
                  </a:lnTo>
                  <a:lnTo>
                    <a:pt x="6868" y="7161"/>
                  </a:lnTo>
                  <a:lnTo>
                    <a:pt x="6893" y="7015"/>
                  </a:lnTo>
                  <a:lnTo>
                    <a:pt x="6917" y="6869"/>
                  </a:lnTo>
                  <a:lnTo>
                    <a:pt x="6917" y="6869"/>
                  </a:lnTo>
                  <a:lnTo>
                    <a:pt x="6917" y="6187"/>
                  </a:lnTo>
                  <a:lnTo>
                    <a:pt x="6893" y="5529"/>
                  </a:lnTo>
                  <a:lnTo>
                    <a:pt x="6844" y="4896"/>
                  </a:lnTo>
                  <a:lnTo>
                    <a:pt x="6771" y="4311"/>
                  </a:lnTo>
                  <a:lnTo>
                    <a:pt x="6698" y="3727"/>
                  </a:lnTo>
                  <a:lnTo>
                    <a:pt x="6600" y="3191"/>
                  </a:lnTo>
                  <a:lnTo>
                    <a:pt x="6479" y="2704"/>
                  </a:lnTo>
                  <a:lnTo>
                    <a:pt x="6332" y="2217"/>
                  </a:lnTo>
                  <a:lnTo>
                    <a:pt x="6162" y="1803"/>
                  </a:lnTo>
                  <a:lnTo>
                    <a:pt x="5967" y="1413"/>
                  </a:lnTo>
                  <a:lnTo>
                    <a:pt x="5748" y="1072"/>
                  </a:lnTo>
                  <a:lnTo>
                    <a:pt x="5480" y="755"/>
                  </a:lnTo>
                  <a:lnTo>
                    <a:pt x="5212" y="488"/>
                  </a:lnTo>
                  <a:lnTo>
                    <a:pt x="4895" y="293"/>
                  </a:lnTo>
                  <a:lnTo>
                    <a:pt x="4749" y="195"/>
                  </a:lnTo>
                  <a:lnTo>
                    <a:pt x="4579" y="122"/>
                  </a:lnTo>
                  <a:lnTo>
                    <a:pt x="4384" y="49"/>
                  </a:lnTo>
                  <a:lnTo>
                    <a:pt x="4189" y="0"/>
                  </a:lnTo>
                  <a:lnTo>
                    <a:pt x="418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4" name="Google Shape;494;p40"/>
          <p:cNvSpPr/>
          <p:nvPr/>
        </p:nvSpPr>
        <p:spPr>
          <a:xfrm>
            <a:off x="7137011" y="2080241"/>
            <a:ext cx="320378" cy="337776"/>
          </a:xfrm>
          <a:custGeom>
            <a:rect b="b" l="l" r="r" t="t"/>
            <a:pathLst>
              <a:path extrusionOk="0" fill="none" h="16075" w="15247">
                <a:moveTo>
                  <a:pt x="9401" y="10717"/>
                </a:moveTo>
                <a:lnTo>
                  <a:pt x="9401" y="10717"/>
                </a:lnTo>
                <a:lnTo>
                  <a:pt x="9085" y="10692"/>
                </a:lnTo>
                <a:lnTo>
                  <a:pt x="9085" y="9596"/>
                </a:lnTo>
                <a:lnTo>
                  <a:pt x="9085" y="9596"/>
                </a:lnTo>
                <a:lnTo>
                  <a:pt x="9401" y="9377"/>
                </a:lnTo>
                <a:lnTo>
                  <a:pt x="9718" y="9133"/>
                </a:lnTo>
                <a:lnTo>
                  <a:pt x="10010" y="8866"/>
                </a:lnTo>
                <a:lnTo>
                  <a:pt x="10302" y="8573"/>
                </a:lnTo>
                <a:lnTo>
                  <a:pt x="10546" y="8232"/>
                </a:lnTo>
                <a:lnTo>
                  <a:pt x="10765" y="7867"/>
                </a:lnTo>
                <a:lnTo>
                  <a:pt x="10984" y="7502"/>
                </a:lnTo>
                <a:lnTo>
                  <a:pt x="11155" y="7088"/>
                </a:lnTo>
                <a:lnTo>
                  <a:pt x="11155" y="7088"/>
                </a:lnTo>
                <a:lnTo>
                  <a:pt x="11228" y="7112"/>
                </a:lnTo>
                <a:lnTo>
                  <a:pt x="11228" y="7112"/>
                </a:lnTo>
                <a:lnTo>
                  <a:pt x="11374" y="7112"/>
                </a:lnTo>
                <a:lnTo>
                  <a:pt x="11496" y="7039"/>
                </a:lnTo>
                <a:lnTo>
                  <a:pt x="11617" y="6942"/>
                </a:lnTo>
                <a:lnTo>
                  <a:pt x="11715" y="6771"/>
                </a:lnTo>
                <a:lnTo>
                  <a:pt x="11812" y="6601"/>
                </a:lnTo>
                <a:lnTo>
                  <a:pt x="11910" y="6381"/>
                </a:lnTo>
                <a:lnTo>
                  <a:pt x="11958" y="6138"/>
                </a:lnTo>
                <a:lnTo>
                  <a:pt x="12007" y="5870"/>
                </a:lnTo>
                <a:lnTo>
                  <a:pt x="12007" y="5870"/>
                </a:lnTo>
                <a:lnTo>
                  <a:pt x="12031" y="5626"/>
                </a:lnTo>
                <a:lnTo>
                  <a:pt x="12007" y="5383"/>
                </a:lnTo>
                <a:lnTo>
                  <a:pt x="11983" y="5188"/>
                </a:lnTo>
                <a:lnTo>
                  <a:pt x="11934" y="4993"/>
                </a:lnTo>
                <a:lnTo>
                  <a:pt x="11885" y="4823"/>
                </a:lnTo>
                <a:lnTo>
                  <a:pt x="11812" y="4677"/>
                </a:lnTo>
                <a:lnTo>
                  <a:pt x="11715" y="4579"/>
                </a:lnTo>
                <a:lnTo>
                  <a:pt x="11593" y="4506"/>
                </a:lnTo>
                <a:lnTo>
                  <a:pt x="11593" y="4506"/>
                </a:lnTo>
                <a:lnTo>
                  <a:pt x="11666" y="4141"/>
                </a:lnTo>
                <a:lnTo>
                  <a:pt x="11690" y="3800"/>
                </a:lnTo>
                <a:lnTo>
                  <a:pt x="11690" y="3483"/>
                </a:lnTo>
                <a:lnTo>
                  <a:pt x="11690" y="3191"/>
                </a:lnTo>
                <a:lnTo>
                  <a:pt x="11666" y="2899"/>
                </a:lnTo>
                <a:lnTo>
                  <a:pt x="11617" y="2631"/>
                </a:lnTo>
                <a:lnTo>
                  <a:pt x="11544" y="2387"/>
                </a:lnTo>
                <a:lnTo>
                  <a:pt x="11471" y="2144"/>
                </a:lnTo>
                <a:lnTo>
                  <a:pt x="11374" y="1924"/>
                </a:lnTo>
                <a:lnTo>
                  <a:pt x="11276" y="1705"/>
                </a:lnTo>
                <a:lnTo>
                  <a:pt x="11155" y="1510"/>
                </a:lnTo>
                <a:lnTo>
                  <a:pt x="11009" y="1340"/>
                </a:lnTo>
                <a:lnTo>
                  <a:pt x="10862" y="1169"/>
                </a:lnTo>
                <a:lnTo>
                  <a:pt x="10716" y="1023"/>
                </a:lnTo>
                <a:lnTo>
                  <a:pt x="10400" y="755"/>
                </a:lnTo>
                <a:lnTo>
                  <a:pt x="10034" y="561"/>
                </a:lnTo>
                <a:lnTo>
                  <a:pt x="9669" y="366"/>
                </a:lnTo>
                <a:lnTo>
                  <a:pt x="9304" y="244"/>
                </a:lnTo>
                <a:lnTo>
                  <a:pt x="8938" y="146"/>
                </a:lnTo>
                <a:lnTo>
                  <a:pt x="8573" y="73"/>
                </a:lnTo>
                <a:lnTo>
                  <a:pt x="8232" y="25"/>
                </a:lnTo>
                <a:lnTo>
                  <a:pt x="7915" y="0"/>
                </a:lnTo>
                <a:lnTo>
                  <a:pt x="7623" y="0"/>
                </a:lnTo>
                <a:lnTo>
                  <a:pt x="7623" y="0"/>
                </a:lnTo>
                <a:lnTo>
                  <a:pt x="7282" y="25"/>
                </a:lnTo>
                <a:lnTo>
                  <a:pt x="6990" y="98"/>
                </a:lnTo>
                <a:lnTo>
                  <a:pt x="6746" y="171"/>
                </a:lnTo>
                <a:lnTo>
                  <a:pt x="6527" y="293"/>
                </a:lnTo>
                <a:lnTo>
                  <a:pt x="6332" y="390"/>
                </a:lnTo>
                <a:lnTo>
                  <a:pt x="6186" y="536"/>
                </a:lnTo>
                <a:lnTo>
                  <a:pt x="6040" y="658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553" y="853"/>
                </a:lnTo>
                <a:lnTo>
                  <a:pt x="5188" y="975"/>
                </a:lnTo>
                <a:lnTo>
                  <a:pt x="4871" y="1145"/>
                </a:lnTo>
                <a:lnTo>
                  <a:pt x="4603" y="1316"/>
                </a:lnTo>
                <a:lnTo>
                  <a:pt x="4360" y="1535"/>
                </a:lnTo>
                <a:lnTo>
                  <a:pt x="4165" y="1754"/>
                </a:lnTo>
                <a:lnTo>
                  <a:pt x="4019" y="2022"/>
                </a:lnTo>
                <a:lnTo>
                  <a:pt x="3897" y="2290"/>
                </a:lnTo>
                <a:lnTo>
                  <a:pt x="3799" y="2558"/>
                </a:lnTo>
                <a:lnTo>
                  <a:pt x="3726" y="2826"/>
                </a:lnTo>
                <a:lnTo>
                  <a:pt x="3678" y="3118"/>
                </a:lnTo>
                <a:lnTo>
                  <a:pt x="3629" y="3410"/>
                </a:lnTo>
                <a:lnTo>
                  <a:pt x="3629" y="3702"/>
                </a:lnTo>
                <a:lnTo>
                  <a:pt x="3629" y="3970"/>
                </a:lnTo>
                <a:lnTo>
                  <a:pt x="3678" y="4482"/>
                </a:lnTo>
                <a:lnTo>
                  <a:pt x="3678" y="4482"/>
                </a:lnTo>
                <a:lnTo>
                  <a:pt x="3678" y="4506"/>
                </a:lnTo>
                <a:lnTo>
                  <a:pt x="3678" y="4506"/>
                </a:lnTo>
                <a:lnTo>
                  <a:pt x="3556" y="4555"/>
                </a:lnTo>
                <a:lnTo>
                  <a:pt x="3459" y="4652"/>
                </a:lnTo>
                <a:lnTo>
                  <a:pt x="3385" y="4798"/>
                </a:lnTo>
                <a:lnTo>
                  <a:pt x="3312" y="4969"/>
                </a:lnTo>
                <a:lnTo>
                  <a:pt x="3264" y="5164"/>
                </a:lnTo>
                <a:lnTo>
                  <a:pt x="3239" y="5383"/>
                </a:lnTo>
                <a:lnTo>
                  <a:pt x="3215" y="5626"/>
                </a:lnTo>
                <a:lnTo>
                  <a:pt x="3239" y="5870"/>
                </a:lnTo>
                <a:lnTo>
                  <a:pt x="3239" y="5870"/>
                </a:lnTo>
                <a:lnTo>
                  <a:pt x="3288" y="6138"/>
                </a:lnTo>
                <a:lnTo>
                  <a:pt x="3337" y="6381"/>
                </a:lnTo>
                <a:lnTo>
                  <a:pt x="3434" y="6601"/>
                </a:lnTo>
                <a:lnTo>
                  <a:pt x="3532" y="6771"/>
                </a:lnTo>
                <a:lnTo>
                  <a:pt x="3629" y="6942"/>
                </a:lnTo>
                <a:lnTo>
                  <a:pt x="3751" y="7039"/>
                </a:lnTo>
                <a:lnTo>
                  <a:pt x="3873" y="7112"/>
                </a:lnTo>
                <a:lnTo>
                  <a:pt x="4019" y="7112"/>
                </a:lnTo>
                <a:lnTo>
                  <a:pt x="4019" y="7112"/>
                </a:lnTo>
                <a:lnTo>
                  <a:pt x="4092" y="7088"/>
                </a:lnTo>
                <a:lnTo>
                  <a:pt x="4092" y="7088"/>
                </a:lnTo>
                <a:lnTo>
                  <a:pt x="4262" y="7502"/>
                </a:lnTo>
                <a:lnTo>
                  <a:pt x="4481" y="7867"/>
                </a:lnTo>
                <a:lnTo>
                  <a:pt x="4701" y="8232"/>
                </a:lnTo>
                <a:lnTo>
                  <a:pt x="4969" y="8573"/>
                </a:lnTo>
                <a:lnTo>
                  <a:pt x="5236" y="8866"/>
                </a:lnTo>
                <a:lnTo>
                  <a:pt x="5529" y="9133"/>
                </a:lnTo>
                <a:lnTo>
                  <a:pt x="5845" y="9377"/>
                </a:lnTo>
                <a:lnTo>
                  <a:pt x="6162" y="9596"/>
                </a:lnTo>
                <a:lnTo>
                  <a:pt x="6162" y="10668"/>
                </a:lnTo>
                <a:lnTo>
                  <a:pt x="6162" y="10668"/>
                </a:lnTo>
                <a:lnTo>
                  <a:pt x="5650" y="10717"/>
                </a:lnTo>
                <a:lnTo>
                  <a:pt x="5650" y="10717"/>
                </a:lnTo>
                <a:lnTo>
                  <a:pt x="5066" y="10814"/>
                </a:lnTo>
                <a:lnTo>
                  <a:pt x="4506" y="10936"/>
                </a:lnTo>
                <a:lnTo>
                  <a:pt x="3946" y="11058"/>
                </a:lnTo>
                <a:lnTo>
                  <a:pt x="3410" y="11228"/>
                </a:lnTo>
                <a:lnTo>
                  <a:pt x="2923" y="11423"/>
                </a:lnTo>
                <a:lnTo>
                  <a:pt x="2460" y="11642"/>
                </a:lnTo>
                <a:lnTo>
                  <a:pt x="2022" y="11886"/>
                </a:lnTo>
                <a:lnTo>
                  <a:pt x="1632" y="12153"/>
                </a:lnTo>
                <a:lnTo>
                  <a:pt x="1267" y="12421"/>
                </a:lnTo>
                <a:lnTo>
                  <a:pt x="950" y="12738"/>
                </a:lnTo>
                <a:lnTo>
                  <a:pt x="682" y="13079"/>
                </a:lnTo>
                <a:lnTo>
                  <a:pt x="439" y="13420"/>
                </a:lnTo>
                <a:lnTo>
                  <a:pt x="268" y="13810"/>
                </a:lnTo>
                <a:lnTo>
                  <a:pt x="122" y="14199"/>
                </a:lnTo>
                <a:lnTo>
                  <a:pt x="49" y="14638"/>
                </a:lnTo>
                <a:lnTo>
                  <a:pt x="0" y="15076"/>
                </a:lnTo>
                <a:lnTo>
                  <a:pt x="0" y="15076"/>
                </a:lnTo>
                <a:lnTo>
                  <a:pt x="49" y="15125"/>
                </a:lnTo>
                <a:lnTo>
                  <a:pt x="244" y="15222"/>
                </a:lnTo>
                <a:lnTo>
                  <a:pt x="414" y="15295"/>
                </a:lnTo>
                <a:lnTo>
                  <a:pt x="633" y="15393"/>
                </a:lnTo>
                <a:lnTo>
                  <a:pt x="901" y="15490"/>
                </a:lnTo>
                <a:lnTo>
                  <a:pt x="1267" y="15563"/>
                </a:lnTo>
                <a:lnTo>
                  <a:pt x="1705" y="15661"/>
                </a:lnTo>
                <a:lnTo>
                  <a:pt x="2216" y="15758"/>
                </a:lnTo>
                <a:lnTo>
                  <a:pt x="2825" y="15831"/>
                </a:lnTo>
                <a:lnTo>
                  <a:pt x="3556" y="15928"/>
                </a:lnTo>
                <a:lnTo>
                  <a:pt x="4384" y="15977"/>
                </a:lnTo>
                <a:lnTo>
                  <a:pt x="5309" y="16026"/>
                </a:lnTo>
                <a:lnTo>
                  <a:pt x="6381" y="16050"/>
                </a:lnTo>
                <a:lnTo>
                  <a:pt x="7599" y="16075"/>
                </a:lnTo>
                <a:lnTo>
                  <a:pt x="7599" y="16075"/>
                </a:lnTo>
                <a:lnTo>
                  <a:pt x="8792" y="16050"/>
                </a:lnTo>
                <a:lnTo>
                  <a:pt x="9864" y="16026"/>
                </a:lnTo>
                <a:lnTo>
                  <a:pt x="10814" y="15977"/>
                </a:lnTo>
                <a:lnTo>
                  <a:pt x="11642" y="15928"/>
                </a:lnTo>
                <a:lnTo>
                  <a:pt x="12372" y="15831"/>
                </a:lnTo>
                <a:lnTo>
                  <a:pt x="12981" y="15758"/>
                </a:lnTo>
                <a:lnTo>
                  <a:pt x="13517" y="15661"/>
                </a:lnTo>
                <a:lnTo>
                  <a:pt x="13955" y="15563"/>
                </a:lnTo>
                <a:lnTo>
                  <a:pt x="14321" y="15490"/>
                </a:lnTo>
                <a:lnTo>
                  <a:pt x="14613" y="15393"/>
                </a:lnTo>
                <a:lnTo>
                  <a:pt x="14832" y="15295"/>
                </a:lnTo>
                <a:lnTo>
                  <a:pt x="15003" y="15222"/>
                </a:lnTo>
                <a:lnTo>
                  <a:pt x="15173" y="15125"/>
                </a:lnTo>
                <a:lnTo>
                  <a:pt x="15246" y="15076"/>
                </a:lnTo>
                <a:lnTo>
                  <a:pt x="15246" y="15076"/>
                </a:lnTo>
                <a:lnTo>
                  <a:pt x="15198" y="14613"/>
                </a:lnTo>
                <a:lnTo>
                  <a:pt x="15125" y="14175"/>
                </a:lnTo>
                <a:lnTo>
                  <a:pt x="15003" y="13761"/>
                </a:lnTo>
                <a:lnTo>
                  <a:pt x="14832" y="13371"/>
                </a:lnTo>
                <a:lnTo>
                  <a:pt x="14589" y="13006"/>
                </a:lnTo>
                <a:lnTo>
                  <a:pt x="14321" y="12665"/>
                </a:lnTo>
                <a:lnTo>
                  <a:pt x="14004" y="12373"/>
                </a:lnTo>
                <a:lnTo>
                  <a:pt x="13639" y="12080"/>
                </a:lnTo>
                <a:lnTo>
                  <a:pt x="13249" y="11813"/>
                </a:lnTo>
                <a:lnTo>
                  <a:pt x="12811" y="11593"/>
                </a:lnTo>
                <a:lnTo>
                  <a:pt x="12324" y="11374"/>
                </a:lnTo>
                <a:lnTo>
                  <a:pt x="11812" y="11204"/>
                </a:lnTo>
                <a:lnTo>
                  <a:pt x="11252" y="11033"/>
                </a:lnTo>
                <a:lnTo>
                  <a:pt x="10668" y="10911"/>
                </a:lnTo>
                <a:lnTo>
                  <a:pt x="10034" y="10790"/>
                </a:lnTo>
                <a:lnTo>
                  <a:pt x="9401" y="10717"/>
                </a:lnTo>
                <a:lnTo>
                  <a:pt x="9401" y="10717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5" name="Google Shape;495;p40"/>
          <p:cNvGrpSpPr/>
          <p:nvPr/>
        </p:nvGrpSpPr>
        <p:grpSpPr>
          <a:xfrm>
            <a:off x="7692096" y="2086302"/>
            <a:ext cx="345971" cy="325505"/>
            <a:chOff x="5972700" y="2330200"/>
            <a:chExt cx="411625" cy="387275"/>
          </a:xfrm>
        </p:grpSpPr>
        <p:sp>
          <p:nvSpPr>
            <p:cNvPr id="496" name="Google Shape;496;p40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7" name="Google Shape;497;p40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8" name="Google Shape;498;p40"/>
          <p:cNvGrpSpPr/>
          <p:nvPr/>
        </p:nvGrpSpPr>
        <p:grpSpPr>
          <a:xfrm>
            <a:off x="3287393" y="2614431"/>
            <a:ext cx="109538" cy="399195"/>
            <a:chOff x="732125" y="2958550"/>
            <a:chExt cx="130325" cy="474950"/>
          </a:xfrm>
        </p:grpSpPr>
        <p:sp>
          <p:nvSpPr>
            <p:cNvPr id="499" name="Google Shape;499;p40"/>
            <p:cNvSpPr/>
            <p:nvPr/>
          </p:nvSpPr>
          <p:spPr>
            <a:xfrm>
              <a:off x="732125" y="2958550"/>
              <a:ext cx="130325" cy="474950"/>
            </a:xfrm>
            <a:custGeom>
              <a:rect b="b" l="l" r="r" t="t"/>
              <a:pathLst>
                <a:path extrusionOk="0" fill="none" h="18998" w="5213">
                  <a:moveTo>
                    <a:pt x="4336" y="14443"/>
                  </a:moveTo>
                  <a:lnTo>
                    <a:pt x="4336" y="1754"/>
                  </a:lnTo>
                  <a:lnTo>
                    <a:pt x="4336" y="1754"/>
                  </a:lnTo>
                  <a:lnTo>
                    <a:pt x="4336" y="1584"/>
                  </a:lnTo>
                  <a:lnTo>
                    <a:pt x="4311" y="1389"/>
                  </a:lnTo>
                  <a:lnTo>
                    <a:pt x="4262" y="1243"/>
                  </a:lnTo>
                  <a:lnTo>
                    <a:pt x="4214" y="1073"/>
                  </a:lnTo>
                  <a:lnTo>
                    <a:pt x="4141" y="926"/>
                  </a:lnTo>
                  <a:lnTo>
                    <a:pt x="4043" y="780"/>
                  </a:lnTo>
                  <a:lnTo>
                    <a:pt x="3946" y="634"/>
                  </a:lnTo>
                  <a:lnTo>
                    <a:pt x="3824" y="512"/>
                  </a:lnTo>
                  <a:lnTo>
                    <a:pt x="3702" y="415"/>
                  </a:lnTo>
                  <a:lnTo>
                    <a:pt x="3580" y="318"/>
                  </a:lnTo>
                  <a:lnTo>
                    <a:pt x="3434" y="220"/>
                  </a:lnTo>
                  <a:lnTo>
                    <a:pt x="3288" y="147"/>
                  </a:lnTo>
                  <a:lnTo>
                    <a:pt x="3118" y="98"/>
                  </a:lnTo>
                  <a:lnTo>
                    <a:pt x="2947" y="50"/>
                  </a:lnTo>
                  <a:lnTo>
                    <a:pt x="2777" y="25"/>
                  </a:lnTo>
                  <a:lnTo>
                    <a:pt x="2606" y="1"/>
                  </a:lnTo>
                  <a:lnTo>
                    <a:pt x="2606" y="1"/>
                  </a:lnTo>
                  <a:lnTo>
                    <a:pt x="2436" y="25"/>
                  </a:lnTo>
                  <a:lnTo>
                    <a:pt x="2265" y="50"/>
                  </a:lnTo>
                  <a:lnTo>
                    <a:pt x="2095" y="98"/>
                  </a:lnTo>
                  <a:lnTo>
                    <a:pt x="1924" y="147"/>
                  </a:lnTo>
                  <a:lnTo>
                    <a:pt x="1778" y="220"/>
                  </a:lnTo>
                  <a:lnTo>
                    <a:pt x="1632" y="318"/>
                  </a:lnTo>
                  <a:lnTo>
                    <a:pt x="1510" y="415"/>
                  </a:lnTo>
                  <a:lnTo>
                    <a:pt x="1389" y="512"/>
                  </a:lnTo>
                  <a:lnTo>
                    <a:pt x="1267" y="634"/>
                  </a:lnTo>
                  <a:lnTo>
                    <a:pt x="1169" y="780"/>
                  </a:lnTo>
                  <a:lnTo>
                    <a:pt x="1072" y="926"/>
                  </a:lnTo>
                  <a:lnTo>
                    <a:pt x="999" y="1073"/>
                  </a:lnTo>
                  <a:lnTo>
                    <a:pt x="950" y="1243"/>
                  </a:lnTo>
                  <a:lnTo>
                    <a:pt x="901" y="1389"/>
                  </a:lnTo>
                  <a:lnTo>
                    <a:pt x="877" y="1584"/>
                  </a:lnTo>
                  <a:lnTo>
                    <a:pt x="877" y="1754"/>
                  </a:lnTo>
                  <a:lnTo>
                    <a:pt x="877" y="14443"/>
                  </a:lnTo>
                  <a:lnTo>
                    <a:pt x="877" y="14443"/>
                  </a:lnTo>
                  <a:lnTo>
                    <a:pt x="682" y="14638"/>
                  </a:lnTo>
                  <a:lnTo>
                    <a:pt x="512" y="14833"/>
                  </a:lnTo>
                  <a:lnTo>
                    <a:pt x="366" y="15052"/>
                  </a:lnTo>
                  <a:lnTo>
                    <a:pt x="244" y="15296"/>
                  </a:lnTo>
                  <a:lnTo>
                    <a:pt x="146" y="15564"/>
                  </a:lnTo>
                  <a:lnTo>
                    <a:pt x="73" y="15832"/>
                  </a:lnTo>
                  <a:lnTo>
                    <a:pt x="25" y="16100"/>
                  </a:lnTo>
                  <a:lnTo>
                    <a:pt x="0" y="16392"/>
                  </a:lnTo>
                  <a:lnTo>
                    <a:pt x="0" y="16392"/>
                  </a:lnTo>
                  <a:lnTo>
                    <a:pt x="25" y="16635"/>
                  </a:lnTo>
                  <a:lnTo>
                    <a:pt x="49" y="16903"/>
                  </a:lnTo>
                  <a:lnTo>
                    <a:pt x="122" y="17147"/>
                  </a:lnTo>
                  <a:lnTo>
                    <a:pt x="195" y="17390"/>
                  </a:lnTo>
                  <a:lnTo>
                    <a:pt x="317" y="17634"/>
                  </a:lnTo>
                  <a:lnTo>
                    <a:pt x="439" y="17829"/>
                  </a:lnTo>
                  <a:lnTo>
                    <a:pt x="609" y="18048"/>
                  </a:lnTo>
                  <a:lnTo>
                    <a:pt x="755" y="18218"/>
                  </a:lnTo>
                  <a:lnTo>
                    <a:pt x="950" y="18389"/>
                  </a:lnTo>
                  <a:lnTo>
                    <a:pt x="1145" y="18535"/>
                  </a:lnTo>
                  <a:lnTo>
                    <a:pt x="1364" y="18681"/>
                  </a:lnTo>
                  <a:lnTo>
                    <a:pt x="1583" y="18779"/>
                  </a:lnTo>
                  <a:lnTo>
                    <a:pt x="1827" y="18876"/>
                  </a:lnTo>
                  <a:lnTo>
                    <a:pt x="2070" y="18925"/>
                  </a:lnTo>
                  <a:lnTo>
                    <a:pt x="2338" y="18973"/>
                  </a:lnTo>
                  <a:lnTo>
                    <a:pt x="2606" y="18998"/>
                  </a:lnTo>
                  <a:lnTo>
                    <a:pt x="2606" y="18998"/>
                  </a:lnTo>
                  <a:lnTo>
                    <a:pt x="2874" y="18973"/>
                  </a:lnTo>
                  <a:lnTo>
                    <a:pt x="3142" y="18925"/>
                  </a:lnTo>
                  <a:lnTo>
                    <a:pt x="3386" y="18876"/>
                  </a:lnTo>
                  <a:lnTo>
                    <a:pt x="3629" y="18779"/>
                  </a:lnTo>
                  <a:lnTo>
                    <a:pt x="3848" y="18681"/>
                  </a:lnTo>
                  <a:lnTo>
                    <a:pt x="4068" y="18535"/>
                  </a:lnTo>
                  <a:lnTo>
                    <a:pt x="4262" y="18389"/>
                  </a:lnTo>
                  <a:lnTo>
                    <a:pt x="4457" y="18218"/>
                  </a:lnTo>
                  <a:lnTo>
                    <a:pt x="4603" y="18048"/>
                  </a:lnTo>
                  <a:lnTo>
                    <a:pt x="4774" y="17829"/>
                  </a:lnTo>
                  <a:lnTo>
                    <a:pt x="4896" y="17634"/>
                  </a:lnTo>
                  <a:lnTo>
                    <a:pt x="5017" y="17390"/>
                  </a:lnTo>
                  <a:lnTo>
                    <a:pt x="5091" y="17147"/>
                  </a:lnTo>
                  <a:lnTo>
                    <a:pt x="5164" y="16903"/>
                  </a:lnTo>
                  <a:lnTo>
                    <a:pt x="5188" y="16635"/>
                  </a:lnTo>
                  <a:lnTo>
                    <a:pt x="5212" y="16392"/>
                  </a:lnTo>
                  <a:lnTo>
                    <a:pt x="5212" y="16392"/>
                  </a:lnTo>
                  <a:lnTo>
                    <a:pt x="5188" y="16100"/>
                  </a:lnTo>
                  <a:lnTo>
                    <a:pt x="5139" y="15832"/>
                  </a:lnTo>
                  <a:lnTo>
                    <a:pt x="5066" y="15564"/>
                  </a:lnTo>
                  <a:lnTo>
                    <a:pt x="4969" y="15296"/>
                  </a:lnTo>
                  <a:lnTo>
                    <a:pt x="4847" y="15052"/>
                  </a:lnTo>
                  <a:lnTo>
                    <a:pt x="4701" y="14833"/>
                  </a:lnTo>
                  <a:lnTo>
                    <a:pt x="4530" y="14638"/>
                  </a:lnTo>
                  <a:lnTo>
                    <a:pt x="4336" y="14443"/>
                  </a:lnTo>
                  <a:lnTo>
                    <a:pt x="4336" y="1444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0" name="Google Shape;500;p40"/>
            <p:cNvSpPr/>
            <p:nvPr/>
          </p:nvSpPr>
          <p:spPr>
            <a:xfrm>
              <a:off x="756475" y="3090675"/>
              <a:ext cx="81625" cy="318475"/>
            </a:xfrm>
            <a:custGeom>
              <a:rect b="b" l="l" r="r" t="t"/>
              <a:pathLst>
                <a:path extrusionOk="0" fill="none" h="12739" w="3265">
                  <a:moveTo>
                    <a:pt x="2387" y="1"/>
                  </a:moveTo>
                  <a:lnTo>
                    <a:pt x="877" y="1"/>
                  </a:lnTo>
                  <a:lnTo>
                    <a:pt x="877" y="9158"/>
                  </a:lnTo>
                  <a:lnTo>
                    <a:pt x="877" y="9158"/>
                  </a:lnTo>
                  <a:lnTo>
                    <a:pt x="853" y="9353"/>
                  </a:lnTo>
                  <a:lnTo>
                    <a:pt x="780" y="9548"/>
                  </a:lnTo>
                  <a:lnTo>
                    <a:pt x="682" y="9719"/>
                  </a:lnTo>
                  <a:lnTo>
                    <a:pt x="536" y="9889"/>
                  </a:lnTo>
                  <a:lnTo>
                    <a:pt x="536" y="9889"/>
                  </a:lnTo>
                  <a:lnTo>
                    <a:pt x="415" y="10011"/>
                  </a:lnTo>
                  <a:lnTo>
                    <a:pt x="317" y="10133"/>
                  </a:lnTo>
                  <a:lnTo>
                    <a:pt x="220" y="10279"/>
                  </a:lnTo>
                  <a:lnTo>
                    <a:pt x="147" y="10425"/>
                  </a:lnTo>
                  <a:lnTo>
                    <a:pt x="74" y="10595"/>
                  </a:lnTo>
                  <a:lnTo>
                    <a:pt x="49" y="10766"/>
                  </a:lnTo>
                  <a:lnTo>
                    <a:pt x="1" y="10936"/>
                  </a:lnTo>
                  <a:lnTo>
                    <a:pt x="1" y="11107"/>
                  </a:lnTo>
                  <a:lnTo>
                    <a:pt x="1" y="11107"/>
                  </a:lnTo>
                  <a:lnTo>
                    <a:pt x="1" y="11253"/>
                  </a:lnTo>
                  <a:lnTo>
                    <a:pt x="25" y="11423"/>
                  </a:lnTo>
                  <a:lnTo>
                    <a:pt x="74" y="11570"/>
                  </a:lnTo>
                  <a:lnTo>
                    <a:pt x="122" y="11740"/>
                  </a:lnTo>
                  <a:lnTo>
                    <a:pt x="195" y="11862"/>
                  </a:lnTo>
                  <a:lnTo>
                    <a:pt x="293" y="12008"/>
                  </a:lnTo>
                  <a:lnTo>
                    <a:pt x="366" y="12130"/>
                  </a:lnTo>
                  <a:lnTo>
                    <a:pt x="488" y="12251"/>
                  </a:lnTo>
                  <a:lnTo>
                    <a:pt x="585" y="12349"/>
                  </a:lnTo>
                  <a:lnTo>
                    <a:pt x="731" y="12446"/>
                  </a:lnTo>
                  <a:lnTo>
                    <a:pt x="853" y="12519"/>
                  </a:lnTo>
                  <a:lnTo>
                    <a:pt x="999" y="12592"/>
                  </a:lnTo>
                  <a:lnTo>
                    <a:pt x="1145" y="12666"/>
                  </a:lnTo>
                  <a:lnTo>
                    <a:pt x="1316" y="12690"/>
                  </a:lnTo>
                  <a:lnTo>
                    <a:pt x="1462" y="12714"/>
                  </a:lnTo>
                  <a:lnTo>
                    <a:pt x="1632" y="12739"/>
                  </a:lnTo>
                  <a:lnTo>
                    <a:pt x="1632" y="12739"/>
                  </a:lnTo>
                  <a:lnTo>
                    <a:pt x="1803" y="12714"/>
                  </a:lnTo>
                  <a:lnTo>
                    <a:pt x="1949" y="12690"/>
                  </a:lnTo>
                  <a:lnTo>
                    <a:pt x="2119" y="12666"/>
                  </a:lnTo>
                  <a:lnTo>
                    <a:pt x="2266" y="12592"/>
                  </a:lnTo>
                  <a:lnTo>
                    <a:pt x="2412" y="12519"/>
                  </a:lnTo>
                  <a:lnTo>
                    <a:pt x="2533" y="12446"/>
                  </a:lnTo>
                  <a:lnTo>
                    <a:pt x="2680" y="12349"/>
                  </a:lnTo>
                  <a:lnTo>
                    <a:pt x="2777" y="12251"/>
                  </a:lnTo>
                  <a:lnTo>
                    <a:pt x="2899" y="12130"/>
                  </a:lnTo>
                  <a:lnTo>
                    <a:pt x="2972" y="12008"/>
                  </a:lnTo>
                  <a:lnTo>
                    <a:pt x="3069" y="11862"/>
                  </a:lnTo>
                  <a:lnTo>
                    <a:pt x="3142" y="11740"/>
                  </a:lnTo>
                  <a:lnTo>
                    <a:pt x="3191" y="11570"/>
                  </a:lnTo>
                  <a:lnTo>
                    <a:pt x="3240" y="11423"/>
                  </a:lnTo>
                  <a:lnTo>
                    <a:pt x="3264" y="11253"/>
                  </a:lnTo>
                  <a:lnTo>
                    <a:pt x="3264" y="11107"/>
                  </a:lnTo>
                  <a:lnTo>
                    <a:pt x="3264" y="11107"/>
                  </a:lnTo>
                  <a:lnTo>
                    <a:pt x="3264" y="10936"/>
                  </a:lnTo>
                  <a:lnTo>
                    <a:pt x="3215" y="10766"/>
                  </a:lnTo>
                  <a:lnTo>
                    <a:pt x="3191" y="10595"/>
                  </a:lnTo>
                  <a:lnTo>
                    <a:pt x="3118" y="10425"/>
                  </a:lnTo>
                  <a:lnTo>
                    <a:pt x="3045" y="10279"/>
                  </a:lnTo>
                  <a:lnTo>
                    <a:pt x="2947" y="10133"/>
                  </a:lnTo>
                  <a:lnTo>
                    <a:pt x="2850" y="10011"/>
                  </a:lnTo>
                  <a:lnTo>
                    <a:pt x="2728" y="9889"/>
                  </a:lnTo>
                  <a:lnTo>
                    <a:pt x="2728" y="9889"/>
                  </a:lnTo>
                  <a:lnTo>
                    <a:pt x="2582" y="9719"/>
                  </a:lnTo>
                  <a:lnTo>
                    <a:pt x="2485" y="9548"/>
                  </a:lnTo>
                  <a:lnTo>
                    <a:pt x="2412" y="9353"/>
                  </a:lnTo>
                  <a:lnTo>
                    <a:pt x="2387" y="9158"/>
                  </a:lnTo>
                  <a:lnTo>
                    <a:pt x="2387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1" name="Google Shape;501;p40"/>
            <p:cNvSpPr/>
            <p:nvPr/>
          </p:nvSpPr>
          <p:spPr>
            <a:xfrm>
              <a:off x="802750" y="312905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40"/>
            <p:cNvSpPr/>
            <p:nvPr/>
          </p:nvSpPr>
          <p:spPr>
            <a:xfrm>
              <a:off x="802750" y="31625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40"/>
            <p:cNvSpPr/>
            <p:nvPr/>
          </p:nvSpPr>
          <p:spPr>
            <a:xfrm>
              <a:off x="802750" y="31960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40"/>
            <p:cNvSpPr/>
            <p:nvPr/>
          </p:nvSpPr>
          <p:spPr>
            <a:xfrm>
              <a:off x="802750" y="32295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40"/>
            <p:cNvSpPr/>
            <p:nvPr/>
          </p:nvSpPr>
          <p:spPr>
            <a:xfrm>
              <a:off x="802750" y="32630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40"/>
            <p:cNvSpPr/>
            <p:nvPr/>
          </p:nvSpPr>
          <p:spPr>
            <a:xfrm>
              <a:off x="802750" y="329647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7" name="Google Shape;507;p40"/>
          <p:cNvSpPr/>
          <p:nvPr/>
        </p:nvSpPr>
        <p:spPr>
          <a:xfrm>
            <a:off x="4304313" y="2598660"/>
            <a:ext cx="335738" cy="430924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8" name="Google Shape;508;p40"/>
          <p:cNvSpPr/>
          <p:nvPr/>
        </p:nvSpPr>
        <p:spPr>
          <a:xfrm>
            <a:off x="3782805" y="2598660"/>
            <a:ext cx="248746" cy="430924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09" name="Google Shape;509;p40"/>
          <p:cNvGrpSpPr/>
          <p:nvPr/>
        </p:nvGrpSpPr>
        <p:grpSpPr>
          <a:xfrm>
            <a:off x="4843137" y="2627227"/>
            <a:ext cx="387933" cy="367467"/>
            <a:chOff x="2583100" y="2973775"/>
            <a:chExt cx="461550" cy="437200"/>
          </a:xfrm>
        </p:grpSpPr>
        <p:sp>
          <p:nvSpPr>
            <p:cNvPr id="510" name="Google Shape;510;p40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1" name="Google Shape;511;p40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12" name="Google Shape;512;p40"/>
          <p:cNvSpPr/>
          <p:nvPr/>
        </p:nvSpPr>
        <p:spPr>
          <a:xfrm>
            <a:off x="6554081" y="2636022"/>
            <a:ext cx="356204" cy="356204"/>
          </a:xfrm>
          <a:custGeom>
            <a:rect b="b" l="l" r="r" t="t"/>
            <a:pathLst>
              <a:path extrusionOk="0" fill="none" h="16952" w="16952">
                <a:moveTo>
                  <a:pt x="16173" y="7015"/>
                </a:moveTo>
                <a:lnTo>
                  <a:pt x="14419" y="6820"/>
                </a:lnTo>
                <a:lnTo>
                  <a:pt x="14419" y="6820"/>
                </a:lnTo>
                <a:lnTo>
                  <a:pt x="14322" y="6479"/>
                </a:lnTo>
                <a:lnTo>
                  <a:pt x="14175" y="6114"/>
                </a:lnTo>
                <a:lnTo>
                  <a:pt x="14029" y="5773"/>
                </a:lnTo>
                <a:lnTo>
                  <a:pt x="13859" y="5432"/>
                </a:lnTo>
                <a:lnTo>
                  <a:pt x="14955" y="4068"/>
                </a:lnTo>
                <a:lnTo>
                  <a:pt x="14955" y="4068"/>
                </a:lnTo>
                <a:lnTo>
                  <a:pt x="15028" y="3922"/>
                </a:lnTo>
                <a:lnTo>
                  <a:pt x="15077" y="3776"/>
                </a:lnTo>
                <a:lnTo>
                  <a:pt x="15125" y="3630"/>
                </a:lnTo>
                <a:lnTo>
                  <a:pt x="15125" y="3484"/>
                </a:lnTo>
                <a:lnTo>
                  <a:pt x="15101" y="3313"/>
                </a:lnTo>
                <a:lnTo>
                  <a:pt x="15052" y="3167"/>
                </a:lnTo>
                <a:lnTo>
                  <a:pt x="14979" y="3021"/>
                </a:lnTo>
                <a:lnTo>
                  <a:pt x="14882" y="2899"/>
                </a:lnTo>
                <a:lnTo>
                  <a:pt x="14054" y="2071"/>
                </a:lnTo>
                <a:lnTo>
                  <a:pt x="14054" y="2071"/>
                </a:lnTo>
                <a:lnTo>
                  <a:pt x="13932" y="1974"/>
                </a:lnTo>
                <a:lnTo>
                  <a:pt x="13786" y="1901"/>
                </a:lnTo>
                <a:lnTo>
                  <a:pt x="13640" y="1852"/>
                </a:lnTo>
                <a:lnTo>
                  <a:pt x="13469" y="1827"/>
                </a:lnTo>
                <a:lnTo>
                  <a:pt x="13323" y="1827"/>
                </a:lnTo>
                <a:lnTo>
                  <a:pt x="13177" y="1876"/>
                </a:lnTo>
                <a:lnTo>
                  <a:pt x="13031" y="1925"/>
                </a:lnTo>
                <a:lnTo>
                  <a:pt x="12885" y="2022"/>
                </a:lnTo>
                <a:lnTo>
                  <a:pt x="11521" y="3094"/>
                </a:lnTo>
                <a:lnTo>
                  <a:pt x="11521" y="3094"/>
                </a:lnTo>
                <a:lnTo>
                  <a:pt x="11180" y="2923"/>
                </a:lnTo>
                <a:lnTo>
                  <a:pt x="10839" y="2777"/>
                </a:lnTo>
                <a:lnTo>
                  <a:pt x="10473" y="2631"/>
                </a:lnTo>
                <a:lnTo>
                  <a:pt x="10133" y="2534"/>
                </a:lnTo>
                <a:lnTo>
                  <a:pt x="9938" y="780"/>
                </a:lnTo>
                <a:lnTo>
                  <a:pt x="9938" y="780"/>
                </a:lnTo>
                <a:lnTo>
                  <a:pt x="9889" y="634"/>
                </a:lnTo>
                <a:lnTo>
                  <a:pt x="9840" y="488"/>
                </a:lnTo>
                <a:lnTo>
                  <a:pt x="9743" y="342"/>
                </a:lnTo>
                <a:lnTo>
                  <a:pt x="9645" y="244"/>
                </a:lnTo>
                <a:lnTo>
                  <a:pt x="9499" y="147"/>
                </a:lnTo>
                <a:lnTo>
                  <a:pt x="9378" y="74"/>
                </a:lnTo>
                <a:lnTo>
                  <a:pt x="9231" y="25"/>
                </a:lnTo>
                <a:lnTo>
                  <a:pt x="9061" y="1"/>
                </a:lnTo>
                <a:lnTo>
                  <a:pt x="7892" y="1"/>
                </a:lnTo>
                <a:lnTo>
                  <a:pt x="7892" y="1"/>
                </a:lnTo>
                <a:lnTo>
                  <a:pt x="7721" y="25"/>
                </a:lnTo>
                <a:lnTo>
                  <a:pt x="7575" y="74"/>
                </a:lnTo>
                <a:lnTo>
                  <a:pt x="7453" y="147"/>
                </a:lnTo>
                <a:lnTo>
                  <a:pt x="7307" y="244"/>
                </a:lnTo>
                <a:lnTo>
                  <a:pt x="7210" y="342"/>
                </a:lnTo>
                <a:lnTo>
                  <a:pt x="7112" y="488"/>
                </a:lnTo>
                <a:lnTo>
                  <a:pt x="7064" y="634"/>
                </a:lnTo>
                <a:lnTo>
                  <a:pt x="7015" y="780"/>
                </a:lnTo>
                <a:lnTo>
                  <a:pt x="6820" y="2534"/>
                </a:lnTo>
                <a:lnTo>
                  <a:pt x="6820" y="2534"/>
                </a:lnTo>
                <a:lnTo>
                  <a:pt x="6479" y="2631"/>
                </a:lnTo>
                <a:lnTo>
                  <a:pt x="6114" y="2777"/>
                </a:lnTo>
                <a:lnTo>
                  <a:pt x="5773" y="2923"/>
                </a:lnTo>
                <a:lnTo>
                  <a:pt x="5432" y="3094"/>
                </a:lnTo>
                <a:lnTo>
                  <a:pt x="4068" y="2022"/>
                </a:lnTo>
                <a:lnTo>
                  <a:pt x="4068" y="2022"/>
                </a:lnTo>
                <a:lnTo>
                  <a:pt x="3922" y="1925"/>
                </a:lnTo>
                <a:lnTo>
                  <a:pt x="3776" y="1876"/>
                </a:lnTo>
                <a:lnTo>
                  <a:pt x="3630" y="1827"/>
                </a:lnTo>
                <a:lnTo>
                  <a:pt x="3484" y="1827"/>
                </a:lnTo>
                <a:lnTo>
                  <a:pt x="3313" y="1852"/>
                </a:lnTo>
                <a:lnTo>
                  <a:pt x="3167" y="1901"/>
                </a:lnTo>
                <a:lnTo>
                  <a:pt x="3021" y="1974"/>
                </a:lnTo>
                <a:lnTo>
                  <a:pt x="2899" y="2071"/>
                </a:lnTo>
                <a:lnTo>
                  <a:pt x="2071" y="2899"/>
                </a:lnTo>
                <a:lnTo>
                  <a:pt x="2071" y="2899"/>
                </a:lnTo>
                <a:lnTo>
                  <a:pt x="1974" y="3021"/>
                </a:lnTo>
                <a:lnTo>
                  <a:pt x="1901" y="3167"/>
                </a:lnTo>
                <a:lnTo>
                  <a:pt x="1852" y="3313"/>
                </a:lnTo>
                <a:lnTo>
                  <a:pt x="1827" y="3484"/>
                </a:lnTo>
                <a:lnTo>
                  <a:pt x="1827" y="3630"/>
                </a:lnTo>
                <a:lnTo>
                  <a:pt x="1876" y="3776"/>
                </a:lnTo>
                <a:lnTo>
                  <a:pt x="1925" y="3922"/>
                </a:lnTo>
                <a:lnTo>
                  <a:pt x="2022" y="4068"/>
                </a:lnTo>
                <a:lnTo>
                  <a:pt x="3094" y="5432"/>
                </a:lnTo>
                <a:lnTo>
                  <a:pt x="3094" y="5432"/>
                </a:lnTo>
                <a:lnTo>
                  <a:pt x="2923" y="5773"/>
                </a:lnTo>
                <a:lnTo>
                  <a:pt x="2777" y="6114"/>
                </a:lnTo>
                <a:lnTo>
                  <a:pt x="2631" y="6479"/>
                </a:lnTo>
                <a:lnTo>
                  <a:pt x="2534" y="6820"/>
                </a:lnTo>
                <a:lnTo>
                  <a:pt x="780" y="7015"/>
                </a:lnTo>
                <a:lnTo>
                  <a:pt x="780" y="7015"/>
                </a:lnTo>
                <a:lnTo>
                  <a:pt x="634" y="7064"/>
                </a:lnTo>
                <a:lnTo>
                  <a:pt x="488" y="7112"/>
                </a:lnTo>
                <a:lnTo>
                  <a:pt x="342" y="7210"/>
                </a:lnTo>
                <a:lnTo>
                  <a:pt x="244" y="7307"/>
                </a:lnTo>
                <a:lnTo>
                  <a:pt x="147" y="7453"/>
                </a:lnTo>
                <a:lnTo>
                  <a:pt x="74" y="7575"/>
                </a:lnTo>
                <a:lnTo>
                  <a:pt x="25" y="7721"/>
                </a:lnTo>
                <a:lnTo>
                  <a:pt x="1" y="7892"/>
                </a:lnTo>
                <a:lnTo>
                  <a:pt x="1" y="9061"/>
                </a:lnTo>
                <a:lnTo>
                  <a:pt x="1" y="9061"/>
                </a:lnTo>
                <a:lnTo>
                  <a:pt x="25" y="9231"/>
                </a:lnTo>
                <a:lnTo>
                  <a:pt x="74" y="9377"/>
                </a:lnTo>
                <a:lnTo>
                  <a:pt x="147" y="9499"/>
                </a:lnTo>
                <a:lnTo>
                  <a:pt x="244" y="9645"/>
                </a:lnTo>
                <a:lnTo>
                  <a:pt x="342" y="9743"/>
                </a:lnTo>
                <a:lnTo>
                  <a:pt x="488" y="9840"/>
                </a:lnTo>
                <a:lnTo>
                  <a:pt x="634" y="9889"/>
                </a:lnTo>
                <a:lnTo>
                  <a:pt x="780" y="9938"/>
                </a:lnTo>
                <a:lnTo>
                  <a:pt x="2534" y="10132"/>
                </a:lnTo>
                <a:lnTo>
                  <a:pt x="2534" y="10132"/>
                </a:lnTo>
                <a:lnTo>
                  <a:pt x="2631" y="10473"/>
                </a:lnTo>
                <a:lnTo>
                  <a:pt x="2777" y="10839"/>
                </a:lnTo>
                <a:lnTo>
                  <a:pt x="2923" y="11180"/>
                </a:lnTo>
                <a:lnTo>
                  <a:pt x="3094" y="11521"/>
                </a:lnTo>
                <a:lnTo>
                  <a:pt x="2022" y="12885"/>
                </a:lnTo>
                <a:lnTo>
                  <a:pt x="2022" y="12885"/>
                </a:lnTo>
                <a:lnTo>
                  <a:pt x="1925" y="13031"/>
                </a:lnTo>
                <a:lnTo>
                  <a:pt x="1876" y="13177"/>
                </a:lnTo>
                <a:lnTo>
                  <a:pt x="1827" y="13323"/>
                </a:lnTo>
                <a:lnTo>
                  <a:pt x="1827" y="13469"/>
                </a:lnTo>
                <a:lnTo>
                  <a:pt x="1852" y="13640"/>
                </a:lnTo>
                <a:lnTo>
                  <a:pt x="1901" y="13786"/>
                </a:lnTo>
                <a:lnTo>
                  <a:pt x="1974" y="13932"/>
                </a:lnTo>
                <a:lnTo>
                  <a:pt x="2071" y="14054"/>
                </a:lnTo>
                <a:lnTo>
                  <a:pt x="2899" y="14882"/>
                </a:lnTo>
                <a:lnTo>
                  <a:pt x="2899" y="14882"/>
                </a:lnTo>
                <a:lnTo>
                  <a:pt x="3021" y="14979"/>
                </a:lnTo>
                <a:lnTo>
                  <a:pt x="3167" y="15052"/>
                </a:lnTo>
                <a:lnTo>
                  <a:pt x="3313" y="15101"/>
                </a:lnTo>
                <a:lnTo>
                  <a:pt x="3484" y="15125"/>
                </a:lnTo>
                <a:lnTo>
                  <a:pt x="3630" y="15125"/>
                </a:lnTo>
                <a:lnTo>
                  <a:pt x="3776" y="15077"/>
                </a:lnTo>
                <a:lnTo>
                  <a:pt x="3922" y="15028"/>
                </a:lnTo>
                <a:lnTo>
                  <a:pt x="4068" y="14955"/>
                </a:lnTo>
                <a:lnTo>
                  <a:pt x="5432" y="13859"/>
                </a:lnTo>
                <a:lnTo>
                  <a:pt x="5432" y="13859"/>
                </a:lnTo>
                <a:lnTo>
                  <a:pt x="5773" y="14029"/>
                </a:lnTo>
                <a:lnTo>
                  <a:pt x="6114" y="14175"/>
                </a:lnTo>
                <a:lnTo>
                  <a:pt x="6479" y="14322"/>
                </a:lnTo>
                <a:lnTo>
                  <a:pt x="6820" y="14419"/>
                </a:lnTo>
                <a:lnTo>
                  <a:pt x="7015" y="16173"/>
                </a:lnTo>
                <a:lnTo>
                  <a:pt x="7015" y="16173"/>
                </a:lnTo>
                <a:lnTo>
                  <a:pt x="7064" y="16319"/>
                </a:lnTo>
                <a:lnTo>
                  <a:pt x="7112" y="16465"/>
                </a:lnTo>
                <a:lnTo>
                  <a:pt x="7210" y="16611"/>
                </a:lnTo>
                <a:lnTo>
                  <a:pt x="7307" y="16708"/>
                </a:lnTo>
                <a:lnTo>
                  <a:pt x="7453" y="16806"/>
                </a:lnTo>
                <a:lnTo>
                  <a:pt x="7575" y="16879"/>
                </a:lnTo>
                <a:lnTo>
                  <a:pt x="7721" y="16928"/>
                </a:lnTo>
                <a:lnTo>
                  <a:pt x="7892" y="16952"/>
                </a:lnTo>
                <a:lnTo>
                  <a:pt x="9061" y="16952"/>
                </a:lnTo>
                <a:lnTo>
                  <a:pt x="9061" y="16952"/>
                </a:lnTo>
                <a:lnTo>
                  <a:pt x="9231" y="16928"/>
                </a:lnTo>
                <a:lnTo>
                  <a:pt x="9378" y="16879"/>
                </a:lnTo>
                <a:lnTo>
                  <a:pt x="9499" y="16806"/>
                </a:lnTo>
                <a:lnTo>
                  <a:pt x="9645" y="16708"/>
                </a:lnTo>
                <a:lnTo>
                  <a:pt x="9743" y="16611"/>
                </a:lnTo>
                <a:lnTo>
                  <a:pt x="9840" y="16465"/>
                </a:lnTo>
                <a:lnTo>
                  <a:pt x="9889" y="16319"/>
                </a:lnTo>
                <a:lnTo>
                  <a:pt x="9938" y="16173"/>
                </a:lnTo>
                <a:lnTo>
                  <a:pt x="10133" y="14419"/>
                </a:lnTo>
                <a:lnTo>
                  <a:pt x="10133" y="14419"/>
                </a:lnTo>
                <a:lnTo>
                  <a:pt x="10473" y="14322"/>
                </a:lnTo>
                <a:lnTo>
                  <a:pt x="10839" y="14175"/>
                </a:lnTo>
                <a:lnTo>
                  <a:pt x="11180" y="14029"/>
                </a:lnTo>
                <a:lnTo>
                  <a:pt x="11521" y="13859"/>
                </a:lnTo>
                <a:lnTo>
                  <a:pt x="12885" y="14955"/>
                </a:lnTo>
                <a:lnTo>
                  <a:pt x="12885" y="14955"/>
                </a:lnTo>
                <a:lnTo>
                  <a:pt x="13031" y="15028"/>
                </a:lnTo>
                <a:lnTo>
                  <a:pt x="13177" y="15077"/>
                </a:lnTo>
                <a:lnTo>
                  <a:pt x="13323" y="15125"/>
                </a:lnTo>
                <a:lnTo>
                  <a:pt x="13469" y="15125"/>
                </a:lnTo>
                <a:lnTo>
                  <a:pt x="13640" y="15101"/>
                </a:lnTo>
                <a:lnTo>
                  <a:pt x="13786" y="15052"/>
                </a:lnTo>
                <a:lnTo>
                  <a:pt x="13932" y="14979"/>
                </a:lnTo>
                <a:lnTo>
                  <a:pt x="14054" y="14882"/>
                </a:lnTo>
                <a:lnTo>
                  <a:pt x="14882" y="14054"/>
                </a:lnTo>
                <a:lnTo>
                  <a:pt x="14882" y="14054"/>
                </a:lnTo>
                <a:lnTo>
                  <a:pt x="14979" y="13932"/>
                </a:lnTo>
                <a:lnTo>
                  <a:pt x="15052" y="13786"/>
                </a:lnTo>
                <a:lnTo>
                  <a:pt x="15101" y="13640"/>
                </a:lnTo>
                <a:lnTo>
                  <a:pt x="15125" y="13469"/>
                </a:lnTo>
                <a:lnTo>
                  <a:pt x="15125" y="13323"/>
                </a:lnTo>
                <a:lnTo>
                  <a:pt x="15077" y="13177"/>
                </a:lnTo>
                <a:lnTo>
                  <a:pt x="15028" y="13031"/>
                </a:lnTo>
                <a:lnTo>
                  <a:pt x="14955" y="12885"/>
                </a:lnTo>
                <a:lnTo>
                  <a:pt x="13859" y="11521"/>
                </a:lnTo>
                <a:lnTo>
                  <a:pt x="13859" y="11521"/>
                </a:lnTo>
                <a:lnTo>
                  <a:pt x="14029" y="11180"/>
                </a:lnTo>
                <a:lnTo>
                  <a:pt x="14175" y="10839"/>
                </a:lnTo>
                <a:lnTo>
                  <a:pt x="14322" y="10473"/>
                </a:lnTo>
                <a:lnTo>
                  <a:pt x="14419" y="10132"/>
                </a:lnTo>
                <a:lnTo>
                  <a:pt x="16173" y="9938"/>
                </a:lnTo>
                <a:lnTo>
                  <a:pt x="16173" y="9938"/>
                </a:lnTo>
                <a:lnTo>
                  <a:pt x="16319" y="9889"/>
                </a:lnTo>
                <a:lnTo>
                  <a:pt x="16465" y="9840"/>
                </a:lnTo>
                <a:lnTo>
                  <a:pt x="16611" y="9743"/>
                </a:lnTo>
                <a:lnTo>
                  <a:pt x="16708" y="9645"/>
                </a:lnTo>
                <a:lnTo>
                  <a:pt x="16806" y="9499"/>
                </a:lnTo>
                <a:lnTo>
                  <a:pt x="16879" y="9377"/>
                </a:lnTo>
                <a:lnTo>
                  <a:pt x="16928" y="9231"/>
                </a:lnTo>
                <a:lnTo>
                  <a:pt x="16952" y="9061"/>
                </a:lnTo>
                <a:lnTo>
                  <a:pt x="16952" y="7892"/>
                </a:lnTo>
                <a:lnTo>
                  <a:pt x="16952" y="7892"/>
                </a:lnTo>
                <a:lnTo>
                  <a:pt x="16928" y="7721"/>
                </a:lnTo>
                <a:lnTo>
                  <a:pt x="16879" y="7575"/>
                </a:lnTo>
                <a:lnTo>
                  <a:pt x="16806" y="7453"/>
                </a:lnTo>
                <a:lnTo>
                  <a:pt x="16708" y="7307"/>
                </a:lnTo>
                <a:lnTo>
                  <a:pt x="16611" y="7210"/>
                </a:lnTo>
                <a:lnTo>
                  <a:pt x="16465" y="7112"/>
                </a:lnTo>
                <a:lnTo>
                  <a:pt x="16319" y="7064"/>
                </a:lnTo>
                <a:lnTo>
                  <a:pt x="16173" y="7015"/>
                </a:lnTo>
                <a:lnTo>
                  <a:pt x="16173" y="7015"/>
                </a:lnTo>
                <a:close/>
                <a:moveTo>
                  <a:pt x="10425" y="10425"/>
                </a:moveTo>
                <a:lnTo>
                  <a:pt x="10425" y="10425"/>
                </a:lnTo>
                <a:lnTo>
                  <a:pt x="10206" y="10620"/>
                </a:lnTo>
                <a:lnTo>
                  <a:pt x="9986" y="10766"/>
                </a:lnTo>
                <a:lnTo>
                  <a:pt x="9767" y="10912"/>
                </a:lnTo>
                <a:lnTo>
                  <a:pt x="9524" y="11034"/>
                </a:lnTo>
                <a:lnTo>
                  <a:pt x="9256" y="11107"/>
                </a:lnTo>
                <a:lnTo>
                  <a:pt x="9012" y="11180"/>
                </a:lnTo>
                <a:lnTo>
                  <a:pt x="8744" y="11228"/>
                </a:lnTo>
                <a:lnTo>
                  <a:pt x="8476" y="11228"/>
                </a:lnTo>
                <a:lnTo>
                  <a:pt x="8208" y="11228"/>
                </a:lnTo>
                <a:lnTo>
                  <a:pt x="7941" y="11180"/>
                </a:lnTo>
                <a:lnTo>
                  <a:pt x="7697" y="11107"/>
                </a:lnTo>
                <a:lnTo>
                  <a:pt x="7429" y="11034"/>
                </a:lnTo>
                <a:lnTo>
                  <a:pt x="7186" y="10912"/>
                </a:lnTo>
                <a:lnTo>
                  <a:pt x="6966" y="10766"/>
                </a:lnTo>
                <a:lnTo>
                  <a:pt x="6747" y="10620"/>
                </a:lnTo>
                <a:lnTo>
                  <a:pt x="6528" y="10425"/>
                </a:lnTo>
                <a:lnTo>
                  <a:pt x="6528" y="10425"/>
                </a:lnTo>
                <a:lnTo>
                  <a:pt x="6333" y="10206"/>
                </a:lnTo>
                <a:lnTo>
                  <a:pt x="6187" y="9986"/>
                </a:lnTo>
                <a:lnTo>
                  <a:pt x="6041" y="9767"/>
                </a:lnTo>
                <a:lnTo>
                  <a:pt x="5919" y="9524"/>
                </a:lnTo>
                <a:lnTo>
                  <a:pt x="5846" y="9256"/>
                </a:lnTo>
                <a:lnTo>
                  <a:pt x="5773" y="9012"/>
                </a:lnTo>
                <a:lnTo>
                  <a:pt x="5724" y="8744"/>
                </a:lnTo>
                <a:lnTo>
                  <a:pt x="5724" y="8476"/>
                </a:lnTo>
                <a:lnTo>
                  <a:pt x="5724" y="8208"/>
                </a:lnTo>
                <a:lnTo>
                  <a:pt x="5773" y="7941"/>
                </a:lnTo>
                <a:lnTo>
                  <a:pt x="5846" y="7697"/>
                </a:lnTo>
                <a:lnTo>
                  <a:pt x="5919" y="7429"/>
                </a:lnTo>
                <a:lnTo>
                  <a:pt x="6041" y="7186"/>
                </a:lnTo>
                <a:lnTo>
                  <a:pt x="6187" y="6966"/>
                </a:lnTo>
                <a:lnTo>
                  <a:pt x="6333" y="6747"/>
                </a:lnTo>
                <a:lnTo>
                  <a:pt x="6528" y="6528"/>
                </a:lnTo>
                <a:lnTo>
                  <a:pt x="6528" y="6528"/>
                </a:lnTo>
                <a:lnTo>
                  <a:pt x="6747" y="6333"/>
                </a:lnTo>
                <a:lnTo>
                  <a:pt x="6966" y="6187"/>
                </a:lnTo>
                <a:lnTo>
                  <a:pt x="7186" y="6041"/>
                </a:lnTo>
                <a:lnTo>
                  <a:pt x="7429" y="5919"/>
                </a:lnTo>
                <a:lnTo>
                  <a:pt x="7697" y="5846"/>
                </a:lnTo>
                <a:lnTo>
                  <a:pt x="7941" y="5773"/>
                </a:lnTo>
                <a:lnTo>
                  <a:pt x="8208" y="5724"/>
                </a:lnTo>
                <a:lnTo>
                  <a:pt x="8476" y="5724"/>
                </a:lnTo>
                <a:lnTo>
                  <a:pt x="8744" y="5724"/>
                </a:lnTo>
                <a:lnTo>
                  <a:pt x="9012" y="5773"/>
                </a:lnTo>
                <a:lnTo>
                  <a:pt x="9256" y="5846"/>
                </a:lnTo>
                <a:lnTo>
                  <a:pt x="9524" y="5919"/>
                </a:lnTo>
                <a:lnTo>
                  <a:pt x="9767" y="6041"/>
                </a:lnTo>
                <a:lnTo>
                  <a:pt x="9986" y="6187"/>
                </a:lnTo>
                <a:lnTo>
                  <a:pt x="10206" y="6333"/>
                </a:lnTo>
                <a:lnTo>
                  <a:pt x="10425" y="6528"/>
                </a:lnTo>
                <a:lnTo>
                  <a:pt x="10425" y="6528"/>
                </a:lnTo>
                <a:lnTo>
                  <a:pt x="10620" y="6747"/>
                </a:lnTo>
                <a:lnTo>
                  <a:pt x="10766" y="6966"/>
                </a:lnTo>
                <a:lnTo>
                  <a:pt x="10912" y="7186"/>
                </a:lnTo>
                <a:lnTo>
                  <a:pt x="11034" y="7429"/>
                </a:lnTo>
                <a:lnTo>
                  <a:pt x="11107" y="7697"/>
                </a:lnTo>
                <a:lnTo>
                  <a:pt x="11180" y="7941"/>
                </a:lnTo>
                <a:lnTo>
                  <a:pt x="11228" y="8208"/>
                </a:lnTo>
                <a:lnTo>
                  <a:pt x="11228" y="8476"/>
                </a:lnTo>
                <a:lnTo>
                  <a:pt x="11228" y="8744"/>
                </a:lnTo>
                <a:lnTo>
                  <a:pt x="11180" y="9012"/>
                </a:lnTo>
                <a:lnTo>
                  <a:pt x="11107" y="9256"/>
                </a:lnTo>
                <a:lnTo>
                  <a:pt x="11034" y="9524"/>
                </a:lnTo>
                <a:lnTo>
                  <a:pt x="10912" y="9767"/>
                </a:lnTo>
                <a:lnTo>
                  <a:pt x="10766" y="9986"/>
                </a:lnTo>
                <a:lnTo>
                  <a:pt x="10620" y="10206"/>
                </a:lnTo>
                <a:lnTo>
                  <a:pt x="10425" y="10425"/>
                </a:lnTo>
                <a:lnTo>
                  <a:pt x="10425" y="10425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13" name="Google Shape;513;p40"/>
          <p:cNvGrpSpPr/>
          <p:nvPr/>
        </p:nvGrpSpPr>
        <p:grpSpPr>
          <a:xfrm>
            <a:off x="7082586" y="2655384"/>
            <a:ext cx="435022" cy="323445"/>
            <a:chOff x="5247525" y="3007275"/>
            <a:chExt cx="517575" cy="384825"/>
          </a:xfrm>
        </p:grpSpPr>
        <p:sp>
          <p:nvSpPr>
            <p:cNvPr id="514" name="Google Shape;514;p40"/>
            <p:cNvSpPr/>
            <p:nvPr/>
          </p:nvSpPr>
          <p:spPr>
            <a:xfrm>
              <a:off x="5247525" y="3007275"/>
              <a:ext cx="348900" cy="348900"/>
            </a:xfrm>
            <a:custGeom>
              <a:rect b="b" l="l" r="r" t="t"/>
              <a:pathLst>
                <a:path extrusionOk="0" fill="none" h="13956" w="13956">
                  <a:moveTo>
                    <a:pt x="13323" y="5772"/>
                  </a:moveTo>
                  <a:lnTo>
                    <a:pt x="11861" y="5626"/>
                  </a:lnTo>
                  <a:lnTo>
                    <a:pt x="11861" y="5626"/>
                  </a:lnTo>
                  <a:lnTo>
                    <a:pt x="11788" y="5334"/>
                  </a:lnTo>
                  <a:lnTo>
                    <a:pt x="11667" y="5042"/>
                  </a:lnTo>
                  <a:lnTo>
                    <a:pt x="11545" y="4750"/>
                  </a:lnTo>
                  <a:lnTo>
                    <a:pt x="11399" y="4482"/>
                  </a:lnTo>
                  <a:lnTo>
                    <a:pt x="12300" y="3337"/>
                  </a:lnTo>
                  <a:lnTo>
                    <a:pt x="12300" y="3337"/>
                  </a:lnTo>
                  <a:lnTo>
                    <a:pt x="12373" y="3240"/>
                  </a:lnTo>
                  <a:lnTo>
                    <a:pt x="12422" y="3118"/>
                  </a:lnTo>
                  <a:lnTo>
                    <a:pt x="12446" y="2996"/>
                  </a:lnTo>
                  <a:lnTo>
                    <a:pt x="12446" y="2850"/>
                  </a:lnTo>
                  <a:lnTo>
                    <a:pt x="12422" y="2728"/>
                  </a:lnTo>
                  <a:lnTo>
                    <a:pt x="12397" y="2606"/>
                  </a:lnTo>
                  <a:lnTo>
                    <a:pt x="12324" y="2485"/>
                  </a:lnTo>
                  <a:lnTo>
                    <a:pt x="12251" y="2387"/>
                  </a:lnTo>
                  <a:lnTo>
                    <a:pt x="11569" y="1705"/>
                  </a:lnTo>
                  <a:lnTo>
                    <a:pt x="11569" y="1705"/>
                  </a:lnTo>
                  <a:lnTo>
                    <a:pt x="11472" y="1632"/>
                  </a:lnTo>
                  <a:lnTo>
                    <a:pt x="11350" y="1559"/>
                  </a:lnTo>
                  <a:lnTo>
                    <a:pt x="11228" y="1510"/>
                  </a:lnTo>
                  <a:lnTo>
                    <a:pt x="11106" y="1510"/>
                  </a:lnTo>
                  <a:lnTo>
                    <a:pt x="10960" y="1510"/>
                  </a:lnTo>
                  <a:lnTo>
                    <a:pt x="10838" y="1535"/>
                  </a:lnTo>
                  <a:lnTo>
                    <a:pt x="10717" y="1583"/>
                  </a:lnTo>
                  <a:lnTo>
                    <a:pt x="10619" y="1656"/>
                  </a:lnTo>
                  <a:lnTo>
                    <a:pt x="9475" y="2558"/>
                  </a:lnTo>
                  <a:lnTo>
                    <a:pt x="9475" y="2558"/>
                  </a:lnTo>
                  <a:lnTo>
                    <a:pt x="9207" y="2411"/>
                  </a:lnTo>
                  <a:lnTo>
                    <a:pt x="8914" y="2290"/>
                  </a:lnTo>
                  <a:lnTo>
                    <a:pt x="8622" y="2168"/>
                  </a:lnTo>
                  <a:lnTo>
                    <a:pt x="8330" y="2070"/>
                  </a:lnTo>
                  <a:lnTo>
                    <a:pt x="8159" y="634"/>
                  </a:lnTo>
                  <a:lnTo>
                    <a:pt x="8159" y="634"/>
                  </a:lnTo>
                  <a:lnTo>
                    <a:pt x="8135" y="512"/>
                  </a:lnTo>
                  <a:lnTo>
                    <a:pt x="8086" y="390"/>
                  </a:lnTo>
                  <a:lnTo>
                    <a:pt x="8013" y="293"/>
                  </a:lnTo>
                  <a:lnTo>
                    <a:pt x="7940" y="195"/>
                  </a:lnTo>
                  <a:lnTo>
                    <a:pt x="7818" y="122"/>
                  </a:lnTo>
                  <a:lnTo>
                    <a:pt x="7721" y="49"/>
                  </a:lnTo>
                  <a:lnTo>
                    <a:pt x="7575" y="25"/>
                  </a:lnTo>
                  <a:lnTo>
                    <a:pt x="7453" y="0"/>
                  </a:lnTo>
                  <a:lnTo>
                    <a:pt x="6479" y="0"/>
                  </a:lnTo>
                  <a:lnTo>
                    <a:pt x="6479" y="0"/>
                  </a:lnTo>
                  <a:lnTo>
                    <a:pt x="6357" y="25"/>
                  </a:lnTo>
                  <a:lnTo>
                    <a:pt x="6235" y="49"/>
                  </a:lnTo>
                  <a:lnTo>
                    <a:pt x="6114" y="122"/>
                  </a:lnTo>
                  <a:lnTo>
                    <a:pt x="6016" y="195"/>
                  </a:lnTo>
                  <a:lnTo>
                    <a:pt x="5919" y="293"/>
                  </a:lnTo>
                  <a:lnTo>
                    <a:pt x="5846" y="390"/>
                  </a:lnTo>
                  <a:lnTo>
                    <a:pt x="5797" y="512"/>
                  </a:lnTo>
                  <a:lnTo>
                    <a:pt x="5773" y="634"/>
                  </a:lnTo>
                  <a:lnTo>
                    <a:pt x="5602" y="2070"/>
                  </a:lnTo>
                  <a:lnTo>
                    <a:pt x="5602" y="2070"/>
                  </a:lnTo>
                  <a:lnTo>
                    <a:pt x="5310" y="2168"/>
                  </a:lnTo>
                  <a:lnTo>
                    <a:pt x="5018" y="2290"/>
                  </a:lnTo>
                  <a:lnTo>
                    <a:pt x="4750" y="2411"/>
                  </a:lnTo>
                  <a:lnTo>
                    <a:pt x="4482" y="2558"/>
                  </a:lnTo>
                  <a:lnTo>
                    <a:pt x="3337" y="1656"/>
                  </a:lnTo>
                  <a:lnTo>
                    <a:pt x="3337" y="1656"/>
                  </a:lnTo>
                  <a:lnTo>
                    <a:pt x="3215" y="1583"/>
                  </a:lnTo>
                  <a:lnTo>
                    <a:pt x="3094" y="1535"/>
                  </a:lnTo>
                  <a:lnTo>
                    <a:pt x="2972" y="1510"/>
                  </a:lnTo>
                  <a:lnTo>
                    <a:pt x="2850" y="1510"/>
                  </a:lnTo>
                  <a:lnTo>
                    <a:pt x="2728" y="1510"/>
                  </a:lnTo>
                  <a:lnTo>
                    <a:pt x="2582" y="1559"/>
                  </a:lnTo>
                  <a:lnTo>
                    <a:pt x="2485" y="1632"/>
                  </a:lnTo>
                  <a:lnTo>
                    <a:pt x="2387" y="1705"/>
                  </a:lnTo>
                  <a:lnTo>
                    <a:pt x="1705" y="2387"/>
                  </a:lnTo>
                  <a:lnTo>
                    <a:pt x="1705" y="2387"/>
                  </a:lnTo>
                  <a:lnTo>
                    <a:pt x="1608" y="2485"/>
                  </a:lnTo>
                  <a:lnTo>
                    <a:pt x="1559" y="2606"/>
                  </a:lnTo>
                  <a:lnTo>
                    <a:pt x="1511" y="2728"/>
                  </a:lnTo>
                  <a:lnTo>
                    <a:pt x="1486" y="2850"/>
                  </a:lnTo>
                  <a:lnTo>
                    <a:pt x="1486" y="2996"/>
                  </a:lnTo>
                  <a:lnTo>
                    <a:pt x="1511" y="3118"/>
                  </a:lnTo>
                  <a:lnTo>
                    <a:pt x="1559" y="3240"/>
                  </a:lnTo>
                  <a:lnTo>
                    <a:pt x="1632" y="3337"/>
                  </a:lnTo>
                  <a:lnTo>
                    <a:pt x="2533" y="4482"/>
                  </a:lnTo>
                  <a:lnTo>
                    <a:pt x="2533" y="4482"/>
                  </a:lnTo>
                  <a:lnTo>
                    <a:pt x="2387" y="4750"/>
                  </a:lnTo>
                  <a:lnTo>
                    <a:pt x="2266" y="5042"/>
                  </a:lnTo>
                  <a:lnTo>
                    <a:pt x="2168" y="5334"/>
                  </a:lnTo>
                  <a:lnTo>
                    <a:pt x="2071" y="5626"/>
                  </a:lnTo>
                  <a:lnTo>
                    <a:pt x="634" y="5772"/>
                  </a:lnTo>
                  <a:lnTo>
                    <a:pt x="634" y="5772"/>
                  </a:lnTo>
                  <a:lnTo>
                    <a:pt x="512" y="5821"/>
                  </a:lnTo>
                  <a:lnTo>
                    <a:pt x="390" y="5870"/>
                  </a:lnTo>
                  <a:lnTo>
                    <a:pt x="268" y="5943"/>
                  </a:lnTo>
                  <a:lnTo>
                    <a:pt x="171" y="6016"/>
                  </a:lnTo>
                  <a:lnTo>
                    <a:pt x="98" y="6138"/>
                  </a:lnTo>
                  <a:lnTo>
                    <a:pt x="49" y="6235"/>
                  </a:lnTo>
                  <a:lnTo>
                    <a:pt x="1" y="6381"/>
                  </a:lnTo>
                  <a:lnTo>
                    <a:pt x="1" y="6503"/>
                  </a:lnTo>
                  <a:lnTo>
                    <a:pt x="1" y="7453"/>
                  </a:lnTo>
                  <a:lnTo>
                    <a:pt x="1" y="7453"/>
                  </a:lnTo>
                  <a:lnTo>
                    <a:pt x="1" y="7599"/>
                  </a:lnTo>
                  <a:lnTo>
                    <a:pt x="49" y="7721"/>
                  </a:lnTo>
                  <a:lnTo>
                    <a:pt x="98" y="7843"/>
                  </a:lnTo>
                  <a:lnTo>
                    <a:pt x="171" y="7940"/>
                  </a:lnTo>
                  <a:lnTo>
                    <a:pt x="268" y="8037"/>
                  </a:lnTo>
                  <a:lnTo>
                    <a:pt x="390" y="8111"/>
                  </a:lnTo>
                  <a:lnTo>
                    <a:pt x="512" y="8159"/>
                  </a:lnTo>
                  <a:lnTo>
                    <a:pt x="634" y="8184"/>
                  </a:lnTo>
                  <a:lnTo>
                    <a:pt x="2071" y="8354"/>
                  </a:lnTo>
                  <a:lnTo>
                    <a:pt x="2071" y="8354"/>
                  </a:lnTo>
                  <a:lnTo>
                    <a:pt x="2168" y="8646"/>
                  </a:lnTo>
                  <a:lnTo>
                    <a:pt x="2266" y="8914"/>
                  </a:lnTo>
                  <a:lnTo>
                    <a:pt x="2387" y="9206"/>
                  </a:lnTo>
                  <a:lnTo>
                    <a:pt x="2533" y="9474"/>
                  </a:lnTo>
                  <a:lnTo>
                    <a:pt x="1632" y="10619"/>
                  </a:lnTo>
                  <a:lnTo>
                    <a:pt x="1632" y="10619"/>
                  </a:lnTo>
                  <a:lnTo>
                    <a:pt x="1559" y="10741"/>
                  </a:lnTo>
                  <a:lnTo>
                    <a:pt x="1511" y="10863"/>
                  </a:lnTo>
                  <a:lnTo>
                    <a:pt x="1486" y="10984"/>
                  </a:lnTo>
                  <a:lnTo>
                    <a:pt x="1486" y="11106"/>
                  </a:lnTo>
                  <a:lnTo>
                    <a:pt x="1511" y="11228"/>
                  </a:lnTo>
                  <a:lnTo>
                    <a:pt x="1559" y="11350"/>
                  </a:lnTo>
                  <a:lnTo>
                    <a:pt x="1608" y="11472"/>
                  </a:lnTo>
                  <a:lnTo>
                    <a:pt x="1705" y="11569"/>
                  </a:lnTo>
                  <a:lnTo>
                    <a:pt x="2387" y="12251"/>
                  </a:lnTo>
                  <a:lnTo>
                    <a:pt x="2387" y="12251"/>
                  </a:lnTo>
                  <a:lnTo>
                    <a:pt x="2485" y="12348"/>
                  </a:lnTo>
                  <a:lnTo>
                    <a:pt x="2582" y="12397"/>
                  </a:lnTo>
                  <a:lnTo>
                    <a:pt x="2728" y="12446"/>
                  </a:lnTo>
                  <a:lnTo>
                    <a:pt x="2850" y="12470"/>
                  </a:lnTo>
                  <a:lnTo>
                    <a:pt x="2972" y="12470"/>
                  </a:lnTo>
                  <a:lnTo>
                    <a:pt x="3094" y="12421"/>
                  </a:lnTo>
                  <a:lnTo>
                    <a:pt x="3215" y="12373"/>
                  </a:lnTo>
                  <a:lnTo>
                    <a:pt x="3337" y="12324"/>
                  </a:lnTo>
                  <a:lnTo>
                    <a:pt x="4482" y="11423"/>
                  </a:lnTo>
                  <a:lnTo>
                    <a:pt x="4482" y="11423"/>
                  </a:lnTo>
                  <a:lnTo>
                    <a:pt x="4750" y="11545"/>
                  </a:lnTo>
                  <a:lnTo>
                    <a:pt x="5018" y="11691"/>
                  </a:lnTo>
                  <a:lnTo>
                    <a:pt x="5310" y="11788"/>
                  </a:lnTo>
                  <a:lnTo>
                    <a:pt x="5602" y="11886"/>
                  </a:lnTo>
                  <a:lnTo>
                    <a:pt x="5773" y="13322"/>
                  </a:lnTo>
                  <a:lnTo>
                    <a:pt x="5773" y="13322"/>
                  </a:lnTo>
                  <a:lnTo>
                    <a:pt x="5797" y="13444"/>
                  </a:lnTo>
                  <a:lnTo>
                    <a:pt x="5846" y="13566"/>
                  </a:lnTo>
                  <a:lnTo>
                    <a:pt x="5919" y="13688"/>
                  </a:lnTo>
                  <a:lnTo>
                    <a:pt x="6016" y="13785"/>
                  </a:lnTo>
                  <a:lnTo>
                    <a:pt x="6114" y="13858"/>
                  </a:lnTo>
                  <a:lnTo>
                    <a:pt x="6235" y="13907"/>
                  </a:lnTo>
                  <a:lnTo>
                    <a:pt x="6357" y="13956"/>
                  </a:lnTo>
                  <a:lnTo>
                    <a:pt x="6479" y="13956"/>
                  </a:lnTo>
                  <a:lnTo>
                    <a:pt x="7453" y="13956"/>
                  </a:lnTo>
                  <a:lnTo>
                    <a:pt x="7453" y="13956"/>
                  </a:lnTo>
                  <a:lnTo>
                    <a:pt x="7575" y="13956"/>
                  </a:lnTo>
                  <a:lnTo>
                    <a:pt x="7721" y="13907"/>
                  </a:lnTo>
                  <a:lnTo>
                    <a:pt x="7818" y="13858"/>
                  </a:lnTo>
                  <a:lnTo>
                    <a:pt x="7940" y="13785"/>
                  </a:lnTo>
                  <a:lnTo>
                    <a:pt x="8013" y="13688"/>
                  </a:lnTo>
                  <a:lnTo>
                    <a:pt x="8086" y="13566"/>
                  </a:lnTo>
                  <a:lnTo>
                    <a:pt x="8135" y="13444"/>
                  </a:lnTo>
                  <a:lnTo>
                    <a:pt x="8159" y="13322"/>
                  </a:lnTo>
                  <a:lnTo>
                    <a:pt x="8330" y="11886"/>
                  </a:lnTo>
                  <a:lnTo>
                    <a:pt x="8330" y="11886"/>
                  </a:lnTo>
                  <a:lnTo>
                    <a:pt x="8622" y="11788"/>
                  </a:lnTo>
                  <a:lnTo>
                    <a:pt x="8914" y="11691"/>
                  </a:lnTo>
                  <a:lnTo>
                    <a:pt x="9207" y="11545"/>
                  </a:lnTo>
                  <a:lnTo>
                    <a:pt x="9475" y="11423"/>
                  </a:lnTo>
                  <a:lnTo>
                    <a:pt x="10619" y="12324"/>
                  </a:lnTo>
                  <a:lnTo>
                    <a:pt x="10619" y="12324"/>
                  </a:lnTo>
                  <a:lnTo>
                    <a:pt x="10717" y="12373"/>
                  </a:lnTo>
                  <a:lnTo>
                    <a:pt x="10838" y="12421"/>
                  </a:lnTo>
                  <a:lnTo>
                    <a:pt x="10960" y="12470"/>
                  </a:lnTo>
                  <a:lnTo>
                    <a:pt x="11106" y="12470"/>
                  </a:lnTo>
                  <a:lnTo>
                    <a:pt x="11228" y="12446"/>
                  </a:lnTo>
                  <a:lnTo>
                    <a:pt x="11350" y="12397"/>
                  </a:lnTo>
                  <a:lnTo>
                    <a:pt x="11472" y="12348"/>
                  </a:lnTo>
                  <a:lnTo>
                    <a:pt x="11569" y="12251"/>
                  </a:lnTo>
                  <a:lnTo>
                    <a:pt x="12251" y="11569"/>
                  </a:lnTo>
                  <a:lnTo>
                    <a:pt x="12251" y="11569"/>
                  </a:lnTo>
                  <a:lnTo>
                    <a:pt x="12324" y="11472"/>
                  </a:lnTo>
                  <a:lnTo>
                    <a:pt x="12397" y="11350"/>
                  </a:lnTo>
                  <a:lnTo>
                    <a:pt x="12422" y="11228"/>
                  </a:lnTo>
                  <a:lnTo>
                    <a:pt x="12446" y="11106"/>
                  </a:lnTo>
                  <a:lnTo>
                    <a:pt x="12446" y="10984"/>
                  </a:lnTo>
                  <a:lnTo>
                    <a:pt x="12422" y="10863"/>
                  </a:lnTo>
                  <a:lnTo>
                    <a:pt x="12373" y="10741"/>
                  </a:lnTo>
                  <a:lnTo>
                    <a:pt x="12300" y="10619"/>
                  </a:lnTo>
                  <a:lnTo>
                    <a:pt x="11399" y="9474"/>
                  </a:lnTo>
                  <a:lnTo>
                    <a:pt x="11399" y="9474"/>
                  </a:lnTo>
                  <a:lnTo>
                    <a:pt x="11545" y="9206"/>
                  </a:lnTo>
                  <a:lnTo>
                    <a:pt x="11667" y="8914"/>
                  </a:lnTo>
                  <a:lnTo>
                    <a:pt x="11788" y="8646"/>
                  </a:lnTo>
                  <a:lnTo>
                    <a:pt x="11861" y="8354"/>
                  </a:lnTo>
                  <a:lnTo>
                    <a:pt x="13323" y="8184"/>
                  </a:lnTo>
                  <a:lnTo>
                    <a:pt x="13323" y="8184"/>
                  </a:lnTo>
                  <a:lnTo>
                    <a:pt x="13444" y="8159"/>
                  </a:lnTo>
                  <a:lnTo>
                    <a:pt x="13566" y="8111"/>
                  </a:lnTo>
                  <a:lnTo>
                    <a:pt x="13664" y="8037"/>
                  </a:lnTo>
                  <a:lnTo>
                    <a:pt x="13761" y="7940"/>
                  </a:lnTo>
                  <a:lnTo>
                    <a:pt x="13834" y="7843"/>
                  </a:lnTo>
                  <a:lnTo>
                    <a:pt x="13907" y="7721"/>
                  </a:lnTo>
                  <a:lnTo>
                    <a:pt x="13932" y="7599"/>
                  </a:lnTo>
                  <a:lnTo>
                    <a:pt x="13956" y="7453"/>
                  </a:lnTo>
                  <a:lnTo>
                    <a:pt x="13956" y="6503"/>
                  </a:lnTo>
                  <a:lnTo>
                    <a:pt x="13956" y="6503"/>
                  </a:lnTo>
                  <a:lnTo>
                    <a:pt x="13932" y="6381"/>
                  </a:lnTo>
                  <a:lnTo>
                    <a:pt x="13907" y="6235"/>
                  </a:lnTo>
                  <a:lnTo>
                    <a:pt x="13834" y="6138"/>
                  </a:lnTo>
                  <a:lnTo>
                    <a:pt x="13761" y="6016"/>
                  </a:lnTo>
                  <a:lnTo>
                    <a:pt x="13664" y="5943"/>
                  </a:lnTo>
                  <a:lnTo>
                    <a:pt x="13566" y="5870"/>
                  </a:lnTo>
                  <a:lnTo>
                    <a:pt x="13444" y="5821"/>
                  </a:lnTo>
                  <a:lnTo>
                    <a:pt x="13323" y="5772"/>
                  </a:lnTo>
                  <a:lnTo>
                    <a:pt x="13323" y="5772"/>
                  </a:lnTo>
                  <a:close/>
                  <a:moveTo>
                    <a:pt x="8573" y="8598"/>
                  </a:moveTo>
                  <a:lnTo>
                    <a:pt x="8573" y="8598"/>
                  </a:lnTo>
                  <a:lnTo>
                    <a:pt x="8403" y="8744"/>
                  </a:lnTo>
                  <a:lnTo>
                    <a:pt x="8232" y="8890"/>
                  </a:lnTo>
                  <a:lnTo>
                    <a:pt x="8038" y="8987"/>
                  </a:lnTo>
                  <a:lnTo>
                    <a:pt x="7818" y="9085"/>
                  </a:lnTo>
                  <a:lnTo>
                    <a:pt x="7624" y="9158"/>
                  </a:lnTo>
                  <a:lnTo>
                    <a:pt x="7404" y="9206"/>
                  </a:lnTo>
                  <a:lnTo>
                    <a:pt x="7185" y="9231"/>
                  </a:lnTo>
                  <a:lnTo>
                    <a:pt x="6966" y="9255"/>
                  </a:lnTo>
                  <a:lnTo>
                    <a:pt x="6747" y="9231"/>
                  </a:lnTo>
                  <a:lnTo>
                    <a:pt x="6528" y="9206"/>
                  </a:lnTo>
                  <a:lnTo>
                    <a:pt x="6333" y="9158"/>
                  </a:lnTo>
                  <a:lnTo>
                    <a:pt x="6114" y="9085"/>
                  </a:lnTo>
                  <a:lnTo>
                    <a:pt x="5919" y="8987"/>
                  </a:lnTo>
                  <a:lnTo>
                    <a:pt x="5724" y="8890"/>
                  </a:lnTo>
                  <a:lnTo>
                    <a:pt x="5529" y="8744"/>
                  </a:lnTo>
                  <a:lnTo>
                    <a:pt x="5359" y="8598"/>
                  </a:lnTo>
                  <a:lnTo>
                    <a:pt x="5359" y="8598"/>
                  </a:lnTo>
                  <a:lnTo>
                    <a:pt x="5212" y="8427"/>
                  </a:lnTo>
                  <a:lnTo>
                    <a:pt x="5066" y="8232"/>
                  </a:lnTo>
                  <a:lnTo>
                    <a:pt x="4969" y="8037"/>
                  </a:lnTo>
                  <a:lnTo>
                    <a:pt x="4871" y="7843"/>
                  </a:lnTo>
                  <a:lnTo>
                    <a:pt x="4798" y="7623"/>
                  </a:lnTo>
                  <a:lnTo>
                    <a:pt x="4750" y="7404"/>
                  </a:lnTo>
                  <a:lnTo>
                    <a:pt x="4701" y="7209"/>
                  </a:lnTo>
                  <a:lnTo>
                    <a:pt x="4701" y="6990"/>
                  </a:lnTo>
                  <a:lnTo>
                    <a:pt x="4701" y="6771"/>
                  </a:lnTo>
                  <a:lnTo>
                    <a:pt x="4750" y="6552"/>
                  </a:lnTo>
                  <a:lnTo>
                    <a:pt x="4798" y="6333"/>
                  </a:lnTo>
                  <a:lnTo>
                    <a:pt x="4871" y="6138"/>
                  </a:lnTo>
                  <a:lnTo>
                    <a:pt x="4969" y="5919"/>
                  </a:lnTo>
                  <a:lnTo>
                    <a:pt x="5066" y="5724"/>
                  </a:lnTo>
                  <a:lnTo>
                    <a:pt x="5212" y="5553"/>
                  </a:lnTo>
                  <a:lnTo>
                    <a:pt x="5359" y="5383"/>
                  </a:lnTo>
                  <a:lnTo>
                    <a:pt x="5359" y="5383"/>
                  </a:lnTo>
                  <a:lnTo>
                    <a:pt x="5529" y="5212"/>
                  </a:lnTo>
                  <a:lnTo>
                    <a:pt x="5724" y="5091"/>
                  </a:lnTo>
                  <a:lnTo>
                    <a:pt x="5919" y="4969"/>
                  </a:lnTo>
                  <a:lnTo>
                    <a:pt x="6114" y="4871"/>
                  </a:lnTo>
                  <a:lnTo>
                    <a:pt x="6333" y="4798"/>
                  </a:lnTo>
                  <a:lnTo>
                    <a:pt x="6528" y="4750"/>
                  </a:lnTo>
                  <a:lnTo>
                    <a:pt x="6747" y="4725"/>
                  </a:lnTo>
                  <a:lnTo>
                    <a:pt x="6966" y="4701"/>
                  </a:lnTo>
                  <a:lnTo>
                    <a:pt x="7185" y="4725"/>
                  </a:lnTo>
                  <a:lnTo>
                    <a:pt x="7404" y="4750"/>
                  </a:lnTo>
                  <a:lnTo>
                    <a:pt x="7624" y="4798"/>
                  </a:lnTo>
                  <a:lnTo>
                    <a:pt x="7818" y="4871"/>
                  </a:lnTo>
                  <a:lnTo>
                    <a:pt x="8038" y="4969"/>
                  </a:lnTo>
                  <a:lnTo>
                    <a:pt x="8232" y="5091"/>
                  </a:lnTo>
                  <a:lnTo>
                    <a:pt x="8403" y="5212"/>
                  </a:lnTo>
                  <a:lnTo>
                    <a:pt x="8573" y="5383"/>
                  </a:lnTo>
                  <a:lnTo>
                    <a:pt x="8573" y="5383"/>
                  </a:lnTo>
                  <a:lnTo>
                    <a:pt x="8744" y="5553"/>
                  </a:lnTo>
                  <a:lnTo>
                    <a:pt x="8866" y="5724"/>
                  </a:lnTo>
                  <a:lnTo>
                    <a:pt x="8987" y="5919"/>
                  </a:lnTo>
                  <a:lnTo>
                    <a:pt x="9085" y="6138"/>
                  </a:lnTo>
                  <a:lnTo>
                    <a:pt x="9158" y="6333"/>
                  </a:lnTo>
                  <a:lnTo>
                    <a:pt x="9207" y="6552"/>
                  </a:lnTo>
                  <a:lnTo>
                    <a:pt x="9231" y="6771"/>
                  </a:lnTo>
                  <a:lnTo>
                    <a:pt x="9231" y="6990"/>
                  </a:lnTo>
                  <a:lnTo>
                    <a:pt x="9231" y="7209"/>
                  </a:lnTo>
                  <a:lnTo>
                    <a:pt x="9207" y="7404"/>
                  </a:lnTo>
                  <a:lnTo>
                    <a:pt x="9158" y="7623"/>
                  </a:lnTo>
                  <a:lnTo>
                    <a:pt x="9085" y="7843"/>
                  </a:lnTo>
                  <a:lnTo>
                    <a:pt x="8987" y="8037"/>
                  </a:lnTo>
                  <a:lnTo>
                    <a:pt x="8866" y="8232"/>
                  </a:lnTo>
                  <a:lnTo>
                    <a:pt x="8744" y="8427"/>
                  </a:lnTo>
                  <a:lnTo>
                    <a:pt x="8573" y="8598"/>
                  </a:lnTo>
                  <a:lnTo>
                    <a:pt x="8573" y="859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40"/>
            <p:cNvSpPr/>
            <p:nvPr/>
          </p:nvSpPr>
          <p:spPr>
            <a:xfrm>
              <a:off x="5566575" y="3193575"/>
              <a:ext cx="198525" cy="198525"/>
            </a:xfrm>
            <a:custGeom>
              <a:rect b="b" l="l" r="r" t="t"/>
              <a:pathLst>
                <a:path extrusionOk="0" fill="none" h="7941" w="7941">
                  <a:moveTo>
                    <a:pt x="7258" y="2144"/>
                  </a:moveTo>
                  <a:lnTo>
                    <a:pt x="6138" y="2388"/>
                  </a:lnTo>
                  <a:lnTo>
                    <a:pt x="6138" y="2388"/>
                  </a:lnTo>
                  <a:lnTo>
                    <a:pt x="6016" y="2217"/>
                  </a:lnTo>
                  <a:lnTo>
                    <a:pt x="5870" y="2071"/>
                  </a:lnTo>
                  <a:lnTo>
                    <a:pt x="6260" y="975"/>
                  </a:lnTo>
                  <a:lnTo>
                    <a:pt x="6260" y="975"/>
                  </a:lnTo>
                  <a:lnTo>
                    <a:pt x="6284" y="902"/>
                  </a:lnTo>
                  <a:lnTo>
                    <a:pt x="6284" y="829"/>
                  </a:lnTo>
                  <a:lnTo>
                    <a:pt x="6260" y="683"/>
                  </a:lnTo>
                  <a:lnTo>
                    <a:pt x="6162" y="561"/>
                  </a:lnTo>
                  <a:lnTo>
                    <a:pt x="6114" y="488"/>
                  </a:lnTo>
                  <a:lnTo>
                    <a:pt x="6065" y="464"/>
                  </a:lnTo>
                  <a:lnTo>
                    <a:pt x="5553" y="196"/>
                  </a:lnTo>
                  <a:lnTo>
                    <a:pt x="5553" y="196"/>
                  </a:lnTo>
                  <a:lnTo>
                    <a:pt x="5480" y="171"/>
                  </a:lnTo>
                  <a:lnTo>
                    <a:pt x="5407" y="171"/>
                  </a:lnTo>
                  <a:lnTo>
                    <a:pt x="5261" y="171"/>
                  </a:lnTo>
                  <a:lnTo>
                    <a:pt x="5115" y="244"/>
                  </a:lnTo>
                  <a:lnTo>
                    <a:pt x="5066" y="293"/>
                  </a:lnTo>
                  <a:lnTo>
                    <a:pt x="5018" y="342"/>
                  </a:lnTo>
                  <a:lnTo>
                    <a:pt x="4384" y="1316"/>
                  </a:lnTo>
                  <a:lnTo>
                    <a:pt x="4384" y="1316"/>
                  </a:lnTo>
                  <a:lnTo>
                    <a:pt x="4165" y="1292"/>
                  </a:lnTo>
                  <a:lnTo>
                    <a:pt x="3970" y="1292"/>
                  </a:lnTo>
                  <a:lnTo>
                    <a:pt x="3483" y="244"/>
                  </a:lnTo>
                  <a:lnTo>
                    <a:pt x="3483" y="244"/>
                  </a:lnTo>
                  <a:lnTo>
                    <a:pt x="3435" y="171"/>
                  </a:lnTo>
                  <a:lnTo>
                    <a:pt x="3386" y="123"/>
                  </a:lnTo>
                  <a:lnTo>
                    <a:pt x="3264" y="50"/>
                  </a:lnTo>
                  <a:lnTo>
                    <a:pt x="3118" y="1"/>
                  </a:lnTo>
                  <a:lnTo>
                    <a:pt x="3045" y="1"/>
                  </a:lnTo>
                  <a:lnTo>
                    <a:pt x="2972" y="25"/>
                  </a:lnTo>
                  <a:lnTo>
                    <a:pt x="2436" y="196"/>
                  </a:lnTo>
                  <a:lnTo>
                    <a:pt x="2436" y="196"/>
                  </a:lnTo>
                  <a:lnTo>
                    <a:pt x="2363" y="220"/>
                  </a:lnTo>
                  <a:lnTo>
                    <a:pt x="2290" y="269"/>
                  </a:lnTo>
                  <a:lnTo>
                    <a:pt x="2192" y="391"/>
                  </a:lnTo>
                  <a:lnTo>
                    <a:pt x="2144" y="537"/>
                  </a:lnTo>
                  <a:lnTo>
                    <a:pt x="2144" y="610"/>
                  </a:lnTo>
                  <a:lnTo>
                    <a:pt x="2144" y="683"/>
                  </a:lnTo>
                  <a:lnTo>
                    <a:pt x="2387" y="1828"/>
                  </a:lnTo>
                  <a:lnTo>
                    <a:pt x="2387" y="1828"/>
                  </a:lnTo>
                  <a:lnTo>
                    <a:pt x="2217" y="1949"/>
                  </a:lnTo>
                  <a:lnTo>
                    <a:pt x="2071" y="2095"/>
                  </a:lnTo>
                  <a:lnTo>
                    <a:pt x="999" y="1681"/>
                  </a:lnTo>
                  <a:lnTo>
                    <a:pt x="999" y="1681"/>
                  </a:lnTo>
                  <a:lnTo>
                    <a:pt x="926" y="1681"/>
                  </a:lnTo>
                  <a:lnTo>
                    <a:pt x="829" y="1657"/>
                  </a:lnTo>
                  <a:lnTo>
                    <a:pt x="682" y="1706"/>
                  </a:lnTo>
                  <a:lnTo>
                    <a:pt x="561" y="1779"/>
                  </a:lnTo>
                  <a:lnTo>
                    <a:pt x="512" y="1828"/>
                  </a:lnTo>
                  <a:lnTo>
                    <a:pt x="463" y="1901"/>
                  </a:lnTo>
                  <a:lnTo>
                    <a:pt x="220" y="2388"/>
                  </a:lnTo>
                  <a:lnTo>
                    <a:pt x="220" y="2388"/>
                  </a:lnTo>
                  <a:lnTo>
                    <a:pt x="195" y="2461"/>
                  </a:lnTo>
                  <a:lnTo>
                    <a:pt x="171" y="2534"/>
                  </a:lnTo>
                  <a:lnTo>
                    <a:pt x="195" y="2704"/>
                  </a:lnTo>
                  <a:lnTo>
                    <a:pt x="244" y="2826"/>
                  </a:lnTo>
                  <a:lnTo>
                    <a:pt x="293" y="2899"/>
                  </a:lnTo>
                  <a:lnTo>
                    <a:pt x="366" y="2948"/>
                  </a:lnTo>
                  <a:lnTo>
                    <a:pt x="1340" y="3581"/>
                  </a:lnTo>
                  <a:lnTo>
                    <a:pt x="1340" y="3581"/>
                  </a:lnTo>
                  <a:lnTo>
                    <a:pt x="1316" y="3776"/>
                  </a:lnTo>
                  <a:lnTo>
                    <a:pt x="1291" y="3995"/>
                  </a:lnTo>
                  <a:lnTo>
                    <a:pt x="244" y="4482"/>
                  </a:lnTo>
                  <a:lnTo>
                    <a:pt x="244" y="4482"/>
                  </a:lnTo>
                  <a:lnTo>
                    <a:pt x="195" y="4507"/>
                  </a:lnTo>
                  <a:lnTo>
                    <a:pt x="122" y="4555"/>
                  </a:lnTo>
                  <a:lnTo>
                    <a:pt x="49" y="4701"/>
                  </a:lnTo>
                  <a:lnTo>
                    <a:pt x="0" y="4848"/>
                  </a:lnTo>
                  <a:lnTo>
                    <a:pt x="25" y="4921"/>
                  </a:lnTo>
                  <a:lnTo>
                    <a:pt x="25" y="4994"/>
                  </a:lnTo>
                  <a:lnTo>
                    <a:pt x="220" y="5530"/>
                  </a:lnTo>
                  <a:lnTo>
                    <a:pt x="220" y="5530"/>
                  </a:lnTo>
                  <a:lnTo>
                    <a:pt x="244" y="5578"/>
                  </a:lnTo>
                  <a:lnTo>
                    <a:pt x="293" y="5651"/>
                  </a:lnTo>
                  <a:lnTo>
                    <a:pt x="390" y="5749"/>
                  </a:lnTo>
                  <a:lnTo>
                    <a:pt x="536" y="5797"/>
                  </a:lnTo>
                  <a:lnTo>
                    <a:pt x="609" y="5797"/>
                  </a:lnTo>
                  <a:lnTo>
                    <a:pt x="682" y="5797"/>
                  </a:lnTo>
                  <a:lnTo>
                    <a:pt x="1827" y="5554"/>
                  </a:lnTo>
                  <a:lnTo>
                    <a:pt x="1827" y="5554"/>
                  </a:lnTo>
                  <a:lnTo>
                    <a:pt x="1949" y="5724"/>
                  </a:lnTo>
                  <a:lnTo>
                    <a:pt x="2095" y="5870"/>
                  </a:lnTo>
                  <a:lnTo>
                    <a:pt x="1705" y="6966"/>
                  </a:lnTo>
                  <a:lnTo>
                    <a:pt x="1705" y="6966"/>
                  </a:lnTo>
                  <a:lnTo>
                    <a:pt x="1681" y="7040"/>
                  </a:lnTo>
                  <a:lnTo>
                    <a:pt x="1681" y="7113"/>
                  </a:lnTo>
                  <a:lnTo>
                    <a:pt x="1705" y="7259"/>
                  </a:lnTo>
                  <a:lnTo>
                    <a:pt x="1778" y="7380"/>
                  </a:lnTo>
                  <a:lnTo>
                    <a:pt x="1851" y="7429"/>
                  </a:lnTo>
                  <a:lnTo>
                    <a:pt x="1900" y="7478"/>
                  </a:lnTo>
                  <a:lnTo>
                    <a:pt x="2412" y="7721"/>
                  </a:lnTo>
                  <a:lnTo>
                    <a:pt x="2412" y="7721"/>
                  </a:lnTo>
                  <a:lnTo>
                    <a:pt x="2485" y="7770"/>
                  </a:lnTo>
                  <a:lnTo>
                    <a:pt x="2558" y="7770"/>
                  </a:lnTo>
                  <a:lnTo>
                    <a:pt x="2704" y="7770"/>
                  </a:lnTo>
                  <a:lnTo>
                    <a:pt x="2850" y="7697"/>
                  </a:lnTo>
                  <a:lnTo>
                    <a:pt x="2899" y="7648"/>
                  </a:lnTo>
                  <a:lnTo>
                    <a:pt x="2947" y="7600"/>
                  </a:lnTo>
                  <a:lnTo>
                    <a:pt x="3581" y="6625"/>
                  </a:lnTo>
                  <a:lnTo>
                    <a:pt x="3581" y="6625"/>
                  </a:lnTo>
                  <a:lnTo>
                    <a:pt x="3800" y="6650"/>
                  </a:lnTo>
                  <a:lnTo>
                    <a:pt x="3995" y="6650"/>
                  </a:lnTo>
                  <a:lnTo>
                    <a:pt x="4482" y="7697"/>
                  </a:lnTo>
                  <a:lnTo>
                    <a:pt x="4482" y="7697"/>
                  </a:lnTo>
                  <a:lnTo>
                    <a:pt x="4531" y="7770"/>
                  </a:lnTo>
                  <a:lnTo>
                    <a:pt x="4579" y="7819"/>
                  </a:lnTo>
                  <a:lnTo>
                    <a:pt x="4701" y="7892"/>
                  </a:lnTo>
                  <a:lnTo>
                    <a:pt x="4847" y="7941"/>
                  </a:lnTo>
                  <a:lnTo>
                    <a:pt x="4920" y="7941"/>
                  </a:lnTo>
                  <a:lnTo>
                    <a:pt x="4993" y="7916"/>
                  </a:lnTo>
                  <a:lnTo>
                    <a:pt x="5529" y="7746"/>
                  </a:lnTo>
                  <a:lnTo>
                    <a:pt x="5529" y="7746"/>
                  </a:lnTo>
                  <a:lnTo>
                    <a:pt x="5602" y="7721"/>
                  </a:lnTo>
                  <a:lnTo>
                    <a:pt x="5651" y="7673"/>
                  </a:lnTo>
                  <a:lnTo>
                    <a:pt x="5748" y="7551"/>
                  </a:lnTo>
                  <a:lnTo>
                    <a:pt x="5821" y="7405"/>
                  </a:lnTo>
                  <a:lnTo>
                    <a:pt x="5821" y="7332"/>
                  </a:lnTo>
                  <a:lnTo>
                    <a:pt x="5821" y="7259"/>
                  </a:lnTo>
                  <a:lnTo>
                    <a:pt x="5578" y="6114"/>
                  </a:lnTo>
                  <a:lnTo>
                    <a:pt x="5578" y="6114"/>
                  </a:lnTo>
                  <a:lnTo>
                    <a:pt x="5724" y="5992"/>
                  </a:lnTo>
                  <a:lnTo>
                    <a:pt x="5894" y="5846"/>
                  </a:lnTo>
                  <a:lnTo>
                    <a:pt x="6966" y="6260"/>
                  </a:lnTo>
                  <a:lnTo>
                    <a:pt x="6966" y="6260"/>
                  </a:lnTo>
                  <a:lnTo>
                    <a:pt x="7039" y="6260"/>
                  </a:lnTo>
                  <a:lnTo>
                    <a:pt x="7112" y="6285"/>
                  </a:lnTo>
                  <a:lnTo>
                    <a:pt x="7258" y="6236"/>
                  </a:lnTo>
                  <a:lnTo>
                    <a:pt x="7404" y="6163"/>
                  </a:lnTo>
                  <a:lnTo>
                    <a:pt x="7453" y="6114"/>
                  </a:lnTo>
                  <a:lnTo>
                    <a:pt x="7502" y="6041"/>
                  </a:lnTo>
                  <a:lnTo>
                    <a:pt x="7745" y="5530"/>
                  </a:lnTo>
                  <a:lnTo>
                    <a:pt x="7745" y="5530"/>
                  </a:lnTo>
                  <a:lnTo>
                    <a:pt x="7770" y="5481"/>
                  </a:lnTo>
                  <a:lnTo>
                    <a:pt x="7794" y="5383"/>
                  </a:lnTo>
                  <a:lnTo>
                    <a:pt x="7770" y="5237"/>
                  </a:lnTo>
                  <a:lnTo>
                    <a:pt x="7697" y="5115"/>
                  </a:lnTo>
                  <a:lnTo>
                    <a:pt x="7648" y="5042"/>
                  </a:lnTo>
                  <a:lnTo>
                    <a:pt x="7599" y="4994"/>
                  </a:lnTo>
                  <a:lnTo>
                    <a:pt x="6625" y="4360"/>
                  </a:lnTo>
                  <a:lnTo>
                    <a:pt x="6625" y="4360"/>
                  </a:lnTo>
                  <a:lnTo>
                    <a:pt x="6649" y="4166"/>
                  </a:lnTo>
                  <a:lnTo>
                    <a:pt x="6649" y="3946"/>
                  </a:lnTo>
                  <a:lnTo>
                    <a:pt x="7697" y="3459"/>
                  </a:lnTo>
                  <a:lnTo>
                    <a:pt x="7697" y="3459"/>
                  </a:lnTo>
                  <a:lnTo>
                    <a:pt x="7770" y="3435"/>
                  </a:lnTo>
                  <a:lnTo>
                    <a:pt x="7843" y="3386"/>
                  </a:lnTo>
                  <a:lnTo>
                    <a:pt x="7916" y="3240"/>
                  </a:lnTo>
                  <a:lnTo>
                    <a:pt x="7940" y="3094"/>
                  </a:lnTo>
                  <a:lnTo>
                    <a:pt x="7940" y="3021"/>
                  </a:lnTo>
                  <a:lnTo>
                    <a:pt x="7940" y="2948"/>
                  </a:lnTo>
                  <a:lnTo>
                    <a:pt x="7745" y="2412"/>
                  </a:lnTo>
                  <a:lnTo>
                    <a:pt x="7745" y="2412"/>
                  </a:lnTo>
                  <a:lnTo>
                    <a:pt x="7721" y="2339"/>
                  </a:lnTo>
                  <a:lnTo>
                    <a:pt x="7672" y="2290"/>
                  </a:lnTo>
                  <a:lnTo>
                    <a:pt x="7551" y="2193"/>
                  </a:lnTo>
                  <a:lnTo>
                    <a:pt x="7429" y="2144"/>
                  </a:lnTo>
                  <a:lnTo>
                    <a:pt x="7356" y="2144"/>
                  </a:lnTo>
                  <a:lnTo>
                    <a:pt x="7258" y="2144"/>
                  </a:lnTo>
                  <a:lnTo>
                    <a:pt x="7258" y="2144"/>
                  </a:lnTo>
                  <a:close/>
                  <a:moveTo>
                    <a:pt x="5480" y="4726"/>
                  </a:moveTo>
                  <a:lnTo>
                    <a:pt x="5480" y="4726"/>
                  </a:lnTo>
                  <a:lnTo>
                    <a:pt x="5383" y="4872"/>
                  </a:lnTo>
                  <a:lnTo>
                    <a:pt x="5286" y="4994"/>
                  </a:lnTo>
                  <a:lnTo>
                    <a:pt x="5188" y="5140"/>
                  </a:lnTo>
                  <a:lnTo>
                    <a:pt x="5066" y="5237"/>
                  </a:lnTo>
                  <a:lnTo>
                    <a:pt x="4945" y="5335"/>
                  </a:lnTo>
                  <a:lnTo>
                    <a:pt x="4798" y="5432"/>
                  </a:lnTo>
                  <a:lnTo>
                    <a:pt x="4652" y="5505"/>
                  </a:lnTo>
                  <a:lnTo>
                    <a:pt x="4506" y="5554"/>
                  </a:lnTo>
                  <a:lnTo>
                    <a:pt x="4360" y="5603"/>
                  </a:lnTo>
                  <a:lnTo>
                    <a:pt x="4190" y="5627"/>
                  </a:lnTo>
                  <a:lnTo>
                    <a:pt x="4043" y="5651"/>
                  </a:lnTo>
                  <a:lnTo>
                    <a:pt x="3873" y="5627"/>
                  </a:lnTo>
                  <a:lnTo>
                    <a:pt x="3702" y="5627"/>
                  </a:lnTo>
                  <a:lnTo>
                    <a:pt x="3556" y="5578"/>
                  </a:lnTo>
                  <a:lnTo>
                    <a:pt x="3386" y="5530"/>
                  </a:lnTo>
                  <a:lnTo>
                    <a:pt x="3240" y="5456"/>
                  </a:lnTo>
                  <a:lnTo>
                    <a:pt x="3240" y="5456"/>
                  </a:lnTo>
                  <a:lnTo>
                    <a:pt x="3094" y="5383"/>
                  </a:lnTo>
                  <a:lnTo>
                    <a:pt x="2947" y="5286"/>
                  </a:lnTo>
                  <a:lnTo>
                    <a:pt x="2826" y="5164"/>
                  </a:lnTo>
                  <a:lnTo>
                    <a:pt x="2704" y="5067"/>
                  </a:lnTo>
                  <a:lnTo>
                    <a:pt x="2606" y="4921"/>
                  </a:lnTo>
                  <a:lnTo>
                    <a:pt x="2533" y="4799"/>
                  </a:lnTo>
                  <a:lnTo>
                    <a:pt x="2460" y="4653"/>
                  </a:lnTo>
                  <a:lnTo>
                    <a:pt x="2387" y="4507"/>
                  </a:lnTo>
                  <a:lnTo>
                    <a:pt x="2363" y="4336"/>
                  </a:lnTo>
                  <a:lnTo>
                    <a:pt x="2314" y="4190"/>
                  </a:lnTo>
                  <a:lnTo>
                    <a:pt x="2314" y="4020"/>
                  </a:lnTo>
                  <a:lnTo>
                    <a:pt x="2314" y="3873"/>
                  </a:lnTo>
                  <a:lnTo>
                    <a:pt x="2339" y="3703"/>
                  </a:lnTo>
                  <a:lnTo>
                    <a:pt x="2363" y="3532"/>
                  </a:lnTo>
                  <a:lnTo>
                    <a:pt x="2412" y="3386"/>
                  </a:lnTo>
                  <a:lnTo>
                    <a:pt x="2485" y="3216"/>
                  </a:lnTo>
                  <a:lnTo>
                    <a:pt x="2485" y="3216"/>
                  </a:lnTo>
                  <a:lnTo>
                    <a:pt x="2582" y="3070"/>
                  </a:lnTo>
                  <a:lnTo>
                    <a:pt x="2680" y="2948"/>
                  </a:lnTo>
                  <a:lnTo>
                    <a:pt x="2777" y="2802"/>
                  </a:lnTo>
                  <a:lnTo>
                    <a:pt x="2899" y="2704"/>
                  </a:lnTo>
                  <a:lnTo>
                    <a:pt x="3020" y="2607"/>
                  </a:lnTo>
                  <a:lnTo>
                    <a:pt x="3167" y="2509"/>
                  </a:lnTo>
                  <a:lnTo>
                    <a:pt x="3313" y="2436"/>
                  </a:lnTo>
                  <a:lnTo>
                    <a:pt x="3459" y="2388"/>
                  </a:lnTo>
                  <a:lnTo>
                    <a:pt x="3605" y="2339"/>
                  </a:lnTo>
                  <a:lnTo>
                    <a:pt x="3775" y="2315"/>
                  </a:lnTo>
                  <a:lnTo>
                    <a:pt x="3922" y="2290"/>
                  </a:lnTo>
                  <a:lnTo>
                    <a:pt x="4092" y="2315"/>
                  </a:lnTo>
                  <a:lnTo>
                    <a:pt x="4263" y="2315"/>
                  </a:lnTo>
                  <a:lnTo>
                    <a:pt x="4409" y="2363"/>
                  </a:lnTo>
                  <a:lnTo>
                    <a:pt x="4579" y="2412"/>
                  </a:lnTo>
                  <a:lnTo>
                    <a:pt x="4725" y="2485"/>
                  </a:lnTo>
                  <a:lnTo>
                    <a:pt x="4725" y="2485"/>
                  </a:lnTo>
                  <a:lnTo>
                    <a:pt x="4871" y="2558"/>
                  </a:lnTo>
                  <a:lnTo>
                    <a:pt x="5018" y="2656"/>
                  </a:lnTo>
                  <a:lnTo>
                    <a:pt x="5139" y="2777"/>
                  </a:lnTo>
                  <a:lnTo>
                    <a:pt x="5261" y="2875"/>
                  </a:lnTo>
                  <a:lnTo>
                    <a:pt x="5359" y="3021"/>
                  </a:lnTo>
                  <a:lnTo>
                    <a:pt x="5432" y="3143"/>
                  </a:lnTo>
                  <a:lnTo>
                    <a:pt x="5505" y="3289"/>
                  </a:lnTo>
                  <a:lnTo>
                    <a:pt x="5578" y="3435"/>
                  </a:lnTo>
                  <a:lnTo>
                    <a:pt x="5602" y="3605"/>
                  </a:lnTo>
                  <a:lnTo>
                    <a:pt x="5626" y="3752"/>
                  </a:lnTo>
                  <a:lnTo>
                    <a:pt x="5651" y="3922"/>
                  </a:lnTo>
                  <a:lnTo>
                    <a:pt x="5651" y="4068"/>
                  </a:lnTo>
                  <a:lnTo>
                    <a:pt x="5626" y="4239"/>
                  </a:lnTo>
                  <a:lnTo>
                    <a:pt x="5602" y="4409"/>
                  </a:lnTo>
                  <a:lnTo>
                    <a:pt x="5553" y="4555"/>
                  </a:lnTo>
                  <a:lnTo>
                    <a:pt x="5480" y="4726"/>
                  </a:lnTo>
                  <a:lnTo>
                    <a:pt x="5480" y="472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6" name="Google Shape;516;p40"/>
          <p:cNvGrpSpPr/>
          <p:nvPr/>
        </p:nvGrpSpPr>
        <p:grpSpPr>
          <a:xfrm>
            <a:off x="5993572" y="2636956"/>
            <a:ext cx="342882" cy="350068"/>
            <a:chOff x="3951850" y="2985350"/>
            <a:chExt cx="407950" cy="416500"/>
          </a:xfrm>
        </p:grpSpPr>
        <p:sp>
          <p:nvSpPr>
            <p:cNvPr id="517" name="Google Shape;517;p40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8" name="Google Shape;518;p40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9" name="Google Shape;519;p40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40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1" name="Google Shape;521;p40"/>
          <p:cNvGrpSpPr/>
          <p:nvPr/>
        </p:nvGrpSpPr>
        <p:grpSpPr>
          <a:xfrm>
            <a:off x="3150244" y="3226504"/>
            <a:ext cx="397136" cy="305017"/>
            <a:chOff x="568950" y="3686775"/>
            <a:chExt cx="472500" cy="362900"/>
          </a:xfrm>
        </p:grpSpPr>
        <p:sp>
          <p:nvSpPr>
            <p:cNvPr id="522" name="Google Shape;522;p40"/>
            <p:cNvSpPr/>
            <p:nvPr/>
          </p:nvSpPr>
          <p:spPr>
            <a:xfrm>
              <a:off x="568950" y="3686775"/>
              <a:ext cx="472500" cy="362900"/>
            </a:xfrm>
            <a:custGeom>
              <a:rect b="b" l="l" r="r" t="t"/>
              <a:pathLst>
                <a:path extrusionOk="0" fill="none" h="14516" w="18900">
                  <a:moveTo>
                    <a:pt x="18900" y="7989"/>
                  </a:moveTo>
                  <a:lnTo>
                    <a:pt x="18900" y="7989"/>
                  </a:lnTo>
                  <a:lnTo>
                    <a:pt x="18705" y="8111"/>
                  </a:lnTo>
                  <a:lnTo>
                    <a:pt x="18510" y="8184"/>
                  </a:lnTo>
                  <a:lnTo>
                    <a:pt x="18291" y="8232"/>
                  </a:lnTo>
                  <a:lnTo>
                    <a:pt x="18072" y="8232"/>
                  </a:lnTo>
                  <a:lnTo>
                    <a:pt x="17852" y="8184"/>
                  </a:lnTo>
                  <a:lnTo>
                    <a:pt x="17658" y="8111"/>
                  </a:lnTo>
                  <a:lnTo>
                    <a:pt x="17487" y="8013"/>
                  </a:lnTo>
                  <a:lnTo>
                    <a:pt x="17341" y="7891"/>
                  </a:lnTo>
                  <a:lnTo>
                    <a:pt x="17341" y="7891"/>
                  </a:lnTo>
                  <a:lnTo>
                    <a:pt x="17243" y="7745"/>
                  </a:lnTo>
                  <a:lnTo>
                    <a:pt x="17170" y="7575"/>
                  </a:lnTo>
                  <a:lnTo>
                    <a:pt x="17170" y="7404"/>
                  </a:lnTo>
                  <a:lnTo>
                    <a:pt x="17195" y="7234"/>
                  </a:lnTo>
                  <a:lnTo>
                    <a:pt x="17243" y="7088"/>
                  </a:lnTo>
                  <a:lnTo>
                    <a:pt x="17341" y="6942"/>
                  </a:lnTo>
                  <a:lnTo>
                    <a:pt x="17487" y="6844"/>
                  </a:lnTo>
                  <a:lnTo>
                    <a:pt x="17658" y="6795"/>
                  </a:lnTo>
                  <a:lnTo>
                    <a:pt x="17658" y="6795"/>
                  </a:lnTo>
                  <a:lnTo>
                    <a:pt x="17755" y="6771"/>
                  </a:lnTo>
                  <a:lnTo>
                    <a:pt x="17828" y="6771"/>
                  </a:lnTo>
                  <a:lnTo>
                    <a:pt x="17901" y="6795"/>
                  </a:lnTo>
                  <a:lnTo>
                    <a:pt x="17974" y="6820"/>
                  </a:lnTo>
                  <a:lnTo>
                    <a:pt x="18023" y="6869"/>
                  </a:lnTo>
                  <a:lnTo>
                    <a:pt x="18047" y="6917"/>
                  </a:lnTo>
                  <a:lnTo>
                    <a:pt x="18096" y="7063"/>
                  </a:lnTo>
                  <a:lnTo>
                    <a:pt x="18072" y="7210"/>
                  </a:lnTo>
                  <a:lnTo>
                    <a:pt x="18023" y="7356"/>
                  </a:lnTo>
                  <a:lnTo>
                    <a:pt x="17950" y="7477"/>
                  </a:lnTo>
                  <a:lnTo>
                    <a:pt x="17828" y="7599"/>
                  </a:lnTo>
                  <a:lnTo>
                    <a:pt x="17828" y="7599"/>
                  </a:lnTo>
                  <a:lnTo>
                    <a:pt x="17633" y="7697"/>
                  </a:lnTo>
                  <a:lnTo>
                    <a:pt x="17438" y="7770"/>
                  </a:lnTo>
                  <a:lnTo>
                    <a:pt x="17219" y="7794"/>
                  </a:lnTo>
                  <a:lnTo>
                    <a:pt x="17000" y="7794"/>
                  </a:lnTo>
                  <a:lnTo>
                    <a:pt x="17000" y="7794"/>
                  </a:lnTo>
                  <a:lnTo>
                    <a:pt x="16878" y="7794"/>
                  </a:lnTo>
                  <a:lnTo>
                    <a:pt x="16781" y="7770"/>
                  </a:lnTo>
                  <a:lnTo>
                    <a:pt x="16708" y="7745"/>
                  </a:lnTo>
                  <a:lnTo>
                    <a:pt x="16635" y="7697"/>
                  </a:lnTo>
                  <a:lnTo>
                    <a:pt x="16586" y="7648"/>
                  </a:lnTo>
                  <a:lnTo>
                    <a:pt x="16562" y="7550"/>
                  </a:lnTo>
                  <a:lnTo>
                    <a:pt x="16537" y="7331"/>
                  </a:lnTo>
                  <a:lnTo>
                    <a:pt x="16537" y="7331"/>
                  </a:lnTo>
                  <a:lnTo>
                    <a:pt x="16513" y="7015"/>
                  </a:lnTo>
                  <a:lnTo>
                    <a:pt x="16488" y="6698"/>
                  </a:lnTo>
                  <a:lnTo>
                    <a:pt x="16440" y="6381"/>
                  </a:lnTo>
                  <a:lnTo>
                    <a:pt x="16367" y="6065"/>
                  </a:lnTo>
                  <a:lnTo>
                    <a:pt x="16269" y="5748"/>
                  </a:lnTo>
                  <a:lnTo>
                    <a:pt x="16172" y="5456"/>
                  </a:lnTo>
                  <a:lnTo>
                    <a:pt x="16050" y="5164"/>
                  </a:lnTo>
                  <a:lnTo>
                    <a:pt x="15904" y="4871"/>
                  </a:lnTo>
                  <a:lnTo>
                    <a:pt x="15758" y="4604"/>
                  </a:lnTo>
                  <a:lnTo>
                    <a:pt x="15587" y="4311"/>
                  </a:lnTo>
                  <a:lnTo>
                    <a:pt x="15393" y="4068"/>
                  </a:lnTo>
                  <a:lnTo>
                    <a:pt x="15198" y="3800"/>
                  </a:lnTo>
                  <a:lnTo>
                    <a:pt x="14978" y="3556"/>
                  </a:lnTo>
                  <a:lnTo>
                    <a:pt x="14759" y="3313"/>
                  </a:lnTo>
                  <a:lnTo>
                    <a:pt x="14516" y="3094"/>
                  </a:lnTo>
                  <a:lnTo>
                    <a:pt x="14272" y="2874"/>
                  </a:lnTo>
                  <a:lnTo>
                    <a:pt x="14004" y="2655"/>
                  </a:lnTo>
                  <a:lnTo>
                    <a:pt x="13712" y="2460"/>
                  </a:lnTo>
                  <a:lnTo>
                    <a:pt x="13420" y="2265"/>
                  </a:lnTo>
                  <a:lnTo>
                    <a:pt x="13128" y="2095"/>
                  </a:lnTo>
                  <a:lnTo>
                    <a:pt x="12811" y="1924"/>
                  </a:lnTo>
                  <a:lnTo>
                    <a:pt x="12494" y="1778"/>
                  </a:lnTo>
                  <a:lnTo>
                    <a:pt x="12178" y="1632"/>
                  </a:lnTo>
                  <a:lnTo>
                    <a:pt x="11837" y="1510"/>
                  </a:lnTo>
                  <a:lnTo>
                    <a:pt x="11496" y="1389"/>
                  </a:lnTo>
                  <a:lnTo>
                    <a:pt x="11130" y="1291"/>
                  </a:lnTo>
                  <a:lnTo>
                    <a:pt x="10765" y="1218"/>
                  </a:lnTo>
                  <a:lnTo>
                    <a:pt x="10400" y="1145"/>
                  </a:lnTo>
                  <a:lnTo>
                    <a:pt x="10034" y="1096"/>
                  </a:lnTo>
                  <a:lnTo>
                    <a:pt x="9645" y="1048"/>
                  </a:lnTo>
                  <a:lnTo>
                    <a:pt x="9255" y="1023"/>
                  </a:lnTo>
                  <a:lnTo>
                    <a:pt x="8865" y="1023"/>
                  </a:lnTo>
                  <a:lnTo>
                    <a:pt x="8865" y="1023"/>
                  </a:lnTo>
                  <a:lnTo>
                    <a:pt x="8330" y="1023"/>
                  </a:lnTo>
                  <a:lnTo>
                    <a:pt x="7794" y="1072"/>
                  </a:lnTo>
                  <a:lnTo>
                    <a:pt x="7258" y="1145"/>
                  </a:lnTo>
                  <a:lnTo>
                    <a:pt x="6747" y="1267"/>
                  </a:lnTo>
                  <a:lnTo>
                    <a:pt x="6747" y="1267"/>
                  </a:lnTo>
                  <a:lnTo>
                    <a:pt x="6600" y="1048"/>
                  </a:lnTo>
                  <a:lnTo>
                    <a:pt x="6454" y="877"/>
                  </a:lnTo>
                  <a:lnTo>
                    <a:pt x="6284" y="707"/>
                  </a:lnTo>
                  <a:lnTo>
                    <a:pt x="6138" y="561"/>
                  </a:lnTo>
                  <a:lnTo>
                    <a:pt x="5967" y="439"/>
                  </a:lnTo>
                  <a:lnTo>
                    <a:pt x="5821" y="341"/>
                  </a:lnTo>
                  <a:lnTo>
                    <a:pt x="5504" y="195"/>
                  </a:lnTo>
                  <a:lnTo>
                    <a:pt x="5237" y="98"/>
                  </a:lnTo>
                  <a:lnTo>
                    <a:pt x="5017" y="49"/>
                  </a:lnTo>
                  <a:lnTo>
                    <a:pt x="4822" y="0"/>
                  </a:lnTo>
                  <a:lnTo>
                    <a:pt x="4822" y="0"/>
                  </a:lnTo>
                  <a:lnTo>
                    <a:pt x="4725" y="195"/>
                  </a:lnTo>
                  <a:lnTo>
                    <a:pt x="4628" y="390"/>
                  </a:lnTo>
                  <a:lnTo>
                    <a:pt x="4530" y="682"/>
                  </a:lnTo>
                  <a:lnTo>
                    <a:pt x="4433" y="999"/>
                  </a:lnTo>
                  <a:lnTo>
                    <a:pt x="4384" y="1389"/>
                  </a:lnTo>
                  <a:lnTo>
                    <a:pt x="4360" y="1778"/>
                  </a:lnTo>
                  <a:lnTo>
                    <a:pt x="4360" y="1998"/>
                  </a:lnTo>
                  <a:lnTo>
                    <a:pt x="4408" y="2217"/>
                  </a:lnTo>
                  <a:lnTo>
                    <a:pt x="4408" y="2217"/>
                  </a:lnTo>
                  <a:lnTo>
                    <a:pt x="4067" y="2436"/>
                  </a:lnTo>
                  <a:lnTo>
                    <a:pt x="3678" y="2728"/>
                  </a:lnTo>
                  <a:lnTo>
                    <a:pt x="3264" y="3142"/>
                  </a:lnTo>
                  <a:lnTo>
                    <a:pt x="2825" y="3605"/>
                  </a:lnTo>
                  <a:lnTo>
                    <a:pt x="2411" y="4116"/>
                  </a:lnTo>
                  <a:lnTo>
                    <a:pt x="2022" y="4652"/>
                  </a:lnTo>
                  <a:lnTo>
                    <a:pt x="1851" y="4945"/>
                  </a:lnTo>
                  <a:lnTo>
                    <a:pt x="1705" y="5237"/>
                  </a:lnTo>
                  <a:lnTo>
                    <a:pt x="1559" y="5529"/>
                  </a:lnTo>
                  <a:lnTo>
                    <a:pt x="1461" y="5797"/>
                  </a:lnTo>
                  <a:lnTo>
                    <a:pt x="560" y="5797"/>
                  </a:lnTo>
                  <a:lnTo>
                    <a:pt x="560" y="5797"/>
                  </a:lnTo>
                  <a:lnTo>
                    <a:pt x="463" y="5821"/>
                  </a:lnTo>
                  <a:lnTo>
                    <a:pt x="341" y="5846"/>
                  </a:lnTo>
                  <a:lnTo>
                    <a:pt x="244" y="5894"/>
                  </a:lnTo>
                  <a:lnTo>
                    <a:pt x="171" y="5967"/>
                  </a:lnTo>
                  <a:lnTo>
                    <a:pt x="98" y="6040"/>
                  </a:lnTo>
                  <a:lnTo>
                    <a:pt x="49" y="6138"/>
                  </a:lnTo>
                  <a:lnTo>
                    <a:pt x="25" y="6260"/>
                  </a:lnTo>
                  <a:lnTo>
                    <a:pt x="0" y="6357"/>
                  </a:lnTo>
                  <a:lnTo>
                    <a:pt x="0" y="8598"/>
                  </a:lnTo>
                  <a:lnTo>
                    <a:pt x="0" y="8598"/>
                  </a:lnTo>
                  <a:lnTo>
                    <a:pt x="25" y="8720"/>
                  </a:lnTo>
                  <a:lnTo>
                    <a:pt x="49" y="8817"/>
                  </a:lnTo>
                  <a:lnTo>
                    <a:pt x="98" y="8914"/>
                  </a:lnTo>
                  <a:lnTo>
                    <a:pt x="171" y="8987"/>
                  </a:lnTo>
                  <a:lnTo>
                    <a:pt x="244" y="9060"/>
                  </a:lnTo>
                  <a:lnTo>
                    <a:pt x="341" y="9109"/>
                  </a:lnTo>
                  <a:lnTo>
                    <a:pt x="463" y="9158"/>
                  </a:lnTo>
                  <a:lnTo>
                    <a:pt x="560" y="9158"/>
                  </a:lnTo>
                  <a:lnTo>
                    <a:pt x="1510" y="9158"/>
                  </a:lnTo>
                  <a:lnTo>
                    <a:pt x="1510" y="9158"/>
                  </a:lnTo>
                  <a:lnTo>
                    <a:pt x="1583" y="9353"/>
                  </a:lnTo>
                  <a:lnTo>
                    <a:pt x="1681" y="9572"/>
                  </a:lnTo>
                  <a:lnTo>
                    <a:pt x="1924" y="9986"/>
                  </a:lnTo>
                  <a:lnTo>
                    <a:pt x="2216" y="10376"/>
                  </a:lnTo>
                  <a:lnTo>
                    <a:pt x="2582" y="10765"/>
                  </a:lnTo>
                  <a:lnTo>
                    <a:pt x="2972" y="11131"/>
                  </a:lnTo>
                  <a:lnTo>
                    <a:pt x="3410" y="11472"/>
                  </a:lnTo>
                  <a:lnTo>
                    <a:pt x="3897" y="11788"/>
                  </a:lnTo>
                  <a:lnTo>
                    <a:pt x="4408" y="12032"/>
                  </a:lnTo>
                  <a:lnTo>
                    <a:pt x="4408" y="14516"/>
                  </a:lnTo>
                  <a:lnTo>
                    <a:pt x="5090" y="14516"/>
                  </a:lnTo>
                  <a:lnTo>
                    <a:pt x="6308" y="12860"/>
                  </a:lnTo>
                  <a:lnTo>
                    <a:pt x="6308" y="12860"/>
                  </a:lnTo>
                  <a:lnTo>
                    <a:pt x="6917" y="13030"/>
                  </a:lnTo>
                  <a:lnTo>
                    <a:pt x="7550" y="13128"/>
                  </a:lnTo>
                  <a:lnTo>
                    <a:pt x="8208" y="13201"/>
                  </a:lnTo>
                  <a:lnTo>
                    <a:pt x="8865" y="13225"/>
                  </a:lnTo>
                  <a:lnTo>
                    <a:pt x="8865" y="13225"/>
                  </a:lnTo>
                  <a:lnTo>
                    <a:pt x="9523" y="13201"/>
                  </a:lnTo>
                  <a:lnTo>
                    <a:pt x="10181" y="13128"/>
                  </a:lnTo>
                  <a:lnTo>
                    <a:pt x="10814" y="13030"/>
                  </a:lnTo>
                  <a:lnTo>
                    <a:pt x="11423" y="12860"/>
                  </a:lnTo>
                  <a:lnTo>
                    <a:pt x="12592" y="14516"/>
                  </a:lnTo>
                  <a:lnTo>
                    <a:pt x="13347" y="14516"/>
                  </a:lnTo>
                  <a:lnTo>
                    <a:pt x="13347" y="12032"/>
                  </a:lnTo>
                  <a:lnTo>
                    <a:pt x="13347" y="12032"/>
                  </a:lnTo>
                  <a:lnTo>
                    <a:pt x="13688" y="11886"/>
                  </a:lnTo>
                  <a:lnTo>
                    <a:pt x="14004" y="11715"/>
                  </a:lnTo>
                  <a:lnTo>
                    <a:pt x="14297" y="11545"/>
                  </a:lnTo>
                  <a:lnTo>
                    <a:pt x="14589" y="11350"/>
                  </a:lnTo>
                  <a:lnTo>
                    <a:pt x="14857" y="11131"/>
                  </a:lnTo>
                  <a:lnTo>
                    <a:pt x="15100" y="10911"/>
                  </a:lnTo>
                  <a:lnTo>
                    <a:pt x="15344" y="10668"/>
                  </a:lnTo>
                  <a:lnTo>
                    <a:pt x="15563" y="10400"/>
                  </a:lnTo>
                  <a:lnTo>
                    <a:pt x="15733" y="10132"/>
                  </a:lnTo>
                  <a:lnTo>
                    <a:pt x="15904" y="9864"/>
                  </a:lnTo>
                  <a:lnTo>
                    <a:pt x="16074" y="9572"/>
                  </a:lnTo>
                  <a:lnTo>
                    <a:pt x="16196" y="9255"/>
                  </a:lnTo>
                  <a:lnTo>
                    <a:pt x="16318" y="8939"/>
                  </a:lnTo>
                  <a:lnTo>
                    <a:pt x="16391" y="8598"/>
                  </a:lnTo>
                  <a:lnTo>
                    <a:pt x="16464" y="8257"/>
                  </a:lnTo>
                  <a:lnTo>
                    <a:pt x="16513" y="7916"/>
                  </a:lnTo>
                  <a:lnTo>
                    <a:pt x="16513" y="7916"/>
                  </a:lnTo>
                  <a:lnTo>
                    <a:pt x="16513" y="75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40"/>
            <p:cNvSpPr/>
            <p:nvPr/>
          </p:nvSpPr>
          <p:spPr>
            <a:xfrm>
              <a:off x="645650" y="3820725"/>
              <a:ext cx="34125" cy="34125"/>
            </a:xfrm>
            <a:custGeom>
              <a:rect b="b" l="l" r="r" t="t"/>
              <a:pathLst>
                <a:path extrusionOk="0" fill="none" h="1365" w="1365">
                  <a:moveTo>
                    <a:pt x="683" y="1364"/>
                  </a:moveTo>
                  <a:lnTo>
                    <a:pt x="683" y="1364"/>
                  </a:lnTo>
                  <a:lnTo>
                    <a:pt x="537" y="1340"/>
                  </a:lnTo>
                  <a:lnTo>
                    <a:pt x="415" y="1316"/>
                  </a:lnTo>
                  <a:lnTo>
                    <a:pt x="293" y="1243"/>
                  </a:lnTo>
                  <a:lnTo>
                    <a:pt x="196" y="1170"/>
                  </a:lnTo>
                  <a:lnTo>
                    <a:pt x="123" y="1072"/>
                  </a:lnTo>
                  <a:lnTo>
                    <a:pt x="50" y="950"/>
                  </a:lnTo>
                  <a:lnTo>
                    <a:pt x="25" y="829"/>
                  </a:lnTo>
                  <a:lnTo>
                    <a:pt x="1" y="682"/>
                  </a:lnTo>
                  <a:lnTo>
                    <a:pt x="1" y="682"/>
                  </a:lnTo>
                  <a:lnTo>
                    <a:pt x="25" y="536"/>
                  </a:lnTo>
                  <a:lnTo>
                    <a:pt x="50" y="415"/>
                  </a:lnTo>
                  <a:lnTo>
                    <a:pt x="123" y="317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415" y="74"/>
                  </a:lnTo>
                  <a:lnTo>
                    <a:pt x="537" y="25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805" y="25"/>
                  </a:lnTo>
                  <a:lnTo>
                    <a:pt x="951" y="74"/>
                  </a:lnTo>
                  <a:lnTo>
                    <a:pt x="1048" y="122"/>
                  </a:lnTo>
                  <a:lnTo>
                    <a:pt x="1170" y="195"/>
                  </a:lnTo>
                  <a:lnTo>
                    <a:pt x="1243" y="317"/>
                  </a:lnTo>
                  <a:lnTo>
                    <a:pt x="1292" y="415"/>
                  </a:lnTo>
                  <a:lnTo>
                    <a:pt x="1340" y="536"/>
                  </a:lnTo>
                  <a:lnTo>
                    <a:pt x="1365" y="682"/>
                  </a:lnTo>
                  <a:lnTo>
                    <a:pt x="1365" y="682"/>
                  </a:lnTo>
                  <a:lnTo>
                    <a:pt x="1340" y="829"/>
                  </a:lnTo>
                  <a:lnTo>
                    <a:pt x="1292" y="950"/>
                  </a:lnTo>
                  <a:lnTo>
                    <a:pt x="1243" y="1072"/>
                  </a:lnTo>
                  <a:lnTo>
                    <a:pt x="1170" y="1170"/>
                  </a:lnTo>
                  <a:lnTo>
                    <a:pt x="1048" y="1243"/>
                  </a:lnTo>
                  <a:lnTo>
                    <a:pt x="951" y="1316"/>
                  </a:lnTo>
                  <a:lnTo>
                    <a:pt x="805" y="1340"/>
                  </a:lnTo>
                  <a:lnTo>
                    <a:pt x="683" y="1364"/>
                  </a:lnTo>
                  <a:lnTo>
                    <a:pt x="683" y="136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40"/>
            <p:cNvSpPr/>
            <p:nvPr/>
          </p:nvSpPr>
          <p:spPr>
            <a:xfrm>
              <a:off x="747950" y="3753750"/>
              <a:ext cx="85275" cy="12200"/>
            </a:xfrm>
            <a:custGeom>
              <a:rect b="b" l="l" r="r" t="t"/>
              <a:pathLst>
                <a:path extrusionOk="0" fill="none" h="488" w="3411">
                  <a:moveTo>
                    <a:pt x="3410" y="488"/>
                  </a:moveTo>
                  <a:lnTo>
                    <a:pt x="3410" y="488"/>
                  </a:lnTo>
                  <a:lnTo>
                    <a:pt x="3215" y="366"/>
                  </a:lnTo>
                  <a:lnTo>
                    <a:pt x="3021" y="268"/>
                  </a:lnTo>
                  <a:lnTo>
                    <a:pt x="2826" y="195"/>
                  </a:lnTo>
                  <a:lnTo>
                    <a:pt x="2607" y="122"/>
                  </a:lnTo>
                  <a:lnTo>
                    <a:pt x="2387" y="74"/>
                  </a:lnTo>
                  <a:lnTo>
                    <a:pt x="2168" y="25"/>
                  </a:lnTo>
                  <a:lnTo>
                    <a:pt x="1925" y="0"/>
                  </a:lnTo>
                  <a:lnTo>
                    <a:pt x="1705" y="0"/>
                  </a:lnTo>
                  <a:lnTo>
                    <a:pt x="1462" y="0"/>
                  </a:lnTo>
                  <a:lnTo>
                    <a:pt x="1243" y="25"/>
                  </a:lnTo>
                  <a:lnTo>
                    <a:pt x="1023" y="74"/>
                  </a:lnTo>
                  <a:lnTo>
                    <a:pt x="804" y="122"/>
                  </a:lnTo>
                  <a:lnTo>
                    <a:pt x="585" y="195"/>
                  </a:lnTo>
                  <a:lnTo>
                    <a:pt x="366" y="268"/>
                  </a:lnTo>
                  <a:lnTo>
                    <a:pt x="171" y="366"/>
                  </a:lnTo>
                  <a:lnTo>
                    <a:pt x="1" y="48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5" name="Google Shape;525;p40"/>
          <p:cNvSpPr/>
          <p:nvPr/>
        </p:nvSpPr>
        <p:spPr>
          <a:xfrm>
            <a:off x="7727086" y="2619652"/>
            <a:ext cx="270221" cy="388962"/>
          </a:xfrm>
          <a:custGeom>
            <a:rect b="b" l="l" r="r" t="t"/>
            <a:pathLst>
              <a:path extrusionOk="0" fill="none" h="18511" w="12860">
                <a:moveTo>
                  <a:pt x="12373" y="7526"/>
                </a:moveTo>
                <a:lnTo>
                  <a:pt x="11618" y="7526"/>
                </a:lnTo>
                <a:lnTo>
                  <a:pt x="11618" y="5188"/>
                </a:lnTo>
                <a:lnTo>
                  <a:pt x="11618" y="5188"/>
                </a:lnTo>
                <a:lnTo>
                  <a:pt x="11593" y="4677"/>
                </a:lnTo>
                <a:lnTo>
                  <a:pt x="11520" y="4141"/>
                </a:lnTo>
                <a:lnTo>
                  <a:pt x="11398" y="3654"/>
                </a:lnTo>
                <a:lnTo>
                  <a:pt x="11204" y="3167"/>
                </a:lnTo>
                <a:lnTo>
                  <a:pt x="10984" y="2728"/>
                </a:lnTo>
                <a:lnTo>
                  <a:pt x="10741" y="2290"/>
                </a:lnTo>
                <a:lnTo>
                  <a:pt x="10424" y="1900"/>
                </a:lnTo>
                <a:lnTo>
                  <a:pt x="10108" y="1535"/>
                </a:lnTo>
                <a:lnTo>
                  <a:pt x="9718" y="1194"/>
                </a:lnTo>
                <a:lnTo>
                  <a:pt x="9328" y="902"/>
                </a:lnTo>
                <a:lnTo>
                  <a:pt x="8914" y="634"/>
                </a:lnTo>
                <a:lnTo>
                  <a:pt x="8452" y="415"/>
                </a:lnTo>
                <a:lnTo>
                  <a:pt x="7964" y="244"/>
                </a:lnTo>
                <a:lnTo>
                  <a:pt x="7477" y="122"/>
                </a:lnTo>
                <a:lnTo>
                  <a:pt x="6966" y="25"/>
                </a:lnTo>
                <a:lnTo>
                  <a:pt x="6430" y="0"/>
                </a:lnTo>
                <a:lnTo>
                  <a:pt x="6430" y="0"/>
                </a:lnTo>
                <a:lnTo>
                  <a:pt x="5894" y="25"/>
                </a:lnTo>
                <a:lnTo>
                  <a:pt x="5383" y="122"/>
                </a:lnTo>
                <a:lnTo>
                  <a:pt x="4896" y="244"/>
                </a:lnTo>
                <a:lnTo>
                  <a:pt x="4409" y="415"/>
                </a:lnTo>
                <a:lnTo>
                  <a:pt x="3970" y="634"/>
                </a:lnTo>
                <a:lnTo>
                  <a:pt x="3532" y="902"/>
                </a:lnTo>
                <a:lnTo>
                  <a:pt x="3142" y="1194"/>
                </a:lnTo>
                <a:lnTo>
                  <a:pt x="2752" y="1535"/>
                </a:lnTo>
                <a:lnTo>
                  <a:pt x="2436" y="1900"/>
                </a:lnTo>
                <a:lnTo>
                  <a:pt x="2119" y="2290"/>
                </a:lnTo>
                <a:lnTo>
                  <a:pt x="1876" y="2728"/>
                </a:lnTo>
                <a:lnTo>
                  <a:pt x="1656" y="3167"/>
                </a:lnTo>
                <a:lnTo>
                  <a:pt x="1462" y="3654"/>
                </a:lnTo>
                <a:lnTo>
                  <a:pt x="1340" y="4141"/>
                </a:lnTo>
                <a:lnTo>
                  <a:pt x="1267" y="4677"/>
                </a:lnTo>
                <a:lnTo>
                  <a:pt x="1242" y="5188"/>
                </a:lnTo>
                <a:lnTo>
                  <a:pt x="1242" y="7526"/>
                </a:lnTo>
                <a:lnTo>
                  <a:pt x="487" y="7526"/>
                </a:lnTo>
                <a:lnTo>
                  <a:pt x="487" y="7526"/>
                </a:lnTo>
                <a:lnTo>
                  <a:pt x="390" y="7526"/>
                </a:lnTo>
                <a:lnTo>
                  <a:pt x="293" y="7551"/>
                </a:lnTo>
                <a:lnTo>
                  <a:pt x="220" y="7599"/>
                </a:lnTo>
                <a:lnTo>
                  <a:pt x="146" y="7648"/>
                </a:lnTo>
                <a:lnTo>
                  <a:pt x="73" y="7721"/>
                </a:lnTo>
                <a:lnTo>
                  <a:pt x="49" y="7818"/>
                </a:lnTo>
                <a:lnTo>
                  <a:pt x="0" y="7891"/>
                </a:lnTo>
                <a:lnTo>
                  <a:pt x="0" y="8013"/>
                </a:lnTo>
                <a:lnTo>
                  <a:pt x="0" y="18023"/>
                </a:lnTo>
                <a:lnTo>
                  <a:pt x="0" y="18023"/>
                </a:lnTo>
                <a:lnTo>
                  <a:pt x="0" y="18121"/>
                </a:lnTo>
                <a:lnTo>
                  <a:pt x="49" y="18218"/>
                </a:lnTo>
                <a:lnTo>
                  <a:pt x="73" y="18291"/>
                </a:lnTo>
                <a:lnTo>
                  <a:pt x="146" y="18364"/>
                </a:lnTo>
                <a:lnTo>
                  <a:pt x="220" y="18413"/>
                </a:lnTo>
                <a:lnTo>
                  <a:pt x="293" y="18462"/>
                </a:lnTo>
                <a:lnTo>
                  <a:pt x="390" y="18486"/>
                </a:lnTo>
                <a:lnTo>
                  <a:pt x="487" y="18510"/>
                </a:lnTo>
                <a:lnTo>
                  <a:pt x="12373" y="18510"/>
                </a:lnTo>
                <a:lnTo>
                  <a:pt x="12373" y="18510"/>
                </a:lnTo>
                <a:lnTo>
                  <a:pt x="12470" y="18486"/>
                </a:lnTo>
                <a:lnTo>
                  <a:pt x="12568" y="18462"/>
                </a:lnTo>
                <a:lnTo>
                  <a:pt x="12641" y="18413"/>
                </a:lnTo>
                <a:lnTo>
                  <a:pt x="12714" y="18364"/>
                </a:lnTo>
                <a:lnTo>
                  <a:pt x="12787" y="18291"/>
                </a:lnTo>
                <a:lnTo>
                  <a:pt x="12811" y="18218"/>
                </a:lnTo>
                <a:lnTo>
                  <a:pt x="12860" y="18121"/>
                </a:lnTo>
                <a:lnTo>
                  <a:pt x="12860" y="18023"/>
                </a:lnTo>
                <a:lnTo>
                  <a:pt x="12860" y="8013"/>
                </a:lnTo>
                <a:lnTo>
                  <a:pt x="12860" y="8013"/>
                </a:lnTo>
                <a:lnTo>
                  <a:pt x="12860" y="7891"/>
                </a:lnTo>
                <a:lnTo>
                  <a:pt x="12811" y="7818"/>
                </a:lnTo>
                <a:lnTo>
                  <a:pt x="12787" y="7721"/>
                </a:lnTo>
                <a:lnTo>
                  <a:pt x="12714" y="7648"/>
                </a:lnTo>
                <a:lnTo>
                  <a:pt x="12641" y="7599"/>
                </a:lnTo>
                <a:lnTo>
                  <a:pt x="12568" y="7551"/>
                </a:lnTo>
                <a:lnTo>
                  <a:pt x="12470" y="7526"/>
                </a:lnTo>
                <a:lnTo>
                  <a:pt x="12373" y="7526"/>
                </a:lnTo>
                <a:lnTo>
                  <a:pt x="12373" y="7526"/>
                </a:lnTo>
                <a:close/>
                <a:moveTo>
                  <a:pt x="2801" y="5188"/>
                </a:moveTo>
                <a:lnTo>
                  <a:pt x="2801" y="5188"/>
                </a:lnTo>
                <a:lnTo>
                  <a:pt x="2826" y="4823"/>
                </a:lnTo>
                <a:lnTo>
                  <a:pt x="2874" y="4457"/>
                </a:lnTo>
                <a:lnTo>
                  <a:pt x="2972" y="4116"/>
                </a:lnTo>
                <a:lnTo>
                  <a:pt x="3093" y="3775"/>
                </a:lnTo>
                <a:lnTo>
                  <a:pt x="3240" y="3459"/>
                </a:lnTo>
                <a:lnTo>
                  <a:pt x="3410" y="3167"/>
                </a:lnTo>
                <a:lnTo>
                  <a:pt x="3629" y="2874"/>
                </a:lnTo>
                <a:lnTo>
                  <a:pt x="3873" y="2631"/>
                </a:lnTo>
                <a:lnTo>
                  <a:pt x="4116" y="2387"/>
                </a:lnTo>
                <a:lnTo>
                  <a:pt x="4409" y="2192"/>
                </a:lnTo>
                <a:lnTo>
                  <a:pt x="4701" y="1998"/>
                </a:lnTo>
                <a:lnTo>
                  <a:pt x="5017" y="1851"/>
                </a:lnTo>
                <a:lnTo>
                  <a:pt x="5358" y="1730"/>
                </a:lnTo>
                <a:lnTo>
                  <a:pt x="5699" y="1632"/>
                </a:lnTo>
                <a:lnTo>
                  <a:pt x="6065" y="1584"/>
                </a:lnTo>
                <a:lnTo>
                  <a:pt x="6430" y="1559"/>
                </a:lnTo>
                <a:lnTo>
                  <a:pt x="6430" y="1559"/>
                </a:lnTo>
                <a:lnTo>
                  <a:pt x="6795" y="1584"/>
                </a:lnTo>
                <a:lnTo>
                  <a:pt x="7161" y="1632"/>
                </a:lnTo>
                <a:lnTo>
                  <a:pt x="7502" y="1730"/>
                </a:lnTo>
                <a:lnTo>
                  <a:pt x="7843" y="1851"/>
                </a:lnTo>
                <a:lnTo>
                  <a:pt x="8159" y="1998"/>
                </a:lnTo>
                <a:lnTo>
                  <a:pt x="8452" y="2192"/>
                </a:lnTo>
                <a:lnTo>
                  <a:pt x="8744" y="2387"/>
                </a:lnTo>
                <a:lnTo>
                  <a:pt x="8987" y="2631"/>
                </a:lnTo>
                <a:lnTo>
                  <a:pt x="9231" y="2874"/>
                </a:lnTo>
                <a:lnTo>
                  <a:pt x="9450" y="3167"/>
                </a:lnTo>
                <a:lnTo>
                  <a:pt x="9621" y="3459"/>
                </a:lnTo>
                <a:lnTo>
                  <a:pt x="9767" y="3775"/>
                </a:lnTo>
                <a:lnTo>
                  <a:pt x="9888" y="4116"/>
                </a:lnTo>
                <a:lnTo>
                  <a:pt x="9986" y="4457"/>
                </a:lnTo>
                <a:lnTo>
                  <a:pt x="10035" y="4823"/>
                </a:lnTo>
                <a:lnTo>
                  <a:pt x="10059" y="5188"/>
                </a:lnTo>
                <a:lnTo>
                  <a:pt x="10059" y="7526"/>
                </a:lnTo>
                <a:lnTo>
                  <a:pt x="2801" y="7526"/>
                </a:lnTo>
                <a:lnTo>
                  <a:pt x="2801" y="5188"/>
                </a:lnTo>
                <a:close/>
                <a:moveTo>
                  <a:pt x="7063" y="13225"/>
                </a:moveTo>
                <a:lnTo>
                  <a:pt x="7209" y="15052"/>
                </a:lnTo>
                <a:lnTo>
                  <a:pt x="5651" y="15052"/>
                </a:lnTo>
                <a:lnTo>
                  <a:pt x="5797" y="13225"/>
                </a:lnTo>
                <a:lnTo>
                  <a:pt x="5797" y="13225"/>
                </a:lnTo>
                <a:lnTo>
                  <a:pt x="5675" y="13152"/>
                </a:lnTo>
                <a:lnTo>
                  <a:pt x="5553" y="13030"/>
                </a:lnTo>
                <a:lnTo>
                  <a:pt x="5456" y="12933"/>
                </a:lnTo>
                <a:lnTo>
                  <a:pt x="5358" y="12787"/>
                </a:lnTo>
                <a:lnTo>
                  <a:pt x="5285" y="12665"/>
                </a:lnTo>
                <a:lnTo>
                  <a:pt x="5237" y="12495"/>
                </a:lnTo>
                <a:lnTo>
                  <a:pt x="5212" y="12348"/>
                </a:lnTo>
                <a:lnTo>
                  <a:pt x="5212" y="12178"/>
                </a:lnTo>
                <a:lnTo>
                  <a:pt x="5212" y="12178"/>
                </a:lnTo>
                <a:lnTo>
                  <a:pt x="5237" y="11934"/>
                </a:lnTo>
                <a:lnTo>
                  <a:pt x="5310" y="11715"/>
                </a:lnTo>
                <a:lnTo>
                  <a:pt x="5407" y="11496"/>
                </a:lnTo>
                <a:lnTo>
                  <a:pt x="5553" y="11326"/>
                </a:lnTo>
                <a:lnTo>
                  <a:pt x="5748" y="11179"/>
                </a:lnTo>
                <a:lnTo>
                  <a:pt x="5943" y="11058"/>
                </a:lnTo>
                <a:lnTo>
                  <a:pt x="6187" y="10985"/>
                </a:lnTo>
                <a:lnTo>
                  <a:pt x="6430" y="10960"/>
                </a:lnTo>
                <a:lnTo>
                  <a:pt x="6430" y="10960"/>
                </a:lnTo>
                <a:lnTo>
                  <a:pt x="6674" y="10985"/>
                </a:lnTo>
                <a:lnTo>
                  <a:pt x="6917" y="11058"/>
                </a:lnTo>
                <a:lnTo>
                  <a:pt x="7112" y="11179"/>
                </a:lnTo>
                <a:lnTo>
                  <a:pt x="7307" y="11326"/>
                </a:lnTo>
                <a:lnTo>
                  <a:pt x="7453" y="11496"/>
                </a:lnTo>
                <a:lnTo>
                  <a:pt x="7550" y="11715"/>
                </a:lnTo>
                <a:lnTo>
                  <a:pt x="7623" y="11934"/>
                </a:lnTo>
                <a:lnTo>
                  <a:pt x="7648" y="12178"/>
                </a:lnTo>
                <a:lnTo>
                  <a:pt x="7648" y="12178"/>
                </a:lnTo>
                <a:lnTo>
                  <a:pt x="7648" y="12348"/>
                </a:lnTo>
                <a:lnTo>
                  <a:pt x="7623" y="12495"/>
                </a:lnTo>
                <a:lnTo>
                  <a:pt x="7575" y="12665"/>
                </a:lnTo>
                <a:lnTo>
                  <a:pt x="7502" y="12787"/>
                </a:lnTo>
                <a:lnTo>
                  <a:pt x="7404" y="12933"/>
                </a:lnTo>
                <a:lnTo>
                  <a:pt x="7307" y="13030"/>
                </a:lnTo>
                <a:lnTo>
                  <a:pt x="7185" y="13152"/>
                </a:lnTo>
                <a:lnTo>
                  <a:pt x="7063" y="13225"/>
                </a:lnTo>
                <a:lnTo>
                  <a:pt x="7063" y="13225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6" name="Google Shape;526;p40"/>
          <p:cNvGrpSpPr/>
          <p:nvPr/>
        </p:nvGrpSpPr>
        <p:grpSpPr>
          <a:xfrm>
            <a:off x="3718296" y="3252097"/>
            <a:ext cx="377700" cy="253852"/>
            <a:chOff x="1244800" y="3717225"/>
            <a:chExt cx="449375" cy="302025"/>
          </a:xfrm>
        </p:grpSpPr>
        <p:sp>
          <p:nvSpPr>
            <p:cNvPr id="527" name="Google Shape;527;p40"/>
            <p:cNvSpPr/>
            <p:nvPr/>
          </p:nvSpPr>
          <p:spPr>
            <a:xfrm>
              <a:off x="1244800" y="3717225"/>
              <a:ext cx="449375" cy="302025"/>
            </a:xfrm>
            <a:custGeom>
              <a:rect b="b" l="l" r="r" t="t"/>
              <a:pathLst>
                <a:path extrusionOk="0" fill="none" h="12081" w="17975">
                  <a:moveTo>
                    <a:pt x="17000" y="0"/>
                  </a:moveTo>
                  <a:lnTo>
                    <a:pt x="974" y="0"/>
                  </a:lnTo>
                  <a:lnTo>
                    <a:pt x="974" y="0"/>
                  </a:lnTo>
                  <a:lnTo>
                    <a:pt x="780" y="25"/>
                  </a:lnTo>
                  <a:lnTo>
                    <a:pt x="585" y="73"/>
                  </a:lnTo>
                  <a:lnTo>
                    <a:pt x="414" y="171"/>
                  </a:lnTo>
                  <a:lnTo>
                    <a:pt x="292" y="292"/>
                  </a:lnTo>
                  <a:lnTo>
                    <a:pt x="171" y="439"/>
                  </a:lnTo>
                  <a:lnTo>
                    <a:pt x="73" y="609"/>
                  </a:lnTo>
                  <a:lnTo>
                    <a:pt x="25" y="780"/>
                  </a:lnTo>
                  <a:lnTo>
                    <a:pt x="0" y="974"/>
                  </a:lnTo>
                  <a:lnTo>
                    <a:pt x="0" y="11106"/>
                  </a:lnTo>
                  <a:lnTo>
                    <a:pt x="0" y="11106"/>
                  </a:lnTo>
                  <a:lnTo>
                    <a:pt x="25" y="11301"/>
                  </a:lnTo>
                  <a:lnTo>
                    <a:pt x="73" y="11471"/>
                  </a:lnTo>
                  <a:lnTo>
                    <a:pt x="171" y="11642"/>
                  </a:lnTo>
                  <a:lnTo>
                    <a:pt x="292" y="11788"/>
                  </a:lnTo>
                  <a:lnTo>
                    <a:pt x="414" y="11910"/>
                  </a:lnTo>
                  <a:lnTo>
                    <a:pt x="585" y="12007"/>
                  </a:lnTo>
                  <a:lnTo>
                    <a:pt x="780" y="12056"/>
                  </a:lnTo>
                  <a:lnTo>
                    <a:pt x="974" y="12080"/>
                  </a:lnTo>
                  <a:lnTo>
                    <a:pt x="17000" y="12080"/>
                  </a:lnTo>
                  <a:lnTo>
                    <a:pt x="17000" y="12080"/>
                  </a:lnTo>
                  <a:lnTo>
                    <a:pt x="17195" y="12056"/>
                  </a:lnTo>
                  <a:lnTo>
                    <a:pt x="17390" y="12007"/>
                  </a:lnTo>
                  <a:lnTo>
                    <a:pt x="17560" y="11910"/>
                  </a:lnTo>
                  <a:lnTo>
                    <a:pt x="17682" y="11788"/>
                  </a:lnTo>
                  <a:lnTo>
                    <a:pt x="17804" y="11642"/>
                  </a:lnTo>
                  <a:lnTo>
                    <a:pt x="17901" y="11471"/>
                  </a:lnTo>
                  <a:lnTo>
                    <a:pt x="17950" y="11301"/>
                  </a:lnTo>
                  <a:lnTo>
                    <a:pt x="17974" y="11106"/>
                  </a:lnTo>
                  <a:lnTo>
                    <a:pt x="17974" y="974"/>
                  </a:lnTo>
                  <a:lnTo>
                    <a:pt x="17974" y="974"/>
                  </a:lnTo>
                  <a:lnTo>
                    <a:pt x="17950" y="780"/>
                  </a:lnTo>
                  <a:lnTo>
                    <a:pt x="17901" y="609"/>
                  </a:lnTo>
                  <a:lnTo>
                    <a:pt x="17804" y="439"/>
                  </a:lnTo>
                  <a:lnTo>
                    <a:pt x="17682" y="292"/>
                  </a:lnTo>
                  <a:lnTo>
                    <a:pt x="17560" y="171"/>
                  </a:lnTo>
                  <a:lnTo>
                    <a:pt x="17390" y="73"/>
                  </a:lnTo>
                  <a:lnTo>
                    <a:pt x="17195" y="25"/>
                  </a:lnTo>
                  <a:lnTo>
                    <a:pt x="17000" y="0"/>
                  </a:lnTo>
                  <a:lnTo>
                    <a:pt x="1700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40"/>
            <p:cNvSpPr/>
            <p:nvPr/>
          </p:nvSpPr>
          <p:spPr>
            <a:xfrm>
              <a:off x="1244800" y="379515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17974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40"/>
            <p:cNvSpPr/>
            <p:nvPr/>
          </p:nvSpPr>
          <p:spPr>
            <a:xfrm>
              <a:off x="1244800" y="385300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0" y="0"/>
                  </a:move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40"/>
            <p:cNvSpPr/>
            <p:nvPr/>
          </p:nvSpPr>
          <p:spPr>
            <a:xfrm>
              <a:off x="1302625" y="3893800"/>
              <a:ext cx="161375" cy="25"/>
            </a:xfrm>
            <a:custGeom>
              <a:rect b="b" l="l" r="r" t="t"/>
              <a:pathLst>
                <a:path extrusionOk="0" fill="none" h="1" w="6455">
                  <a:moveTo>
                    <a:pt x="6455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40"/>
            <p:cNvSpPr/>
            <p:nvPr/>
          </p:nvSpPr>
          <p:spPr>
            <a:xfrm>
              <a:off x="1302625" y="3933975"/>
              <a:ext cx="110250" cy="25"/>
            </a:xfrm>
            <a:custGeom>
              <a:rect b="b" l="l" r="r" t="t"/>
              <a:pathLst>
                <a:path extrusionOk="0" fill="none" h="1" w="4410">
                  <a:moveTo>
                    <a:pt x="4409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40"/>
            <p:cNvSpPr/>
            <p:nvPr/>
          </p:nvSpPr>
          <p:spPr>
            <a:xfrm>
              <a:off x="1572975" y="3899875"/>
              <a:ext cx="62125" cy="40225"/>
            </a:xfrm>
            <a:custGeom>
              <a:rect b="b" l="l" r="r" t="t"/>
              <a:pathLst>
                <a:path extrusionOk="0" fill="none" h="1609" w="2485">
                  <a:moveTo>
                    <a:pt x="1998" y="1"/>
                  </a:move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1218"/>
                  </a:lnTo>
                  <a:lnTo>
                    <a:pt x="49" y="1316"/>
                  </a:lnTo>
                  <a:lnTo>
                    <a:pt x="98" y="1389"/>
                  </a:lnTo>
                  <a:lnTo>
                    <a:pt x="147" y="1462"/>
                  </a:lnTo>
                  <a:lnTo>
                    <a:pt x="220" y="1511"/>
                  </a:lnTo>
                  <a:lnTo>
                    <a:pt x="293" y="1559"/>
                  </a:lnTo>
                  <a:lnTo>
                    <a:pt x="390" y="1584"/>
                  </a:lnTo>
                  <a:lnTo>
                    <a:pt x="488" y="1608"/>
                  </a:lnTo>
                  <a:lnTo>
                    <a:pt x="1998" y="1608"/>
                  </a:lnTo>
                  <a:lnTo>
                    <a:pt x="1998" y="1608"/>
                  </a:lnTo>
                  <a:lnTo>
                    <a:pt x="2095" y="1584"/>
                  </a:lnTo>
                  <a:lnTo>
                    <a:pt x="2192" y="1559"/>
                  </a:lnTo>
                  <a:lnTo>
                    <a:pt x="2265" y="1511"/>
                  </a:lnTo>
                  <a:lnTo>
                    <a:pt x="2339" y="1462"/>
                  </a:lnTo>
                  <a:lnTo>
                    <a:pt x="2387" y="1389"/>
                  </a:lnTo>
                  <a:lnTo>
                    <a:pt x="2436" y="1316"/>
                  </a:lnTo>
                  <a:lnTo>
                    <a:pt x="2485" y="1218"/>
                  </a:lnTo>
                  <a:lnTo>
                    <a:pt x="2485" y="1121"/>
                  </a:lnTo>
                  <a:lnTo>
                    <a:pt x="2485" y="488"/>
                  </a:lnTo>
                  <a:lnTo>
                    <a:pt x="2485" y="488"/>
                  </a:lnTo>
                  <a:lnTo>
                    <a:pt x="2485" y="390"/>
                  </a:lnTo>
                  <a:lnTo>
                    <a:pt x="2436" y="293"/>
                  </a:lnTo>
                  <a:lnTo>
                    <a:pt x="2387" y="220"/>
                  </a:lnTo>
                  <a:lnTo>
                    <a:pt x="2339" y="147"/>
                  </a:lnTo>
                  <a:lnTo>
                    <a:pt x="2265" y="74"/>
                  </a:lnTo>
                  <a:lnTo>
                    <a:pt x="2192" y="25"/>
                  </a:lnTo>
                  <a:lnTo>
                    <a:pt x="2095" y="1"/>
                  </a:lnTo>
                  <a:lnTo>
                    <a:pt x="1998" y="1"/>
                  </a:lnTo>
                  <a:lnTo>
                    <a:pt x="1998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3" name="Google Shape;533;p40"/>
          <p:cNvGrpSpPr/>
          <p:nvPr/>
        </p:nvGrpSpPr>
        <p:grpSpPr>
          <a:xfrm>
            <a:off x="4288386" y="3232639"/>
            <a:ext cx="367467" cy="287115"/>
            <a:chOff x="1923075" y="3694075"/>
            <a:chExt cx="437200" cy="341600"/>
          </a:xfrm>
        </p:grpSpPr>
        <p:sp>
          <p:nvSpPr>
            <p:cNvPr id="534" name="Google Shape;534;p40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5" name="Google Shape;535;p40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6" name="Google Shape;536;p40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7" name="Google Shape;537;p40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" name="Google Shape;538;p40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40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40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40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40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3" name="Google Shape;543;p40"/>
          <p:cNvGrpSpPr/>
          <p:nvPr/>
        </p:nvGrpSpPr>
        <p:grpSpPr>
          <a:xfrm>
            <a:off x="4856942" y="3228038"/>
            <a:ext cx="360301" cy="295814"/>
            <a:chOff x="2599525" y="3688600"/>
            <a:chExt cx="428675" cy="351950"/>
          </a:xfrm>
        </p:grpSpPr>
        <p:sp>
          <p:nvSpPr>
            <p:cNvPr id="544" name="Google Shape;544;p40"/>
            <p:cNvSpPr/>
            <p:nvPr/>
          </p:nvSpPr>
          <p:spPr>
            <a:xfrm>
              <a:off x="2599525" y="3688600"/>
              <a:ext cx="428675" cy="168675"/>
            </a:xfrm>
            <a:custGeom>
              <a:rect b="b" l="l" r="r" t="t"/>
              <a:pathLst>
                <a:path extrusionOk="0" fill="none" h="6747" w="17147">
                  <a:moveTo>
                    <a:pt x="16660" y="1876"/>
                  </a:moveTo>
                  <a:lnTo>
                    <a:pt x="11594" y="1876"/>
                  </a:lnTo>
                  <a:lnTo>
                    <a:pt x="11594" y="1462"/>
                  </a:lnTo>
                  <a:lnTo>
                    <a:pt x="11594" y="1462"/>
                  </a:lnTo>
                  <a:lnTo>
                    <a:pt x="11594" y="1316"/>
                  </a:lnTo>
                  <a:lnTo>
                    <a:pt x="11569" y="1170"/>
                  </a:lnTo>
                  <a:lnTo>
                    <a:pt x="11472" y="902"/>
                  </a:lnTo>
                  <a:lnTo>
                    <a:pt x="11350" y="658"/>
                  </a:lnTo>
                  <a:lnTo>
                    <a:pt x="11155" y="439"/>
                  </a:lnTo>
                  <a:lnTo>
                    <a:pt x="10961" y="268"/>
                  </a:lnTo>
                  <a:lnTo>
                    <a:pt x="10693" y="122"/>
                  </a:lnTo>
                  <a:lnTo>
                    <a:pt x="10425" y="49"/>
                  </a:lnTo>
                  <a:lnTo>
                    <a:pt x="10279" y="25"/>
                  </a:lnTo>
                  <a:lnTo>
                    <a:pt x="10133" y="1"/>
                  </a:lnTo>
                  <a:lnTo>
                    <a:pt x="7015" y="1"/>
                  </a:lnTo>
                  <a:lnTo>
                    <a:pt x="7015" y="1"/>
                  </a:lnTo>
                  <a:lnTo>
                    <a:pt x="6869" y="25"/>
                  </a:lnTo>
                  <a:lnTo>
                    <a:pt x="6723" y="49"/>
                  </a:lnTo>
                  <a:lnTo>
                    <a:pt x="6455" y="122"/>
                  </a:lnTo>
                  <a:lnTo>
                    <a:pt x="6187" y="268"/>
                  </a:lnTo>
                  <a:lnTo>
                    <a:pt x="5992" y="439"/>
                  </a:lnTo>
                  <a:lnTo>
                    <a:pt x="5797" y="658"/>
                  </a:lnTo>
                  <a:lnTo>
                    <a:pt x="5676" y="902"/>
                  </a:lnTo>
                  <a:lnTo>
                    <a:pt x="5578" y="1170"/>
                  </a:lnTo>
                  <a:lnTo>
                    <a:pt x="5554" y="1316"/>
                  </a:lnTo>
                  <a:lnTo>
                    <a:pt x="5554" y="1462"/>
                  </a:lnTo>
                  <a:lnTo>
                    <a:pt x="5554" y="1876"/>
                  </a:lnTo>
                  <a:lnTo>
                    <a:pt x="488" y="1876"/>
                  </a:lnTo>
                  <a:lnTo>
                    <a:pt x="488" y="1876"/>
                  </a:lnTo>
                  <a:lnTo>
                    <a:pt x="391" y="1876"/>
                  </a:lnTo>
                  <a:lnTo>
                    <a:pt x="293" y="1900"/>
                  </a:lnTo>
                  <a:lnTo>
                    <a:pt x="220" y="1949"/>
                  </a:lnTo>
                  <a:lnTo>
                    <a:pt x="147" y="2022"/>
                  </a:lnTo>
                  <a:lnTo>
                    <a:pt x="74" y="2071"/>
                  </a:lnTo>
                  <a:lnTo>
                    <a:pt x="50" y="2168"/>
                  </a:lnTo>
                  <a:lnTo>
                    <a:pt x="1" y="2266"/>
                  </a:lnTo>
                  <a:lnTo>
                    <a:pt x="1" y="2363"/>
                  </a:lnTo>
                  <a:lnTo>
                    <a:pt x="1" y="5773"/>
                  </a:lnTo>
                  <a:lnTo>
                    <a:pt x="1" y="5773"/>
                  </a:lnTo>
                  <a:lnTo>
                    <a:pt x="25" y="5967"/>
                  </a:lnTo>
                  <a:lnTo>
                    <a:pt x="74" y="6138"/>
                  </a:lnTo>
                  <a:lnTo>
                    <a:pt x="171" y="6308"/>
                  </a:lnTo>
                  <a:lnTo>
                    <a:pt x="293" y="6455"/>
                  </a:lnTo>
                  <a:lnTo>
                    <a:pt x="439" y="6576"/>
                  </a:lnTo>
                  <a:lnTo>
                    <a:pt x="585" y="6674"/>
                  </a:lnTo>
                  <a:lnTo>
                    <a:pt x="780" y="6722"/>
                  </a:lnTo>
                  <a:lnTo>
                    <a:pt x="975" y="6747"/>
                  </a:lnTo>
                  <a:lnTo>
                    <a:pt x="7721" y="6747"/>
                  </a:lnTo>
                  <a:lnTo>
                    <a:pt x="7721" y="6138"/>
                  </a:lnTo>
                  <a:lnTo>
                    <a:pt x="7721" y="6138"/>
                  </a:lnTo>
                  <a:lnTo>
                    <a:pt x="7746" y="6041"/>
                  </a:lnTo>
                  <a:lnTo>
                    <a:pt x="7770" y="5967"/>
                  </a:lnTo>
                  <a:lnTo>
                    <a:pt x="7819" y="5870"/>
                  </a:lnTo>
                  <a:lnTo>
                    <a:pt x="7868" y="5797"/>
                  </a:lnTo>
                  <a:lnTo>
                    <a:pt x="7941" y="5748"/>
                  </a:lnTo>
                  <a:lnTo>
                    <a:pt x="8038" y="5700"/>
                  </a:lnTo>
                  <a:lnTo>
                    <a:pt x="8111" y="5675"/>
                  </a:lnTo>
                  <a:lnTo>
                    <a:pt x="8209" y="5651"/>
                  </a:lnTo>
                  <a:lnTo>
                    <a:pt x="8939" y="5651"/>
                  </a:lnTo>
                  <a:lnTo>
                    <a:pt x="8939" y="5651"/>
                  </a:lnTo>
                  <a:lnTo>
                    <a:pt x="9037" y="5675"/>
                  </a:lnTo>
                  <a:lnTo>
                    <a:pt x="9110" y="5700"/>
                  </a:lnTo>
                  <a:lnTo>
                    <a:pt x="9207" y="5748"/>
                  </a:lnTo>
                  <a:lnTo>
                    <a:pt x="9280" y="5797"/>
                  </a:lnTo>
                  <a:lnTo>
                    <a:pt x="9329" y="5870"/>
                  </a:lnTo>
                  <a:lnTo>
                    <a:pt x="9378" y="5967"/>
                  </a:lnTo>
                  <a:lnTo>
                    <a:pt x="9402" y="6041"/>
                  </a:lnTo>
                  <a:lnTo>
                    <a:pt x="9426" y="6138"/>
                  </a:lnTo>
                  <a:lnTo>
                    <a:pt x="9426" y="6747"/>
                  </a:lnTo>
                  <a:lnTo>
                    <a:pt x="16173" y="6747"/>
                  </a:lnTo>
                  <a:lnTo>
                    <a:pt x="16173" y="6747"/>
                  </a:lnTo>
                  <a:lnTo>
                    <a:pt x="16367" y="6722"/>
                  </a:lnTo>
                  <a:lnTo>
                    <a:pt x="16562" y="6674"/>
                  </a:lnTo>
                  <a:lnTo>
                    <a:pt x="16708" y="6576"/>
                  </a:lnTo>
                  <a:lnTo>
                    <a:pt x="16855" y="6455"/>
                  </a:lnTo>
                  <a:lnTo>
                    <a:pt x="16976" y="6308"/>
                  </a:lnTo>
                  <a:lnTo>
                    <a:pt x="17074" y="6138"/>
                  </a:lnTo>
                  <a:lnTo>
                    <a:pt x="17122" y="5967"/>
                  </a:lnTo>
                  <a:lnTo>
                    <a:pt x="17147" y="5773"/>
                  </a:lnTo>
                  <a:lnTo>
                    <a:pt x="17147" y="2363"/>
                  </a:lnTo>
                  <a:lnTo>
                    <a:pt x="17147" y="2363"/>
                  </a:lnTo>
                  <a:lnTo>
                    <a:pt x="17147" y="2266"/>
                  </a:lnTo>
                  <a:lnTo>
                    <a:pt x="17098" y="2168"/>
                  </a:lnTo>
                  <a:lnTo>
                    <a:pt x="17074" y="2071"/>
                  </a:lnTo>
                  <a:lnTo>
                    <a:pt x="17001" y="2022"/>
                  </a:lnTo>
                  <a:lnTo>
                    <a:pt x="16928" y="1949"/>
                  </a:lnTo>
                  <a:lnTo>
                    <a:pt x="16855" y="1900"/>
                  </a:lnTo>
                  <a:lnTo>
                    <a:pt x="16757" y="1876"/>
                  </a:lnTo>
                  <a:lnTo>
                    <a:pt x="16660" y="1876"/>
                  </a:lnTo>
                  <a:lnTo>
                    <a:pt x="16660" y="1876"/>
                  </a:lnTo>
                  <a:close/>
                  <a:moveTo>
                    <a:pt x="10620" y="1876"/>
                  </a:moveTo>
                  <a:lnTo>
                    <a:pt x="6528" y="1876"/>
                  </a:lnTo>
                  <a:lnTo>
                    <a:pt x="6528" y="1462"/>
                  </a:lnTo>
                  <a:lnTo>
                    <a:pt x="6528" y="1462"/>
                  </a:lnTo>
                  <a:lnTo>
                    <a:pt x="6528" y="1364"/>
                  </a:lnTo>
                  <a:lnTo>
                    <a:pt x="6577" y="1291"/>
                  </a:lnTo>
                  <a:lnTo>
                    <a:pt x="6601" y="1194"/>
                  </a:lnTo>
                  <a:lnTo>
                    <a:pt x="6674" y="1121"/>
                  </a:lnTo>
                  <a:lnTo>
                    <a:pt x="6747" y="1072"/>
                  </a:lnTo>
                  <a:lnTo>
                    <a:pt x="6820" y="1023"/>
                  </a:lnTo>
                  <a:lnTo>
                    <a:pt x="6918" y="999"/>
                  </a:lnTo>
                  <a:lnTo>
                    <a:pt x="7015" y="975"/>
                  </a:lnTo>
                  <a:lnTo>
                    <a:pt x="10133" y="975"/>
                  </a:lnTo>
                  <a:lnTo>
                    <a:pt x="10133" y="975"/>
                  </a:lnTo>
                  <a:lnTo>
                    <a:pt x="10230" y="999"/>
                  </a:lnTo>
                  <a:lnTo>
                    <a:pt x="10327" y="1023"/>
                  </a:lnTo>
                  <a:lnTo>
                    <a:pt x="10400" y="1072"/>
                  </a:lnTo>
                  <a:lnTo>
                    <a:pt x="10474" y="1121"/>
                  </a:lnTo>
                  <a:lnTo>
                    <a:pt x="10547" y="1194"/>
                  </a:lnTo>
                  <a:lnTo>
                    <a:pt x="10571" y="1291"/>
                  </a:lnTo>
                  <a:lnTo>
                    <a:pt x="10620" y="1364"/>
                  </a:lnTo>
                  <a:lnTo>
                    <a:pt x="10620" y="1462"/>
                  </a:lnTo>
                  <a:lnTo>
                    <a:pt x="10620" y="187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40"/>
            <p:cNvSpPr/>
            <p:nvPr/>
          </p:nvSpPr>
          <p:spPr>
            <a:xfrm>
              <a:off x="2792550" y="3862125"/>
              <a:ext cx="42650" cy="23775"/>
            </a:xfrm>
            <a:custGeom>
              <a:rect b="b" l="l" r="r" t="t"/>
              <a:pathLst>
                <a:path extrusionOk="0" fill="none" h="951" w="1706">
                  <a:moveTo>
                    <a:pt x="1705" y="1"/>
                  </a:moveTo>
                  <a:lnTo>
                    <a:pt x="1705" y="463"/>
                  </a:lnTo>
                  <a:lnTo>
                    <a:pt x="1705" y="463"/>
                  </a:lnTo>
                  <a:lnTo>
                    <a:pt x="1681" y="561"/>
                  </a:lnTo>
                  <a:lnTo>
                    <a:pt x="1657" y="658"/>
                  </a:lnTo>
                  <a:lnTo>
                    <a:pt x="1608" y="756"/>
                  </a:lnTo>
                  <a:lnTo>
                    <a:pt x="1559" y="804"/>
                  </a:lnTo>
                  <a:lnTo>
                    <a:pt x="1486" y="877"/>
                  </a:lnTo>
                  <a:lnTo>
                    <a:pt x="1389" y="926"/>
                  </a:lnTo>
                  <a:lnTo>
                    <a:pt x="1316" y="951"/>
                  </a:lnTo>
                  <a:lnTo>
                    <a:pt x="1218" y="951"/>
                  </a:lnTo>
                  <a:lnTo>
                    <a:pt x="488" y="951"/>
                  </a:lnTo>
                  <a:lnTo>
                    <a:pt x="488" y="951"/>
                  </a:lnTo>
                  <a:lnTo>
                    <a:pt x="390" y="951"/>
                  </a:lnTo>
                  <a:lnTo>
                    <a:pt x="317" y="926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56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0" y="46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" name="Google Shape;546;p40"/>
            <p:cNvSpPr/>
            <p:nvPr/>
          </p:nvSpPr>
          <p:spPr>
            <a:xfrm>
              <a:off x="2599525" y="3852375"/>
              <a:ext cx="428675" cy="188175"/>
            </a:xfrm>
            <a:custGeom>
              <a:rect b="b" l="l" r="r" t="t"/>
              <a:pathLst>
                <a:path extrusionOk="0" fill="none" h="7527" w="17147">
                  <a:moveTo>
                    <a:pt x="1" y="1"/>
                  </a:moveTo>
                  <a:lnTo>
                    <a:pt x="1" y="7040"/>
                  </a:lnTo>
                  <a:lnTo>
                    <a:pt x="1" y="7040"/>
                  </a:lnTo>
                  <a:lnTo>
                    <a:pt x="1" y="7137"/>
                  </a:lnTo>
                  <a:lnTo>
                    <a:pt x="50" y="7210"/>
                  </a:lnTo>
                  <a:lnTo>
                    <a:pt x="74" y="7307"/>
                  </a:lnTo>
                  <a:lnTo>
                    <a:pt x="147" y="7381"/>
                  </a:lnTo>
                  <a:lnTo>
                    <a:pt x="220" y="7429"/>
                  </a:lnTo>
                  <a:lnTo>
                    <a:pt x="293" y="7478"/>
                  </a:lnTo>
                  <a:lnTo>
                    <a:pt x="391" y="7502"/>
                  </a:lnTo>
                  <a:lnTo>
                    <a:pt x="488" y="7527"/>
                  </a:lnTo>
                  <a:lnTo>
                    <a:pt x="16660" y="7527"/>
                  </a:lnTo>
                  <a:lnTo>
                    <a:pt x="16660" y="7527"/>
                  </a:lnTo>
                  <a:lnTo>
                    <a:pt x="16757" y="7502"/>
                  </a:lnTo>
                  <a:lnTo>
                    <a:pt x="16855" y="7478"/>
                  </a:lnTo>
                  <a:lnTo>
                    <a:pt x="16928" y="7429"/>
                  </a:lnTo>
                  <a:lnTo>
                    <a:pt x="17001" y="7381"/>
                  </a:lnTo>
                  <a:lnTo>
                    <a:pt x="17074" y="7307"/>
                  </a:lnTo>
                  <a:lnTo>
                    <a:pt x="17098" y="7210"/>
                  </a:lnTo>
                  <a:lnTo>
                    <a:pt x="17147" y="7137"/>
                  </a:lnTo>
                  <a:lnTo>
                    <a:pt x="17147" y="7040"/>
                  </a:lnTo>
                  <a:lnTo>
                    <a:pt x="17147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7" name="Google Shape;547;p40"/>
          <p:cNvGrpSpPr/>
          <p:nvPr/>
        </p:nvGrpSpPr>
        <p:grpSpPr>
          <a:xfrm>
            <a:off x="5439325" y="3207571"/>
            <a:ext cx="333700" cy="329077"/>
            <a:chOff x="3292425" y="3664250"/>
            <a:chExt cx="397025" cy="391525"/>
          </a:xfrm>
        </p:grpSpPr>
        <p:sp>
          <p:nvSpPr>
            <p:cNvPr id="548" name="Google Shape;548;p40"/>
            <p:cNvSpPr/>
            <p:nvPr/>
          </p:nvSpPr>
          <p:spPr>
            <a:xfrm>
              <a:off x="3292425" y="3680675"/>
              <a:ext cx="375100" cy="375100"/>
            </a:xfrm>
            <a:custGeom>
              <a:rect b="b" l="l" r="r" t="t"/>
              <a:pathLst>
                <a:path extrusionOk="0" fill="none" h="15004" w="15004">
                  <a:moveTo>
                    <a:pt x="7502" y="1"/>
                  </a:moveTo>
                  <a:lnTo>
                    <a:pt x="7502" y="1"/>
                  </a:lnTo>
                  <a:lnTo>
                    <a:pt x="7112" y="1"/>
                  </a:lnTo>
                  <a:lnTo>
                    <a:pt x="6747" y="50"/>
                  </a:lnTo>
                  <a:lnTo>
                    <a:pt x="6357" y="98"/>
                  </a:lnTo>
                  <a:lnTo>
                    <a:pt x="5992" y="147"/>
                  </a:lnTo>
                  <a:lnTo>
                    <a:pt x="5627" y="244"/>
                  </a:lnTo>
                  <a:lnTo>
                    <a:pt x="5261" y="342"/>
                  </a:lnTo>
                  <a:lnTo>
                    <a:pt x="4921" y="464"/>
                  </a:lnTo>
                  <a:lnTo>
                    <a:pt x="4580" y="585"/>
                  </a:lnTo>
                  <a:lnTo>
                    <a:pt x="4239" y="732"/>
                  </a:lnTo>
                  <a:lnTo>
                    <a:pt x="3922" y="902"/>
                  </a:lnTo>
                  <a:lnTo>
                    <a:pt x="3605" y="1097"/>
                  </a:lnTo>
                  <a:lnTo>
                    <a:pt x="3313" y="1292"/>
                  </a:lnTo>
                  <a:lnTo>
                    <a:pt x="3021" y="1487"/>
                  </a:lnTo>
                  <a:lnTo>
                    <a:pt x="2729" y="1706"/>
                  </a:lnTo>
                  <a:lnTo>
                    <a:pt x="2461" y="1949"/>
                  </a:lnTo>
                  <a:lnTo>
                    <a:pt x="2193" y="2193"/>
                  </a:lnTo>
                  <a:lnTo>
                    <a:pt x="1949" y="2461"/>
                  </a:lnTo>
                  <a:lnTo>
                    <a:pt x="1706" y="2729"/>
                  </a:lnTo>
                  <a:lnTo>
                    <a:pt x="1486" y="3021"/>
                  </a:lnTo>
                  <a:lnTo>
                    <a:pt x="1292" y="3313"/>
                  </a:lnTo>
                  <a:lnTo>
                    <a:pt x="1097" y="3605"/>
                  </a:lnTo>
                  <a:lnTo>
                    <a:pt x="902" y="3922"/>
                  </a:lnTo>
                  <a:lnTo>
                    <a:pt x="731" y="4239"/>
                  </a:lnTo>
                  <a:lnTo>
                    <a:pt x="585" y="4580"/>
                  </a:lnTo>
                  <a:lnTo>
                    <a:pt x="464" y="4921"/>
                  </a:lnTo>
                  <a:lnTo>
                    <a:pt x="342" y="5262"/>
                  </a:lnTo>
                  <a:lnTo>
                    <a:pt x="244" y="5627"/>
                  </a:lnTo>
                  <a:lnTo>
                    <a:pt x="147" y="5992"/>
                  </a:lnTo>
                  <a:lnTo>
                    <a:pt x="98" y="6358"/>
                  </a:lnTo>
                  <a:lnTo>
                    <a:pt x="50" y="6747"/>
                  </a:lnTo>
                  <a:lnTo>
                    <a:pt x="1" y="7113"/>
                  </a:lnTo>
                  <a:lnTo>
                    <a:pt x="1" y="7502"/>
                  </a:lnTo>
                  <a:lnTo>
                    <a:pt x="1" y="7502"/>
                  </a:lnTo>
                  <a:lnTo>
                    <a:pt x="1" y="7892"/>
                  </a:lnTo>
                  <a:lnTo>
                    <a:pt x="50" y="8257"/>
                  </a:lnTo>
                  <a:lnTo>
                    <a:pt x="98" y="8647"/>
                  </a:lnTo>
                  <a:lnTo>
                    <a:pt x="147" y="9012"/>
                  </a:lnTo>
                  <a:lnTo>
                    <a:pt x="244" y="9378"/>
                  </a:lnTo>
                  <a:lnTo>
                    <a:pt x="342" y="9743"/>
                  </a:lnTo>
                  <a:lnTo>
                    <a:pt x="464" y="10084"/>
                  </a:lnTo>
                  <a:lnTo>
                    <a:pt x="585" y="10425"/>
                  </a:lnTo>
                  <a:lnTo>
                    <a:pt x="731" y="10766"/>
                  </a:lnTo>
                  <a:lnTo>
                    <a:pt x="902" y="11082"/>
                  </a:lnTo>
                  <a:lnTo>
                    <a:pt x="1097" y="11399"/>
                  </a:lnTo>
                  <a:lnTo>
                    <a:pt x="1292" y="11691"/>
                  </a:lnTo>
                  <a:lnTo>
                    <a:pt x="1486" y="11984"/>
                  </a:lnTo>
                  <a:lnTo>
                    <a:pt x="1706" y="12276"/>
                  </a:lnTo>
                  <a:lnTo>
                    <a:pt x="1949" y="12544"/>
                  </a:lnTo>
                  <a:lnTo>
                    <a:pt x="2193" y="12812"/>
                  </a:lnTo>
                  <a:lnTo>
                    <a:pt x="2461" y="13055"/>
                  </a:lnTo>
                  <a:lnTo>
                    <a:pt x="2729" y="13299"/>
                  </a:lnTo>
                  <a:lnTo>
                    <a:pt x="3021" y="13518"/>
                  </a:lnTo>
                  <a:lnTo>
                    <a:pt x="3313" y="13713"/>
                  </a:lnTo>
                  <a:lnTo>
                    <a:pt x="3605" y="13908"/>
                  </a:lnTo>
                  <a:lnTo>
                    <a:pt x="3922" y="14102"/>
                  </a:lnTo>
                  <a:lnTo>
                    <a:pt x="4239" y="14273"/>
                  </a:lnTo>
                  <a:lnTo>
                    <a:pt x="4580" y="14419"/>
                  </a:lnTo>
                  <a:lnTo>
                    <a:pt x="4921" y="14541"/>
                  </a:lnTo>
                  <a:lnTo>
                    <a:pt x="5261" y="14663"/>
                  </a:lnTo>
                  <a:lnTo>
                    <a:pt x="5627" y="14760"/>
                  </a:lnTo>
                  <a:lnTo>
                    <a:pt x="5992" y="14857"/>
                  </a:lnTo>
                  <a:lnTo>
                    <a:pt x="6357" y="14906"/>
                  </a:lnTo>
                  <a:lnTo>
                    <a:pt x="6747" y="14955"/>
                  </a:lnTo>
                  <a:lnTo>
                    <a:pt x="7112" y="15004"/>
                  </a:lnTo>
                  <a:lnTo>
                    <a:pt x="7502" y="15004"/>
                  </a:lnTo>
                  <a:lnTo>
                    <a:pt x="7502" y="15004"/>
                  </a:lnTo>
                  <a:lnTo>
                    <a:pt x="7892" y="15004"/>
                  </a:lnTo>
                  <a:lnTo>
                    <a:pt x="8257" y="14955"/>
                  </a:lnTo>
                  <a:lnTo>
                    <a:pt x="8647" y="14906"/>
                  </a:lnTo>
                  <a:lnTo>
                    <a:pt x="9012" y="14857"/>
                  </a:lnTo>
                  <a:lnTo>
                    <a:pt x="9377" y="14760"/>
                  </a:lnTo>
                  <a:lnTo>
                    <a:pt x="9743" y="14663"/>
                  </a:lnTo>
                  <a:lnTo>
                    <a:pt x="10084" y="14541"/>
                  </a:lnTo>
                  <a:lnTo>
                    <a:pt x="10425" y="14419"/>
                  </a:lnTo>
                  <a:lnTo>
                    <a:pt x="10766" y="14273"/>
                  </a:lnTo>
                  <a:lnTo>
                    <a:pt x="11082" y="14102"/>
                  </a:lnTo>
                  <a:lnTo>
                    <a:pt x="11399" y="13908"/>
                  </a:lnTo>
                  <a:lnTo>
                    <a:pt x="11691" y="13713"/>
                  </a:lnTo>
                  <a:lnTo>
                    <a:pt x="11983" y="13518"/>
                  </a:lnTo>
                  <a:lnTo>
                    <a:pt x="12276" y="13299"/>
                  </a:lnTo>
                  <a:lnTo>
                    <a:pt x="12544" y="13055"/>
                  </a:lnTo>
                  <a:lnTo>
                    <a:pt x="12812" y="12812"/>
                  </a:lnTo>
                  <a:lnTo>
                    <a:pt x="13055" y="12544"/>
                  </a:lnTo>
                  <a:lnTo>
                    <a:pt x="13299" y="12276"/>
                  </a:lnTo>
                  <a:lnTo>
                    <a:pt x="13518" y="11984"/>
                  </a:lnTo>
                  <a:lnTo>
                    <a:pt x="13713" y="11691"/>
                  </a:lnTo>
                  <a:lnTo>
                    <a:pt x="13907" y="11399"/>
                  </a:lnTo>
                  <a:lnTo>
                    <a:pt x="14102" y="11082"/>
                  </a:lnTo>
                  <a:lnTo>
                    <a:pt x="14273" y="10766"/>
                  </a:lnTo>
                  <a:lnTo>
                    <a:pt x="14419" y="10425"/>
                  </a:lnTo>
                  <a:lnTo>
                    <a:pt x="14541" y="10084"/>
                  </a:lnTo>
                  <a:lnTo>
                    <a:pt x="14662" y="9743"/>
                  </a:lnTo>
                  <a:lnTo>
                    <a:pt x="14760" y="9378"/>
                  </a:lnTo>
                  <a:lnTo>
                    <a:pt x="14857" y="9012"/>
                  </a:lnTo>
                  <a:lnTo>
                    <a:pt x="14906" y="8647"/>
                  </a:lnTo>
                  <a:lnTo>
                    <a:pt x="14955" y="8257"/>
                  </a:lnTo>
                  <a:lnTo>
                    <a:pt x="15003" y="7892"/>
                  </a:lnTo>
                  <a:lnTo>
                    <a:pt x="15003" y="7502"/>
                  </a:lnTo>
                  <a:lnTo>
                    <a:pt x="7502" y="7502"/>
                  </a:lnTo>
                  <a:lnTo>
                    <a:pt x="7502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40"/>
            <p:cNvSpPr/>
            <p:nvPr/>
          </p:nvSpPr>
          <p:spPr>
            <a:xfrm>
              <a:off x="3504325" y="3664250"/>
              <a:ext cx="131525" cy="153450"/>
            </a:xfrm>
            <a:custGeom>
              <a:rect b="b" l="l" r="r" t="t"/>
              <a:pathLst>
                <a:path extrusionOk="0" fill="none" h="6138" w="5261">
                  <a:moveTo>
                    <a:pt x="0" y="0"/>
                  </a:moveTo>
                  <a:lnTo>
                    <a:pt x="0" y="0"/>
                  </a:lnTo>
                  <a:lnTo>
                    <a:pt x="390" y="25"/>
                  </a:lnTo>
                  <a:lnTo>
                    <a:pt x="780" y="98"/>
                  </a:lnTo>
                  <a:lnTo>
                    <a:pt x="1169" y="171"/>
                  </a:lnTo>
                  <a:lnTo>
                    <a:pt x="1559" y="268"/>
                  </a:lnTo>
                  <a:lnTo>
                    <a:pt x="1924" y="414"/>
                  </a:lnTo>
                  <a:lnTo>
                    <a:pt x="2314" y="560"/>
                  </a:lnTo>
                  <a:lnTo>
                    <a:pt x="2655" y="731"/>
                  </a:lnTo>
                  <a:lnTo>
                    <a:pt x="3020" y="901"/>
                  </a:lnTo>
                  <a:lnTo>
                    <a:pt x="3020" y="901"/>
                  </a:lnTo>
                  <a:lnTo>
                    <a:pt x="3337" y="1121"/>
                  </a:lnTo>
                  <a:lnTo>
                    <a:pt x="3654" y="1340"/>
                  </a:lnTo>
                  <a:lnTo>
                    <a:pt x="3946" y="1559"/>
                  </a:lnTo>
                  <a:lnTo>
                    <a:pt x="4238" y="1803"/>
                  </a:lnTo>
                  <a:lnTo>
                    <a:pt x="4530" y="2070"/>
                  </a:lnTo>
                  <a:lnTo>
                    <a:pt x="4774" y="2363"/>
                  </a:lnTo>
                  <a:lnTo>
                    <a:pt x="5017" y="2655"/>
                  </a:lnTo>
                  <a:lnTo>
                    <a:pt x="5261" y="2972"/>
                  </a:lnTo>
                  <a:lnTo>
                    <a:pt x="0" y="6138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40"/>
            <p:cNvSpPr/>
            <p:nvPr/>
          </p:nvSpPr>
          <p:spPr>
            <a:xfrm>
              <a:off x="3501875" y="3749500"/>
              <a:ext cx="187575" cy="96825"/>
            </a:xfrm>
            <a:custGeom>
              <a:rect b="b" l="l" r="r" t="t"/>
              <a:pathLst>
                <a:path extrusionOk="0" fill="none" h="3873" w="7503">
                  <a:moveTo>
                    <a:pt x="6431" y="0"/>
                  </a:moveTo>
                  <a:lnTo>
                    <a:pt x="1" y="3872"/>
                  </a:lnTo>
                  <a:lnTo>
                    <a:pt x="7502" y="3872"/>
                  </a:lnTo>
                  <a:lnTo>
                    <a:pt x="7502" y="3872"/>
                  </a:lnTo>
                  <a:lnTo>
                    <a:pt x="7478" y="3337"/>
                  </a:lnTo>
                  <a:lnTo>
                    <a:pt x="7429" y="2825"/>
                  </a:lnTo>
                  <a:lnTo>
                    <a:pt x="7332" y="2314"/>
                  </a:lnTo>
                  <a:lnTo>
                    <a:pt x="7210" y="1827"/>
                  </a:lnTo>
                  <a:lnTo>
                    <a:pt x="7064" y="1340"/>
                  </a:lnTo>
                  <a:lnTo>
                    <a:pt x="6893" y="877"/>
                  </a:lnTo>
                  <a:lnTo>
                    <a:pt x="6674" y="438"/>
                  </a:lnTo>
                  <a:lnTo>
                    <a:pt x="6431" y="0"/>
                  </a:lnTo>
                  <a:lnTo>
                    <a:pt x="643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1" name="Google Shape;551;p40"/>
          <p:cNvGrpSpPr/>
          <p:nvPr/>
        </p:nvGrpSpPr>
        <p:grpSpPr>
          <a:xfrm>
            <a:off x="5977182" y="3250038"/>
            <a:ext cx="369526" cy="268183"/>
            <a:chOff x="3932350" y="3714775"/>
            <a:chExt cx="439650" cy="319075"/>
          </a:xfrm>
        </p:grpSpPr>
        <p:sp>
          <p:nvSpPr>
            <p:cNvPr id="552" name="Google Shape;552;p40"/>
            <p:cNvSpPr/>
            <p:nvPr/>
          </p:nvSpPr>
          <p:spPr>
            <a:xfrm>
              <a:off x="3932350" y="3714775"/>
              <a:ext cx="439650" cy="319075"/>
            </a:xfrm>
            <a:custGeom>
              <a:rect b="b" l="l" r="r" t="t"/>
              <a:pathLst>
                <a:path extrusionOk="0" fill="none" h="12763" w="17586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3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3" name="Google Shape;553;p40"/>
            <p:cNvSpPr/>
            <p:nvPr/>
          </p:nvSpPr>
          <p:spPr>
            <a:xfrm>
              <a:off x="39701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4" name="Google Shape;554;p40"/>
            <p:cNvSpPr/>
            <p:nvPr/>
          </p:nvSpPr>
          <p:spPr>
            <a:xfrm>
              <a:off x="42788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40"/>
            <p:cNvSpPr/>
            <p:nvPr/>
          </p:nvSpPr>
          <p:spPr>
            <a:xfrm>
              <a:off x="4073000" y="3716600"/>
              <a:ext cx="77350" cy="278900"/>
            </a:xfrm>
            <a:custGeom>
              <a:rect b="b" l="l" r="r" t="t"/>
              <a:pathLst>
                <a:path extrusionOk="0" fill="none" h="11156" w="3094">
                  <a:moveTo>
                    <a:pt x="3094" y="11155"/>
                  </a:moveTo>
                  <a:lnTo>
                    <a:pt x="3094" y="488"/>
                  </a:lnTo>
                  <a:lnTo>
                    <a:pt x="3094" y="488"/>
                  </a:lnTo>
                  <a:lnTo>
                    <a:pt x="3094" y="391"/>
                  </a:lnTo>
                  <a:lnTo>
                    <a:pt x="3070" y="293"/>
                  </a:lnTo>
                  <a:lnTo>
                    <a:pt x="3021" y="220"/>
                  </a:lnTo>
                  <a:lnTo>
                    <a:pt x="2948" y="147"/>
                  </a:lnTo>
                  <a:lnTo>
                    <a:pt x="2899" y="98"/>
                  </a:lnTo>
                  <a:lnTo>
                    <a:pt x="2802" y="50"/>
                  </a:lnTo>
                  <a:lnTo>
                    <a:pt x="2704" y="25"/>
                  </a:lnTo>
                  <a:lnTo>
                    <a:pt x="260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1" y="25"/>
                  </a:lnTo>
                  <a:lnTo>
                    <a:pt x="293" y="50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11155"/>
                  </a:lnTo>
                  <a:lnTo>
                    <a:pt x="3094" y="1115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40"/>
            <p:cNvSpPr/>
            <p:nvPr/>
          </p:nvSpPr>
          <p:spPr>
            <a:xfrm>
              <a:off x="4175900" y="3787250"/>
              <a:ext cx="77350" cy="208250"/>
            </a:xfrm>
            <a:custGeom>
              <a:rect b="b" l="l" r="r" t="t"/>
              <a:pathLst>
                <a:path extrusionOk="0" fill="none" h="8330" w="3094">
                  <a:moveTo>
                    <a:pt x="3094" y="832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8329"/>
                  </a:lnTo>
                  <a:lnTo>
                    <a:pt x="3094" y="832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7" name="Google Shape;557;p40"/>
          <p:cNvGrpSpPr/>
          <p:nvPr/>
        </p:nvGrpSpPr>
        <p:grpSpPr>
          <a:xfrm>
            <a:off x="6542166" y="3250038"/>
            <a:ext cx="369505" cy="268183"/>
            <a:chOff x="4604550" y="3714775"/>
            <a:chExt cx="439625" cy="319075"/>
          </a:xfrm>
        </p:grpSpPr>
        <p:sp>
          <p:nvSpPr>
            <p:cNvPr id="558" name="Google Shape;558;p40"/>
            <p:cNvSpPr/>
            <p:nvPr/>
          </p:nvSpPr>
          <p:spPr>
            <a:xfrm>
              <a:off x="4604550" y="3714775"/>
              <a:ext cx="439625" cy="319075"/>
            </a:xfrm>
            <a:custGeom>
              <a:rect b="b" l="l" r="r" t="t"/>
              <a:pathLst>
                <a:path extrusionOk="0" fill="none" h="12763" w="17585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2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40"/>
            <p:cNvSpPr/>
            <p:nvPr/>
          </p:nvSpPr>
          <p:spPr>
            <a:xfrm>
              <a:off x="4647175" y="3761675"/>
              <a:ext cx="354400" cy="213725"/>
            </a:xfrm>
            <a:custGeom>
              <a:rect b="b" l="l" r="r" t="t"/>
              <a:pathLst>
                <a:path extrusionOk="0" fill="none" h="8549" w="14176">
                  <a:moveTo>
                    <a:pt x="1" y="8549"/>
                  </a:moveTo>
                  <a:lnTo>
                    <a:pt x="3654" y="4408"/>
                  </a:lnTo>
                  <a:lnTo>
                    <a:pt x="5821" y="5699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10571" y="3337"/>
                  </a:lnTo>
                  <a:lnTo>
                    <a:pt x="1417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0" name="Google Shape;560;p40"/>
          <p:cNvGrpSpPr/>
          <p:nvPr/>
        </p:nvGrpSpPr>
        <p:grpSpPr>
          <a:xfrm>
            <a:off x="7120451" y="3222406"/>
            <a:ext cx="353136" cy="313738"/>
            <a:chOff x="5292575" y="3681900"/>
            <a:chExt cx="420150" cy="373275"/>
          </a:xfrm>
        </p:grpSpPr>
        <p:sp>
          <p:nvSpPr>
            <p:cNvPr id="561" name="Google Shape;561;p40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40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40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" name="Google Shape;564;p40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" name="Google Shape;565;p40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40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40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8" name="Google Shape;568;p40"/>
          <p:cNvGrpSpPr/>
          <p:nvPr/>
        </p:nvGrpSpPr>
        <p:grpSpPr>
          <a:xfrm>
            <a:off x="7665473" y="3182482"/>
            <a:ext cx="393060" cy="393060"/>
            <a:chOff x="5941025" y="3634400"/>
            <a:chExt cx="467650" cy="467650"/>
          </a:xfrm>
        </p:grpSpPr>
        <p:sp>
          <p:nvSpPr>
            <p:cNvPr id="569" name="Google Shape;569;p40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40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40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40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" name="Google Shape;573;p40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" name="Google Shape;574;p40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5" name="Google Shape;575;p40"/>
          <p:cNvGrpSpPr/>
          <p:nvPr/>
        </p:nvGrpSpPr>
        <p:grpSpPr>
          <a:xfrm>
            <a:off x="8255546" y="3207571"/>
            <a:ext cx="342882" cy="342903"/>
            <a:chOff x="6643075" y="3664250"/>
            <a:chExt cx="407950" cy="407975"/>
          </a:xfrm>
        </p:grpSpPr>
        <p:sp>
          <p:nvSpPr>
            <p:cNvPr id="576" name="Google Shape;576;p40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40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8" name="Google Shape;578;p40"/>
          <p:cNvGrpSpPr/>
          <p:nvPr/>
        </p:nvGrpSpPr>
        <p:grpSpPr>
          <a:xfrm>
            <a:off x="3156380" y="3758225"/>
            <a:ext cx="371564" cy="371543"/>
            <a:chOff x="576250" y="4319400"/>
            <a:chExt cx="442075" cy="442050"/>
          </a:xfrm>
        </p:grpSpPr>
        <p:sp>
          <p:nvSpPr>
            <p:cNvPr id="579" name="Google Shape;579;p40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40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1" name="Google Shape;581;p40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2" name="Google Shape;582;p40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3" name="Google Shape;583;p40"/>
          <p:cNvSpPr/>
          <p:nvPr/>
        </p:nvSpPr>
        <p:spPr>
          <a:xfrm>
            <a:off x="3706043" y="3830523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4" name="Google Shape;584;p40"/>
          <p:cNvSpPr/>
          <p:nvPr/>
        </p:nvSpPr>
        <p:spPr>
          <a:xfrm>
            <a:off x="5996766" y="3773703"/>
            <a:ext cx="340844" cy="340865"/>
          </a:xfrm>
          <a:custGeom>
            <a:rect b="b" l="l" r="r" t="t"/>
            <a:pathLst>
              <a:path extrusionOk="0" fill="none" h="16222" w="16221">
                <a:moveTo>
                  <a:pt x="0" y="8111"/>
                </a:moveTo>
                <a:lnTo>
                  <a:pt x="0" y="8111"/>
                </a:lnTo>
                <a:lnTo>
                  <a:pt x="0" y="7697"/>
                </a:lnTo>
                <a:lnTo>
                  <a:pt x="49" y="7283"/>
                </a:lnTo>
                <a:lnTo>
                  <a:pt x="98" y="6869"/>
                </a:lnTo>
                <a:lnTo>
                  <a:pt x="171" y="6479"/>
                </a:lnTo>
                <a:lnTo>
                  <a:pt x="244" y="6090"/>
                </a:lnTo>
                <a:lnTo>
                  <a:pt x="366" y="5700"/>
                </a:lnTo>
                <a:lnTo>
                  <a:pt x="487" y="5335"/>
                </a:lnTo>
                <a:lnTo>
                  <a:pt x="634" y="4945"/>
                </a:lnTo>
                <a:lnTo>
                  <a:pt x="804" y="4604"/>
                </a:lnTo>
                <a:lnTo>
                  <a:pt x="975" y="4239"/>
                </a:lnTo>
                <a:lnTo>
                  <a:pt x="1169" y="3898"/>
                </a:lnTo>
                <a:lnTo>
                  <a:pt x="1389" y="3581"/>
                </a:lnTo>
                <a:lnTo>
                  <a:pt x="1608" y="3264"/>
                </a:lnTo>
                <a:lnTo>
                  <a:pt x="1851" y="2948"/>
                </a:lnTo>
                <a:lnTo>
                  <a:pt x="2119" y="2656"/>
                </a:lnTo>
                <a:lnTo>
                  <a:pt x="2387" y="2388"/>
                </a:lnTo>
                <a:lnTo>
                  <a:pt x="2655" y="2120"/>
                </a:lnTo>
                <a:lnTo>
                  <a:pt x="2947" y="1852"/>
                </a:lnTo>
                <a:lnTo>
                  <a:pt x="3264" y="1608"/>
                </a:lnTo>
                <a:lnTo>
                  <a:pt x="3581" y="1389"/>
                </a:lnTo>
                <a:lnTo>
                  <a:pt x="3897" y="1170"/>
                </a:lnTo>
                <a:lnTo>
                  <a:pt x="4238" y="975"/>
                </a:lnTo>
                <a:lnTo>
                  <a:pt x="4603" y="805"/>
                </a:lnTo>
                <a:lnTo>
                  <a:pt x="4944" y="634"/>
                </a:lnTo>
                <a:lnTo>
                  <a:pt x="5334" y="488"/>
                </a:lnTo>
                <a:lnTo>
                  <a:pt x="5699" y="366"/>
                </a:lnTo>
                <a:lnTo>
                  <a:pt x="6089" y="244"/>
                </a:lnTo>
                <a:lnTo>
                  <a:pt x="6479" y="171"/>
                </a:lnTo>
                <a:lnTo>
                  <a:pt x="6868" y="98"/>
                </a:lnTo>
                <a:lnTo>
                  <a:pt x="7282" y="50"/>
                </a:lnTo>
                <a:lnTo>
                  <a:pt x="7696" y="1"/>
                </a:lnTo>
                <a:lnTo>
                  <a:pt x="8111" y="1"/>
                </a:lnTo>
                <a:lnTo>
                  <a:pt x="8111" y="1"/>
                </a:lnTo>
                <a:lnTo>
                  <a:pt x="8525" y="1"/>
                </a:lnTo>
                <a:lnTo>
                  <a:pt x="8939" y="50"/>
                </a:lnTo>
                <a:lnTo>
                  <a:pt x="9353" y="98"/>
                </a:lnTo>
                <a:lnTo>
                  <a:pt x="9742" y="171"/>
                </a:lnTo>
                <a:lnTo>
                  <a:pt x="10132" y="244"/>
                </a:lnTo>
                <a:lnTo>
                  <a:pt x="10522" y="366"/>
                </a:lnTo>
                <a:lnTo>
                  <a:pt x="10911" y="488"/>
                </a:lnTo>
                <a:lnTo>
                  <a:pt x="11277" y="634"/>
                </a:lnTo>
                <a:lnTo>
                  <a:pt x="11618" y="805"/>
                </a:lnTo>
                <a:lnTo>
                  <a:pt x="11983" y="975"/>
                </a:lnTo>
                <a:lnTo>
                  <a:pt x="12324" y="1170"/>
                </a:lnTo>
                <a:lnTo>
                  <a:pt x="12641" y="1389"/>
                </a:lnTo>
                <a:lnTo>
                  <a:pt x="12957" y="1608"/>
                </a:lnTo>
                <a:lnTo>
                  <a:pt x="13274" y="1852"/>
                </a:lnTo>
                <a:lnTo>
                  <a:pt x="13566" y="2120"/>
                </a:lnTo>
                <a:lnTo>
                  <a:pt x="13834" y="2388"/>
                </a:lnTo>
                <a:lnTo>
                  <a:pt x="14126" y="2656"/>
                </a:lnTo>
                <a:lnTo>
                  <a:pt x="14370" y="2948"/>
                </a:lnTo>
                <a:lnTo>
                  <a:pt x="14613" y="3264"/>
                </a:lnTo>
                <a:lnTo>
                  <a:pt x="14832" y="3581"/>
                </a:lnTo>
                <a:lnTo>
                  <a:pt x="15052" y="3898"/>
                </a:lnTo>
                <a:lnTo>
                  <a:pt x="15247" y="4239"/>
                </a:lnTo>
                <a:lnTo>
                  <a:pt x="15417" y="4604"/>
                </a:lnTo>
                <a:lnTo>
                  <a:pt x="15587" y="4945"/>
                </a:lnTo>
                <a:lnTo>
                  <a:pt x="15734" y="5335"/>
                </a:lnTo>
                <a:lnTo>
                  <a:pt x="15855" y="5700"/>
                </a:lnTo>
                <a:lnTo>
                  <a:pt x="15977" y="6090"/>
                </a:lnTo>
                <a:lnTo>
                  <a:pt x="16050" y="6479"/>
                </a:lnTo>
                <a:lnTo>
                  <a:pt x="16123" y="6869"/>
                </a:lnTo>
                <a:lnTo>
                  <a:pt x="16172" y="7283"/>
                </a:lnTo>
                <a:lnTo>
                  <a:pt x="16221" y="7697"/>
                </a:lnTo>
                <a:lnTo>
                  <a:pt x="16221" y="8111"/>
                </a:lnTo>
                <a:lnTo>
                  <a:pt x="16221" y="8111"/>
                </a:lnTo>
                <a:lnTo>
                  <a:pt x="16221" y="8525"/>
                </a:lnTo>
                <a:lnTo>
                  <a:pt x="16172" y="8939"/>
                </a:lnTo>
                <a:lnTo>
                  <a:pt x="16123" y="9353"/>
                </a:lnTo>
                <a:lnTo>
                  <a:pt x="16050" y="9743"/>
                </a:lnTo>
                <a:lnTo>
                  <a:pt x="15977" y="10133"/>
                </a:lnTo>
                <a:lnTo>
                  <a:pt x="15855" y="10522"/>
                </a:lnTo>
                <a:lnTo>
                  <a:pt x="15734" y="10888"/>
                </a:lnTo>
                <a:lnTo>
                  <a:pt x="15587" y="11277"/>
                </a:lnTo>
                <a:lnTo>
                  <a:pt x="15417" y="11618"/>
                </a:lnTo>
                <a:lnTo>
                  <a:pt x="15247" y="11984"/>
                </a:lnTo>
                <a:lnTo>
                  <a:pt x="15052" y="12324"/>
                </a:lnTo>
                <a:lnTo>
                  <a:pt x="14832" y="12641"/>
                </a:lnTo>
                <a:lnTo>
                  <a:pt x="14613" y="12958"/>
                </a:lnTo>
                <a:lnTo>
                  <a:pt x="14370" y="13274"/>
                </a:lnTo>
                <a:lnTo>
                  <a:pt x="14126" y="13567"/>
                </a:lnTo>
                <a:lnTo>
                  <a:pt x="13834" y="13835"/>
                </a:lnTo>
                <a:lnTo>
                  <a:pt x="13566" y="14102"/>
                </a:lnTo>
                <a:lnTo>
                  <a:pt x="13274" y="14370"/>
                </a:lnTo>
                <a:lnTo>
                  <a:pt x="12957" y="14614"/>
                </a:lnTo>
                <a:lnTo>
                  <a:pt x="12641" y="14833"/>
                </a:lnTo>
                <a:lnTo>
                  <a:pt x="12324" y="15052"/>
                </a:lnTo>
                <a:lnTo>
                  <a:pt x="11983" y="15247"/>
                </a:lnTo>
                <a:lnTo>
                  <a:pt x="11618" y="15418"/>
                </a:lnTo>
                <a:lnTo>
                  <a:pt x="11277" y="15588"/>
                </a:lnTo>
                <a:lnTo>
                  <a:pt x="10911" y="15734"/>
                </a:lnTo>
                <a:lnTo>
                  <a:pt x="10522" y="15856"/>
                </a:lnTo>
                <a:lnTo>
                  <a:pt x="10132" y="15978"/>
                </a:lnTo>
                <a:lnTo>
                  <a:pt x="9742" y="16051"/>
                </a:lnTo>
                <a:lnTo>
                  <a:pt x="9353" y="16124"/>
                </a:lnTo>
                <a:lnTo>
                  <a:pt x="8939" y="16173"/>
                </a:lnTo>
                <a:lnTo>
                  <a:pt x="8525" y="16221"/>
                </a:lnTo>
                <a:lnTo>
                  <a:pt x="8111" y="16221"/>
                </a:lnTo>
                <a:lnTo>
                  <a:pt x="8111" y="16221"/>
                </a:lnTo>
                <a:lnTo>
                  <a:pt x="7696" y="16221"/>
                </a:lnTo>
                <a:lnTo>
                  <a:pt x="7282" y="16173"/>
                </a:lnTo>
                <a:lnTo>
                  <a:pt x="6868" y="16124"/>
                </a:lnTo>
                <a:lnTo>
                  <a:pt x="6479" y="16051"/>
                </a:lnTo>
                <a:lnTo>
                  <a:pt x="6089" y="15978"/>
                </a:lnTo>
                <a:lnTo>
                  <a:pt x="5699" y="15856"/>
                </a:lnTo>
                <a:lnTo>
                  <a:pt x="5334" y="15734"/>
                </a:lnTo>
                <a:lnTo>
                  <a:pt x="4944" y="15588"/>
                </a:lnTo>
                <a:lnTo>
                  <a:pt x="4603" y="15418"/>
                </a:lnTo>
                <a:lnTo>
                  <a:pt x="4238" y="15247"/>
                </a:lnTo>
                <a:lnTo>
                  <a:pt x="3897" y="15052"/>
                </a:lnTo>
                <a:lnTo>
                  <a:pt x="3581" y="14833"/>
                </a:lnTo>
                <a:lnTo>
                  <a:pt x="3264" y="14614"/>
                </a:lnTo>
                <a:lnTo>
                  <a:pt x="2947" y="14370"/>
                </a:lnTo>
                <a:lnTo>
                  <a:pt x="2655" y="14102"/>
                </a:lnTo>
                <a:lnTo>
                  <a:pt x="2387" y="13835"/>
                </a:lnTo>
                <a:lnTo>
                  <a:pt x="2119" y="13567"/>
                </a:lnTo>
                <a:lnTo>
                  <a:pt x="1851" y="13274"/>
                </a:lnTo>
                <a:lnTo>
                  <a:pt x="1608" y="12958"/>
                </a:lnTo>
                <a:lnTo>
                  <a:pt x="1389" y="12641"/>
                </a:lnTo>
                <a:lnTo>
                  <a:pt x="1169" y="12324"/>
                </a:lnTo>
                <a:lnTo>
                  <a:pt x="975" y="11984"/>
                </a:lnTo>
                <a:lnTo>
                  <a:pt x="804" y="11618"/>
                </a:lnTo>
                <a:lnTo>
                  <a:pt x="634" y="11277"/>
                </a:lnTo>
                <a:lnTo>
                  <a:pt x="487" y="10888"/>
                </a:lnTo>
                <a:lnTo>
                  <a:pt x="366" y="10522"/>
                </a:lnTo>
                <a:lnTo>
                  <a:pt x="244" y="10133"/>
                </a:lnTo>
                <a:lnTo>
                  <a:pt x="171" y="9743"/>
                </a:lnTo>
                <a:lnTo>
                  <a:pt x="98" y="9353"/>
                </a:lnTo>
                <a:lnTo>
                  <a:pt x="49" y="8939"/>
                </a:lnTo>
                <a:lnTo>
                  <a:pt x="0" y="8525"/>
                </a:lnTo>
                <a:lnTo>
                  <a:pt x="0" y="8111"/>
                </a:lnTo>
                <a:lnTo>
                  <a:pt x="0" y="8111"/>
                </a:lnTo>
                <a:close/>
                <a:moveTo>
                  <a:pt x="7234" y="11180"/>
                </a:moveTo>
                <a:lnTo>
                  <a:pt x="7234" y="11180"/>
                </a:lnTo>
                <a:lnTo>
                  <a:pt x="7282" y="11180"/>
                </a:lnTo>
                <a:lnTo>
                  <a:pt x="7282" y="11180"/>
                </a:lnTo>
                <a:lnTo>
                  <a:pt x="7453" y="11155"/>
                </a:lnTo>
                <a:lnTo>
                  <a:pt x="7623" y="11082"/>
                </a:lnTo>
                <a:lnTo>
                  <a:pt x="7794" y="10985"/>
                </a:lnTo>
                <a:lnTo>
                  <a:pt x="7916" y="10863"/>
                </a:lnTo>
                <a:lnTo>
                  <a:pt x="12007" y="6747"/>
                </a:lnTo>
                <a:lnTo>
                  <a:pt x="12007" y="6747"/>
                </a:lnTo>
                <a:lnTo>
                  <a:pt x="12105" y="6625"/>
                </a:lnTo>
                <a:lnTo>
                  <a:pt x="12153" y="6504"/>
                </a:lnTo>
                <a:lnTo>
                  <a:pt x="12202" y="6358"/>
                </a:lnTo>
                <a:lnTo>
                  <a:pt x="12202" y="6211"/>
                </a:lnTo>
                <a:lnTo>
                  <a:pt x="12202" y="6211"/>
                </a:lnTo>
                <a:lnTo>
                  <a:pt x="12178" y="6017"/>
                </a:lnTo>
                <a:lnTo>
                  <a:pt x="12129" y="5822"/>
                </a:lnTo>
                <a:lnTo>
                  <a:pt x="12032" y="5676"/>
                </a:lnTo>
                <a:lnTo>
                  <a:pt x="11886" y="5529"/>
                </a:lnTo>
                <a:lnTo>
                  <a:pt x="11886" y="5529"/>
                </a:lnTo>
                <a:lnTo>
                  <a:pt x="11764" y="5432"/>
                </a:lnTo>
                <a:lnTo>
                  <a:pt x="11618" y="5383"/>
                </a:lnTo>
                <a:lnTo>
                  <a:pt x="11472" y="5335"/>
                </a:lnTo>
                <a:lnTo>
                  <a:pt x="11325" y="5335"/>
                </a:lnTo>
                <a:lnTo>
                  <a:pt x="11325" y="5335"/>
                </a:lnTo>
                <a:lnTo>
                  <a:pt x="11131" y="5359"/>
                </a:lnTo>
                <a:lnTo>
                  <a:pt x="10960" y="5408"/>
                </a:lnTo>
                <a:lnTo>
                  <a:pt x="10790" y="5505"/>
                </a:lnTo>
                <a:lnTo>
                  <a:pt x="10643" y="5651"/>
                </a:lnTo>
                <a:lnTo>
                  <a:pt x="7161" y="8988"/>
                </a:lnTo>
                <a:lnTo>
                  <a:pt x="5797" y="7648"/>
                </a:lnTo>
                <a:lnTo>
                  <a:pt x="5797" y="7648"/>
                </a:lnTo>
                <a:lnTo>
                  <a:pt x="5675" y="7527"/>
                </a:lnTo>
                <a:lnTo>
                  <a:pt x="5505" y="7454"/>
                </a:lnTo>
                <a:lnTo>
                  <a:pt x="5358" y="7405"/>
                </a:lnTo>
                <a:lnTo>
                  <a:pt x="5188" y="7380"/>
                </a:lnTo>
                <a:lnTo>
                  <a:pt x="5188" y="7380"/>
                </a:lnTo>
                <a:lnTo>
                  <a:pt x="5017" y="7405"/>
                </a:lnTo>
                <a:lnTo>
                  <a:pt x="4847" y="7454"/>
                </a:lnTo>
                <a:lnTo>
                  <a:pt x="4701" y="7527"/>
                </a:lnTo>
                <a:lnTo>
                  <a:pt x="4555" y="7648"/>
                </a:lnTo>
                <a:lnTo>
                  <a:pt x="4555" y="7648"/>
                </a:lnTo>
                <a:lnTo>
                  <a:pt x="4457" y="7770"/>
                </a:lnTo>
                <a:lnTo>
                  <a:pt x="4360" y="7916"/>
                </a:lnTo>
                <a:lnTo>
                  <a:pt x="4311" y="8087"/>
                </a:lnTo>
                <a:lnTo>
                  <a:pt x="4311" y="8257"/>
                </a:lnTo>
                <a:lnTo>
                  <a:pt x="4311" y="8257"/>
                </a:lnTo>
                <a:lnTo>
                  <a:pt x="4311" y="8428"/>
                </a:lnTo>
                <a:lnTo>
                  <a:pt x="4360" y="8598"/>
                </a:lnTo>
                <a:lnTo>
                  <a:pt x="4457" y="8744"/>
                </a:lnTo>
                <a:lnTo>
                  <a:pt x="4555" y="8890"/>
                </a:lnTo>
                <a:lnTo>
                  <a:pt x="6601" y="10936"/>
                </a:lnTo>
                <a:lnTo>
                  <a:pt x="6601" y="10936"/>
                </a:lnTo>
                <a:lnTo>
                  <a:pt x="6747" y="11034"/>
                </a:lnTo>
                <a:lnTo>
                  <a:pt x="6893" y="11131"/>
                </a:lnTo>
                <a:lnTo>
                  <a:pt x="7063" y="11180"/>
                </a:lnTo>
                <a:lnTo>
                  <a:pt x="7234" y="11180"/>
                </a:lnTo>
                <a:lnTo>
                  <a:pt x="7234" y="11180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5" name="Google Shape;585;p40"/>
          <p:cNvSpPr/>
          <p:nvPr/>
        </p:nvSpPr>
        <p:spPr>
          <a:xfrm>
            <a:off x="5431761" y="3795199"/>
            <a:ext cx="340844" cy="297873"/>
          </a:xfrm>
          <a:custGeom>
            <a:rect b="b" l="l" r="r" t="t"/>
            <a:pathLst>
              <a:path extrusionOk="0" fill="none" h="14176" w="16221">
                <a:moveTo>
                  <a:pt x="16075" y="12665"/>
                </a:moveTo>
                <a:lnTo>
                  <a:pt x="8987" y="488"/>
                </a:lnTo>
                <a:lnTo>
                  <a:pt x="8987" y="488"/>
                </a:lnTo>
                <a:lnTo>
                  <a:pt x="8914" y="390"/>
                </a:lnTo>
                <a:lnTo>
                  <a:pt x="8817" y="293"/>
                </a:lnTo>
                <a:lnTo>
                  <a:pt x="8720" y="196"/>
                </a:lnTo>
                <a:lnTo>
                  <a:pt x="8622" y="123"/>
                </a:lnTo>
                <a:lnTo>
                  <a:pt x="8500" y="74"/>
                </a:lnTo>
                <a:lnTo>
                  <a:pt x="8379" y="25"/>
                </a:lnTo>
                <a:lnTo>
                  <a:pt x="8232" y="1"/>
                </a:lnTo>
                <a:lnTo>
                  <a:pt x="8111" y="1"/>
                </a:lnTo>
                <a:lnTo>
                  <a:pt x="8111" y="1"/>
                </a:lnTo>
                <a:lnTo>
                  <a:pt x="7965" y="1"/>
                </a:lnTo>
                <a:lnTo>
                  <a:pt x="7843" y="25"/>
                </a:lnTo>
                <a:lnTo>
                  <a:pt x="7721" y="74"/>
                </a:lnTo>
                <a:lnTo>
                  <a:pt x="7599" y="123"/>
                </a:lnTo>
                <a:lnTo>
                  <a:pt x="7502" y="196"/>
                </a:lnTo>
                <a:lnTo>
                  <a:pt x="7404" y="293"/>
                </a:lnTo>
                <a:lnTo>
                  <a:pt x="7307" y="390"/>
                </a:lnTo>
                <a:lnTo>
                  <a:pt x="7234" y="488"/>
                </a:lnTo>
                <a:lnTo>
                  <a:pt x="147" y="12665"/>
                </a:lnTo>
                <a:lnTo>
                  <a:pt x="147" y="12665"/>
                </a:lnTo>
                <a:lnTo>
                  <a:pt x="74" y="12787"/>
                </a:lnTo>
                <a:lnTo>
                  <a:pt x="25" y="12909"/>
                </a:lnTo>
                <a:lnTo>
                  <a:pt x="0" y="13031"/>
                </a:lnTo>
                <a:lnTo>
                  <a:pt x="0" y="13177"/>
                </a:lnTo>
                <a:lnTo>
                  <a:pt x="0" y="13177"/>
                </a:lnTo>
                <a:lnTo>
                  <a:pt x="0" y="13299"/>
                </a:lnTo>
                <a:lnTo>
                  <a:pt x="25" y="13420"/>
                </a:lnTo>
                <a:lnTo>
                  <a:pt x="74" y="13567"/>
                </a:lnTo>
                <a:lnTo>
                  <a:pt x="147" y="13688"/>
                </a:lnTo>
                <a:lnTo>
                  <a:pt x="147" y="13688"/>
                </a:lnTo>
                <a:lnTo>
                  <a:pt x="220" y="13786"/>
                </a:lnTo>
                <a:lnTo>
                  <a:pt x="293" y="13883"/>
                </a:lnTo>
                <a:lnTo>
                  <a:pt x="390" y="13981"/>
                </a:lnTo>
                <a:lnTo>
                  <a:pt x="512" y="14054"/>
                </a:lnTo>
                <a:lnTo>
                  <a:pt x="634" y="14102"/>
                </a:lnTo>
                <a:lnTo>
                  <a:pt x="755" y="14151"/>
                </a:lnTo>
                <a:lnTo>
                  <a:pt x="877" y="14175"/>
                </a:lnTo>
                <a:lnTo>
                  <a:pt x="1023" y="14175"/>
                </a:lnTo>
                <a:lnTo>
                  <a:pt x="15198" y="14175"/>
                </a:lnTo>
                <a:lnTo>
                  <a:pt x="15198" y="14175"/>
                </a:lnTo>
                <a:lnTo>
                  <a:pt x="15344" y="14175"/>
                </a:lnTo>
                <a:lnTo>
                  <a:pt x="15466" y="14151"/>
                </a:lnTo>
                <a:lnTo>
                  <a:pt x="15588" y="14102"/>
                </a:lnTo>
                <a:lnTo>
                  <a:pt x="15709" y="14054"/>
                </a:lnTo>
                <a:lnTo>
                  <a:pt x="15831" y="13981"/>
                </a:lnTo>
                <a:lnTo>
                  <a:pt x="15929" y="13883"/>
                </a:lnTo>
                <a:lnTo>
                  <a:pt x="16002" y="13786"/>
                </a:lnTo>
                <a:lnTo>
                  <a:pt x="16075" y="13688"/>
                </a:lnTo>
                <a:lnTo>
                  <a:pt x="16075" y="13688"/>
                </a:lnTo>
                <a:lnTo>
                  <a:pt x="16148" y="13567"/>
                </a:lnTo>
                <a:lnTo>
                  <a:pt x="16197" y="13420"/>
                </a:lnTo>
                <a:lnTo>
                  <a:pt x="16221" y="13299"/>
                </a:lnTo>
                <a:lnTo>
                  <a:pt x="16221" y="13177"/>
                </a:lnTo>
                <a:lnTo>
                  <a:pt x="16221" y="13177"/>
                </a:lnTo>
                <a:lnTo>
                  <a:pt x="16221" y="13031"/>
                </a:lnTo>
                <a:lnTo>
                  <a:pt x="16197" y="12909"/>
                </a:lnTo>
                <a:lnTo>
                  <a:pt x="16148" y="12787"/>
                </a:lnTo>
                <a:lnTo>
                  <a:pt x="16075" y="12665"/>
                </a:lnTo>
                <a:lnTo>
                  <a:pt x="16075" y="12665"/>
                </a:lnTo>
                <a:close/>
                <a:moveTo>
                  <a:pt x="8111" y="12349"/>
                </a:moveTo>
                <a:lnTo>
                  <a:pt x="8111" y="12349"/>
                </a:lnTo>
                <a:lnTo>
                  <a:pt x="7916" y="12324"/>
                </a:lnTo>
                <a:lnTo>
                  <a:pt x="7721" y="12276"/>
                </a:lnTo>
                <a:lnTo>
                  <a:pt x="7575" y="12178"/>
                </a:lnTo>
                <a:lnTo>
                  <a:pt x="7429" y="12057"/>
                </a:lnTo>
                <a:lnTo>
                  <a:pt x="7307" y="11910"/>
                </a:lnTo>
                <a:lnTo>
                  <a:pt x="7210" y="11764"/>
                </a:lnTo>
                <a:lnTo>
                  <a:pt x="7161" y="11569"/>
                </a:lnTo>
                <a:lnTo>
                  <a:pt x="7136" y="11375"/>
                </a:lnTo>
                <a:lnTo>
                  <a:pt x="7136" y="11375"/>
                </a:lnTo>
                <a:lnTo>
                  <a:pt x="7161" y="11180"/>
                </a:lnTo>
                <a:lnTo>
                  <a:pt x="7210" y="11009"/>
                </a:lnTo>
                <a:lnTo>
                  <a:pt x="7307" y="10839"/>
                </a:lnTo>
                <a:lnTo>
                  <a:pt x="7429" y="10693"/>
                </a:lnTo>
                <a:lnTo>
                  <a:pt x="7575" y="10571"/>
                </a:lnTo>
                <a:lnTo>
                  <a:pt x="7721" y="10473"/>
                </a:lnTo>
                <a:lnTo>
                  <a:pt x="7916" y="10425"/>
                </a:lnTo>
                <a:lnTo>
                  <a:pt x="8111" y="10400"/>
                </a:lnTo>
                <a:lnTo>
                  <a:pt x="8111" y="10400"/>
                </a:lnTo>
                <a:lnTo>
                  <a:pt x="8306" y="10425"/>
                </a:lnTo>
                <a:lnTo>
                  <a:pt x="8476" y="10473"/>
                </a:lnTo>
                <a:lnTo>
                  <a:pt x="8646" y="10571"/>
                </a:lnTo>
                <a:lnTo>
                  <a:pt x="8793" y="10693"/>
                </a:lnTo>
                <a:lnTo>
                  <a:pt x="8914" y="10839"/>
                </a:lnTo>
                <a:lnTo>
                  <a:pt x="9012" y="11009"/>
                </a:lnTo>
                <a:lnTo>
                  <a:pt x="9061" y="11180"/>
                </a:lnTo>
                <a:lnTo>
                  <a:pt x="9085" y="11375"/>
                </a:lnTo>
                <a:lnTo>
                  <a:pt x="9085" y="11375"/>
                </a:lnTo>
                <a:lnTo>
                  <a:pt x="9061" y="11569"/>
                </a:lnTo>
                <a:lnTo>
                  <a:pt x="9012" y="11764"/>
                </a:lnTo>
                <a:lnTo>
                  <a:pt x="8914" y="11910"/>
                </a:lnTo>
                <a:lnTo>
                  <a:pt x="8793" y="12057"/>
                </a:lnTo>
                <a:lnTo>
                  <a:pt x="8646" y="12178"/>
                </a:lnTo>
                <a:lnTo>
                  <a:pt x="8476" y="12276"/>
                </a:lnTo>
                <a:lnTo>
                  <a:pt x="8306" y="12324"/>
                </a:lnTo>
                <a:lnTo>
                  <a:pt x="8111" y="12349"/>
                </a:lnTo>
                <a:lnTo>
                  <a:pt x="8111" y="12349"/>
                </a:lnTo>
                <a:close/>
                <a:moveTo>
                  <a:pt x="9231" y="5091"/>
                </a:moveTo>
                <a:lnTo>
                  <a:pt x="8939" y="8915"/>
                </a:lnTo>
                <a:lnTo>
                  <a:pt x="8939" y="8915"/>
                </a:lnTo>
                <a:lnTo>
                  <a:pt x="8914" y="9061"/>
                </a:lnTo>
                <a:lnTo>
                  <a:pt x="8866" y="9207"/>
                </a:lnTo>
                <a:lnTo>
                  <a:pt x="8793" y="9304"/>
                </a:lnTo>
                <a:lnTo>
                  <a:pt x="8695" y="9426"/>
                </a:lnTo>
                <a:lnTo>
                  <a:pt x="8573" y="9499"/>
                </a:lnTo>
                <a:lnTo>
                  <a:pt x="8452" y="9572"/>
                </a:lnTo>
                <a:lnTo>
                  <a:pt x="8330" y="9621"/>
                </a:lnTo>
                <a:lnTo>
                  <a:pt x="8184" y="9621"/>
                </a:lnTo>
                <a:lnTo>
                  <a:pt x="8038" y="9621"/>
                </a:lnTo>
                <a:lnTo>
                  <a:pt x="8038" y="9621"/>
                </a:lnTo>
                <a:lnTo>
                  <a:pt x="7891" y="9621"/>
                </a:lnTo>
                <a:lnTo>
                  <a:pt x="7770" y="9572"/>
                </a:lnTo>
                <a:lnTo>
                  <a:pt x="7648" y="9499"/>
                </a:lnTo>
                <a:lnTo>
                  <a:pt x="7526" y="9426"/>
                </a:lnTo>
                <a:lnTo>
                  <a:pt x="7429" y="9304"/>
                </a:lnTo>
                <a:lnTo>
                  <a:pt x="7356" y="9207"/>
                </a:lnTo>
                <a:lnTo>
                  <a:pt x="7307" y="9061"/>
                </a:lnTo>
                <a:lnTo>
                  <a:pt x="7283" y="8915"/>
                </a:lnTo>
                <a:lnTo>
                  <a:pt x="6990" y="5091"/>
                </a:lnTo>
                <a:lnTo>
                  <a:pt x="6990" y="5091"/>
                </a:lnTo>
                <a:lnTo>
                  <a:pt x="7015" y="4945"/>
                </a:lnTo>
                <a:lnTo>
                  <a:pt x="7039" y="4823"/>
                </a:lnTo>
                <a:lnTo>
                  <a:pt x="7088" y="4701"/>
                </a:lnTo>
                <a:lnTo>
                  <a:pt x="7161" y="4604"/>
                </a:lnTo>
                <a:lnTo>
                  <a:pt x="7258" y="4506"/>
                </a:lnTo>
                <a:lnTo>
                  <a:pt x="7380" y="4433"/>
                </a:lnTo>
                <a:lnTo>
                  <a:pt x="7526" y="4409"/>
                </a:lnTo>
                <a:lnTo>
                  <a:pt x="7648" y="4385"/>
                </a:lnTo>
                <a:lnTo>
                  <a:pt x="8573" y="4385"/>
                </a:lnTo>
                <a:lnTo>
                  <a:pt x="8573" y="4385"/>
                </a:lnTo>
                <a:lnTo>
                  <a:pt x="8695" y="4409"/>
                </a:lnTo>
                <a:lnTo>
                  <a:pt x="8841" y="4433"/>
                </a:lnTo>
                <a:lnTo>
                  <a:pt x="8963" y="4506"/>
                </a:lnTo>
                <a:lnTo>
                  <a:pt x="9061" y="4604"/>
                </a:lnTo>
                <a:lnTo>
                  <a:pt x="9134" y="4701"/>
                </a:lnTo>
                <a:lnTo>
                  <a:pt x="9182" y="4823"/>
                </a:lnTo>
                <a:lnTo>
                  <a:pt x="9207" y="4945"/>
                </a:lnTo>
                <a:lnTo>
                  <a:pt x="9231" y="5091"/>
                </a:lnTo>
                <a:lnTo>
                  <a:pt x="9231" y="5091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6" name="Google Shape;586;p40"/>
          <p:cNvSpPr/>
          <p:nvPr/>
        </p:nvSpPr>
        <p:spPr>
          <a:xfrm>
            <a:off x="6560238" y="3772169"/>
            <a:ext cx="343912" cy="343933"/>
          </a:xfrm>
          <a:custGeom>
            <a:rect b="b" l="l" r="r" t="t"/>
            <a:pathLst>
              <a:path extrusionOk="0" fill="none" h="16368" w="16367">
                <a:moveTo>
                  <a:pt x="16074" y="4385"/>
                </a:moveTo>
                <a:lnTo>
                  <a:pt x="11983" y="293"/>
                </a:lnTo>
                <a:lnTo>
                  <a:pt x="11983" y="293"/>
                </a:lnTo>
                <a:lnTo>
                  <a:pt x="11812" y="171"/>
                </a:lnTo>
                <a:lnTo>
                  <a:pt x="11642" y="74"/>
                </a:lnTo>
                <a:lnTo>
                  <a:pt x="11447" y="25"/>
                </a:lnTo>
                <a:lnTo>
                  <a:pt x="11252" y="1"/>
                </a:lnTo>
                <a:lnTo>
                  <a:pt x="5115" y="1"/>
                </a:lnTo>
                <a:lnTo>
                  <a:pt x="5115" y="1"/>
                </a:lnTo>
                <a:lnTo>
                  <a:pt x="4920" y="25"/>
                </a:lnTo>
                <a:lnTo>
                  <a:pt x="4725" y="74"/>
                </a:lnTo>
                <a:lnTo>
                  <a:pt x="4554" y="171"/>
                </a:lnTo>
                <a:lnTo>
                  <a:pt x="4384" y="293"/>
                </a:lnTo>
                <a:lnTo>
                  <a:pt x="292" y="4385"/>
                </a:lnTo>
                <a:lnTo>
                  <a:pt x="292" y="4385"/>
                </a:lnTo>
                <a:lnTo>
                  <a:pt x="171" y="4555"/>
                </a:lnTo>
                <a:lnTo>
                  <a:pt x="73" y="4726"/>
                </a:lnTo>
                <a:lnTo>
                  <a:pt x="24" y="4921"/>
                </a:lnTo>
                <a:lnTo>
                  <a:pt x="0" y="5115"/>
                </a:lnTo>
                <a:lnTo>
                  <a:pt x="0" y="11253"/>
                </a:lnTo>
                <a:lnTo>
                  <a:pt x="0" y="11253"/>
                </a:lnTo>
                <a:lnTo>
                  <a:pt x="24" y="11448"/>
                </a:lnTo>
                <a:lnTo>
                  <a:pt x="73" y="11642"/>
                </a:lnTo>
                <a:lnTo>
                  <a:pt x="171" y="11813"/>
                </a:lnTo>
                <a:lnTo>
                  <a:pt x="292" y="11983"/>
                </a:lnTo>
                <a:lnTo>
                  <a:pt x="4384" y="16075"/>
                </a:lnTo>
                <a:lnTo>
                  <a:pt x="4384" y="16075"/>
                </a:lnTo>
                <a:lnTo>
                  <a:pt x="4554" y="16197"/>
                </a:lnTo>
                <a:lnTo>
                  <a:pt x="4725" y="16294"/>
                </a:lnTo>
                <a:lnTo>
                  <a:pt x="4920" y="16343"/>
                </a:lnTo>
                <a:lnTo>
                  <a:pt x="5115" y="16367"/>
                </a:lnTo>
                <a:lnTo>
                  <a:pt x="11252" y="16367"/>
                </a:lnTo>
                <a:lnTo>
                  <a:pt x="11252" y="16367"/>
                </a:lnTo>
                <a:lnTo>
                  <a:pt x="11447" y="16343"/>
                </a:lnTo>
                <a:lnTo>
                  <a:pt x="11642" y="16294"/>
                </a:lnTo>
                <a:lnTo>
                  <a:pt x="11812" y="16197"/>
                </a:lnTo>
                <a:lnTo>
                  <a:pt x="11983" y="16075"/>
                </a:lnTo>
                <a:lnTo>
                  <a:pt x="16074" y="11983"/>
                </a:lnTo>
                <a:lnTo>
                  <a:pt x="16074" y="11983"/>
                </a:lnTo>
                <a:lnTo>
                  <a:pt x="16196" y="11813"/>
                </a:lnTo>
                <a:lnTo>
                  <a:pt x="16294" y="11642"/>
                </a:lnTo>
                <a:lnTo>
                  <a:pt x="16342" y="11448"/>
                </a:lnTo>
                <a:lnTo>
                  <a:pt x="16367" y="11253"/>
                </a:lnTo>
                <a:lnTo>
                  <a:pt x="16367" y="5115"/>
                </a:lnTo>
                <a:lnTo>
                  <a:pt x="16367" y="5115"/>
                </a:lnTo>
                <a:lnTo>
                  <a:pt x="16342" y="4921"/>
                </a:lnTo>
                <a:lnTo>
                  <a:pt x="16294" y="4726"/>
                </a:lnTo>
                <a:lnTo>
                  <a:pt x="16196" y="4555"/>
                </a:lnTo>
                <a:lnTo>
                  <a:pt x="16074" y="4385"/>
                </a:lnTo>
                <a:lnTo>
                  <a:pt x="16074" y="4385"/>
                </a:lnTo>
                <a:close/>
                <a:moveTo>
                  <a:pt x="9864" y="8452"/>
                </a:moveTo>
                <a:lnTo>
                  <a:pt x="11203" y="9792"/>
                </a:lnTo>
                <a:lnTo>
                  <a:pt x="11203" y="9792"/>
                </a:lnTo>
                <a:lnTo>
                  <a:pt x="11252" y="9840"/>
                </a:lnTo>
                <a:lnTo>
                  <a:pt x="11276" y="9913"/>
                </a:lnTo>
                <a:lnTo>
                  <a:pt x="11301" y="10059"/>
                </a:lnTo>
                <a:lnTo>
                  <a:pt x="11276" y="10206"/>
                </a:lnTo>
                <a:lnTo>
                  <a:pt x="11252" y="10279"/>
                </a:lnTo>
                <a:lnTo>
                  <a:pt x="11203" y="10327"/>
                </a:lnTo>
                <a:lnTo>
                  <a:pt x="10327" y="11204"/>
                </a:lnTo>
                <a:lnTo>
                  <a:pt x="10327" y="11204"/>
                </a:lnTo>
                <a:lnTo>
                  <a:pt x="10278" y="11253"/>
                </a:lnTo>
                <a:lnTo>
                  <a:pt x="10205" y="11277"/>
                </a:lnTo>
                <a:lnTo>
                  <a:pt x="10059" y="11302"/>
                </a:lnTo>
                <a:lnTo>
                  <a:pt x="9913" y="11277"/>
                </a:lnTo>
                <a:lnTo>
                  <a:pt x="9840" y="11253"/>
                </a:lnTo>
                <a:lnTo>
                  <a:pt x="9791" y="11204"/>
                </a:lnTo>
                <a:lnTo>
                  <a:pt x="8451" y="9865"/>
                </a:lnTo>
                <a:lnTo>
                  <a:pt x="8451" y="9865"/>
                </a:lnTo>
                <a:lnTo>
                  <a:pt x="8403" y="9816"/>
                </a:lnTo>
                <a:lnTo>
                  <a:pt x="8330" y="9792"/>
                </a:lnTo>
                <a:lnTo>
                  <a:pt x="8183" y="9767"/>
                </a:lnTo>
                <a:lnTo>
                  <a:pt x="8037" y="9792"/>
                </a:lnTo>
                <a:lnTo>
                  <a:pt x="7964" y="9816"/>
                </a:lnTo>
                <a:lnTo>
                  <a:pt x="7915" y="9865"/>
                </a:lnTo>
                <a:lnTo>
                  <a:pt x="6576" y="11204"/>
                </a:lnTo>
                <a:lnTo>
                  <a:pt x="6576" y="11204"/>
                </a:lnTo>
                <a:lnTo>
                  <a:pt x="6527" y="11253"/>
                </a:lnTo>
                <a:lnTo>
                  <a:pt x="6454" y="11277"/>
                </a:lnTo>
                <a:lnTo>
                  <a:pt x="6308" y="11302"/>
                </a:lnTo>
                <a:lnTo>
                  <a:pt x="6162" y="11277"/>
                </a:lnTo>
                <a:lnTo>
                  <a:pt x="6089" y="11253"/>
                </a:lnTo>
                <a:lnTo>
                  <a:pt x="6040" y="11204"/>
                </a:lnTo>
                <a:lnTo>
                  <a:pt x="5163" y="10327"/>
                </a:lnTo>
                <a:lnTo>
                  <a:pt x="5163" y="10327"/>
                </a:lnTo>
                <a:lnTo>
                  <a:pt x="5115" y="10279"/>
                </a:lnTo>
                <a:lnTo>
                  <a:pt x="5090" y="10206"/>
                </a:lnTo>
                <a:lnTo>
                  <a:pt x="5066" y="10059"/>
                </a:lnTo>
                <a:lnTo>
                  <a:pt x="5090" y="9913"/>
                </a:lnTo>
                <a:lnTo>
                  <a:pt x="5115" y="9840"/>
                </a:lnTo>
                <a:lnTo>
                  <a:pt x="5163" y="9792"/>
                </a:lnTo>
                <a:lnTo>
                  <a:pt x="6503" y="8452"/>
                </a:lnTo>
                <a:lnTo>
                  <a:pt x="6503" y="8452"/>
                </a:lnTo>
                <a:lnTo>
                  <a:pt x="6552" y="8403"/>
                </a:lnTo>
                <a:lnTo>
                  <a:pt x="6576" y="8330"/>
                </a:lnTo>
                <a:lnTo>
                  <a:pt x="6600" y="8184"/>
                </a:lnTo>
                <a:lnTo>
                  <a:pt x="6576" y="8038"/>
                </a:lnTo>
                <a:lnTo>
                  <a:pt x="6552" y="7965"/>
                </a:lnTo>
                <a:lnTo>
                  <a:pt x="6503" y="7916"/>
                </a:lnTo>
                <a:lnTo>
                  <a:pt x="5163" y="6577"/>
                </a:lnTo>
                <a:lnTo>
                  <a:pt x="5163" y="6577"/>
                </a:lnTo>
                <a:lnTo>
                  <a:pt x="5115" y="6528"/>
                </a:lnTo>
                <a:lnTo>
                  <a:pt x="5090" y="6455"/>
                </a:lnTo>
                <a:lnTo>
                  <a:pt x="5066" y="6309"/>
                </a:lnTo>
                <a:lnTo>
                  <a:pt x="5090" y="6163"/>
                </a:lnTo>
                <a:lnTo>
                  <a:pt x="5115" y="6090"/>
                </a:lnTo>
                <a:lnTo>
                  <a:pt x="5163" y="6041"/>
                </a:lnTo>
                <a:lnTo>
                  <a:pt x="6040" y="5164"/>
                </a:lnTo>
                <a:lnTo>
                  <a:pt x="6040" y="5164"/>
                </a:lnTo>
                <a:lnTo>
                  <a:pt x="6089" y="5115"/>
                </a:lnTo>
                <a:lnTo>
                  <a:pt x="6162" y="5091"/>
                </a:lnTo>
                <a:lnTo>
                  <a:pt x="6308" y="5067"/>
                </a:lnTo>
                <a:lnTo>
                  <a:pt x="6454" y="5091"/>
                </a:lnTo>
                <a:lnTo>
                  <a:pt x="6527" y="5115"/>
                </a:lnTo>
                <a:lnTo>
                  <a:pt x="6576" y="5164"/>
                </a:lnTo>
                <a:lnTo>
                  <a:pt x="7915" y="6504"/>
                </a:lnTo>
                <a:lnTo>
                  <a:pt x="7915" y="6504"/>
                </a:lnTo>
                <a:lnTo>
                  <a:pt x="7964" y="6552"/>
                </a:lnTo>
                <a:lnTo>
                  <a:pt x="8037" y="6577"/>
                </a:lnTo>
                <a:lnTo>
                  <a:pt x="8183" y="6601"/>
                </a:lnTo>
                <a:lnTo>
                  <a:pt x="8330" y="6577"/>
                </a:lnTo>
                <a:lnTo>
                  <a:pt x="8403" y="6552"/>
                </a:lnTo>
                <a:lnTo>
                  <a:pt x="8451" y="6504"/>
                </a:lnTo>
                <a:lnTo>
                  <a:pt x="9791" y="5164"/>
                </a:lnTo>
                <a:lnTo>
                  <a:pt x="9791" y="5164"/>
                </a:lnTo>
                <a:lnTo>
                  <a:pt x="9840" y="5115"/>
                </a:lnTo>
                <a:lnTo>
                  <a:pt x="9913" y="5091"/>
                </a:lnTo>
                <a:lnTo>
                  <a:pt x="10059" y="5067"/>
                </a:lnTo>
                <a:lnTo>
                  <a:pt x="10205" y="5091"/>
                </a:lnTo>
                <a:lnTo>
                  <a:pt x="10278" y="5115"/>
                </a:lnTo>
                <a:lnTo>
                  <a:pt x="10327" y="5164"/>
                </a:lnTo>
                <a:lnTo>
                  <a:pt x="11203" y="6041"/>
                </a:lnTo>
                <a:lnTo>
                  <a:pt x="11203" y="6041"/>
                </a:lnTo>
                <a:lnTo>
                  <a:pt x="11252" y="6090"/>
                </a:lnTo>
                <a:lnTo>
                  <a:pt x="11276" y="6163"/>
                </a:lnTo>
                <a:lnTo>
                  <a:pt x="11301" y="6309"/>
                </a:lnTo>
                <a:lnTo>
                  <a:pt x="11276" y="6455"/>
                </a:lnTo>
                <a:lnTo>
                  <a:pt x="11252" y="6528"/>
                </a:lnTo>
                <a:lnTo>
                  <a:pt x="11203" y="6577"/>
                </a:lnTo>
                <a:lnTo>
                  <a:pt x="9864" y="7916"/>
                </a:lnTo>
                <a:lnTo>
                  <a:pt x="9864" y="7916"/>
                </a:lnTo>
                <a:lnTo>
                  <a:pt x="9815" y="7965"/>
                </a:lnTo>
                <a:lnTo>
                  <a:pt x="9791" y="8038"/>
                </a:lnTo>
                <a:lnTo>
                  <a:pt x="9766" y="8184"/>
                </a:lnTo>
                <a:lnTo>
                  <a:pt x="9791" y="8330"/>
                </a:lnTo>
                <a:lnTo>
                  <a:pt x="9815" y="8403"/>
                </a:lnTo>
                <a:lnTo>
                  <a:pt x="9864" y="8452"/>
                </a:lnTo>
                <a:lnTo>
                  <a:pt x="9864" y="8452"/>
                </a:lnTo>
                <a:close/>
              </a:path>
            </a:pathLst>
          </a:custGeom>
          <a:noFill/>
          <a:ln cap="rnd" cmpd="sng" w="12175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7" name="Google Shape;587;p40"/>
          <p:cNvGrpSpPr/>
          <p:nvPr/>
        </p:nvGrpSpPr>
        <p:grpSpPr>
          <a:xfrm>
            <a:off x="7099985" y="3777157"/>
            <a:ext cx="394068" cy="325505"/>
            <a:chOff x="5268225" y="4341925"/>
            <a:chExt cx="468850" cy="387275"/>
          </a:xfrm>
        </p:grpSpPr>
        <p:sp>
          <p:nvSpPr>
            <p:cNvPr id="588" name="Google Shape;588;p40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40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40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40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40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40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40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40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6" name="Google Shape;596;p40"/>
          <p:cNvGrpSpPr/>
          <p:nvPr/>
        </p:nvGrpSpPr>
        <p:grpSpPr>
          <a:xfrm>
            <a:off x="7684931" y="3766924"/>
            <a:ext cx="354145" cy="354145"/>
            <a:chOff x="5964175" y="4329750"/>
            <a:chExt cx="421350" cy="421350"/>
          </a:xfrm>
        </p:grpSpPr>
        <p:sp>
          <p:nvSpPr>
            <p:cNvPr id="597" name="Google Shape;597;p40"/>
            <p:cNvSpPr/>
            <p:nvPr/>
          </p:nvSpPr>
          <p:spPr>
            <a:xfrm>
              <a:off x="5964175" y="4329750"/>
              <a:ext cx="421350" cy="421350"/>
            </a:xfrm>
            <a:custGeom>
              <a:rect b="b" l="l" r="r" t="t"/>
              <a:pathLst>
                <a:path extrusionOk="0" fill="none" h="16854" w="16854">
                  <a:moveTo>
                    <a:pt x="15636" y="14004"/>
                  </a:moveTo>
                  <a:lnTo>
                    <a:pt x="13517" y="6260"/>
                  </a:lnTo>
                  <a:lnTo>
                    <a:pt x="16196" y="3605"/>
                  </a:lnTo>
                  <a:lnTo>
                    <a:pt x="16196" y="3605"/>
                  </a:lnTo>
                  <a:lnTo>
                    <a:pt x="16318" y="3434"/>
                  </a:lnTo>
                  <a:lnTo>
                    <a:pt x="16440" y="3239"/>
                  </a:lnTo>
                  <a:lnTo>
                    <a:pt x="16537" y="3020"/>
                  </a:lnTo>
                  <a:lnTo>
                    <a:pt x="16610" y="2777"/>
                  </a:lnTo>
                  <a:lnTo>
                    <a:pt x="16732" y="2338"/>
                  </a:lnTo>
                  <a:lnTo>
                    <a:pt x="16805" y="2046"/>
                  </a:lnTo>
                  <a:lnTo>
                    <a:pt x="16805" y="2046"/>
                  </a:lnTo>
                  <a:lnTo>
                    <a:pt x="16830" y="1729"/>
                  </a:lnTo>
                  <a:lnTo>
                    <a:pt x="16854" y="1437"/>
                  </a:lnTo>
                  <a:lnTo>
                    <a:pt x="16854" y="1194"/>
                  </a:lnTo>
                  <a:lnTo>
                    <a:pt x="16854" y="950"/>
                  </a:lnTo>
                  <a:lnTo>
                    <a:pt x="16805" y="755"/>
                  </a:lnTo>
                  <a:lnTo>
                    <a:pt x="16732" y="585"/>
                  </a:lnTo>
                  <a:lnTo>
                    <a:pt x="16659" y="414"/>
                  </a:lnTo>
                  <a:lnTo>
                    <a:pt x="16562" y="293"/>
                  </a:lnTo>
                  <a:lnTo>
                    <a:pt x="16562" y="293"/>
                  </a:lnTo>
                  <a:lnTo>
                    <a:pt x="16440" y="195"/>
                  </a:lnTo>
                  <a:lnTo>
                    <a:pt x="16269" y="122"/>
                  </a:lnTo>
                  <a:lnTo>
                    <a:pt x="16099" y="49"/>
                  </a:lnTo>
                  <a:lnTo>
                    <a:pt x="15904" y="0"/>
                  </a:lnTo>
                  <a:lnTo>
                    <a:pt x="15660" y="0"/>
                  </a:lnTo>
                  <a:lnTo>
                    <a:pt x="15417" y="0"/>
                  </a:lnTo>
                  <a:lnTo>
                    <a:pt x="15125" y="25"/>
                  </a:lnTo>
                  <a:lnTo>
                    <a:pt x="14808" y="49"/>
                  </a:lnTo>
                  <a:lnTo>
                    <a:pt x="14808" y="49"/>
                  </a:lnTo>
                  <a:lnTo>
                    <a:pt x="14516" y="122"/>
                  </a:lnTo>
                  <a:lnTo>
                    <a:pt x="14077" y="244"/>
                  </a:lnTo>
                  <a:lnTo>
                    <a:pt x="13834" y="317"/>
                  </a:lnTo>
                  <a:lnTo>
                    <a:pt x="13615" y="414"/>
                  </a:lnTo>
                  <a:lnTo>
                    <a:pt x="13420" y="536"/>
                  </a:lnTo>
                  <a:lnTo>
                    <a:pt x="13249" y="658"/>
                  </a:lnTo>
                  <a:lnTo>
                    <a:pt x="10595" y="3337"/>
                  </a:lnTo>
                  <a:lnTo>
                    <a:pt x="2850" y="1218"/>
                  </a:lnTo>
                  <a:lnTo>
                    <a:pt x="2850" y="1218"/>
                  </a:lnTo>
                  <a:lnTo>
                    <a:pt x="2704" y="1194"/>
                  </a:lnTo>
                  <a:lnTo>
                    <a:pt x="2582" y="1218"/>
                  </a:lnTo>
                  <a:lnTo>
                    <a:pt x="2460" y="1267"/>
                  </a:lnTo>
                  <a:lnTo>
                    <a:pt x="2338" y="1340"/>
                  </a:lnTo>
                  <a:lnTo>
                    <a:pt x="1608" y="2095"/>
                  </a:lnTo>
                  <a:lnTo>
                    <a:pt x="1608" y="2095"/>
                  </a:lnTo>
                  <a:lnTo>
                    <a:pt x="1535" y="2192"/>
                  </a:lnTo>
                  <a:lnTo>
                    <a:pt x="1486" y="2290"/>
                  </a:lnTo>
                  <a:lnTo>
                    <a:pt x="1462" y="2411"/>
                  </a:lnTo>
                  <a:lnTo>
                    <a:pt x="1462" y="2509"/>
                  </a:lnTo>
                  <a:lnTo>
                    <a:pt x="1462" y="2509"/>
                  </a:lnTo>
                  <a:lnTo>
                    <a:pt x="1486" y="2606"/>
                  </a:lnTo>
                  <a:lnTo>
                    <a:pt x="1510" y="2679"/>
                  </a:lnTo>
                  <a:lnTo>
                    <a:pt x="1608" y="2825"/>
                  </a:lnTo>
                  <a:lnTo>
                    <a:pt x="1608" y="2825"/>
                  </a:lnTo>
                  <a:lnTo>
                    <a:pt x="1705" y="2899"/>
                  </a:lnTo>
                  <a:lnTo>
                    <a:pt x="7404" y="6600"/>
                  </a:lnTo>
                  <a:lnTo>
                    <a:pt x="4165" y="10863"/>
                  </a:lnTo>
                  <a:lnTo>
                    <a:pt x="926" y="10302"/>
                  </a:lnTo>
                  <a:lnTo>
                    <a:pt x="926" y="10302"/>
                  </a:lnTo>
                  <a:lnTo>
                    <a:pt x="828" y="10302"/>
                  </a:lnTo>
                  <a:lnTo>
                    <a:pt x="707" y="10327"/>
                  </a:lnTo>
                  <a:lnTo>
                    <a:pt x="609" y="10375"/>
                  </a:lnTo>
                  <a:lnTo>
                    <a:pt x="512" y="10449"/>
                  </a:lnTo>
                  <a:lnTo>
                    <a:pt x="146" y="10814"/>
                  </a:lnTo>
                  <a:lnTo>
                    <a:pt x="146" y="10814"/>
                  </a:lnTo>
                  <a:lnTo>
                    <a:pt x="73" y="10911"/>
                  </a:lnTo>
                  <a:lnTo>
                    <a:pt x="25" y="11033"/>
                  </a:lnTo>
                  <a:lnTo>
                    <a:pt x="0" y="11155"/>
                  </a:lnTo>
                  <a:lnTo>
                    <a:pt x="0" y="11277"/>
                  </a:lnTo>
                  <a:lnTo>
                    <a:pt x="0" y="11277"/>
                  </a:lnTo>
                  <a:lnTo>
                    <a:pt x="49" y="11423"/>
                  </a:lnTo>
                  <a:lnTo>
                    <a:pt x="146" y="11569"/>
                  </a:lnTo>
                  <a:lnTo>
                    <a:pt x="146" y="11569"/>
                  </a:lnTo>
                  <a:lnTo>
                    <a:pt x="244" y="11642"/>
                  </a:lnTo>
                  <a:lnTo>
                    <a:pt x="3434" y="13420"/>
                  </a:lnTo>
                  <a:lnTo>
                    <a:pt x="5212" y="16610"/>
                  </a:lnTo>
                  <a:lnTo>
                    <a:pt x="5212" y="16610"/>
                  </a:lnTo>
                  <a:lnTo>
                    <a:pt x="5285" y="16708"/>
                  </a:lnTo>
                  <a:lnTo>
                    <a:pt x="5285" y="16708"/>
                  </a:lnTo>
                  <a:lnTo>
                    <a:pt x="5431" y="16805"/>
                  </a:lnTo>
                  <a:lnTo>
                    <a:pt x="5578" y="16854"/>
                  </a:lnTo>
                  <a:lnTo>
                    <a:pt x="5578" y="16854"/>
                  </a:lnTo>
                  <a:lnTo>
                    <a:pt x="5699" y="16854"/>
                  </a:lnTo>
                  <a:lnTo>
                    <a:pt x="5821" y="16830"/>
                  </a:lnTo>
                  <a:lnTo>
                    <a:pt x="5943" y="16781"/>
                  </a:lnTo>
                  <a:lnTo>
                    <a:pt x="6040" y="16708"/>
                  </a:lnTo>
                  <a:lnTo>
                    <a:pt x="6406" y="16342"/>
                  </a:lnTo>
                  <a:lnTo>
                    <a:pt x="6406" y="16342"/>
                  </a:lnTo>
                  <a:lnTo>
                    <a:pt x="6479" y="16245"/>
                  </a:lnTo>
                  <a:lnTo>
                    <a:pt x="6527" y="16148"/>
                  </a:lnTo>
                  <a:lnTo>
                    <a:pt x="6552" y="16026"/>
                  </a:lnTo>
                  <a:lnTo>
                    <a:pt x="6552" y="15928"/>
                  </a:lnTo>
                  <a:lnTo>
                    <a:pt x="5992" y="12689"/>
                  </a:lnTo>
                  <a:lnTo>
                    <a:pt x="10254" y="9450"/>
                  </a:lnTo>
                  <a:lnTo>
                    <a:pt x="13956" y="15149"/>
                  </a:lnTo>
                  <a:lnTo>
                    <a:pt x="13956" y="15149"/>
                  </a:lnTo>
                  <a:lnTo>
                    <a:pt x="14029" y="15246"/>
                  </a:lnTo>
                  <a:lnTo>
                    <a:pt x="14029" y="15246"/>
                  </a:lnTo>
                  <a:lnTo>
                    <a:pt x="14175" y="15344"/>
                  </a:lnTo>
                  <a:lnTo>
                    <a:pt x="14248" y="15368"/>
                  </a:lnTo>
                  <a:lnTo>
                    <a:pt x="14345" y="15393"/>
                  </a:lnTo>
                  <a:lnTo>
                    <a:pt x="14345" y="15393"/>
                  </a:lnTo>
                  <a:lnTo>
                    <a:pt x="14443" y="15393"/>
                  </a:lnTo>
                  <a:lnTo>
                    <a:pt x="14565" y="15368"/>
                  </a:lnTo>
                  <a:lnTo>
                    <a:pt x="14662" y="15320"/>
                  </a:lnTo>
                  <a:lnTo>
                    <a:pt x="14759" y="15246"/>
                  </a:lnTo>
                  <a:lnTo>
                    <a:pt x="15514" y="14516"/>
                  </a:lnTo>
                  <a:lnTo>
                    <a:pt x="15514" y="14516"/>
                  </a:lnTo>
                  <a:lnTo>
                    <a:pt x="15587" y="14394"/>
                  </a:lnTo>
                  <a:lnTo>
                    <a:pt x="15636" y="14272"/>
                  </a:lnTo>
                  <a:lnTo>
                    <a:pt x="15660" y="14151"/>
                  </a:lnTo>
                  <a:lnTo>
                    <a:pt x="15636" y="14004"/>
                  </a:lnTo>
                  <a:lnTo>
                    <a:pt x="15636" y="1400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40"/>
            <p:cNvSpPr/>
            <p:nvPr/>
          </p:nvSpPr>
          <p:spPr>
            <a:xfrm>
              <a:off x="6322800" y="4360800"/>
              <a:ext cx="31675" cy="30475"/>
            </a:xfrm>
            <a:custGeom>
              <a:rect b="b" l="l" r="r" t="t"/>
              <a:pathLst>
                <a:path extrusionOk="0" fill="none" h="1219" w="1267">
                  <a:moveTo>
                    <a:pt x="1267" y="1218"/>
                  </a:moveTo>
                  <a:lnTo>
                    <a:pt x="1267" y="1218"/>
                  </a:lnTo>
                  <a:lnTo>
                    <a:pt x="1242" y="999"/>
                  </a:lnTo>
                  <a:lnTo>
                    <a:pt x="1169" y="755"/>
                  </a:lnTo>
                  <a:lnTo>
                    <a:pt x="1048" y="561"/>
                  </a:lnTo>
                  <a:lnTo>
                    <a:pt x="901" y="366"/>
                  </a:lnTo>
                  <a:lnTo>
                    <a:pt x="901" y="366"/>
                  </a:lnTo>
                  <a:lnTo>
                    <a:pt x="707" y="220"/>
                  </a:lnTo>
                  <a:lnTo>
                    <a:pt x="487" y="98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9" name="Google Shape;599;p40"/>
          <p:cNvGrpSpPr/>
          <p:nvPr/>
        </p:nvGrpSpPr>
        <p:grpSpPr>
          <a:xfrm>
            <a:off x="3720839" y="4331908"/>
            <a:ext cx="372594" cy="360301"/>
            <a:chOff x="1247825" y="5001950"/>
            <a:chExt cx="443300" cy="428675"/>
          </a:xfrm>
        </p:grpSpPr>
        <p:sp>
          <p:nvSpPr>
            <p:cNvPr id="600" name="Google Shape;600;p40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40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40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40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40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40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6" name="Google Shape;606;p40"/>
          <p:cNvGrpSpPr/>
          <p:nvPr/>
        </p:nvGrpSpPr>
        <p:grpSpPr>
          <a:xfrm>
            <a:off x="4319085" y="4313985"/>
            <a:ext cx="306068" cy="389992"/>
            <a:chOff x="1959600" y="4980625"/>
            <a:chExt cx="364150" cy="464000"/>
          </a:xfrm>
        </p:grpSpPr>
        <p:sp>
          <p:nvSpPr>
            <p:cNvPr id="607" name="Google Shape;607;p40"/>
            <p:cNvSpPr/>
            <p:nvPr/>
          </p:nvSpPr>
          <p:spPr>
            <a:xfrm>
              <a:off x="1959600" y="4980625"/>
              <a:ext cx="364150" cy="239325"/>
            </a:xfrm>
            <a:custGeom>
              <a:rect b="b" l="l" r="r" t="t"/>
              <a:pathLst>
                <a:path extrusionOk="0" fill="none" h="9573" w="14566">
                  <a:moveTo>
                    <a:pt x="8769" y="9572"/>
                  </a:moveTo>
                  <a:lnTo>
                    <a:pt x="14565" y="9572"/>
                  </a:lnTo>
                  <a:lnTo>
                    <a:pt x="14565" y="6114"/>
                  </a:lnTo>
                  <a:lnTo>
                    <a:pt x="14565" y="6114"/>
                  </a:lnTo>
                  <a:lnTo>
                    <a:pt x="14541" y="6016"/>
                  </a:lnTo>
                  <a:lnTo>
                    <a:pt x="14516" y="5919"/>
                  </a:lnTo>
                  <a:lnTo>
                    <a:pt x="14468" y="5822"/>
                  </a:lnTo>
                  <a:lnTo>
                    <a:pt x="14419" y="5773"/>
                  </a:lnTo>
                  <a:lnTo>
                    <a:pt x="14346" y="5700"/>
                  </a:lnTo>
                  <a:lnTo>
                    <a:pt x="14249" y="5651"/>
                  </a:lnTo>
                  <a:lnTo>
                    <a:pt x="14175" y="5627"/>
                  </a:lnTo>
                  <a:lnTo>
                    <a:pt x="14078" y="5627"/>
                  </a:lnTo>
                  <a:lnTo>
                    <a:pt x="10814" y="5627"/>
                  </a:lnTo>
                  <a:lnTo>
                    <a:pt x="10814" y="5627"/>
                  </a:lnTo>
                  <a:lnTo>
                    <a:pt x="11228" y="5456"/>
                  </a:lnTo>
                  <a:lnTo>
                    <a:pt x="11643" y="5237"/>
                  </a:lnTo>
                  <a:lnTo>
                    <a:pt x="12008" y="4993"/>
                  </a:lnTo>
                  <a:lnTo>
                    <a:pt x="12178" y="4872"/>
                  </a:lnTo>
                  <a:lnTo>
                    <a:pt x="12349" y="4726"/>
                  </a:lnTo>
                  <a:lnTo>
                    <a:pt x="12349" y="4726"/>
                  </a:lnTo>
                  <a:lnTo>
                    <a:pt x="12617" y="4433"/>
                  </a:lnTo>
                  <a:lnTo>
                    <a:pt x="12836" y="4141"/>
                  </a:lnTo>
                  <a:lnTo>
                    <a:pt x="13031" y="3849"/>
                  </a:lnTo>
                  <a:lnTo>
                    <a:pt x="13177" y="3557"/>
                  </a:lnTo>
                  <a:lnTo>
                    <a:pt x="13274" y="3289"/>
                  </a:lnTo>
                  <a:lnTo>
                    <a:pt x="13372" y="3021"/>
                  </a:lnTo>
                  <a:lnTo>
                    <a:pt x="13396" y="2753"/>
                  </a:lnTo>
                  <a:lnTo>
                    <a:pt x="13420" y="2485"/>
                  </a:lnTo>
                  <a:lnTo>
                    <a:pt x="13396" y="2241"/>
                  </a:lnTo>
                  <a:lnTo>
                    <a:pt x="13347" y="1998"/>
                  </a:lnTo>
                  <a:lnTo>
                    <a:pt x="13274" y="1754"/>
                  </a:lnTo>
                  <a:lnTo>
                    <a:pt x="13201" y="1535"/>
                  </a:lnTo>
                  <a:lnTo>
                    <a:pt x="13079" y="1340"/>
                  </a:lnTo>
                  <a:lnTo>
                    <a:pt x="12958" y="1121"/>
                  </a:lnTo>
                  <a:lnTo>
                    <a:pt x="12812" y="951"/>
                  </a:lnTo>
                  <a:lnTo>
                    <a:pt x="12641" y="780"/>
                  </a:lnTo>
                  <a:lnTo>
                    <a:pt x="12641" y="780"/>
                  </a:lnTo>
                  <a:lnTo>
                    <a:pt x="12471" y="610"/>
                  </a:lnTo>
                  <a:lnTo>
                    <a:pt x="12300" y="463"/>
                  </a:lnTo>
                  <a:lnTo>
                    <a:pt x="12105" y="342"/>
                  </a:lnTo>
                  <a:lnTo>
                    <a:pt x="11886" y="220"/>
                  </a:lnTo>
                  <a:lnTo>
                    <a:pt x="11667" y="147"/>
                  </a:lnTo>
                  <a:lnTo>
                    <a:pt x="11423" y="74"/>
                  </a:lnTo>
                  <a:lnTo>
                    <a:pt x="11180" y="25"/>
                  </a:lnTo>
                  <a:lnTo>
                    <a:pt x="10936" y="1"/>
                  </a:lnTo>
                  <a:lnTo>
                    <a:pt x="10668" y="25"/>
                  </a:lnTo>
                  <a:lnTo>
                    <a:pt x="10400" y="49"/>
                  </a:lnTo>
                  <a:lnTo>
                    <a:pt x="10133" y="147"/>
                  </a:lnTo>
                  <a:lnTo>
                    <a:pt x="9865" y="244"/>
                  </a:lnTo>
                  <a:lnTo>
                    <a:pt x="9572" y="390"/>
                  </a:lnTo>
                  <a:lnTo>
                    <a:pt x="9280" y="585"/>
                  </a:lnTo>
                  <a:lnTo>
                    <a:pt x="8988" y="804"/>
                  </a:lnTo>
                  <a:lnTo>
                    <a:pt x="8696" y="1072"/>
                  </a:lnTo>
                  <a:lnTo>
                    <a:pt x="8696" y="1072"/>
                  </a:lnTo>
                  <a:lnTo>
                    <a:pt x="8452" y="1365"/>
                  </a:lnTo>
                  <a:lnTo>
                    <a:pt x="8257" y="1657"/>
                  </a:lnTo>
                  <a:lnTo>
                    <a:pt x="8062" y="1973"/>
                  </a:lnTo>
                  <a:lnTo>
                    <a:pt x="7892" y="2314"/>
                  </a:lnTo>
                  <a:lnTo>
                    <a:pt x="7770" y="2680"/>
                  </a:lnTo>
                  <a:lnTo>
                    <a:pt x="7648" y="3045"/>
                  </a:lnTo>
                  <a:lnTo>
                    <a:pt x="7551" y="3386"/>
                  </a:lnTo>
                  <a:lnTo>
                    <a:pt x="7478" y="3727"/>
                  </a:lnTo>
                  <a:lnTo>
                    <a:pt x="7380" y="4385"/>
                  </a:lnTo>
                  <a:lnTo>
                    <a:pt x="7307" y="489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59" y="4896"/>
                  </a:lnTo>
                  <a:lnTo>
                    <a:pt x="7186" y="4385"/>
                  </a:lnTo>
                  <a:lnTo>
                    <a:pt x="7088" y="3727"/>
                  </a:lnTo>
                  <a:lnTo>
                    <a:pt x="7015" y="3386"/>
                  </a:lnTo>
                  <a:lnTo>
                    <a:pt x="6918" y="3045"/>
                  </a:lnTo>
                  <a:lnTo>
                    <a:pt x="6796" y="2680"/>
                  </a:lnTo>
                  <a:lnTo>
                    <a:pt x="6674" y="2314"/>
                  </a:lnTo>
                  <a:lnTo>
                    <a:pt x="6504" y="1973"/>
                  </a:lnTo>
                  <a:lnTo>
                    <a:pt x="6309" y="1657"/>
                  </a:lnTo>
                  <a:lnTo>
                    <a:pt x="6114" y="1365"/>
                  </a:lnTo>
                  <a:lnTo>
                    <a:pt x="5870" y="1072"/>
                  </a:lnTo>
                  <a:lnTo>
                    <a:pt x="5870" y="1072"/>
                  </a:lnTo>
                  <a:lnTo>
                    <a:pt x="5578" y="804"/>
                  </a:lnTo>
                  <a:lnTo>
                    <a:pt x="5286" y="585"/>
                  </a:lnTo>
                  <a:lnTo>
                    <a:pt x="4994" y="390"/>
                  </a:lnTo>
                  <a:lnTo>
                    <a:pt x="4701" y="244"/>
                  </a:lnTo>
                  <a:lnTo>
                    <a:pt x="4433" y="147"/>
                  </a:lnTo>
                  <a:lnTo>
                    <a:pt x="4166" y="49"/>
                  </a:lnTo>
                  <a:lnTo>
                    <a:pt x="3898" y="25"/>
                  </a:lnTo>
                  <a:lnTo>
                    <a:pt x="3630" y="1"/>
                  </a:lnTo>
                  <a:lnTo>
                    <a:pt x="3386" y="25"/>
                  </a:lnTo>
                  <a:lnTo>
                    <a:pt x="3143" y="74"/>
                  </a:lnTo>
                  <a:lnTo>
                    <a:pt x="2899" y="147"/>
                  </a:lnTo>
                  <a:lnTo>
                    <a:pt x="2680" y="220"/>
                  </a:lnTo>
                  <a:lnTo>
                    <a:pt x="2461" y="342"/>
                  </a:lnTo>
                  <a:lnTo>
                    <a:pt x="2266" y="463"/>
                  </a:lnTo>
                  <a:lnTo>
                    <a:pt x="2095" y="610"/>
                  </a:lnTo>
                  <a:lnTo>
                    <a:pt x="1925" y="780"/>
                  </a:lnTo>
                  <a:lnTo>
                    <a:pt x="1925" y="780"/>
                  </a:lnTo>
                  <a:lnTo>
                    <a:pt x="1754" y="951"/>
                  </a:lnTo>
                  <a:lnTo>
                    <a:pt x="1608" y="1121"/>
                  </a:lnTo>
                  <a:lnTo>
                    <a:pt x="1487" y="1340"/>
                  </a:lnTo>
                  <a:lnTo>
                    <a:pt x="1365" y="1535"/>
                  </a:lnTo>
                  <a:lnTo>
                    <a:pt x="1292" y="1754"/>
                  </a:lnTo>
                  <a:lnTo>
                    <a:pt x="1219" y="1998"/>
                  </a:lnTo>
                  <a:lnTo>
                    <a:pt x="1170" y="2241"/>
                  </a:lnTo>
                  <a:lnTo>
                    <a:pt x="1146" y="2485"/>
                  </a:lnTo>
                  <a:lnTo>
                    <a:pt x="1170" y="2753"/>
                  </a:lnTo>
                  <a:lnTo>
                    <a:pt x="1194" y="3021"/>
                  </a:lnTo>
                  <a:lnTo>
                    <a:pt x="1292" y="3289"/>
                  </a:lnTo>
                  <a:lnTo>
                    <a:pt x="1389" y="3557"/>
                  </a:lnTo>
                  <a:lnTo>
                    <a:pt x="1535" y="3849"/>
                  </a:lnTo>
                  <a:lnTo>
                    <a:pt x="1730" y="4141"/>
                  </a:lnTo>
                  <a:lnTo>
                    <a:pt x="1949" y="4433"/>
                  </a:lnTo>
                  <a:lnTo>
                    <a:pt x="2217" y="4726"/>
                  </a:lnTo>
                  <a:lnTo>
                    <a:pt x="2217" y="4726"/>
                  </a:lnTo>
                  <a:lnTo>
                    <a:pt x="2388" y="4872"/>
                  </a:lnTo>
                  <a:lnTo>
                    <a:pt x="2558" y="4993"/>
                  </a:lnTo>
                  <a:lnTo>
                    <a:pt x="2923" y="5237"/>
                  </a:lnTo>
                  <a:lnTo>
                    <a:pt x="3337" y="5456"/>
                  </a:lnTo>
                  <a:lnTo>
                    <a:pt x="3752" y="5627"/>
                  </a:lnTo>
                  <a:lnTo>
                    <a:pt x="488" y="5627"/>
                  </a:lnTo>
                  <a:lnTo>
                    <a:pt x="488" y="5627"/>
                  </a:lnTo>
                  <a:lnTo>
                    <a:pt x="391" y="5627"/>
                  </a:lnTo>
                  <a:lnTo>
                    <a:pt x="317" y="5651"/>
                  </a:lnTo>
                  <a:lnTo>
                    <a:pt x="220" y="5700"/>
                  </a:lnTo>
                  <a:lnTo>
                    <a:pt x="147" y="5773"/>
                  </a:lnTo>
                  <a:lnTo>
                    <a:pt x="98" y="5822"/>
                  </a:lnTo>
                  <a:lnTo>
                    <a:pt x="50" y="5919"/>
                  </a:lnTo>
                  <a:lnTo>
                    <a:pt x="25" y="6016"/>
                  </a:lnTo>
                  <a:lnTo>
                    <a:pt x="1" y="6114"/>
                  </a:lnTo>
                  <a:lnTo>
                    <a:pt x="1" y="9572"/>
                  </a:lnTo>
                  <a:lnTo>
                    <a:pt x="5797" y="957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40"/>
            <p:cNvSpPr/>
            <p:nvPr/>
          </p:nvSpPr>
          <p:spPr>
            <a:xfrm>
              <a:off x="2053375" y="5121275"/>
              <a:ext cx="176600" cy="25"/>
            </a:xfrm>
            <a:custGeom>
              <a:rect b="b" l="l" r="r" t="t"/>
              <a:pathLst>
                <a:path extrusionOk="0" fill="none" h="1" w="7064">
                  <a:moveTo>
                    <a:pt x="1" y="1"/>
                  </a:moveTo>
                  <a:lnTo>
                    <a:pt x="706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40"/>
            <p:cNvSpPr/>
            <p:nvPr/>
          </p:nvSpPr>
          <p:spPr>
            <a:xfrm>
              <a:off x="2104525" y="5121275"/>
              <a:ext cx="74300" cy="323350"/>
            </a:xfrm>
            <a:custGeom>
              <a:rect b="b" l="l" r="r" t="t"/>
              <a:pathLst>
                <a:path extrusionOk="0" fill="none" h="12934" w="2972">
                  <a:moveTo>
                    <a:pt x="0" y="1"/>
                  </a:moveTo>
                  <a:lnTo>
                    <a:pt x="0" y="12933"/>
                  </a:lnTo>
                  <a:lnTo>
                    <a:pt x="2972" y="12933"/>
                  </a:lnTo>
                  <a:lnTo>
                    <a:pt x="297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40"/>
            <p:cNvSpPr/>
            <p:nvPr/>
          </p:nvSpPr>
          <p:spPr>
            <a:xfrm>
              <a:off x="2166625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902" y="659"/>
                  </a:moveTo>
                  <a:lnTo>
                    <a:pt x="902" y="659"/>
                  </a:lnTo>
                  <a:lnTo>
                    <a:pt x="1194" y="391"/>
                  </a:lnTo>
                  <a:lnTo>
                    <a:pt x="1486" y="196"/>
                  </a:lnTo>
                  <a:lnTo>
                    <a:pt x="1754" y="74"/>
                  </a:lnTo>
                  <a:lnTo>
                    <a:pt x="1900" y="50"/>
                  </a:lnTo>
                  <a:lnTo>
                    <a:pt x="2022" y="25"/>
                  </a:lnTo>
                  <a:lnTo>
                    <a:pt x="2144" y="1"/>
                  </a:lnTo>
                  <a:lnTo>
                    <a:pt x="2290" y="25"/>
                  </a:lnTo>
                  <a:lnTo>
                    <a:pt x="2412" y="50"/>
                  </a:lnTo>
                  <a:lnTo>
                    <a:pt x="2533" y="74"/>
                  </a:lnTo>
                  <a:lnTo>
                    <a:pt x="2655" y="123"/>
                  </a:lnTo>
                  <a:lnTo>
                    <a:pt x="2777" y="196"/>
                  </a:lnTo>
                  <a:lnTo>
                    <a:pt x="3021" y="391"/>
                  </a:lnTo>
                  <a:lnTo>
                    <a:pt x="3021" y="391"/>
                  </a:lnTo>
                  <a:lnTo>
                    <a:pt x="3215" y="634"/>
                  </a:lnTo>
                  <a:lnTo>
                    <a:pt x="3288" y="756"/>
                  </a:lnTo>
                  <a:lnTo>
                    <a:pt x="3337" y="878"/>
                  </a:lnTo>
                  <a:lnTo>
                    <a:pt x="3362" y="999"/>
                  </a:lnTo>
                  <a:lnTo>
                    <a:pt x="3386" y="1121"/>
                  </a:lnTo>
                  <a:lnTo>
                    <a:pt x="3410" y="1267"/>
                  </a:lnTo>
                  <a:lnTo>
                    <a:pt x="3386" y="1389"/>
                  </a:lnTo>
                  <a:lnTo>
                    <a:pt x="3362" y="1535"/>
                  </a:lnTo>
                  <a:lnTo>
                    <a:pt x="3337" y="1657"/>
                  </a:lnTo>
                  <a:lnTo>
                    <a:pt x="3215" y="1925"/>
                  </a:lnTo>
                  <a:lnTo>
                    <a:pt x="3021" y="2217"/>
                  </a:lnTo>
                  <a:lnTo>
                    <a:pt x="2753" y="2509"/>
                  </a:lnTo>
                  <a:lnTo>
                    <a:pt x="2753" y="2509"/>
                  </a:lnTo>
                  <a:lnTo>
                    <a:pt x="2631" y="2607"/>
                  </a:lnTo>
                  <a:lnTo>
                    <a:pt x="2509" y="2704"/>
                  </a:lnTo>
                  <a:lnTo>
                    <a:pt x="2192" y="2899"/>
                  </a:lnTo>
                  <a:lnTo>
                    <a:pt x="1827" y="3045"/>
                  </a:lnTo>
                  <a:lnTo>
                    <a:pt x="1462" y="3167"/>
                  </a:lnTo>
                  <a:lnTo>
                    <a:pt x="1072" y="3264"/>
                  </a:lnTo>
                  <a:lnTo>
                    <a:pt x="682" y="3338"/>
                  </a:lnTo>
                  <a:lnTo>
                    <a:pt x="317" y="3386"/>
                  </a:lnTo>
                  <a:lnTo>
                    <a:pt x="1" y="3411"/>
                  </a:lnTo>
                  <a:lnTo>
                    <a:pt x="1" y="3411"/>
                  </a:lnTo>
                  <a:lnTo>
                    <a:pt x="25" y="3094"/>
                  </a:lnTo>
                  <a:lnTo>
                    <a:pt x="98" y="2729"/>
                  </a:lnTo>
                  <a:lnTo>
                    <a:pt x="147" y="2339"/>
                  </a:lnTo>
                  <a:lnTo>
                    <a:pt x="244" y="1949"/>
                  </a:lnTo>
                  <a:lnTo>
                    <a:pt x="366" y="1584"/>
                  </a:lnTo>
                  <a:lnTo>
                    <a:pt x="512" y="1219"/>
                  </a:lnTo>
                  <a:lnTo>
                    <a:pt x="707" y="902"/>
                  </a:lnTo>
                  <a:lnTo>
                    <a:pt x="804" y="780"/>
                  </a:lnTo>
                  <a:lnTo>
                    <a:pt x="902" y="659"/>
                  </a:lnTo>
                  <a:lnTo>
                    <a:pt x="902" y="65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40"/>
            <p:cNvSpPr/>
            <p:nvPr/>
          </p:nvSpPr>
          <p:spPr>
            <a:xfrm>
              <a:off x="2031450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390" y="391"/>
                  </a:moveTo>
                  <a:lnTo>
                    <a:pt x="390" y="391"/>
                  </a:lnTo>
                  <a:lnTo>
                    <a:pt x="634" y="196"/>
                  </a:lnTo>
                  <a:lnTo>
                    <a:pt x="756" y="123"/>
                  </a:lnTo>
                  <a:lnTo>
                    <a:pt x="878" y="74"/>
                  </a:lnTo>
                  <a:lnTo>
                    <a:pt x="999" y="50"/>
                  </a:lnTo>
                  <a:lnTo>
                    <a:pt x="1121" y="25"/>
                  </a:lnTo>
                  <a:lnTo>
                    <a:pt x="1267" y="1"/>
                  </a:lnTo>
                  <a:lnTo>
                    <a:pt x="1389" y="25"/>
                  </a:lnTo>
                  <a:lnTo>
                    <a:pt x="1511" y="50"/>
                  </a:lnTo>
                  <a:lnTo>
                    <a:pt x="1657" y="74"/>
                  </a:lnTo>
                  <a:lnTo>
                    <a:pt x="1925" y="196"/>
                  </a:lnTo>
                  <a:lnTo>
                    <a:pt x="2217" y="391"/>
                  </a:lnTo>
                  <a:lnTo>
                    <a:pt x="2509" y="659"/>
                  </a:lnTo>
                  <a:lnTo>
                    <a:pt x="2509" y="659"/>
                  </a:lnTo>
                  <a:lnTo>
                    <a:pt x="2607" y="780"/>
                  </a:lnTo>
                  <a:lnTo>
                    <a:pt x="2704" y="902"/>
                  </a:lnTo>
                  <a:lnTo>
                    <a:pt x="2899" y="1219"/>
                  </a:lnTo>
                  <a:lnTo>
                    <a:pt x="3045" y="1584"/>
                  </a:lnTo>
                  <a:lnTo>
                    <a:pt x="3167" y="1949"/>
                  </a:lnTo>
                  <a:lnTo>
                    <a:pt x="3264" y="2339"/>
                  </a:lnTo>
                  <a:lnTo>
                    <a:pt x="3313" y="2729"/>
                  </a:lnTo>
                  <a:lnTo>
                    <a:pt x="3386" y="3094"/>
                  </a:lnTo>
                  <a:lnTo>
                    <a:pt x="3410" y="3411"/>
                  </a:lnTo>
                  <a:lnTo>
                    <a:pt x="3410" y="3411"/>
                  </a:lnTo>
                  <a:lnTo>
                    <a:pt x="3094" y="3386"/>
                  </a:lnTo>
                  <a:lnTo>
                    <a:pt x="2729" y="3338"/>
                  </a:lnTo>
                  <a:lnTo>
                    <a:pt x="2339" y="3264"/>
                  </a:lnTo>
                  <a:lnTo>
                    <a:pt x="1949" y="3167"/>
                  </a:lnTo>
                  <a:lnTo>
                    <a:pt x="1584" y="3045"/>
                  </a:lnTo>
                  <a:lnTo>
                    <a:pt x="1218" y="2899"/>
                  </a:lnTo>
                  <a:lnTo>
                    <a:pt x="902" y="2704"/>
                  </a:lnTo>
                  <a:lnTo>
                    <a:pt x="780" y="2607"/>
                  </a:lnTo>
                  <a:lnTo>
                    <a:pt x="658" y="2509"/>
                  </a:lnTo>
                  <a:lnTo>
                    <a:pt x="658" y="2509"/>
                  </a:lnTo>
                  <a:lnTo>
                    <a:pt x="390" y="2217"/>
                  </a:lnTo>
                  <a:lnTo>
                    <a:pt x="196" y="1925"/>
                  </a:lnTo>
                  <a:lnTo>
                    <a:pt x="74" y="1657"/>
                  </a:lnTo>
                  <a:lnTo>
                    <a:pt x="49" y="1535"/>
                  </a:lnTo>
                  <a:lnTo>
                    <a:pt x="25" y="1389"/>
                  </a:lnTo>
                  <a:lnTo>
                    <a:pt x="1" y="1267"/>
                  </a:lnTo>
                  <a:lnTo>
                    <a:pt x="25" y="1121"/>
                  </a:lnTo>
                  <a:lnTo>
                    <a:pt x="49" y="999"/>
                  </a:lnTo>
                  <a:lnTo>
                    <a:pt x="74" y="878"/>
                  </a:lnTo>
                  <a:lnTo>
                    <a:pt x="123" y="756"/>
                  </a:lnTo>
                  <a:lnTo>
                    <a:pt x="196" y="634"/>
                  </a:lnTo>
                  <a:lnTo>
                    <a:pt x="390" y="391"/>
                  </a:lnTo>
                  <a:lnTo>
                    <a:pt x="390" y="39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40"/>
            <p:cNvSpPr/>
            <p:nvPr/>
          </p:nvSpPr>
          <p:spPr>
            <a:xfrm>
              <a:off x="19791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0" y="0"/>
                  </a:moveTo>
                  <a:lnTo>
                    <a:pt x="0" y="8500"/>
                  </a:lnTo>
                  <a:lnTo>
                    <a:pt x="0" y="8500"/>
                  </a:lnTo>
                  <a:lnTo>
                    <a:pt x="25" y="8598"/>
                  </a:lnTo>
                  <a:lnTo>
                    <a:pt x="49" y="8695"/>
                  </a:lnTo>
                  <a:lnTo>
                    <a:pt x="98" y="8768"/>
                  </a:lnTo>
                  <a:lnTo>
                    <a:pt x="146" y="8841"/>
                  </a:lnTo>
                  <a:lnTo>
                    <a:pt x="219" y="8890"/>
                  </a:lnTo>
                  <a:lnTo>
                    <a:pt x="317" y="8938"/>
                  </a:lnTo>
                  <a:lnTo>
                    <a:pt x="390" y="8963"/>
                  </a:lnTo>
                  <a:lnTo>
                    <a:pt x="487" y="8987"/>
                  </a:lnTo>
                  <a:lnTo>
                    <a:pt x="5017" y="898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40"/>
            <p:cNvSpPr/>
            <p:nvPr/>
          </p:nvSpPr>
          <p:spPr>
            <a:xfrm>
              <a:off x="21788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1" y="8987"/>
                  </a:moveTo>
                  <a:lnTo>
                    <a:pt x="4531" y="8987"/>
                  </a:lnTo>
                  <a:lnTo>
                    <a:pt x="4531" y="8987"/>
                  </a:lnTo>
                  <a:lnTo>
                    <a:pt x="4628" y="8963"/>
                  </a:lnTo>
                  <a:lnTo>
                    <a:pt x="4701" y="8938"/>
                  </a:lnTo>
                  <a:lnTo>
                    <a:pt x="4799" y="8890"/>
                  </a:lnTo>
                  <a:lnTo>
                    <a:pt x="4872" y="8841"/>
                  </a:lnTo>
                  <a:lnTo>
                    <a:pt x="4920" y="8768"/>
                  </a:lnTo>
                  <a:lnTo>
                    <a:pt x="4969" y="8695"/>
                  </a:lnTo>
                  <a:lnTo>
                    <a:pt x="4993" y="8598"/>
                  </a:lnTo>
                  <a:lnTo>
                    <a:pt x="5018" y="8500"/>
                  </a:ln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4" name="Google Shape;614;p40"/>
          <p:cNvGrpSpPr/>
          <p:nvPr/>
        </p:nvGrpSpPr>
        <p:grpSpPr>
          <a:xfrm>
            <a:off x="4861565" y="4328840"/>
            <a:ext cx="351077" cy="360806"/>
            <a:chOff x="2605025" y="4998300"/>
            <a:chExt cx="417700" cy="429275"/>
          </a:xfrm>
        </p:grpSpPr>
        <p:sp>
          <p:nvSpPr>
            <p:cNvPr id="615" name="Google Shape;615;p40"/>
            <p:cNvSpPr/>
            <p:nvPr/>
          </p:nvSpPr>
          <p:spPr>
            <a:xfrm>
              <a:off x="2819350" y="5216875"/>
              <a:ext cx="202150" cy="210700"/>
            </a:xfrm>
            <a:custGeom>
              <a:rect b="b" l="l" r="r" t="t"/>
              <a:pathLst>
                <a:path extrusionOk="0" fill="none" h="8428" w="8086">
                  <a:moveTo>
                    <a:pt x="0" y="1851"/>
                  </a:moveTo>
                  <a:lnTo>
                    <a:pt x="5797" y="8135"/>
                  </a:lnTo>
                  <a:lnTo>
                    <a:pt x="5797" y="8135"/>
                  </a:lnTo>
                  <a:lnTo>
                    <a:pt x="5943" y="8257"/>
                  </a:lnTo>
                  <a:lnTo>
                    <a:pt x="6113" y="8354"/>
                  </a:lnTo>
                  <a:lnTo>
                    <a:pt x="6284" y="8403"/>
                  </a:lnTo>
                  <a:lnTo>
                    <a:pt x="6478" y="8427"/>
                  </a:lnTo>
                  <a:lnTo>
                    <a:pt x="6649" y="8403"/>
                  </a:lnTo>
                  <a:lnTo>
                    <a:pt x="6819" y="8354"/>
                  </a:lnTo>
                  <a:lnTo>
                    <a:pt x="6990" y="8257"/>
                  </a:lnTo>
                  <a:lnTo>
                    <a:pt x="7136" y="8135"/>
                  </a:lnTo>
                  <a:lnTo>
                    <a:pt x="7818" y="7453"/>
                  </a:lnTo>
                  <a:lnTo>
                    <a:pt x="7818" y="7453"/>
                  </a:lnTo>
                  <a:lnTo>
                    <a:pt x="7940" y="7307"/>
                  </a:lnTo>
                  <a:lnTo>
                    <a:pt x="8037" y="7136"/>
                  </a:lnTo>
                  <a:lnTo>
                    <a:pt x="8086" y="6966"/>
                  </a:lnTo>
                  <a:lnTo>
                    <a:pt x="8086" y="6795"/>
                  </a:lnTo>
                  <a:lnTo>
                    <a:pt x="8086" y="6601"/>
                  </a:lnTo>
                  <a:lnTo>
                    <a:pt x="8037" y="6430"/>
                  </a:lnTo>
                  <a:lnTo>
                    <a:pt x="7940" y="6260"/>
                  </a:lnTo>
                  <a:lnTo>
                    <a:pt x="7818" y="6114"/>
                  </a:lnTo>
                  <a:lnTo>
                    <a:pt x="170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40"/>
            <p:cNvSpPr/>
            <p:nvPr/>
          </p:nvSpPr>
          <p:spPr>
            <a:xfrm>
              <a:off x="2606225" y="4998300"/>
              <a:ext cx="203400" cy="207650"/>
            </a:xfrm>
            <a:custGeom>
              <a:rect b="b" l="l" r="r" t="t"/>
              <a:pathLst>
                <a:path extrusionOk="0" fill="none" h="8306" w="8136">
                  <a:moveTo>
                    <a:pt x="8135" y="6649"/>
                  </a:moveTo>
                  <a:lnTo>
                    <a:pt x="4433" y="2947"/>
                  </a:lnTo>
                  <a:lnTo>
                    <a:pt x="1730" y="244"/>
                  </a:lnTo>
                  <a:lnTo>
                    <a:pt x="1730" y="244"/>
                  </a:lnTo>
                  <a:lnTo>
                    <a:pt x="1584" y="122"/>
                  </a:lnTo>
                  <a:lnTo>
                    <a:pt x="1413" y="49"/>
                  </a:lnTo>
                  <a:lnTo>
                    <a:pt x="1243" y="0"/>
                  </a:lnTo>
                  <a:lnTo>
                    <a:pt x="1048" y="0"/>
                  </a:lnTo>
                  <a:lnTo>
                    <a:pt x="878" y="0"/>
                  </a:lnTo>
                  <a:lnTo>
                    <a:pt x="683" y="49"/>
                  </a:lnTo>
                  <a:lnTo>
                    <a:pt x="512" y="122"/>
                  </a:lnTo>
                  <a:lnTo>
                    <a:pt x="390" y="244"/>
                  </a:lnTo>
                  <a:lnTo>
                    <a:pt x="390" y="244"/>
                  </a:lnTo>
                  <a:lnTo>
                    <a:pt x="269" y="365"/>
                  </a:lnTo>
                  <a:lnTo>
                    <a:pt x="171" y="511"/>
                  </a:lnTo>
                  <a:lnTo>
                    <a:pt x="98" y="682"/>
                  </a:lnTo>
                  <a:lnTo>
                    <a:pt x="50" y="852"/>
                  </a:lnTo>
                  <a:lnTo>
                    <a:pt x="1" y="1023"/>
                  </a:lnTo>
                  <a:lnTo>
                    <a:pt x="1" y="1218"/>
                  </a:lnTo>
                  <a:lnTo>
                    <a:pt x="1" y="1413"/>
                  </a:lnTo>
                  <a:lnTo>
                    <a:pt x="1" y="1607"/>
                  </a:lnTo>
                  <a:lnTo>
                    <a:pt x="74" y="2021"/>
                  </a:lnTo>
                  <a:lnTo>
                    <a:pt x="220" y="2484"/>
                  </a:lnTo>
                  <a:lnTo>
                    <a:pt x="390" y="2923"/>
                  </a:lnTo>
                  <a:lnTo>
                    <a:pt x="610" y="3385"/>
                  </a:lnTo>
                  <a:lnTo>
                    <a:pt x="853" y="3872"/>
                  </a:lnTo>
                  <a:lnTo>
                    <a:pt x="1121" y="4311"/>
                  </a:lnTo>
                  <a:lnTo>
                    <a:pt x="1413" y="4774"/>
                  </a:lnTo>
                  <a:lnTo>
                    <a:pt x="1706" y="5188"/>
                  </a:lnTo>
                  <a:lnTo>
                    <a:pt x="1998" y="5577"/>
                  </a:lnTo>
                  <a:lnTo>
                    <a:pt x="2290" y="5943"/>
                  </a:lnTo>
                  <a:lnTo>
                    <a:pt x="2582" y="6284"/>
                  </a:lnTo>
                  <a:lnTo>
                    <a:pt x="2850" y="6551"/>
                  </a:lnTo>
                  <a:lnTo>
                    <a:pt x="2850" y="6551"/>
                  </a:lnTo>
                  <a:lnTo>
                    <a:pt x="3070" y="6771"/>
                  </a:lnTo>
                  <a:lnTo>
                    <a:pt x="3313" y="6966"/>
                  </a:lnTo>
                  <a:lnTo>
                    <a:pt x="3557" y="7136"/>
                  </a:lnTo>
                  <a:lnTo>
                    <a:pt x="3800" y="7307"/>
                  </a:lnTo>
                  <a:lnTo>
                    <a:pt x="4312" y="7599"/>
                  </a:lnTo>
                  <a:lnTo>
                    <a:pt x="4823" y="7818"/>
                  </a:lnTo>
                  <a:lnTo>
                    <a:pt x="5310" y="8013"/>
                  </a:lnTo>
                  <a:lnTo>
                    <a:pt x="5724" y="8159"/>
                  </a:lnTo>
                  <a:lnTo>
                    <a:pt x="6333" y="830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40"/>
            <p:cNvSpPr/>
            <p:nvPr/>
          </p:nvSpPr>
          <p:spPr>
            <a:xfrm>
              <a:off x="2605025" y="5003775"/>
              <a:ext cx="417700" cy="417700"/>
            </a:xfrm>
            <a:custGeom>
              <a:rect b="b" l="l" r="r" t="t"/>
              <a:pathLst>
                <a:path extrusionOk="0" fill="none" h="16708" w="16708">
                  <a:moveTo>
                    <a:pt x="13931" y="6820"/>
                  </a:moveTo>
                  <a:lnTo>
                    <a:pt x="13931" y="6820"/>
                  </a:lnTo>
                  <a:lnTo>
                    <a:pt x="14126" y="6625"/>
                  </a:lnTo>
                  <a:lnTo>
                    <a:pt x="14345" y="6357"/>
                  </a:lnTo>
                  <a:lnTo>
                    <a:pt x="14784" y="5797"/>
                  </a:lnTo>
                  <a:lnTo>
                    <a:pt x="15246" y="5139"/>
                  </a:lnTo>
                  <a:lnTo>
                    <a:pt x="15685" y="4482"/>
                  </a:lnTo>
                  <a:lnTo>
                    <a:pt x="16367" y="3386"/>
                  </a:lnTo>
                  <a:lnTo>
                    <a:pt x="16659" y="2923"/>
                  </a:lnTo>
                  <a:lnTo>
                    <a:pt x="16659" y="2923"/>
                  </a:lnTo>
                  <a:lnTo>
                    <a:pt x="16708" y="2825"/>
                  </a:lnTo>
                  <a:lnTo>
                    <a:pt x="16708" y="2728"/>
                  </a:lnTo>
                  <a:lnTo>
                    <a:pt x="16708" y="2655"/>
                  </a:lnTo>
                  <a:lnTo>
                    <a:pt x="16659" y="2582"/>
                  </a:lnTo>
                  <a:lnTo>
                    <a:pt x="16659" y="2582"/>
                  </a:lnTo>
                  <a:lnTo>
                    <a:pt x="16586" y="2533"/>
                  </a:lnTo>
                  <a:lnTo>
                    <a:pt x="16488" y="2533"/>
                  </a:lnTo>
                  <a:lnTo>
                    <a:pt x="16415" y="2533"/>
                  </a:lnTo>
                  <a:lnTo>
                    <a:pt x="16318" y="2582"/>
                  </a:lnTo>
                  <a:lnTo>
                    <a:pt x="13615" y="4944"/>
                  </a:lnTo>
                  <a:lnTo>
                    <a:pt x="13615" y="4944"/>
                  </a:lnTo>
                  <a:lnTo>
                    <a:pt x="13541" y="4993"/>
                  </a:lnTo>
                  <a:lnTo>
                    <a:pt x="13420" y="4993"/>
                  </a:lnTo>
                  <a:lnTo>
                    <a:pt x="13322" y="4969"/>
                  </a:lnTo>
                  <a:lnTo>
                    <a:pt x="13200" y="4871"/>
                  </a:lnTo>
                  <a:lnTo>
                    <a:pt x="13200" y="4871"/>
                  </a:lnTo>
                  <a:lnTo>
                    <a:pt x="13103" y="4749"/>
                  </a:lnTo>
                  <a:lnTo>
                    <a:pt x="13054" y="4628"/>
                  </a:lnTo>
                  <a:lnTo>
                    <a:pt x="13054" y="4530"/>
                  </a:lnTo>
                  <a:lnTo>
                    <a:pt x="13103" y="4433"/>
                  </a:lnTo>
                  <a:lnTo>
                    <a:pt x="13103" y="4433"/>
                  </a:lnTo>
                  <a:lnTo>
                    <a:pt x="15563" y="1486"/>
                  </a:lnTo>
                  <a:lnTo>
                    <a:pt x="15563" y="1486"/>
                  </a:lnTo>
                  <a:lnTo>
                    <a:pt x="15612" y="1388"/>
                  </a:lnTo>
                  <a:lnTo>
                    <a:pt x="15612" y="1315"/>
                  </a:lnTo>
                  <a:lnTo>
                    <a:pt x="15612" y="1218"/>
                  </a:lnTo>
                  <a:lnTo>
                    <a:pt x="15563" y="1145"/>
                  </a:lnTo>
                  <a:lnTo>
                    <a:pt x="15563" y="1145"/>
                  </a:lnTo>
                  <a:lnTo>
                    <a:pt x="15490" y="1096"/>
                  </a:lnTo>
                  <a:lnTo>
                    <a:pt x="15392" y="1096"/>
                  </a:lnTo>
                  <a:lnTo>
                    <a:pt x="15319" y="1096"/>
                  </a:lnTo>
                  <a:lnTo>
                    <a:pt x="15222" y="1145"/>
                  </a:lnTo>
                  <a:lnTo>
                    <a:pt x="15222" y="1145"/>
                  </a:lnTo>
                  <a:lnTo>
                    <a:pt x="12275" y="3605"/>
                  </a:lnTo>
                  <a:lnTo>
                    <a:pt x="12275" y="3605"/>
                  </a:lnTo>
                  <a:lnTo>
                    <a:pt x="12178" y="3653"/>
                  </a:lnTo>
                  <a:lnTo>
                    <a:pt x="12080" y="3653"/>
                  </a:lnTo>
                  <a:lnTo>
                    <a:pt x="11958" y="3605"/>
                  </a:lnTo>
                  <a:lnTo>
                    <a:pt x="11861" y="3507"/>
                  </a:lnTo>
                  <a:lnTo>
                    <a:pt x="11861" y="3507"/>
                  </a:lnTo>
                  <a:lnTo>
                    <a:pt x="11764" y="3386"/>
                  </a:lnTo>
                  <a:lnTo>
                    <a:pt x="11715" y="3288"/>
                  </a:lnTo>
                  <a:lnTo>
                    <a:pt x="11715" y="3166"/>
                  </a:lnTo>
                  <a:lnTo>
                    <a:pt x="11764" y="3093"/>
                  </a:lnTo>
                  <a:lnTo>
                    <a:pt x="14126" y="390"/>
                  </a:lnTo>
                  <a:lnTo>
                    <a:pt x="14126" y="390"/>
                  </a:lnTo>
                  <a:lnTo>
                    <a:pt x="14175" y="292"/>
                  </a:lnTo>
                  <a:lnTo>
                    <a:pt x="14175" y="219"/>
                  </a:lnTo>
                  <a:lnTo>
                    <a:pt x="14175" y="122"/>
                  </a:lnTo>
                  <a:lnTo>
                    <a:pt x="14126" y="49"/>
                  </a:lnTo>
                  <a:lnTo>
                    <a:pt x="14126" y="49"/>
                  </a:lnTo>
                  <a:lnTo>
                    <a:pt x="14053" y="0"/>
                  </a:lnTo>
                  <a:lnTo>
                    <a:pt x="13980" y="0"/>
                  </a:lnTo>
                  <a:lnTo>
                    <a:pt x="13882" y="0"/>
                  </a:lnTo>
                  <a:lnTo>
                    <a:pt x="13785" y="49"/>
                  </a:lnTo>
                  <a:lnTo>
                    <a:pt x="13785" y="49"/>
                  </a:lnTo>
                  <a:lnTo>
                    <a:pt x="13322" y="341"/>
                  </a:lnTo>
                  <a:lnTo>
                    <a:pt x="12226" y="1023"/>
                  </a:lnTo>
                  <a:lnTo>
                    <a:pt x="11569" y="1462"/>
                  </a:lnTo>
                  <a:lnTo>
                    <a:pt x="10911" y="1924"/>
                  </a:lnTo>
                  <a:lnTo>
                    <a:pt x="10351" y="2363"/>
                  </a:lnTo>
                  <a:lnTo>
                    <a:pt x="10083" y="2582"/>
                  </a:lnTo>
                  <a:lnTo>
                    <a:pt x="9888" y="2777"/>
                  </a:lnTo>
                  <a:lnTo>
                    <a:pt x="9888" y="2777"/>
                  </a:lnTo>
                  <a:lnTo>
                    <a:pt x="9766" y="2898"/>
                  </a:lnTo>
                  <a:lnTo>
                    <a:pt x="9669" y="3045"/>
                  </a:lnTo>
                  <a:lnTo>
                    <a:pt x="9572" y="3215"/>
                  </a:lnTo>
                  <a:lnTo>
                    <a:pt x="9499" y="3410"/>
                  </a:lnTo>
                  <a:lnTo>
                    <a:pt x="9377" y="3824"/>
                  </a:lnTo>
                  <a:lnTo>
                    <a:pt x="9304" y="4262"/>
                  </a:lnTo>
                  <a:lnTo>
                    <a:pt x="9255" y="4701"/>
                  </a:lnTo>
                  <a:lnTo>
                    <a:pt x="9279" y="5163"/>
                  </a:lnTo>
                  <a:lnTo>
                    <a:pt x="9328" y="5577"/>
                  </a:lnTo>
                  <a:lnTo>
                    <a:pt x="9352" y="5772"/>
                  </a:lnTo>
                  <a:lnTo>
                    <a:pt x="9425" y="5943"/>
                  </a:lnTo>
                  <a:lnTo>
                    <a:pt x="268" y="14418"/>
                  </a:lnTo>
                  <a:lnTo>
                    <a:pt x="268" y="14418"/>
                  </a:lnTo>
                  <a:lnTo>
                    <a:pt x="146" y="14564"/>
                  </a:lnTo>
                  <a:lnTo>
                    <a:pt x="73" y="14735"/>
                  </a:lnTo>
                  <a:lnTo>
                    <a:pt x="0" y="14905"/>
                  </a:lnTo>
                  <a:lnTo>
                    <a:pt x="0" y="15076"/>
                  </a:lnTo>
                  <a:lnTo>
                    <a:pt x="0" y="15271"/>
                  </a:lnTo>
                  <a:lnTo>
                    <a:pt x="73" y="15441"/>
                  </a:lnTo>
                  <a:lnTo>
                    <a:pt x="146" y="15612"/>
                  </a:lnTo>
                  <a:lnTo>
                    <a:pt x="268" y="15758"/>
                  </a:lnTo>
                  <a:lnTo>
                    <a:pt x="950" y="16440"/>
                  </a:lnTo>
                  <a:lnTo>
                    <a:pt x="950" y="16440"/>
                  </a:lnTo>
                  <a:lnTo>
                    <a:pt x="1096" y="16562"/>
                  </a:lnTo>
                  <a:lnTo>
                    <a:pt x="1267" y="16635"/>
                  </a:lnTo>
                  <a:lnTo>
                    <a:pt x="1437" y="16708"/>
                  </a:lnTo>
                  <a:lnTo>
                    <a:pt x="1632" y="16708"/>
                  </a:lnTo>
                  <a:lnTo>
                    <a:pt x="1802" y="16708"/>
                  </a:lnTo>
                  <a:lnTo>
                    <a:pt x="1973" y="16635"/>
                  </a:lnTo>
                  <a:lnTo>
                    <a:pt x="2143" y="16562"/>
                  </a:lnTo>
                  <a:lnTo>
                    <a:pt x="2289" y="16440"/>
                  </a:lnTo>
                  <a:lnTo>
                    <a:pt x="10765" y="7282"/>
                  </a:lnTo>
                  <a:lnTo>
                    <a:pt x="10765" y="7282"/>
                  </a:lnTo>
                  <a:lnTo>
                    <a:pt x="11130" y="7380"/>
                  </a:lnTo>
                  <a:lnTo>
                    <a:pt x="11544" y="7428"/>
                  </a:lnTo>
                  <a:lnTo>
                    <a:pt x="12007" y="7453"/>
                  </a:lnTo>
                  <a:lnTo>
                    <a:pt x="12445" y="7404"/>
                  </a:lnTo>
                  <a:lnTo>
                    <a:pt x="12884" y="7331"/>
                  </a:lnTo>
                  <a:lnTo>
                    <a:pt x="13298" y="7209"/>
                  </a:lnTo>
                  <a:lnTo>
                    <a:pt x="13493" y="7136"/>
                  </a:lnTo>
                  <a:lnTo>
                    <a:pt x="13663" y="7039"/>
                  </a:lnTo>
                  <a:lnTo>
                    <a:pt x="13809" y="6941"/>
                  </a:lnTo>
                  <a:lnTo>
                    <a:pt x="13931" y="6820"/>
                  </a:lnTo>
                  <a:lnTo>
                    <a:pt x="13931" y="682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8" name="Google Shape;618;p40"/>
          <p:cNvGrpSpPr/>
          <p:nvPr/>
        </p:nvGrpSpPr>
        <p:grpSpPr>
          <a:xfrm>
            <a:off x="5392257" y="4331908"/>
            <a:ext cx="419662" cy="349543"/>
            <a:chOff x="3236425" y="5001950"/>
            <a:chExt cx="499300" cy="415875"/>
          </a:xfrm>
        </p:grpSpPr>
        <p:sp>
          <p:nvSpPr>
            <p:cNvPr id="619" name="Google Shape;619;p40"/>
            <p:cNvSpPr/>
            <p:nvPr/>
          </p:nvSpPr>
          <p:spPr>
            <a:xfrm>
              <a:off x="3236425" y="5309425"/>
              <a:ext cx="499300" cy="108400"/>
            </a:xfrm>
            <a:custGeom>
              <a:rect b="b" l="l" r="r" t="t"/>
              <a:pathLst>
                <a:path extrusionOk="0" fill="none" h="4336" w="19972">
                  <a:moveTo>
                    <a:pt x="19533" y="0"/>
                  </a:moveTo>
                  <a:lnTo>
                    <a:pt x="439" y="0"/>
                  </a:lnTo>
                  <a:lnTo>
                    <a:pt x="439" y="0"/>
                  </a:lnTo>
                  <a:lnTo>
                    <a:pt x="365" y="0"/>
                  </a:lnTo>
                  <a:lnTo>
                    <a:pt x="268" y="25"/>
                  </a:lnTo>
                  <a:lnTo>
                    <a:pt x="195" y="73"/>
                  </a:lnTo>
                  <a:lnTo>
                    <a:pt x="122" y="122"/>
                  </a:lnTo>
                  <a:lnTo>
                    <a:pt x="73" y="195"/>
                  </a:lnTo>
                  <a:lnTo>
                    <a:pt x="49" y="268"/>
                  </a:lnTo>
                  <a:lnTo>
                    <a:pt x="25" y="341"/>
                  </a:lnTo>
                  <a:lnTo>
                    <a:pt x="0" y="439"/>
                  </a:lnTo>
                  <a:lnTo>
                    <a:pt x="0" y="439"/>
                  </a:lnTo>
                  <a:lnTo>
                    <a:pt x="25" y="512"/>
                  </a:lnTo>
                  <a:lnTo>
                    <a:pt x="49" y="585"/>
                  </a:lnTo>
                  <a:lnTo>
                    <a:pt x="73" y="658"/>
                  </a:lnTo>
                  <a:lnTo>
                    <a:pt x="122" y="731"/>
                  </a:lnTo>
                  <a:lnTo>
                    <a:pt x="195" y="780"/>
                  </a:lnTo>
                  <a:lnTo>
                    <a:pt x="268" y="828"/>
                  </a:lnTo>
                  <a:lnTo>
                    <a:pt x="365" y="853"/>
                  </a:lnTo>
                  <a:lnTo>
                    <a:pt x="439" y="853"/>
                  </a:lnTo>
                  <a:lnTo>
                    <a:pt x="439" y="853"/>
                  </a:lnTo>
                  <a:lnTo>
                    <a:pt x="487" y="877"/>
                  </a:lnTo>
                  <a:lnTo>
                    <a:pt x="560" y="902"/>
                  </a:lnTo>
                  <a:lnTo>
                    <a:pt x="706" y="1048"/>
                  </a:lnTo>
                  <a:lnTo>
                    <a:pt x="853" y="1242"/>
                  </a:lnTo>
                  <a:lnTo>
                    <a:pt x="1023" y="1486"/>
                  </a:lnTo>
                  <a:lnTo>
                    <a:pt x="1340" y="2022"/>
                  </a:lnTo>
                  <a:lnTo>
                    <a:pt x="1632" y="2509"/>
                  </a:lnTo>
                  <a:lnTo>
                    <a:pt x="1632" y="2509"/>
                  </a:lnTo>
                  <a:lnTo>
                    <a:pt x="1900" y="2996"/>
                  </a:lnTo>
                  <a:lnTo>
                    <a:pt x="2168" y="3459"/>
                  </a:lnTo>
                  <a:lnTo>
                    <a:pt x="2460" y="3873"/>
                  </a:lnTo>
                  <a:lnTo>
                    <a:pt x="2582" y="4043"/>
                  </a:lnTo>
                  <a:lnTo>
                    <a:pt x="2728" y="4214"/>
                  </a:lnTo>
                  <a:lnTo>
                    <a:pt x="2728" y="4214"/>
                  </a:lnTo>
                  <a:lnTo>
                    <a:pt x="2801" y="4263"/>
                  </a:lnTo>
                  <a:lnTo>
                    <a:pt x="2874" y="4287"/>
                  </a:lnTo>
                  <a:lnTo>
                    <a:pt x="2971" y="4311"/>
                  </a:lnTo>
                  <a:lnTo>
                    <a:pt x="3045" y="4336"/>
                  </a:lnTo>
                  <a:lnTo>
                    <a:pt x="16927" y="4336"/>
                  </a:lnTo>
                  <a:lnTo>
                    <a:pt x="16927" y="4336"/>
                  </a:lnTo>
                  <a:lnTo>
                    <a:pt x="17000" y="4311"/>
                  </a:lnTo>
                  <a:lnTo>
                    <a:pt x="17097" y="4287"/>
                  </a:lnTo>
                  <a:lnTo>
                    <a:pt x="17170" y="4263"/>
                  </a:lnTo>
                  <a:lnTo>
                    <a:pt x="17243" y="4214"/>
                  </a:lnTo>
                  <a:lnTo>
                    <a:pt x="17243" y="4214"/>
                  </a:lnTo>
                  <a:lnTo>
                    <a:pt x="17390" y="4043"/>
                  </a:lnTo>
                  <a:lnTo>
                    <a:pt x="17511" y="3873"/>
                  </a:lnTo>
                  <a:lnTo>
                    <a:pt x="17804" y="3459"/>
                  </a:lnTo>
                  <a:lnTo>
                    <a:pt x="18072" y="2996"/>
                  </a:lnTo>
                  <a:lnTo>
                    <a:pt x="18339" y="2509"/>
                  </a:lnTo>
                  <a:lnTo>
                    <a:pt x="18339" y="2509"/>
                  </a:lnTo>
                  <a:lnTo>
                    <a:pt x="18632" y="2022"/>
                  </a:lnTo>
                  <a:lnTo>
                    <a:pt x="18948" y="1486"/>
                  </a:lnTo>
                  <a:lnTo>
                    <a:pt x="19119" y="1242"/>
                  </a:lnTo>
                  <a:lnTo>
                    <a:pt x="19265" y="1048"/>
                  </a:lnTo>
                  <a:lnTo>
                    <a:pt x="19411" y="902"/>
                  </a:lnTo>
                  <a:lnTo>
                    <a:pt x="19484" y="877"/>
                  </a:lnTo>
                  <a:lnTo>
                    <a:pt x="19533" y="853"/>
                  </a:lnTo>
                  <a:lnTo>
                    <a:pt x="19533" y="853"/>
                  </a:lnTo>
                  <a:lnTo>
                    <a:pt x="19606" y="853"/>
                  </a:lnTo>
                  <a:lnTo>
                    <a:pt x="19703" y="828"/>
                  </a:lnTo>
                  <a:lnTo>
                    <a:pt x="19776" y="780"/>
                  </a:lnTo>
                  <a:lnTo>
                    <a:pt x="19849" y="731"/>
                  </a:lnTo>
                  <a:lnTo>
                    <a:pt x="19898" y="658"/>
                  </a:lnTo>
                  <a:lnTo>
                    <a:pt x="19922" y="585"/>
                  </a:lnTo>
                  <a:lnTo>
                    <a:pt x="19947" y="512"/>
                  </a:lnTo>
                  <a:lnTo>
                    <a:pt x="19971" y="439"/>
                  </a:lnTo>
                  <a:lnTo>
                    <a:pt x="19971" y="439"/>
                  </a:lnTo>
                  <a:lnTo>
                    <a:pt x="19947" y="341"/>
                  </a:lnTo>
                  <a:lnTo>
                    <a:pt x="19922" y="268"/>
                  </a:lnTo>
                  <a:lnTo>
                    <a:pt x="19898" y="195"/>
                  </a:lnTo>
                  <a:lnTo>
                    <a:pt x="19825" y="122"/>
                  </a:lnTo>
                  <a:lnTo>
                    <a:pt x="19776" y="73"/>
                  </a:lnTo>
                  <a:lnTo>
                    <a:pt x="19703" y="25"/>
                  </a:lnTo>
                  <a:lnTo>
                    <a:pt x="19606" y="0"/>
                  </a:lnTo>
                  <a:lnTo>
                    <a:pt x="19533" y="0"/>
                  </a:lnTo>
                  <a:lnTo>
                    <a:pt x="19533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40"/>
            <p:cNvSpPr/>
            <p:nvPr/>
          </p:nvSpPr>
          <p:spPr>
            <a:xfrm>
              <a:off x="3294875" y="5330725"/>
              <a:ext cx="382400" cy="25"/>
            </a:xfrm>
            <a:custGeom>
              <a:rect b="b" l="l" r="r" t="t"/>
              <a:pathLst>
                <a:path extrusionOk="0" fill="none" h="1" w="15296">
                  <a:moveTo>
                    <a:pt x="0" y="1"/>
                  </a:moveTo>
                  <a:lnTo>
                    <a:pt x="1529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40"/>
            <p:cNvSpPr/>
            <p:nvPr/>
          </p:nvSpPr>
          <p:spPr>
            <a:xfrm>
              <a:off x="3280250" y="5162675"/>
              <a:ext cx="411625" cy="140075"/>
            </a:xfrm>
            <a:custGeom>
              <a:rect b="b" l="l" r="r" t="t"/>
              <a:pathLst>
                <a:path extrusionOk="0" fill="none" h="5603" w="16465">
                  <a:moveTo>
                    <a:pt x="16465" y="5602"/>
                  </a:moveTo>
                  <a:lnTo>
                    <a:pt x="16465" y="5602"/>
                  </a:lnTo>
                  <a:lnTo>
                    <a:pt x="16392" y="5408"/>
                  </a:lnTo>
                  <a:lnTo>
                    <a:pt x="16294" y="5237"/>
                  </a:lnTo>
                  <a:lnTo>
                    <a:pt x="16075" y="4921"/>
                  </a:lnTo>
                  <a:lnTo>
                    <a:pt x="15807" y="4628"/>
                  </a:lnTo>
                  <a:lnTo>
                    <a:pt x="15490" y="4385"/>
                  </a:lnTo>
                  <a:lnTo>
                    <a:pt x="15320" y="4287"/>
                  </a:lnTo>
                  <a:lnTo>
                    <a:pt x="15149" y="4190"/>
                  </a:lnTo>
                  <a:lnTo>
                    <a:pt x="14979" y="4092"/>
                  </a:lnTo>
                  <a:lnTo>
                    <a:pt x="14784" y="4044"/>
                  </a:lnTo>
                  <a:lnTo>
                    <a:pt x="14589" y="3971"/>
                  </a:lnTo>
                  <a:lnTo>
                    <a:pt x="14394" y="3946"/>
                  </a:lnTo>
                  <a:lnTo>
                    <a:pt x="14175" y="3922"/>
                  </a:lnTo>
                  <a:lnTo>
                    <a:pt x="13980" y="3898"/>
                  </a:lnTo>
                  <a:lnTo>
                    <a:pt x="13980" y="3898"/>
                  </a:lnTo>
                  <a:lnTo>
                    <a:pt x="13737" y="3922"/>
                  </a:lnTo>
                  <a:lnTo>
                    <a:pt x="13518" y="3946"/>
                  </a:lnTo>
                  <a:lnTo>
                    <a:pt x="13518" y="3946"/>
                  </a:lnTo>
                  <a:lnTo>
                    <a:pt x="13420" y="3532"/>
                  </a:lnTo>
                  <a:lnTo>
                    <a:pt x="13299" y="3143"/>
                  </a:lnTo>
                  <a:lnTo>
                    <a:pt x="13128" y="2753"/>
                  </a:lnTo>
                  <a:lnTo>
                    <a:pt x="12933" y="2388"/>
                  </a:lnTo>
                  <a:lnTo>
                    <a:pt x="12714" y="2047"/>
                  </a:lnTo>
                  <a:lnTo>
                    <a:pt x="12470" y="1706"/>
                  </a:lnTo>
                  <a:lnTo>
                    <a:pt x="12178" y="1413"/>
                  </a:lnTo>
                  <a:lnTo>
                    <a:pt x="11886" y="1121"/>
                  </a:lnTo>
                  <a:lnTo>
                    <a:pt x="11545" y="878"/>
                  </a:lnTo>
                  <a:lnTo>
                    <a:pt x="11204" y="658"/>
                  </a:lnTo>
                  <a:lnTo>
                    <a:pt x="10839" y="464"/>
                  </a:lnTo>
                  <a:lnTo>
                    <a:pt x="10449" y="293"/>
                  </a:lnTo>
                  <a:lnTo>
                    <a:pt x="10059" y="171"/>
                  </a:lnTo>
                  <a:lnTo>
                    <a:pt x="9645" y="74"/>
                  </a:lnTo>
                  <a:lnTo>
                    <a:pt x="9207" y="25"/>
                  </a:lnTo>
                  <a:lnTo>
                    <a:pt x="8768" y="1"/>
                  </a:lnTo>
                  <a:lnTo>
                    <a:pt x="8768" y="1"/>
                  </a:lnTo>
                  <a:lnTo>
                    <a:pt x="8452" y="1"/>
                  </a:lnTo>
                  <a:lnTo>
                    <a:pt x="8135" y="50"/>
                  </a:lnTo>
                  <a:lnTo>
                    <a:pt x="7819" y="98"/>
                  </a:lnTo>
                  <a:lnTo>
                    <a:pt x="7502" y="171"/>
                  </a:lnTo>
                  <a:lnTo>
                    <a:pt x="7210" y="269"/>
                  </a:lnTo>
                  <a:lnTo>
                    <a:pt x="6918" y="366"/>
                  </a:lnTo>
                  <a:lnTo>
                    <a:pt x="6625" y="512"/>
                  </a:lnTo>
                  <a:lnTo>
                    <a:pt x="6357" y="658"/>
                  </a:lnTo>
                  <a:lnTo>
                    <a:pt x="6089" y="805"/>
                  </a:lnTo>
                  <a:lnTo>
                    <a:pt x="5846" y="999"/>
                  </a:lnTo>
                  <a:lnTo>
                    <a:pt x="5602" y="1170"/>
                  </a:lnTo>
                  <a:lnTo>
                    <a:pt x="5383" y="1389"/>
                  </a:lnTo>
                  <a:lnTo>
                    <a:pt x="5188" y="1608"/>
                  </a:lnTo>
                  <a:lnTo>
                    <a:pt x="4993" y="1852"/>
                  </a:lnTo>
                  <a:lnTo>
                    <a:pt x="4799" y="2095"/>
                  </a:lnTo>
                  <a:lnTo>
                    <a:pt x="4628" y="2363"/>
                  </a:lnTo>
                  <a:lnTo>
                    <a:pt x="4628" y="2363"/>
                  </a:lnTo>
                  <a:lnTo>
                    <a:pt x="4360" y="2266"/>
                  </a:lnTo>
                  <a:lnTo>
                    <a:pt x="4092" y="2217"/>
                  </a:lnTo>
                  <a:lnTo>
                    <a:pt x="3824" y="2193"/>
                  </a:lnTo>
                  <a:lnTo>
                    <a:pt x="3532" y="2168"/>
                  </a:lnTo>
                  <a:lnTo>
                    <a:pt x="3532" y="2168"/>
                  </a:lnTo>
                  <a:lnTo>
                    <a:pt x="3191" y="2193"/>
                  </a:lnTo>
                  <a:lnTo>
                    <a:pt x="2850" y="2242"/>
                  </a:lnTo>
                  <a:lnTo>
                    <a:pt x="2509" y="2339"/>
                  </a:lnTo>
                  <a:lnTo>
                    <a:pt x="2193" y="2436"/>
                  </a:lnTo>
                  <a:lnTo>
                    <a:pt x="1876" y="2582"/>
                  </a:lnTo>
                  <a:lnTo>
                    <a:pt x="1584" y="2753"/>
                  </a:lnTo>
                  <a:lnTo>
                    <a:pt x="1316" y="2948"/>
                  </a:lnTo>
                  <a:lnTo>
                    <a:pt x="1072" y="3167"/>
                  </a:lnTo>
                  <a:lnTo>
                    <a:pt x="853" y="3411"/>
                  </a:lnTo>
                  <a:lnTo>
                    <a:pt x="634" y="3678"/>
                  </a:lnTo>
                  <a:lnTo>
                    <a:pt x="463" y="3971"/>
                  </a:lnTo>
                  <a:lnTo>
                    <a:pt x="317" y="4263"/>
                  </a:lnTo>
                  <a:lnTo>
                    <a:pt x="196" y="4580"/>
                  </a:lnTo>
                  <a:lnTo>
                    <a:pt x="98" y="4896"/>
                  </a:lnTo>
                  <a:lnTo>
                    <a:pt x="25" y="5237"/>
                  </a:lnTo>
                  <a:lnTo>
                    <a:pt x="1" y="560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40"/>
            <p:cNvSpPr/>
            <p:nvPr/>
          </p:nvSpPr>
          <p:spPr>
            <a:xfrm>
              <a:off x="34714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12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73" y="1072"/>
                  </a:lnTo>
                  <a:lnTo>
                    <a:pt x="49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49" y="1851"/>
                  </a:lnTo>
                  <a:lnTo>
                    <a:pt x="73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12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12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73" y="4116"/>
                  </a:lnTo>
                  <a:lnTo>
                    <a:pt x="49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40"/>
            <p:cNvSpPr/>
            <p:nvPr/>
          </p:nvSpPr>
          <p:spPr>
            <a:xfrm>
              <a:off x="342760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98" y="1072"/>
                  </a:lnTo>
                  <a:lnTo>
                    <a:pt x="49" y="1194"/>
                  </a:lnTo>
                  <a:lnTo>
                    <a:pt x="25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25" y="1705"/>
                  </a:lnTo>
                  <a:lnTo>
                    <a:pt x="49" y="1851"/>
                  </a:lnTo>
                  <a:lnTo>
                    <a:pt x="98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98" y="4116"/>
                  </a:lnTo>
                  <a:lnTo>
                    <a:pt x="49" y="4262"/>
                  </a:lnTo>
                  <a:lnTo>
                    <a:pt x="25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40"/>
            <p:cNvSpPr/>
            <p:nvPr/>
          </p:nvSpPr>
          <p:spPr>
            <a:xfrm>
              <a:off x="3515275" y="5001950"/>
              <a:ext cx="16475" cy="114475"/>
            </a:xfrm>
            <a:custGeom>
              <a:rect b="b" l="l" r="r" t="t"/>
              <a:pathLst>
                <a:path extrusionOk="0" fill="none" h="4579" w="659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9" y="731"/>
                  </a:lnTo>
                  <a:lnTo>
                    <a:pt x="122" y="950"/>
                  </a:lnTo>
                  <a:lnTo>
                    <a:pt x="74" y="1072"/>
                  </a:lnTo>
                  <a:lnTo>
                    <a:pt x="25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25" y="1851"/>
                  </a:lnTo>
                  <a:lnTo>
                    <a:pt x="74" y="1997"/>
                  </a:lnTo>
                  <a:lnTo>
                    <a:pt x="122" y="2095"/>
                  </a:lnTo>
                  <a:lnTo>
                    <a:pt x="269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9" y="3800"/>
                  </a:lnTo>
                  <a:lnTo>
                    <a:pt x="122" y="3994"/>
                  </a:lnTo>
                  <a:lnTo>
                    <a:pt x="74" y="4116"/>
                  </a:lnTo>
                  <a:lnTo>
                    <a:pt x="25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5" name="Google Shape;625;p40"/>
          <p:cNvGrpSpPr/>
          <p:nvPr/>
        </p:nvGrpSpPr>
        <p:grpSpPr>
          <a:xfrm>
            <a:off x="6007377" y="4313985"/>
            <a:ext cx="319369" cy="380263"/>
            <a:chOff x="3968275" y="4980625"/>
            <a:chExt cx="379975" cy="452425"/>
          </a:xfrm>
        </p:grpSpPr>
        <p:sp>
          <p:nvSpPr>
            <p:cNvPr id="626" name="Google Shape;626;p40"/>
            <p:cNvSpPr/>
            <p:nvPr/>
          </p:nvSpPr>
          <p:spPr>
            <a:xfrm>
              <a:off x="4168000" y="4980625"/>
              <a:ext cx="85875" cy="102325"/>
            </a:xfrm>
            <a:custGeom>
              <a:rect b="b" l="l" r="r" t="t"/>
              <a:pathLst>
                <a:path extrusionOk="0" fill="none" h="4093" w="3435">
                  <a:moveTo>
                    <a:pt x="317" y="1486"/>
                  </a:moveTo>
                  <a:lnTo>
                    <a:pt x="317" y="1486"/>
                  </a:lnTo>
                  <a:lnTo>
                    <a:pt x="487" y="1292"/>
                  </a:lnTo>
                  <a:lnTo>
                    <a:pt x="682" y="1097"/>
                  </a:lnTo>
                  <a:lnTo>
                    <a:pt x="901" y="951"/>
                  </a:lnTo>
                  <a:lnTo>
                    <a:pt x="1145" y="780"/>
                  </a:lnTo>
                  <a:lnTo>
                    <a:pt x="1388" y="658"/>
                  </a:lnTo>
                  <a:lnTo>
                    <a:pt x="1632" y="537"/>
                  </a:lnTo>
                  <a:lnTo>
                    <a:pt x="2143" y="317"/>
                  </a:lnTo>
                  <a:lnTo>
                    <a:pt x="2631" y="171"/>
                  </a:lnTo>
                  <a:lnTo>
                    <a:pt x="3020" y="74"/>
                  </a:lnTo>
                  <a:lnTo>
                    <a:pt x="3386" y="1"/>
                  </a:lnTo>
                  <a:lnTo>
                    <a:pt x="3386" y="1"/>
                  </a:lnTo>
                  <a:lnTo>
                    <a:pt x="3410" y="366"/>
                  </a:lnTo>
                  <a:lnTo>
                    <a:pt x="3434" y="780"/>
                  </a:lnTo>
                  <a:lnTo>
                    <a:pt x="3434" y="1267"/>
                  </a:lnTo>
                  <a:lnTo>
                    <a:pt x="3410" y="1827"/>
                  </a:lnTo>
                  <a:lnTo>
                    <a:pt x="3386" y="2095"/>
                  </a:lnTo>
                  <a:lnTo>
                    <a:pt x="3312" y="2363"/>
                  </a:lnTo>
                  <a:lnTo>
                    <a:pt x="3264" y="2655"/>
                  </a:lnTo>
                  <a:lnTo>
                    <a:pt x="3166" y="2899"/>
                  </a:lnTo>
                  <a:lnTo>
                    <a:pt x="3045" y="3143"/>
                  </a:lnTo>
                  <a:lnTo>
                    <a:pt x="2923" y="3362"/>
                  </a:lnTo>
                  <a:lnTo>
                    <a:pt x="2923" y="3362"/>
                  </a:lnTo>
                  <a:lnTo>
                    <a:pt x="2752" y="3557"/>
                  </a:lnTo>
                  <a:lnTo>
                    <a:pt x="2582" y="3703"/>
                  </a:lnTo>
                  <a:lnTo>
                    <a:pt x="2387" y="3824"/>
                  </a:lnTo>
                  <a:lnTo>
                    <a:pt x="2192" y="3922"/>
                  </a:lnTo>
                  <a:lnTo>
                    <a:pt x="1997" y="3995"/>
                  </a:lnTo>
                  <a:lnTo>
                    <a:pt x="1778" y="4044"/>
                  </a:lnTo>
                  <a:lnTo>
                    <a:pt x="1583" y="4092"/>
                  </a:lnTo>
                  <a:lnTo>
                    <a:pt x="1388" y="4092"/>
                  </a:lnTo>
                  <a:lnTo>
                    <a:pt x="1047" y="4092"/>
                  </a:lnTo>
                  <a:lnTo>
                    <a:pt x="755" y="4044"/>
                  </a:lnTo>
                  <a:lnTo>
                    <a:pt x="487" y="3995"/>
                  </a:lnTo>
                  <a:lnTo>
                    <a:pt x="487" y="3995"/>
                  </a:lnTo>
                  <a:lnTo>
                    <a:pt x="341" y="3751"/>
                  </a:lnTo>
                  <a:lnTo>
                    <a:pt x="219" y="3483"/>
                  </a:lnTo>
                  <a:lnTo>
                    <a:pt x="98" y="3143"/>
                  </a:lnTo>
                  <a:lnTo>
                    <a:pt x="49" y="2972"/>
                  </a:lnTo>
                  <a:lnTo>
                    <a:pt x="25" y="2753"/>
                  </a:lnTo>
                  <a:lnTo>
                    <a:pt x="0" y="2558"/>
                  </a:lnTo>
                  <a:lnTo>
                    <a:pt x="0" y="2339"/>
                  </a:lnTo>
                  <a:lnTo>
                    <a:pt x="25" y="2120"/>
                  </a:lnTo>
                  <a:lnTo>
                    <a:pt x="98" y="1900"/>
                  </a:lnTo>
                  <a:lnTo>
                    <a:pt x="195" y="1706"/>
                  </a:lnTo>
                  <a:lnTo>
                    <a:pt x="317" y="1486"/>
                  </a:lnTo>
                  <a:lnTo>
                    <a:pt x="317" y="148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40"/>
            <p:cNvSpPr/>
            <p:nvPr/>
          </p:nvSpPr>
          <p:spPr>
            <a:xfrm>
              <a:off x="3968275" y="5043350"/>
              <a:ext cx="379975" cy="389700"/>
            </a:xfrm>
            <a:custGeom>
              <a:rect b="b" l="l" r="r" t="t"/>
              <a:pathLst>
                <a:path extrusionOk="0" fill="none" h="15588" w="15199">
                  <a:moveTo>
                    <a:pt x="7965" y="2679"/>
                  </a:moveTo>
                  <a:lnTo>
                    <a:pt x="7965" y="2679"/>
                  </a:lnTo>
                  <a:lnTo>
                    <a:pt x="7478" y="2655"/>
                  </a:lnTo>
                  <a:lnTo>
                    <a:pt x="6942" y="2606"/>
                  </a:lnTo>
                  <a:lnTo>
                    <a:pt x="5822" y="2509"/>
                  </a:lnTo>
                  <a:lnTo>
                    <a:pt x="5261" y="2484"/>
                  </a:lnTo>
                  <a:lnTo>
                    <a:pt x="4726" y="2509"/>
                  </a:lnTo>
                  <a:lnTo>
                    <a:pt x="4482" y="2533"/>
                  </a:lnTo>
                  <a:lnTo>
                    <a:pt x="4239" y="2582"/>
                  </a:lnTo>
                  <a:lnTo>
                    <a:pt x="4019" y="2655"/>
                  </a:lnTo>
                  <a:lnTo>
                    <a:pt x="3825" y="2728"/>
                  </a:lnTo>
                  <a:lnTo>
                    <a:pt x="3825" y="2728"/>
                  </a:lnTo>
                  <a:lnTo>
                    <a:pt x="3410" y="2947"/>
                  </a:lnTo>
                  <a:lnTo>
                    <a:pt x="2996" y="3166"/>
                  </a:lnTo>
                  <a:lnTo>
                    <a:pt x="2631" y="3434"/>
                  </a:lnTo>
                  <a:lnTo>
                    <a:pt x="2266" y="3702"/>
                  </a:lnTo>
                  <a:lnTo>
                    <a:pt x="1925" y="4019"/>
                  </a:lnTo>
                  <a:lnTo>
                    <a:pt x="1608" y="4335"/>
                  </a:lnTo>
                  <a:lnTo>
                    <a:pt x="1316" y="4676"/>
                  </a:lnTo>
                  <a:lnTo>
                    <a:pt x="1072" y="5042"/>
                  </a:lnTo>
                  <a:lnTo>
                    <a:pt x="829" y="5431"/>
                  </a:lnTo>
                  <a:lnTo>
                    <a:pt x="610" y="5845"/>
                  </a:lnTo>
                  <a:lnTo>
                    <a:pt x="439" y="6284"/>
                  </a:lnTo>
                  <a:lnTo>
                    <a:pt x="293" y="6722"/>
                  </a:lnTo>
                  <a:lnTo>
                    <a:pt x="171" y="7185"/>
                  </a:lnTo>
                  <a:lnTo>
                    <a:pt x="74" y="7672"/>
                  </a:lnTo>
                  <a:lnTo>
                    <a:pt x="25" y="8184"/>
                  </a:lnTo>
                  <a:lnTo>
                    <a:pt x="1" y="8695"/>
                  </a:lnTo>
                  <a:lnTo>
                    <a:pt x="1" y="8695"/>
                  </a:lnTo>
                  <a:lnTo>
                    <a:pt x="25" y="9231"/>
                  </a:lnTo>
                  <a:lnTo>
                    <a:pt x="74" y="9767"/>
                  </a:lnTo>
                  <a:lnTo>
                    <a:pt x="171" y="10278"/>
                  </a:lnTo>
                  <a:lnTo>
                    <a:pt x="293" y="10765"/>
                  </a:lnTo>
                  <a:lnTo>
                    <a:pt x="464" y="11277"/>
                  </a:lnTo>
                  <a:lnTo>
                    <a:pt x="658" y="11739"/>
                  </a:lnTo>
                  <a:lnTo>
                    <a:pt x="878" y="12202"/>
                  </a:lnTo>
                  <a:lnTo>
                    <a:pt x="1121" y="12641"/>
                  </a:lnTo>
                  <a:lnTo>
                    <a:pt x="1389" y="13055"/>
                  </a:lnTo>
                  <a:lnTo>
                    <a:pt x="1706" y="13469"/>
                  </a:lnTo>
                  <a:lnTo>
                    <a:pt x="2022" y="13834"/>
                  </a:lnTo>
                  <a:lnTo>
                    <a:pt x="2388" y="14199"/>
                  </a:lnTo>
                  <a:lnTo>
                    <a:pt x="2753" y="14540"/>
                  </a:lnTo>
                  <a:lnTo>
                    <a:pt x="3143" y="14832"/>
                  </a:lnTo>
                  <a:lnTo>
                    <a:pt x="3581" y="15125"/>
                  </a:lnTo>
                  <a:lnTo>
                    <a:pt x="4019" y="15368"/>
                  </a:lnTo>
                  <a:lnTo>
                    <a:pt x="4019" y="15368"/>
                  </a:lnTo>
                  <a:lnTo>
                    <a:pt x="4214" y="15466"/>
                  </a:lnTo>
                  <a:lnTo>
                    <a:pt x="4409" y="15539"/>
                  </a:lnTo>
                  <a:lnTo>
                    <a:pt x="4628" y="15587"/>
                  </a:lnTo>
                  <a:lnTo>
                    <a:pt x="4847" y="15587"/>
                  </a:lnTo>
                  <a:lnTo>
                    <a:pt x="5042" y="15587"/>
                  </a:lnTo>
                  <a:lnTo>
                    <a:pt x="5261" y="15587"/>
                  </a:lnTo>
                  <a:lnTo>
                    <a:pt x="5724" y="15514"/>
                  </a:lnTo>
                  <a:lnTo>
                    <a:pt x="6650" y="15320"/>
                  </a:lnTo>
                  <a:lnTo>
                    <a:pt x="7112" y="15246"/>
                  </a:lnTo>
                  <a:lnTo>
                    <a:pt x="7356" y="15222"/>
                  </a:lnTo>
                  <a:lnTo>
                    <a:pt x="7600" y="15222"/>
                  </a:lnTo>
                  <a:lnTo>
                    <a:pt x="7600" y="15222"/>
                  </a:lnTo>
                  <a:lnTo>
                    <a:pt x="7843" y="15222"/>
                  </a:lnTo>
                  <a:lnTo>
                    <a:pt x="8087" y="15246"/>
                  </a:lnTo>
                  <a:lnTo>
                    <a:pt x="8574" y="15320"/>
                  </a:lnTo>
                  <a:lnTo>
                    <a:pt x="9524" y="15514"/>
                  </a:lnTo>
                  <a:lnTo>
                    <a:pt x="9962" y="15563"/>
                  </a:lnTo>
                  <a:lnTo>
                    <a:pt x="10181" y="15587"/>
                  </a:lnTo>
                  <a:lnTo>
                    <a:pt x="10400" y="15587"/>
                  </a:lnTo>
                  <a:lnTo>
                    <a:pt x="10620" y="15563"/>
                  </a:lnTo>
                  <a:lnTo>
                    <a:pt x="10839" y="15514"/>
                  </a:lnTo>
                  <a:lnTo>
                    <a:pt x="11034" y="15441"/>
                  </a:lnTo>
                  <a:lnTo>
                    <a:pt x="11253" y="15344"/>
                  </a:lnTo>
                  <a:lnTo>
                    <a:pt x="11253" y="15344"/>
                  </a:lnTo>
                  <a:lnTo>
                    <a:pt x="11691" y="15100"/>
                  </a:lnTo>
                  <a:lnTo>
                    <a:pt x="12081" y="14808"/>
                  </a:lnTo>
                  <a:lnTo>
                    <a:pt x="12495" y="14491"/>
                  </a:lnTo>
                  <a:lnTo>
                    <a:pt x="12860" y="14175"/>
                  </a:lnTo>
                  <a:lnTo>
                    <a:pt x="13201" y="13810"/>
                  </a:lnTo>
                  <a:lnTo>
                    <a:pt x="13518" y="13420"/>
                  </a:lnTo>
                  <a:lnTo>
                    <a:pt x="13834" y="13030"/>
                  </a:lnTo>
                  <a:lnTo>
                    <a:pt x="14102" y="12616"/>
                  </a:lnTo>
                  <a:lnTo>
                    <a:pt x="14346" y="12178"/>
                  </a:lnTo>
                  <a:lnTo>
                    <a:pt x="14565" y="11715"/>
                  </a:lnTo>
                  <a:lnTo>
                    <a:pt x="14760" y="11252"/>
                  </a:lnTo>
                  <a:lnTo>
                    <a:pt x="14906" y="10765"/>
                  </a:lnTo>
                  <a:lnTo>
                    <a:pt x="15028" y="10254"/>
                  </a:lnTo>
                  <a:lnTo>
                    <a:pt x="15125" y="9742"/>
                  </a:lnTo>
                  <a:lnTo>
                    <a:pt x="15174" y="9231"/>
                  </a:lnTo>
                  <a:lnTo>
                    <a:pt x="15198" y="8695"/>
                  </a:lnTo>
                  <a:lnTo>
                    <a:pt x="15198" y="8695"/>
                  </a:lnTo>
                  <a:lnTo>
                    <a:pt x="15174" y="8159"/>
                  </a:lnTo>
                  <a:lnTo>
                    <a:pt x="15125" y="7648"/>
                  </a:lnTo>
                  <a:lnTo>
                    <a:pt x="15028" y="7161"/>
                  </a:lnTo>
                  <a:lnTo>
                    <a:pt x="14906" y="6674"/>
                  </a:lnTo>
                  <a:lnTo>
                    <a:pt x="14736" y="6235"/>
                  </a:lnTo>
                  <a:lnTo>
                    <a:pt x="14565" y="5797"/>
                  </a:lnTo>
                  <a:lnTo>
                    <a:pt x="14346" y="5383"/>
                  </a:lnTo>
                  <a:lnTo>
                    <a:pt x="14102" y="4993"/>
                  </a:lnTo>
                  <a:lnTo>
                    <a:pt x="13810" y="4603"/>
                  </a:lnTo>
                  <a:lnTo>
                    <a:pt x="13518" y="4262"/>
                  </a:lnTo>
                  <a:lnTo>
                    <a:pt x="13177" y="3946"/>
                  </a:lnTo>
                  <a:lnTo>
                    <a:pt x="12836" y="3629"/>
                  </a:lnTo>
                  <a:lnTo>
                    <a:pt x="12471" y="3361"/>
                  </a:lnTo>
                  <a:lnTo>
                    <a:pt x="12056" y="3093"/>
                  </a:lnTo>
                  <a:lnTo>
                    <a:pt x="11642" y="2850"/>
                  </a:lnTo>
                  <a:lnTo>
                    <a:pt x="11228" y="2655"/>
                  </a:lnTo>
                  <a:lnTo>
                    <a:pt x="11228" y="2655"/>
                  </a:lnTo>
                  <a:lnTo>
                    <a:pt x="11034" y="2582"/>
                  </a:lnTo>
                  <a:lnTo>
                    <a:pt x="10863" y="2533"/>
                  </a:lnTo>
                  <a:lnTo>
                    <a:pt x="10668" y="2509"/>
                  </a:lnTo>
                  <a:lnTo>
                    <a:pt x="10498" y="2484"/>
                  </a:lnTo>
                  <a:lnTo>
                    <a:pt x="10084" y="2484"/>
                  </a:lnTo>
                  <a:lnTo>
                    <a:pt x="9670" y="2509"/>
                  </a:lnTo>
                  <a:lnTo>
                    <a:pt x="8817" y="2606"/>
                  </a:lnTo>
                  <a:lnTo>
                    <a:pt x="8403" y="2655"/>
                  </a:lnTo>
                  <a:lnTo>
                    <a:pt x="7965" y="2679"/>
                  </a:lnTo>
                  <a:lnTo>
                    <a:pt x="7965" y="2679"/>
                  </a:lnTo>
                  <a:lnTo>
                    <a:pt x="6357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40"/>
            <p:cNvSpPr/>
            <p:nvPr/>
          </p:nvSpPr>
          <p:spPr>
            <a:xfrm>
              <a:off x="4031000" y="5150500"/>
              <a:ext cx="54200" cy="61525"/>
            </a:xfrm>
            <a:custGeom>
              <a:rect b="b" l="l" r="r" t="t"/>
              <a:pathLst>
                <a:path extrusionOk="0" fill="none" h="2461" w="2168">
                  <a:moveTo>
                    <a:pt x="2168" y="1"/>
                  </a:moveTo>
                  <a:lnTo>
                    <a:pt x="2168" y="1"/>
                  </a:lnTo>
                  <a:lnTo>
                    <a:pt x="1900" y="49"/>
                  </a:lnTo>
                  <a:lnTo>
                    <a:pt x="1656" y="123"/>
                  </a:lnTo>
                  <a:lnTo>
                    <a:pt x="1437" y="220"/>
                  </a:lnTo>
                  <a:lnTo>
                    <a:pt x="1218" y="342"/>
                  </a:lnTo>
                  <a:lnTo>
                    <a:pt x="1048" y="488"/>
                  </a:lnTo>
                  <a:lnTo>
                    <a:pt x="877" y="634"/>
                  </a:lnTo>
                  <a:lnTo>
                    <a:pt x="731" y="780"/>
                  </a:lnTo>
                  <a:lnTo>
                    <a:pt x="585" y="951"/>
                  </a:lnTo>
                  <a:lnTo>
                    <a:pt x="487" y="1121"/>
                  </a:lnTo>
                  <a:lnTo>
                    <a:pt x="366" y="1316"/>
                  </a:lnTo>
                  <a:lnTo>
                    <a:pt x="220" y="1681"/>
                  </a:lnTo>
                  <a:lnTo>
                    <a:pt x="98" y="2071"/>
                  </a:lnTo>
                  <a:lnTo>
                    <a:pt x="0" y="246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9" name="Google Shape;629;p40"/>
          <p:cNvGrpSpPr/>
          <p:nvPr/>
        </p:nvGrpSpPr>
        <p:grpSpPr>
          <a:xfrm>
            <a:off x="7662910" y="4398938"/>
            <a:ext cx="404323" cy="220085"/>
            <a:chOff x="5937975" y="5081700"/>
            <a:chExt cx="481050" cy="261850"/>
          </a:xfrm>
        </p:grpSpPr>
        <p:sp>
          <p:nvSpPr>
            <p:cNvPr id="630" name="Google Shape;630;p40"/>
            <p:cNvSpPr/>
            <p:nvPr/>
          </p:nvSpPr>
          <p:spPr>
            <a:xfrm>
              <a:off x="6104200" y="5081700"/>
              <a:ext cx="314825" cy="215575"/>
            </a:xfrm>
            <a:custGeom>
              <a:rect b="b" l="l" r="r" t="t"/>
              <a:pathLst>
                <a:path extrusionOk="0" fill="none" h="8623" w="12593">
                  <a:moveTo>
                    <a:pt x="5481" y="8622"/>
                  </a:moveTo>
                  <a:lnTo>
                    <a:pt x="5481" y="8622"/>
                  </a:lnTo>
                  <a:lnTo>
                    <a:pt x="6017" y="8574"/>
                  </a:lnTo>
                  <a:lnTo>
                    <a:pt x="6382" y="8525"/>
                  </a:lnTo>
                  <a:lnTo>
                    <a:pt x="6796" y="8452"/>
                  </a:lnTo>
                  <a:lnTo>
                    <a:pt x="7234" y="8354"/>
                  </a:lnTo>
                  <a:lnTo>
                    <a:pt x="7697" y="8257"/>
                  </a:lnTo>
                  <a:lnTo>
                    <a:pt x="8184" y="8086"/>
                  </a:lnTo>
                  <a:lnTo>
                    <a:pt x="8671" y="7892"/>
                  </a:lnTo>
                  <a:lnTo>
                    <a:pt x="9134" y="7648"/>
                  </a:lnTo>
                  <a:lnTo>
                    <a:pt x="9353" y="7526"/>
                  </a:lnTo>
                  <a:lnTo>
                    <a:pt x="9597" y="7356"/>
                  </a:lnTo>
                  <a:lnTo>
                    <a:pt x="9792" y="7185"/>
                  </a:lnTo>
                  <a:lnTo>
                    <a:pt x="9986" y="7015"/>
                  </a:lnTo>
                  <a:lnTo>
                    <a:pt x="10181" y="6820"/>
                  </a:lnTo>
                  <a:lnTo>
                    <a:pt x="10376" y="6601"/>
                  </a:lnTo>
                  <a:lnTo>
                    <a:pt x="10522" y="6357"/>
                  </a:lnTo>
                  <a:lnTo>
                    <a:pt x="10668" y="6114"/>
                  </a:lnTo>
                  <a:lnTo>
                    <a:pt x="10814" y="5846"/>
                  </a:lnTo>
                  <a:lnTo>
                    <a:pt x="10912" y="5554"/>
                  </a:lnTo>
                  <a:lnTo>
                    <a:pt x="11009" y="5261"/>
                  </a:lnTo>
                  <a:lnTo>
                    <a:pt x="11082" y="4945"/>
                  </a:lnTo>
                  <a:lnTo>
                    <a:pt x="11131" y="4579"/>
                  </a:lnTo>
                  <a:lnTo>
                    <a:pt x="11155" y="4214"/>
                  </a:lnTo>
                  <a:lnTo>
                    <a:pt x="11155" y="4214"/>
                  </a:lnTo>
                  <a:lnTo>
                    <a:pt x="11155" y="3873"/>
                  </a:lnTo>
                  <a:lnTo>
                    <a:pt x="11131" y="3435"/>
                  </a:lnTo>
                  <a:lnTo>
                    <a:pt x="11131" y="2972"/>
                  </a:lnTo>
                  <a:lnTo>
                    <a:pt x="11131" y="2753"/>
                  </a:lnTo>
                  <a:lnTo>
                    <a:pt x="11180" y="2582"/>
                  </a:lnTo>
                  <a:lnTo>
                    <a:pt x="12032" y="2607"/>
                  </a:lnTo>
                  <a:lnTo>
                    <a:pt x="11594" y="2120"/>
                  </a:lnTo>
                  <a:lnTo>
                    <a:pt x="11594" y="2120"/>
                  </a:lnTo>
                  <a:lnTo>
                    <a:pt x="11764" y="2046"/>
                  </a:lnTo>
                  <a:lnTo>
                    <a:pt x="11935" y="1973"/>
                  </a:lnTo>
                  <a:lnTo>
                    <a:pt x="12300" y="1827"/>
                  </a:lnTo>
                  <a:lnTo>
                    <a:pt x="12568" y="1730"/>
                  </a:lnTo>
                  <a:lnTo>
                    <a:pt x="12592" y="1681"/>
                  </a:lnTo>
                  <a:lnTo>
                    <a:pt x="12592" y="1657"/>
                  </a:lnTo>
                  <a:lnTo>
                    <a:pt x="12568" y="1632"/>
                  </a:lnTo>
                  <a:lnTo>
                    <a:pt x="12568" y="1632"/>
                  </a:lnTo>
                  <a:lnTo>
                    <a:pt x="12203" y="1511"/>
                  </a:lnTo>
                  <a:lnTo>
                    <a:pt x="11789" y="1389"/>
                  </a:lnTo>
                  <a:lnTo>
                    <a:pt x="11302" y="1267"/>
                  </a:lnTo>
                  <a:lnTo>
                    <a:pt x="11302" y="1267"/>
                  </a:lnTo>
                  <a:lnTo>
                    <a:pt x="11082" y="1024"/>
                  </a:lnTo>
                  <a:lnTo>
                    <a:pt x="10863" y="780"/>
                  </a:lnTo>
                  <a:lnTo>
                    <a:pt x="10547" y="512"/>
                  </a:lnTo>
                  <a:lnTo>
                    <a:pt x="10352" y="390"/>
                  </a:lnTo>
                  <a:lnTo>
                    <a:pt x="10157" y="269"/>
                  </a:lnTo>
                  <a:lnTo>
                    <a:pt x="9938" y="171"/>
                  </a:lnTo>
                  <a:lnTo>
                    <a:pt x="9719" y="98"/>
                  </a:lnTo>
                  <a:lnTo>
                    <a:pt x="9475" y="25"/>
                  </a:lnTo>
                  <a:lnTo>
                    <a:pt x="9231" y="1"/>
                  </a:lnTo>
                  <a:lnTo>
                    <a:pt x="8964" y="25"/>
                  </a:lnTo>
                  <a:lnTo>
                    <a:pt x="8696" y="74"/>
                  </a:lnTo>
                  <a:lnTo>
                    <a:pt x="8696" y="74"/>
                  </a:lnTo>
                  <a:lnTo>
                    <a:pt x="8501" y="122"/>
                  </a:lnTo>
                  <a:lnTo>
                    <a:pt x="8306" y="171"/>
                  </a:lnTo>
                  <a:lnTo>
                    <a:pt x="8111" y="269"/>
                  </a:lnTo>
                  <a:lnTo>
                    <a:pt x="7916" y="366"/>
                  </a:lnTo>
                  <a:lnTo>
                    <a:pt x="7746" y="488"/>
                  </a:lnTo>
                  <a:lnTo>
                    <a:pt x="7575" y="610"/>
                  </a:lnTo>
                  <a:lnTo>
                    <a:pt x="7405" y="756"/>
                  </a:lnTo>
                  <a:lnTo>
                    <a:pt x="7283" y="926"/>
                  </a:lnTo>
                  <a:lnTo>
                    <a:pt x="7137" y="1097"/>
                  </a:lnTo>
                  <a:lnTo>
                    <a:pt x="7039" y="1267"/>
                  </a:lnTo>
                  <a:lnTo>
                    <a:pt x="6942" y="1462"/>
                  </a:lnTo>
                  <a:lnTo>
                    <a:pt x="6845" y="1657"/>
                  </a:lnTo>
                  <a:lnTo>
                    <a:pt x="6796" y="1876"/>
                  </a:lnTo>
                  <a:lnTo>
                    <a:pt x="6747" y="2095"/>
                  </a:lnTo>
                  <a:lnTo>
                    <a:pt x="6723" y="2339"/>
                  </a:lnTo>
                  <a:lnTo>
                    <a:pt x="6723" y="2558"/>
                  </a:lnTo>
                  <a:lnTo>
                    <a:pt x="1" y="4360"/>
                  </a:lnTo>
                  <a:lnTo>
                    <a:pt x="1" y="4360"/>
                  </a:lnTo>
                  <a:lnTo>
                    <a:pt x="318" y="4579"/>
                  </a:lnTo>
                  <a:lnTo>
                    <a:pt x="634" y="4799"/>
                  </a:lnTo>
                  <a:lnTo>
                    <a:pt x="951" y="5018"/>
                  </a:lnTo>
                  <a:lnTo>
                    <a:pt x="1267" y="5188"/>
                  </a:lnTo>
                  <a:lnTo>
                    <a:pt x="1608" y="5359"/>
                  </a:lnTo>
                  <a:lnTo>
                    <a:pt x="1925" y="5481"/>
                  </a:lnTo>
                  <a:lnTo>
                    <a:pt x="2266" y="5602"/>
                  </a:lnTo>
                  <a:lnTo>
                    <a:pt x="2583" y="5724"/>
                  </a:lnTo>
                  <a:lnTo>
                    <a:pt x="2923" y="5797"/>
                  </a:lnTo>
                  <a:lnTo>
                    <a:pt x="3264" y="5846"/>
                  </a:lnTo>
                  <a:lnTo>
                    <a:pt x="3581" y="5895"/>
                  </a:lnTo>
                  <a:lnTo>
                    <a:pt x="3922" y="5919"/>
                  </a:lnTo>
                  <a:lnTo>
                    <a:pt x="4263" y="5919"/>
                  </a:lnTo>
                  <a:lnTo>
                    <a:pt x="4604" y="5895"/>
                  </a:lnTo>
                  <a:lnTo>
                    <a:pt x="4945" y="5846"/>
                  </a:lnTo>
                  <a:lnTo>
                    <a:pt x="5286" y="5797"/>
                  </a:lnTo>
                  <a:lnTo>
                    <a:pt x="5286" y="5797"/>
                  </a:lnTo>
                  <a:lnTo>
                    <a:pt x="5603" y="5700"/>
                  </a:lnTo>
                  <a:lnTo>
                    <a:pt x="5919" y="5627"/>
                  </a:lnTo>
                  <a:lnTo>
                    <a:pt x="6455" y="5407"/>
                  </a:lnTo>
                  <a:lnTo>
                    <a:pt x="6942" y="5188"/>
                  </a:lnTo>
                  <a:lnTo>
                    <a:pt x="7356" y="4969"/>
                  </a:lnTo>
                  <a:lnTo>
                    <a:pt x="7697" y="4750"/>
                  </a:lnTo>
                  <a:lnTo>
                    <a:pt x="7941" y="4579"/>
                  </a:lnTo>
                  <a:lnTo>
                    <a:pt x="8160" y="4409"/>
                  </a:lnTo>
                  <a:lnTo>
                    <a:pt x="8160" y="4409"/>
                  </a:lnTo>
                  <a:lnTo>
                    <a:pt x="8233" y="4360"/>
                  </a:lnTo>
                  <a:lnTo>
                    <a:pt x="8330" y="4336"/>
                  </a:lnTo>
                  <a:lnTo>
                    <a:pt x="8428" y="4360"/>
                  </a:lnTo>
                  <a:lnTo>
                    <a:pt x="8501" y="440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40"/>
            <p:cNvSpPr/>
            <p:nvPr/>
          </p:nvSpPr>
          <p:spPr>
            <a:xfrm>
              <a:off x="5937975" y="5210175"/>
              <a:ext cx="333700" cy="133375"/>
            </a:xfrm>
            <a:custGeom>
              <a:rect b="b" l="l" r="r" t="t"/>
              <a:pathLst>
                <a:path extrusionOk="0" fill="none" h="5335" w="13348">
                  <a:moveTo>
                    <a:pt x="7819" y="1"/>
                  </a:moveTo>
                  <a:lnTo>
                    <a:pt x="318" y="2533"/>
                  </a:lnTo>
                  <a:lnTo>
                    <a:pt x="318" y="2533"/>
                  </a:lnTo>
                  <a:lnTo>
                    <a:pt x="245" y="2582"/>
                  </a:lnTo>
                  <a:lnTo>
                    <a:pt x="147" y="2631"/>
                  </a:lnTo>
                  <a:lnTo>
                    <a:pt x="98" y="2704"/>
                  </a:lnTo>
                  <a:lnTo>
                    <a:pt x="50" y="2777"/>
                  </a:lnTo>
                  <a:lnTo>
                    <a:pt x="1" y="2874"/>
                  </a:lnTo>
                  <a:lnTo>
                    <a:pt x="1" y="2972"/>
                  </a:lnTo>
                  <a:lnTo>
                    <a:pt x="1" y="3045"/>
                  </a:lnTo>
                  <a:lnTo>
                    <a:pt x="25" y="3142"/>
                  </a:lnTo>
                  <a:lnTo>
                    <a:pt x="25" y="3142"/>
                  </a:lnTo>
                  <a:lnTo>
                    <a:pt x="98" y="3288"/>
                  </a:lnTo>
                  <a:lnTo>
                    <a:pt x="196" y="3386"/>
                  </a:lnTo>
                  <a:lnTo>
                    <a:pt x="318" y="3459"/>
                  </a:lnTo>
                  <a:lnTo>
                    <a:pt x="488" y="3483"/>
                  </a:lnTo>
                  <a:lnTo>
                    <a:pt x="488" y="3483"/>
                  </a:lnTo>
                  <a:lnTo>
                    <a:pt x="610" y="3459"/>
                  </a:lnTo>
                  <a:lnTo>
                    <a:pt x="269" y="3629"/>
                  </a:lnTo>
                  <a:lnTo>
                    <a:pt x="269" y="3629"/>
                  </a:lnTo>
                  <a:lnTo>
                    <a:pt x="171" y="3678"/>
                  </a:lnTo>
                  <a:lnTo>
                    <a:pt x="123" y="3751"/>
                  </a:lnTo>
                  <a:lnTo>
                    <a:pt x="50" y="3824"/>
                  </a:lnTo>
                  <a:lnTo>
                    <a:pt x="25" y="3922"/>
                  </a:lnTo>
                  <a:lnTo>
                    <a:pt x="1" y="3995"/>
                  </a:lnTo>
                  <a:lnTo>
                    <a:pt x="1" y="4092"/>
                  </a:lnTo>
                  <a:lnTo>
                    <a:pt x="1" y="4190"/>
                  </a:lnTo>
                  <a:lnTo>
                    <a:pt x="50" y="4287"/>
                  </a:lnTo>
                  <a:lnTo>
                    <a:pt x="50" y="4287"/>
                  </a:lnTo>
                  <a:lnTo>
                    <a:pt x="123" y="4409"/>
                  </a:lnTo>
                  <a:lnTo>
                    <a:pt x="220" y="4482"/>
                  </a:lnTo>
                  <a:lnTo>
                    <a:pt x="342" y="4531"/>
                  </a:lnTo>
                  <a:lnTo>
                    <a:pt x="488" y="4555"/>
                  </a:lnTo>
                  <a:lnTo>
                    <a:pt x="488" y="4555"/>
                  </a:lnTo>
                  <a:lnTo>
                    <a:pt x="586" y="4555"/>
                  </a:lnTo>
                  <a:lnTo>
                    <a:pt x="683" y="4506"/>
                  </a:lnTo>
                  <a:lnTo>
                    <a:pt x="853" y="4433"/>
                  </a:lnTo>
                  <a:lnTo>
                    <a:pt x="853" y="4433"/>
                  </a:lnTo>
                  <a:lnTo>
                    <a:pt x="780" y="4555"/>
                  </a:lnTo>
                  <a:lnTo>
                    <a:pt x="756" y="4701"/>
                  </a:lnTo>
                  <a:lnTo>
                    <a:pt x="780" y="4847"/>
                  </a:lnTo>
                  <a:lnTo>
                    <a:pt x="829" y="4993"/>
                  </a:lnTo>
                  <a:lnTo>
                    <a:pt x="829" y="4993"/>
                  </a:lnTo>
                  <a:lnTo>
                    <a:pt x="926" y="5091"/>
                  </a:lnTo>
                  <a:lnTo>
                    <a:pt x="1024" y="5139"/>
                  </a:lnTo>
                  <a:lnTo>
                    <a:pt x="1121" y="5188"/>
                  </a:lnTo>
                  <a:lnTo>
                    <a:pt x="1243" y="5212"/>
                  </a:lnTo>
                  <a:lnTo>
                    <a:pt x="1243" y="5212"/>
                  </a:lnTo>
                  <a:lnTo>
                    <a:pt x="1389" y="5188"/>
                  </a:lnTo>
                  <a:lnTo>
                    <a:pt x="1511" y="5115"/>
                  </a:lnTo>
                  <a:lnTo>
                    <a:pt x="6065" y="2144"/>
                  </a:lnTo>
                  <a:lnTo>
                    <a:pt x="6065" y="2144"/>
                  </a:lnTo>
                  <a:lnTo>
                    <a:pt x="6528" y="2363"/>
                  </a:lnTo>
                  <a:lnTo>
                    <a:pt x="7088" y="2582"/>
                  </a:lnTo>
                  <a:lnTo>
                    <a:pt x="7770" y="2826"/>
                  </a:lnTo>
                  <a:lnTo>
                    <a:pt x="8501" y="3045"/>
                  </a:lnTo>
                  <a:lnTo>
                    <a:pt x="9280" y="3240"/>
                  </a:lnTo>
                  <a:lnTo>
                    <a:pt x="10060" y="3386"/>
                  </a:lnTo>
                  <a:lnTo>
                    <a:pt x="10425" y="3435"/>
                  </a:lnTo>
                  <a:lnTo>
                    <a:pt x="10790" y="3483"/>
                  </a:lnTo>
                  <a:lnTo>
                    <a:pt x="11156" y="3483"/>
                  </a:lnTo>
                  <a:lnTo>
                    <a:pt x="11497" y="3483"/>
                  </a:lnTo>
                  <a:lnTo>
                    <a:pt x="12178" y="5188"/>
                  </a:lnTo>
                  <a:lnTo>
                    <a:pt x="12178" y="5188"/>
                  </a:lnTo>
                  <a:lnTo>
                    <a:pt x="12227" y="5237"/>
                  </a:lnTo>
                  <a:lnTo>
                    <a:pt x="12276" y="5286"/>
                  </a:lnTo>
                  <a:lnTo>
                    <a:pt x="12349" y="5310"/>
                  </a:lnTo>
                  <a:lnTo>
                    <a:pt x="12422" y="5334"/>
                  </a:lnTo>
                  <a:lnTo>
                    <a:pt x="13347" y="533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40"/>
            <p:cNvSpPr/>
            <p:nvPr/>
          </p:nvSpPr>
          <p:spPr>
            <a:xfrm>
              <a:off x="6352025" y="5109100"/>
              <a:ext cx="19500" cy="18900"/>
            </a:xfrm>
            <a:custGeom>
              <a:rect b="b" l="l" r="r" t="t"/>
              <a:pathLst>
                <a:path extrusionOk="0" h="756" w="780">
                  <a:moveTo>
                    <a:pt x="317" y="1"/>
                  </a:moveTo>
                  <a:lnTo>
                    <a:pt x="244" y="25"/>
                  </a:lnTo>
                  <a:lnTo>
                    <a:pt x="122" y="98"/>
                  </a:lnTo>
                  <a:lnTo>
                    <a:pt x="49" y="220"/>
                  </a:lnTo>
                  <a:lnTo>
                    <a:pt x="25" y="293"/>
                  </a:lnTo>
                  <a:lnTo>
                    <a:pt x="0" y="390"/>
                  </a:lnTo>
                  <a:lnTo>
                    <a:pt x="25" y="463"/>
                  </a:lnTo>
                  <a:lnTo>
                    <a:pt x="49" y="536"/>
                  </a:lnTo>
                  <a:lnTo>
                    <a:pt x="122" y="658"/>
                  </a:lnTo>
                  <a:lnTo>
                    <a:pt x="244" y="731"/>
                  </a:lnTo>
                  <a:lnTo>
                    <a:pt x="317" y="756"/>
                  </a:lnTo>
                  <a:lnTo>
                    <a:pt x="463" y="756"/>
                  </a:lnTo>
                  <a:lnTo>
                    <a:pt x="536" y="731"/>
                  </a:lnTo>
                  <a:lnTo>
                    <a:pt x="658" y="658"/>
                  </a:lnTo>
                  <a:lnTo>
                    <a:pt x="755" y="536"/>
                  </a:lnTo>
                  <a:lnTo>
                    <a:pt x="780" y="463"/>
                  </a:lnTo>
                  <a:lnTo>
                    <a:pt x="780" y="390"/>
                  </a:lnTo>
                  <a:lnTo>
                    <a:pt x="780" y="293"/>
                  </a:lnTo>
                  <a:lnTo>
                    <a:pt x="755" y="220"/>
                  </a:lnTo>
                  <a:lnTo>
                    <a:pt x="658" y="98"/>
                  </a:lnTo>
                  <a:lnTo>
                    <a:pt x="536" y="25"/>
                  </a:lnTo>
                  <a:lnTo>
                    <a:pt x="463" y="1"/>
                  </a:lnTo>
                  <a:close/>
                </a:path>
              </a:pathLst>
            </a:custGeom>
            <a:noFill/>
            <a:ln cap="flat" cmpd="sng" w="952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3" name="Google Shape;633;p40"/>
          <p:cNvGrpSpPr/>
          <p:nvPr/>
        </p:nvGrpSpPr>
        <p:grpSpPr>
          <a:xfrm>
            <a:off x="8281118" y="4356472"/>
            <a:ext cx="290183" cy="333678"/>
            <a:chOff x="6673500" y="5031175"/>
            <a:chExt cx="345250" cy="397000"/>
          </a:xfrm>
        </p:grpSpPr>
        <p:sp>
          <p:nvSpPr>
            <p:cNvPr id="634" name="Google Shape;634;p40"/>
            <p:cNvSpPr/>
            <p:nvPr/>
          </p:nvSpPr>
          <p:spPr>
            <a:xfrm>
              <a:off x="6731950" y="5031175"/>
              <a:ext cx="105375" cy="147375"/>
            </a:xfrm>
            <a:custGeom>
              <a:rect b="b" l="l" r="r" t="t"/>
              <a:pathLst>
                <a:path extrusionOk="0" fill="none" h="5895" w="4215">
                  <a:moveTo>
                    <a:pt x="2436" y="5894"/>
                  </a:moveTo>
                  <a:lnTo>
                    <a:pt x="2436" y="5894"/>
                  </a:lnTo>
                  <a:lnTo>
                    <a:pt x="2656" y="5845"/>
                  </a:lnTo>
                  <a:lnTo>
                    <a:pt x="2850" y="5772"/>
                  </a:lnTo>
                  <a:lnTo>
                    <a:pt x="3045" y="5699"/>
                  </a:lnTo>
                  <a:lnTo>
                    <a:pt x="3216" y="5577"/>
                  </a:lnTo>
                  <a:lnTo>
                    <a:pt x="3386" y="5456"/>
                  </a:lnTo>
                  <a:lnTo>
                    <a:pt x="3532" y="5285"/>
                  </a:lnTo>
                  <a:lnTo>
                    <a:pt x="3678" y="5115"/>
                  </a:lnTo>
                  <a:lnTo>
                    <a:pt x="3800" y="4920"/>
                  </a:lnTo>
                  <a:lnTo>
                    <a:pt x="3922" y="4725"/>
                  </a:lnTo>
                  <a:lnTo>
                    <a:pt x="4019" y="4506"/>
                  </a:lnTo>
                  <a:lnTo>
                    <a:pt x="4092" y="4262"/>
                  </a:lnTo>
                  <a:lnTo>
                    <a:pt x="4141" y="4019"/>
                  </a:lnTo>
                  <a:lnTo>
                    <a:pt x="4190" y="3775"/>
                  </a:lnTo>
                  <a:lnTo>
                    <a:pt x="4214" y="3507"/>
                  </a:lnTo>
                  <a:lnTo>
                    <a:pt x="4190" y="3239"/>
                  </a:lnTo>
                  <a:lnTo>
                    <a:pt x="4166" y="2971"/>
                  </a:lnTo>
                  <a:lnTo>
                    <a:pt x="4166" y="2971"/>
                  </a:lnTo>
                  <a:lnTo>
                    <a:pt x="4044" y="1876"/>
                  </a:lnTo>
                  <a:lnTo>
                    <a:pt x="3946" y="1364"/>
                  </a:lnTo>
                  <a:lnTo>
                    <a:pt x="3825" y="901"/>
                  </a:lnTo>
                  <a:lnTo>
                    <a:pt x="3727" y="682"/>
                  </a:lnTo>
                  <a:lnTo>
                    <a:pt x="3654" y="512"/>
                  </a:lnTo>
                  <a:lnTo>
                    <a:pt x="3532" y="341"/>
                  </a:lnTo>
                  <a:lnTo>
                    <a:pt x="3411" y="219"/>
                  </a:lnTo>
                  <a:lnTo>
                    <a:pt x="3264" y="122"/>
                  </a:lnTo>
                  <a:lnTo>
                    <a:pt x="3118" y="49"/>
                  </a:lnTo>
                  <a:lnTo>
                    <a:pt x="2923" y="0"/>
                  </a:lnTo>
                  <a:lnTo>
                    <a:pt x="2729" y="25"/>
                  </a:lnTo>
                  <a:lnTo>
                    <a:pt x="2729" y="25"/>
                  </a:lnTo>
                  <a:lnTo>
                    <a:pt x="2509" y="73"/>
                  </a:lnTo>
                  <a:lnTo>
                    <a:pt x="2266" y="146"/>
                  </a:lnTo>
                  <a:lnTo>
                    <a:pt x="2022" y="268"/>
                  </a:lnTo>
                  <a:lnTo>
                    <a:pt x="1779" y="414"/>
                  </a:lnTo>
                  <a:lnTo>
                    <a:pt x="1535" y="609"/>
                  </a:lnTo>
                  <a:lnTo>
                    <a:pt x="1316" y="804"/>
                  </a:lnTo>
                  <a:lnTo>
                    <a:pt x="1072" y="1023"/>
                  </a:lnTo>
                  <a:lnTo>
                    <a:pt x="853" y="1267"/>
                  </a:lnTo>
                  <a:lnTo>
                    <a:pt x="658" y="1535"/>
                  </a:lnTo>
                  <a:lnTo>
                    <a:pt x="488" y="1802"/>
                  </a:lnTo>
                  <a:lnTo>
                    <a:pt x="317" y="2095"/>
                  </a:lnTo>
                  <a:lnTo>
                    <a:pt x="196" y="2363"/>
                  </a:lnTo>
                  <a:lnTo>
                    <a:pt x="98" y="2655"/>
                  </a:lnTo>
                  <a:lnTo>
                    <a:pt x="25" y="2947"/>
                  </a:lnTo>
                  <a:lnTo>
                    <a:pt x="1" y="3239"/>
                  </a:lnTo>
                  <a:lnTo>
                    <a:pt x="1" y="3507"/>
                  </a:lnTo>
                  <a:lnTo>
                    <a:pt x="1" y="3507"/>
                  </a:lnTo>
                  <a:lnTo>
                    <a:pt x="50" y="3775"/>
                  </a:lnTo>
                  <a:lnTo>
                    <a:pt x="123" y="4043"/>
                  </a:lnTo>
                  <a:lnTo>
                    <a:pt x="196" y="4287"/>
                  </a:lnTo>
                  <a:lnTo>
                    <a:pt x="293" y="4530"/>
                  </a:lnTo>
                  <a:lnTo>
                    <a:pt x="415" y="4749"/>
                  </a:lnTo>
                  <a:lnTo>
                    <a:pt x="561" y="4944"/>
                  </a:lnTo>
                  <a:lnTo>
                    <a:pt x="707" y="5139"/>
                  </a:lnTo>
                  <a:lnTo>
                    <a:pt x="853" y="5310"/>
                  </a:lnTo>
                  <a:lnTo>
                    <a:pt x="1024" y="5456"/>
                  </a:lnTo>
                  <a:lnTo>
                    <a:pt x="1219" y="5602"/>
                  </a:lnTo>
                  <a:lnTo>
                    <a:pt x="1389" y="5699"/>
                  </a:lnTo>
                  <a:lnTo>
                    <a:pt x="1584" y="5797"/>
                  </a:lnTo>
                  <a:lnTo>
                    <a:pt x="1803" y="5845"/>
                  </a:lnTo>
                  <a:lnTo>
                    <a:pt x="1998" y="5894"/>
                  </a:lnTo>
                  <a:lnTo>
                    <a:pt x="2217" y="5894"/>
                  </a:lnTo>
                  <a:lnTo>
                    <a:pt x="2436" y="5894"/>
                  </a:lnTo>
                  <a:lnTo>
                    <a:pt x="2436" y="589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40"/>
            <p:cNvSpPr/>
            <p:nvPr/>
          </p:nvSpPr>
          <p:spPr>
            <a:xfrm>
              <a:off x="6673500" y="5146850"/>
              <a:ext cx="84050" cy="116925"/>
            </a:xfrm>
            <a:custGeom>
              <a:rect b="b" l="l" r="r" t="t"/>
              <a:pathLst>
                <a:path extrusionOk="0" fill="none" h="4677" w="3362">
                  <a:moveTo>
                    <a:pt x="2875" y="4579"/>
                  </a:moveTo>
                  <a:lnTo>
                    <a:pt x="2875" y="4579"/>
                  </a:lnTo>
                  <a:lnTo>
                    <a:pt x="3021" y="4482"/>
                  </a:lnTo>
                  <a:lnTo>
                    <a:pt x="3143" y="4385"/>
                  </a:lnTo>
                  <a:lnTo>
                    <a:pt x="3240" y="4287"/>
                  </a:lnTo>
                  <a:lnTo>
                    <a:pt x="3313" y="4141"/>
                  </a:lnTo>
                  <a:lnTo>
                    <a:pt x="3362" y="3995"/>
                  </a:lnTo>
                  <a:lnTo>
                    <a:pt x="3362" y="3849"/>
                  </a:lnTo>
                  <a:lnTo>
                    <a:pt x="3362" y="3678"/>
                  </a:lnTo>
                  <a:lnTo>
                    <a:pt x="3337" y="3508"/>
                  </a:lnTo>
                  <a:lnTo>
                    <a:pt x="3240" y="3118"/>
                  </a:lnTo>
                  <a:lnTo>
                    <a:pt x="3069" y="2704"/>
                  </a:lnTo>
                  <a:lnTo>
                    <a:pt x="2704" y="1803"/>
                  </a:lnTo>
                  <a:lnTo>
                    <a:pt x="2704" y="1803"/>
                  </a:lnTo>
                  <a:lnTo>
                    <a:pt x="2363" y="950"/>
                  </a:lnTo>
                  <a:lnTo>
                    <a:pt x="2193" y="609"/>
                  </a:lnTo>
                  <a:lnTo>
                    <a:pt x="2022" y="342"/>
                  </a:lnTo>
                  <a:lnTo>
                    <a:pt x="1949" y="220"/>
                  </a:lnTo>
                  <a:lnTo>
                    <a:pt x="1852" y="122"/>
                  </a:lnTo>
                  <a:lnTo>
                    <a:pt x="1730" y="74"/>
                  </a:lnTo>
                  <a:lnTo>
                    <a:pt x="1633" y="25"/>
                  </a:lnTo>
                  <a:lnTo>
                    <a:pt x="1486" y="1"/>
                  </a:lnTo>
                  <a:lnTo>
                    <a:pt x="1365" y="1"/>
                  </a:lnTo>
                  <a:lnTo>
                    <a:pt x="1194" y="25"/>
                  </a:lnTo>
                  <a:lnTo>
                    <a:pt x="1024" y="98"/>
                  </a:lnTo>
                  <a:lnTo>
                    <a:pt x="1024" y="98"/>
                  </a:lnTo>
                  <a:lnTo>
                    <a:pt x="853" y="171"/>
                  </a:lnTo>
                  <a:lnTo>
                    <a:pt x="707" y="269"/>
                  </a:lnTo>
                  <a:lnTo>
                    <a:pt x="561" y="390"/>
                  </a:lnTo>
                  <a:lnTo>
                    <a:pt x="439" y="536"/>
                  </a:lnTo>
                  <a:lnTo>
                    <a:pt x="317" y="683"/>
                  </a:lnTo>
                  <a:lnTo>
                    <a:pt x="220" y="853"/>
                  </a:lnTo>
                  <a:lnTo>
                    <a:pt x="147" y="1048"/>
                  </a:lnTo>
                  <a:lnTo>
                    <a:pt x="74" y="1243"/>
                  </a:lnTo>
                  <a:lnTo>
                    <a:pt x="49" y="1438"/>
                  </a:lnTo>
                  <a:lnTo>
                    <a:pt x="1" y="1657"/>
                  </a:lnTo>
                  <a:lnTo>
                    <a:pt x="1" y="1876"/>
                  </a:lnTo>
                  <a:lnTo>
                    <a:pt x="1" y="2095"/>
                  </a:lnTo>
                  <a:lnTo>
                    <a:pt x="25" y="2339"/>
                  </a:lnTo>
                  <a:lnTo>
                    <a:pt x="74" y="2558"/>
                  </a:lnTo>
                  <a:lnTo>
                    <a:pt x="147" y="2801"/>
                  </a:lnTo>
                  <a:lnTo>
                    <a:pt x="220" y="3045"/>
                  </a:lnTo>
                  <a:lnTo>
                    <a:pt x="220" y="3045"/>
                  </a:lnTo>
                  <a:lnTo>
                    <a:pt x="342" y="3264"/>
                  </a:lnTo>
                  <a:lnTo>
                    <a:pt x="439" y="3483"/>
                  </a:lnTo>
                  <a:lnTo>
                    <a:pt x="585" y="3678"/>
                  </a:lnTo>
                  <a:lnTo>
                    <a:pt x="731" y="3849"/>
                  </a:lnTo>
                  <a:lnTo>
                    <a:pt x="878" y="4019"/>
                  </a:lnTo>
                  <a:lnTo>
                    <a:pt x="1048" y="4165"/>
                  </a:lnTo>
                  <a:lnTo>
                    <a:pt x="1219" y="4311"/>
                  </a:lnTo>
                  <a:lnTo>
                    <a:pt x="1389" y="4409"/>
                  </a:lnTo>
                  <a:lnTo>
                    <a:pt x="1559" y="4506"/>
                  </a:lnTo>
                  <a:lnTo>
                    <a:pt x="1754" y="4579"/>
                  </a:lnTo>
                  <a:lnTo>
                    <a:pt x="1949" y="4628"/>
                  </a:lnTo>
                  <a:lnTo>
                    <a:pt x="2120" y="4677"/>
                  </a:lnTo>
                  <a:lnTo>
                    <a:pt x="2314" y="4677"/>
                  </a:lnTo>
                  <a:lnTo>
                    <a:pt x="2509" y="4677"/>
                  </a:lnTo>
                  <a:lnTo>
                    <a:pt x="2680" y="4628"/>
                  </a:lnTo>
                  <a:lnTo>
                    <a:pt x="2875" y="4579"/>
                  </a:lnTo>
                  <a:lnTo>
                    <a:pt x="2875" y="457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40"/>
            <p:cNvSpPr/>
            <p:nvPr/>
          </p:nvSpPr>
          <p:spPr>
            <a:xfrm>
              <a:off x="6859225" y="5033600"/>
              <a:ext cx="105350" cy="144950"/>
            </a:xfrm>
            <a:custGeom>
              <a:rect b="b" l="l" r="r" t="t"/>
              <a:pathLst>
                <a:path extrusionOk="0" fill="none" h="5798" w="4214">
                  <a:moveTo>
                    <a:pt x="1778" y="5797"/>
                  </a:moveTo>
                  <a:lnTo>
                    <a:pt x="1778" y="5797"/>
                  </a:lnTo>
                  <a:lnTo>
                    <a:pt x="1997" y="5797"/>
                  </a:lnTo>
                  <a:lnTo>
                    <a:pt x="2216" y="5797"/>
                  </a:lnTo>
                  <a:lnTo>
                    <a:pt x="2411" y="5748"/>
                  </a:lnTo>
                  <a:lnTo>
                    <a:pt x="2630" y="5700"/>
                  </a:lnTo>
                  <a:lnTo>
                    <a:pt x="2825" y="5602"/>
                  </a:lnTo>
                  <a:lnTo>
                    <a:pt x="2996" y="5505"/>
                  </a:lnTo>
                  <a:lnTo>
                    <a:pt x="3191" y="5359"/>
                  </a:lnTo>
                  <a:lnTo>
                    <a:pt x="3361" y="5213"/>
                  </a:lnTo>
                  <a:lnTo>
                    <a:pt x="3507" y="5042"/>
                  </a:lnTo>
                  <a:lnTo>
                    <a:pt x="3653" y="4847"/>
                  </a:lnTo>
                  <a:lnTo>
                    <a:pt x="3799" y="4652"/>
                  </a:lnTo>
                  <a:lnTo>
                    <a:pt x="3921" y="4433"/>
                  </a:lnTo>
                  <a:lnTo>
                    <a:pt x="4019" y="4190"/>
                  </a:lnTo>
                  <a:lnTo>
                    <a:pt x="4092" y="3946"/>
                  </a:lnTo>
                  <a:lnTo>
                    <a:pt x="4165" y="3678"/>
                  </a:lnTo>
                  <a:lnTo>
                    <a:pt x="4213" y="3410"/>
                  </a:lnTo>
                  <a:lnTo>
                    <a:pt x="4213" y="3410"/>
                  </a:lnTo>
                  <a:lnTo>
                    <a:pt x="4213" y="3142"/>
                  </a:lnTo>
                  <a:lnTo>
                    <a:pt x="4189" y="2850"/>
                  </a:lnTo>
                  <a:lnTo>
                    <a:pt x="4116" y="2582"/>
                  </a:lnTo>
                  <a:lnTo>
                    <a:pt x="4019" y="2290"/>
                  </a:lnTo>
                  <a:lnTo>
                    <a:pt x="3897" y="2022"/>
                  </a:lnTo>
                  <a:lnTo>
                    <a:pt x="3726" y="1730"/>
                  </a:lnTo>
                  <a:lnTo>
                    <a:pt x="3556" y="1486"/>
                  </a:lnTo>
                  <a:lnTo>
                    <a:pt x="3361" y="1218"/>
                  </a:lnTo>
                  <a:lnTo>
                    <a:pt x="3142" y="999"/>
                  </a:lnTo>
                  <a:lnTo>
                    <a:pt x="2898" y="780"/>
                  </a:lnTo>
                  <a:lnTo>
                    <a:pt x="2679" y="585"/>
                  </a:lnTo>
                  <a:lnTo>
                    <a:pt x="2436" y="415"/>
                  </a:lnTo>
                  <a:lnTo>
                    <a:pt x="2192" y="269"/>
                  </a:lnTo>
                  <a:lnTo>
                    <a:pt x="1948" y="147"/>
                  </a:lnTo>
                  <a:lnTo>
                    <a:pt x="1705" y="74"/>
                  </a:lnTo>
                  <a:lnTo>
                    <a:pt x="1486" y="25"/>
                  </a:lnTo>
                  <a:lnTo>
                    <a:pt x="1486" y="25"/>
                  </a:lnTo>
                  <a:lnTo>
                    <a:pt x="1291" y="1"/>
                  </a:lnTo>
                  <a:lnTo>
                    <a:pt x="1096" y="49"/>
                  </a:lnTo>
                  <a:lnTo>
                    <a:pt x="950" y="98"/>
                  </a:lnTo>
                  <a:lnTo>
                    <a:pt x="804" y="195"/>
                  </a:lnTo>
                  <a:lnTo>
                    <a:pt x="682" y="317"/>
                  </a:lnTo>
                  <a:lnTo>
                    <a:pt x="585" y="463"/>
                  </a:lnTo>
                  <a:lnTo>
                    <a:pt x="487" y="658"/>
                  </a:lnTo>
                  <a:lnTo>
                    <a:pt x="390" y="853"/>
                  </a:lnTo>
                  <a:lnTo>
                    <a:pt x="268" y="1291"/>
                  </a:lnTo>
                  <a:lnTo>
                    <a:pt x="170" y="1803"/>
                  </a:lnTo>
                  <a:lnTo>
                    <a:pt x="49" y="2874"/>
                  </a:lnTo>
                  <a:lnTo>
                    <a:pt x="49" y="2874"/>
                  </a:lnTo>
                  <a:lnTo>
                    <a:pt x="0" y="3142"/>
                  </a:lnTo>
                  <a:lnTo>
                    <a:pt x="0" y="3410"/>
                  </a:lnTo>
                  <a:lnTo>
                    <a:pt x="24" y="3678"/>
                  </a:lnTo>
                  <a:lnTo>
                    <a:pt x="73" y="3922"/>
                  </a:lnTo>
                  <a:lnTo>
                    <a:pt x="122" y="4165"/>
                  </a:lnTo>
                  <a:lnTo>
                    <a:pt x="195" y="4409"/>
                  </a:lnTo>
                  <a:lnTo>
                    <a:pt x="292" y="4628"/>
                  </a:lnTo>
                  <a:lnTo>
                    <a:pt x="414" y="4823"/>
                  </a:lnTo>
                  <a:lnTo>
                    <a:pt x="536" y="5018"/>
                  </a:lnTo>
                  <a:lnTo>
                    <a:pt x="682" y="5188"/>
                  </a:lnTo>
                  <a:lnTo>
                    <a:pt x="828" y="5359"/>
                  </a:lnTo>
                  <a:lnTo>
                    <a:pt x="999" y="5480"/>
                  </a:lnTo>
                  <a:lnTo>
                    <a:pt x="1169" y="5602"/>
                  </a:lnTo>
                  <a:lnTo>
                    <a:pt x="1364" y="5675"/>
                  </a:lnTo>
                  <a:lnTo>
                    <a:pt x="1583" y="5748"/>
                  </a:lnTo>
                  <a:lnTo>
                    <a:pt x="1778" y="5797"/>
                  </a:lnTo>
                  <a:lnTo>
                    <a:pt x="1778" y="579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40"/>
            <p:cNvSpPr/>
            <p:nvPr/>
          </p:nvSpPr>
          <p:spPr>
            <a:xfrm>
              <a:off x="6931675" y="5150500"/>
              <a:ext cx="87075" cy="115725"/>
            </a:xfrm>
            <a:custGeom>
              <a:rect b="b" l="l" r="r" t="t"/>
              <a:pathLst>
                <a:path extrusionOk="0" fill="none" h="4629" w="3483">
                  <a:moveTo>
                    <a:pt x="2558" y="98"/>
                  </a:moveTo>
                  <a:lnTo>
                    <a:pt x="2558" y="98"/>
                  </a:lnTo>
                  <a:lnTo>
                    <a:pt x="2387" y="49"/>
                  </a:lnTo>
                  <a:lnTo>
                    <a:pt x="2241" y="1"/>
                  </a:lnTo>
                  <a:lnTo>
                    <a:pt x="2095" y="1"/>
                  </a:lnTo>
                  <a:lnTo>
                    <a:pt x="1973" y="1"/>
                  </a:lnTo>
                  <a:lnTo>
                    <a:pt x="1851" y="49"/>
                  </a:lnTo>
                  <a:lnTo>
                    <a:pt x="1729" y="98"/>
                  </a:lnTo>
                  <a:lnTo>
                    <a:pt x="1632" y="196"/>
                  </a:lnTo>
                  <a:lnTo>
                    <a:pt x="1535" y="293"/>
                  </a:lnTo>
                  <a:lnTo>
                    <a:pt x="1364" y="561"/>
                  </a:lnTo>
                  <a:lnTo>
                    <a:pt x="1169" y="902"/>
                  </a:lnTo>
                  <a:lnTo>
                    <a:pt x="780" y="1730"/>
                  </a:lnTo>
                  <a:lnTo>
                    <a:pt x="780" y="1730"/>
                  </a:lnTo>
                  <a:lnTo>
                    <a:pt x="366" y="2607"/>
                  </a:lnTo>
                  <a:lnTo>
                    <a:pt x="195" y="2996"/>
                  </a:lnTo>
                  <a:lnTo>
                    <a:pt x="73" y="3386"/>
                  </a:lnTo>
                  <a:lnTo>
                    <a:pt x="25" y="3557"/>
                  </a:lnTo>
                  <a:lnTo>
                    <a:pt x="0" y="3727"/>
                  </a:lnTo>
                  <a:lnTo>
                    <a:pt x="25" y="3898"/>
                  </a:lnTo>
                  <a:lnTo>
                    <a:pt x="49" y="4044"/>
                  </a:lnTo>
                  <a:lnTo>
                    <a:pt x="98" y="4165"/>
                  </a:lnTo>
                  <a:lnTo>
                    <a:pt x="195" y="4287"/>
                  </a:lnTo>
                  <a:lnTo>
                    <a:pt x="317" y="4385"/>
                  </a:lnTo>
                  <a:lnTo>
                    <a:pt x="463" y="4482"/>
                  </a:lnTo>
                  <a:lnTo>
                    <a:pt x="463" y="4482"/>
                  </a:lnTo>
                  <a:lnTo>
                    <a:pt x="633" y="4555"/>
                  </a:lnTo>
                  <a:lnTo>
                    <a:pt x="828" y="4604"/>
                  </a:lnTo>
                  <a:lnTo>
                    <a:pt x="1023" y="4628"/>
                  </a:lnTo>
                  <a:lnTo>
                    <a:pt x="1194" y="4628"/>
                  </a:lnTo>
                  <a:lnTo>
                    <a:pt x="1388" y="4604"/>
                  </a:lnTo>
                  <a:lnTo>
                    <a:pt x="1583" y="4555"/>
                  </a:lnTo>
                  <a:lnTo>
                    <a:pt x="1778" y="4482"/>
                  </a:lnTo>
                  <a:lnTo>
                    <a:pt x="1949" y="4409"/>
                  </a:lnTo>
                  <a:lnTo>
                    <a:pt x="2143" y="4312"/>
                  </a:lnTo>
                  <a:lnTo>
                    <a:pt x="2314" y="4190"/>
                  </a:lnTo>
                  <a:lnTo>
                    <a:pt x="2484" y="4044"/>
                  </a:lnTo>
                  <a:lnTo>
                    <a:pt x="2655" y="3873"/>
                  </a:lnTo>
                  <a:lnTo>
                    <a:pt x="2801" y="3703"/>
                  </a:lnTo>
                  <a:lnTo>
                    <a:pt x="2947" y="3508"/>
                  </a:lnTo>
                  <a:lnTo>
                    <a:pt x="3069" y="3313"/>
                  </a:lnTo>
                  <a:lnTo>
                    <a:pt x="3191" y="3094"/>
                  </a:lnTo>
                  <a:lnTo>
                    <a:pt x="3191" y="3094"/>
                  </a:lnTo>
                  <a:lnTo>
                    <a:pt x="3288" y="2875"/>
                  </a:lnTo>
                  <a:lnTo>
                    <a:pt x="3361" y="2631"/>
                  </a:lnTo>
                  <a:lnTo>
                    <a:pt x="3410" y="2412"/>
                  </a:lnTo>
                  <a:lnTo>
                    <a:pt x="3459" y="2168"/>
                  </a:lnTo>
                  <a:lnTo>
                    <a:pt x="3483" y="1949"/>
                  </a:lnTo>
                  <a:lnTo>
                    <a:pt x="3483" y="1730"/>
                  </a:lnTo>
                  <a:lnTo>
                    <a:pt x="3459" y="1511"/>
                  </a:lnTo>
                  <a:lnTo>
                    <a:pt x="3434" y="1316"/>
                  </a:lnTo>
                  <a:lnTo>
                    <a:pt x="3386" y="1121"/>
                  </a:lnTo>
                  <a:lnTo>
                    <a:pt x="3313" y="926"/>
                  </a:lnTo>
                  <a:lnTo>
                    <a:pt x="3239" y="756"/>
                  </a:lnTo>
                  <a:lnTo>
                    <a:pt x="3118" y="585"/>
                  </a:lnTo>
                  <a:lnTo>
                    <a:pt x="2996" y="439"/>
                  </a:lnTo>
                  <a:lnTo>
                    <a:pt x="2874" y="317"/>
                  </a:lnTo>
                  <a:lnTo>
                    <a:pt x="2728" y="196"/>
                  </a:lnTo>
                  <a:lnTo>
                    <a:pt x="2558" y="98"/>
                  </a:lnTo>
                  <a:lnTo>
                    <a:pt x="2558" y="9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40"/>
            <p:cNvSpPr/>
            <p:nvPr/>
          </p:nvSpPr>
          <p:spPr>
            <a:xfrm>
              <a:off x="6715525" y="5180350"/>
              <a:ext cx="263050" cy="247825"/>
            </a:xfrm>
            <a:custGeom>
              <a:rect b="b" l="l" r="r" t="t"/>
              <a:pathLst>
                <a:path extrusionOk="0" fill="none" h="9913" w="10522">
                  <a:moveTo>
                    <a:pt x="8135" y="3191"/>
                  </a:moveTo>
                  <a:lnTo>
                    <a:pt x="8135" y="3191"/>
                  </a:lnTo>
                  <a:lnTo>
                    <a:pt x="8037" y="2923"/>
                  </a:lnTo>
                  <a:lnTo>
                    <a:pt x="7940" y="2655"/>
                  </a:lnTo>
                  <a:lnTo>
                    <a:pt x="7794" y="2119"/>
                  </a:lnTo>
                  <a:lnTo>
                    <a:pt x="7721" y="1851"/>
                  </a:lnTo>
                  <a:lnTo>
                    <a:pt x="7623" y="1608"/>
                  </a:lnTo>
                  <a:lnTo>
                    <a:pt x="7502" y="1340"/>
                  </a:lnTo>
                  <a:lnTo>
                    <a:pt x="7355" y="1120"/>
                  </a:lnTo>
                  <a:lnTo>
                    <a:pt x="7355" y="1120"/>
                  </a:lnTo>
                  <a:lnTo>
                    <a:pt x="7161" y="853"/>
                  </a:lnTo>
                  <a:lnTo>
                    <a:pt x="6941" y="633"/>
                  </a:lnTo>
                  <a:lnTo>
                    <a:pt x="6698" y="463"/>
                  </a:lnTo>
                  <a:lnTo>
                    <a:pt x="6430" y="292"/>
                  </a:lnTo>
                  <a:lnTo>
                    <a:pt x="6162" y="171"/>
                  </a:lnTo>
                  <a:lnTo>
                    <a:pt x="5870" y="73"/>
                  </a:lnTo>
                  <a:lnTo>
                    <a:pt x="5578" y="25"/>
                  </a:lnTo>
                  <a:lnTo>
                    <a:pt x="5285" y="0"/>
                  </a:lnTo>
                  <a:lnTo>
                    <a:pt x="5285" y="0"/>
                  </a:lnTo>
                  <a:lnTo>
                    <a:pt x="5261" y="0"/>
                  </a:lnTo>
                  <a:lnTo>
                    <a:pt x="5261" y="0"/>
                  </a:lnTo>
                  <a:lnTo>
                    <a:pt x="5237" y="0"/>
                  </a:lnTo>
                  <a:lnTo>
                    <a:pt x="5237" y="0"/>
                  </a:lnTo>
                  <a:lnTo>
                    <a:pt x="4944" y="25"/>
                  </a:lnTo>
                  <a:lnTo>
                    <a:pt x="4652" y="73"/>
                  </a:lnTo>
                  <a:lnTo>
                    <a:pt x="4360" y="171"/>
                  </a:lnTo>
                  <a:lnTo>
                    <a:pt x="4092" y="292"/>
                  </a:lnTo>
                  <a:lnTo>
                    <a:pt x="3824" y="463"/>
                  </a:lnTo>
                  <a:lnTo>
                    <a:pt x="3580" y="633"/>
                  </a:lnTo>
                  <a:lnTo>
                    <a:pt x="3361" y="853"/>
                  </a:lnTo>
                  <a:lnTo>
                    <a:pt x="3166" y="1120"/>
                  </a:lnTo>
                  <a:lnTo>
                    <a:pt x="3166" y="1120"/>
                  </a:lnTo>
                  <a:lnTo>
                    <a:pt x="3020" y="1340"/>
                  </a:lnTo>
                  <a:lnTo>
                    <a:pt x="2898" y="1608"/>
                  </a:lnTo>
                  <a:lnTo>
                    <a:pt x="2801" y="1851"/>
                  </a:lnTo>
                  <a:lnTo>
                    <a:pt x="2728" y="2119"/>
                  </a:lnTo>
                  <a:lnTo>
                    <a:pt x="2558" y="2655"/>
                  </a:lnTo>
                  <a:lnTo>
                    <a:pt x="2484" y="2923"/>
                  </a:lnTo>
                  <a:lnTo>
                    <a:pt x="2387" y="3191"/>
                  </a:lnTo>
                  <a:lnTo>
                    <a:pt x="2387" y="3191"/>
                  </a:lnTo>
                  <a:lnTo>
                    <a:pt x="2241" y="3434"/>
                  </a:lnTo>
                  <a:lnTo>
                    <a:pt x="2095" y="3678"/>
                  </a:lnTo>
                  <a:lnTo>
                    <a:pt x="1900" y="3897"/>
                  </a:lnTo>
                  <a:lnTo>
                    <a:pt x="1729" y="4092"/>
                  </a:lnTo>
                  <a:lnTo>
                    <a:pt x="1315" y="4457"/>
                  </a:lnTo>
                  <a:lnTo>
                    <a:pt x="901" y="4847"/>
                  </a:lnTo>
                  <a:lnTo>
                    <a:pt x="901" y="4847"/>
                  </a:lnTo>
                  <a:lnTo>
                    <a:pt x="707" y="5066"/>
                  </a:lnTo>
                  <a:lnTo>
                    <a:pt x="512" y="5310"/>
                  </a:lnTo>
                  <a:lnTo>
                    <a:pt x="366" y="5553"/>
                  </a:lnTo>
                  <a:lnTo>
                    <a:pt x="244" y="5821"/>
                  </a:lnTo>
                  <a:lnTo>
                    <a:pt x="146" y="6113"/>
                  </a:lnTo>
                  <a:lnTo>
                    <a:pt x="73" y="6405"/>
                  </a:lnTo>
                  <a:lnTo>
                    <a:pt x="25" y="6722"/>
                  </a:lnTo>
                  <a:lnTo>
                    <a:pt x="0" y="7014"/>
                  </a:lnTo>
                  <a:lnTo>
                    <a:pt x="0" y="7014"/>
                  </a:lnTo>
                  <a:lnTo>
                    <a:pt x="25" y="7307"/>
                  </a:lnTo>
                  <a:lnTo>
                    <a:pt x="49" y="7599"/>
                  </a:lnTo>
                  <a:lnTo>
                    <a:pt x="122" y="7867"/>
                  </a:lnTo>
                  <a:lnTo>
                    <a:pt x="219" y="8135"/>
                  </a:lnTo>
                  <a:lnTo>
                    <a:pt x="317" y="8403"/>
                  </a:lnTo>
                  <a:lnTo>
                    <a:pt x="439" y="8622"/>
                  </a:lnTo>
                  <a:lnTo>
                    <a:pt x="609" y="8865"/>
                  </a:lnTo>
                  <a:lnTo>
                    <a:pt x="780" y="9060"/>
                  </a:lnTo>
                  <a:lnTo>
                    <a:pt x="950" y="9255"/>
                  </a:lnTo>
                  <a:lnTo>
                    <a:pt x="1145" y="9401"/>
                  </a:lnTo>
                  <a:lnTo>
                    <a:pt x="1364" y="9547"/>
                  </a:lnTo>
                  <a:lnTo>
                    <a:pt x="1608" y="9669"/>
                  </a:lnTo>
                  <a:lnTo>
                    <a:pt x="1851" y="9766"/>
                  </a:lnTo>
                  <a:lnTo>
                    <a:pt x="2095" y="9840"/>
                  </a:lnTo>
                  <a:lnTo>
                    <a:pt x="2363" y="9888"/>
                  </a:lnTo>
                  <a:lnTo>
                    <a:pt x="2606" y="9913"/>
                  </a:lnTo>
                  <a:lnTo>
                    <a:pt x="2606" y="9913"/>
                  </a:lnTo>
                  <a:lnTo>
                    <a:pt x="2972" y="9888"/>
                  </a:lnTo>
                  <a:lnTo>
                    <a:pt x="3337" y="9791"/>
                  </a:lnTo>
                  <a:lnTo>
                    <a:pt x="3678" y="9669"/>
                  </a:lnTo>
                  <a:lnTo>
                    <a:pt x="3994" y="9474"/>
                  </a:lnTo>
                  <a:lnTo>
                    <a:pt x="3994" y="9474"/>
                  </a:lnTo>
                  <a:lnTo>
                    <a:pt x="4141" y="9377"/>
                  </a:lnTo>
                  <a:lnTo>
                    <a:pt x="4287" y="9304"/>
                  </a:lnTo>
                  <a:lnTo>
                    <a:pt x="4433" y="9279"/>
                  </a:lnTo>
                  <a:lnTo>
                    <a:pt x="4579" y="9231"/>
                  </a:lnTo>
                  <a:lnTo>
                    <a:pt x="4896" y="9206"/>
                  </a:lnTo>
                  <a:lnTo>
                    <a:pt x="5261" y="9206"/>
                  </a:lnTo>
                  <a:lnTo>
                    <a:pt x="5261" y="9206"/>
                  </a:lnTo>
                  <a:lnTo>
                    <a:pt x="5626" y="9206"/>
                  </a:lnTo>
                  <a:lnTo>
                    <a:pt x="5943" y="9231"/>
                  </a:lnTo>
                  <a:lnTo>
                    <a:pt x="6089" y="9279"/>
                  </a:lnTo>
                  <a:lnTo>
                    <a:pt x="6235" y="9304"/>
                  </a:lnTo>
                  <a:lnTo>
                    <a:pt x="6381" y="9377"/>
                  </a:lnTo>
                  <a:lnTo>
                    <a:pt x="6527" y="9474"/>
                  </a:lnTo>
                  <a:lnTo>
                    <a:pt x="6527" y="9474"/>
                  </a:lnTo>
                  <a:lnTo>
                    <a:pt x="6844" y="9669"/>
                  </a:lnTo>
                  <a:lnTo>
                    <a:pt x="7185" y="9791"/>
                  </a:lnTo>
                  <a:lnTo>
                    <a:pt x="7550" y="9888"/>
                  </a:lnTo>
                  <a:lnTo>
                    <a:pt x="7916" y="9913"/>
                  </a:lnTo>
                  <a:lnTo>
                    <a:pt x="7916" y="9913"/>
                  </a:lnTo>
                  <a:lnTo>
                    <a:pt x="8184" y="9888"/>
                  </a:lnTo>
                  <a:lnTo>
                    <a:pt x="8427" y="9840"/>
                  </a:lnTo>
                  <a:lnTo>
                    <a:pt x="8671" y="9766"/>
                  </a:lnTo>
                  <a:lnTo>
                    <a:pt x="8914" y="9669"/>
                  </a:lnTo>
                  <a:lnTo>
                    <a:pt x="9158" y="9547"/>
                  </a:lnTo>
                  <a:lnTo>
                    <a:pt x="9377" y="9401"/>
                  </a:lnTo>
                  <a:lnTo>
                    <a:pt x="9572" y="9255"/>
                  </a:lnTo>
                  <a:lnTo>
                    <a:pt x="9742" y="9060"/>
                  </a:lnTo>
                  <a:lnTo>
                    <a:pt x="9913" y="8865"/>
                  </a:lnTo>
                  <a:lnTo>
                    <a:pt x="10083" y="8622"/>
                  </a:lnTo>
                  <a:lnTo>
                    <a:pt x="10205" y="8403"/>
                  </a:lnTo>
                  <a:lnTo>
                    <a:pt x="10302" y="8135"/>
                  </a:lnTo>
                  <a:lnTo>
                    <a:pt x="10400" y="7867"/>
                  </a:lnTo>
                  <a:lnTo>
                    <a:pt x="10473" y="7599"/>
                  </a:lnTo>
                  <a:lnTo>
                    <a:pt x="10497" y="7307"/>
                  </a:lnTo>
                  <a:lnTo>
                    <a:pt x="10522" y="7014"/>
                  </a:lnTo>
                  <a:lnTo>
                    <a:pt x="10522" y="7014"/>
                  </a:lnTo>
                  <a:lnTo>
                    <a:pt x="10497" y="6722"/>
                  </a:lnTo>
                  <a:lnTo>
                    <a:pt x="10449" y="6405"/>
                  </a:lnTo>
                  <a:lnTo>
                    <a:pt x="10375" y="6113"/>
                  </a:lnTo>
                  <a:lnTo>
                    <a:pt x="10278" y="5821"/>
                  </a:lnTo>
                  <a:lnTo>
                    <a:pt x="10156" y="5553"/>
                  </a:lnTo>
                  <a:lnTo>
                    <a:pt x="10010" y="5310"/>
                  </a:lnTo>
                  <a:lnTo>
                    <a:pt x="9815" y="5066"/>
                  </a:lnTo>
                  <a:lnTo>
                    <a:pt x="9620" y="4847"/>
                  </a:lnTo>
                  <a:lnTo>
                    <a:pt x="9620" y="4847"/>
                  </a:lnTo>
                  <a:lnTo>
                    <a:pt x="9206" y="4457"/>
                  </a:lnTo>
                  <a:lnTo>
                    <a:pt x="8792" y="4092"/>
                  </a:lnTo>
                  <a:lnTo>
                    <a:pt x="8622" y="3897"/>
                  </a:lnTo>
                  <a:lnTo>
                    <a:pt x="8427" y="3678"/>
                  </a:lnTo>
                  <a:lnTo>
                    <a:pt x="8281" y="3434"/>
                  </a:lnTo>
                  <a:lnTo>
                    <a:pt x="8135" y="3191"/>
                  </a:lnTo>
                  <a:lnTo>
                    <a:pt x="8135" y="319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9" name="Google Shape;639;p40"/>
          <p:cNvGrpSpPr/>
          <p:nvPr/>
        </p:nvGrpSpPr>
        <p:grpSpPr>
          <a:xfrm>
            <a:off x="5973105" y="381117"/>
            <a:ext cx="387933" cy="345971"/>
            <a:chOff x="3927500" y="301425"/>
            <a:chExt cx="461550" cy="411625"/>
          </a:xfrm>
        </p:grpSpPr>
        <p:sp>
          <p:nvSpPr>
            <p:cNvPr id="640" name="Google Shape;640;p40"/>
            <p:cNvSpPr/>
            <p:nvPr/>
          </p:nvSpPr>
          <p:spPr>
            <a:xfrm>
              <a:off x="4080925" y="302050"/>
              <a:ext cx="154075" cy="411000"/>
            </a:xfrm>
            <a:custGeom>
              <a:rect b="b" l="l" r="r" t="t"/>
              <a:pathLst>
                <a:path extrusionOk="0" fill="none" h="16440" w="6163">
                  <a:moveTo>
                    <a:pt x="6162" y="3118"/>
                  </a:moveTo>
                  <a:lnTo>
                    <a:pt x="0" y="0"/>
                  </a:lnTo>
                  <a:lnTo>
                    <a:pt x="0" y="13322"/>
                  </a:lnTo>
                  <a:lnTo>
                    <a:pt x="6162" y="16440"/>
                  </a:lnTo>
                  <a:lnTo>
                    <a:pt x="6162" y="311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40"/>
            <p:cNvSpPr/>
            <p:nvPr/>
          </p:nvSpPr>
          <p:spPr>
            <a:xfrm>
              <a:off x="3927500" y="301425"/>
              <a:ext cx="153450" cy="406150"/>
            </a:xfrm>
            <a:custGeom>
              <a:rect b="b" l="l" r="r" t="t"/>
              <a:pathLst>
                <a:path extrusionOk="0" fill="none" h="16246" w="6138">
                  <a:moveTo>
                    <a:pt x="6137" y="1"/>
                  </a:moveTo>
                  <a:lnTo>
                    <a:pt x="536" y="2850"/>
                  </a:lnTo>
                  <a:lnTo>
                    <a:pt x="536" y="2850"/>
                  </a:lnTo>
                  <a:lnTo>
                    <a:pt x="414" y="2899"/>
                  </a:lnTo>
                  <a:lnTo>
                    <a:pt x="317" y="2997"/>
                  </a:lnTo>
                  <a:lnTo>
                    <a:pt x="219" y="3094"/>
                  </a:lnTo>
                  <a:lnTo>
                    <a:pt x="146" y="3216"/>
                  </a:lnTo>
                  <a:lnTo>
                    <a:pt x="73" y="3313"/>
                  </a:lnTo>
                  <a:lnTo>
                    <a:pt x="24" y="3435"/>
                  </a:lnTo>
                  <a:lnTo>
                    <a:pt x="0" y="3557"/>
                  </a:lnTo>
                  <a:lnTo>
                    <a:pt x="0" y="3679"/>
                  </a:lnTo>
                  <a:lnTo>
                    <a:pt x="0" y="15880"/>
                  </a:lnTo>
                  <a:lnTo>
                    <a:pt x="0" y="15880"/>
                  </a:lnTo>
                  <a:lnTo>
                    <a:pt x="0" y="16002"/>
                  </a:lnTo>
                  <a:lnTo>
                    <a:pt x="49" y="16075"/>
                  </a:lnTo>
                  <a:lnTo>
                    <a:pt x="97" y="16148"/>
                  </a:lnTo>
                  <a:lnTo>
                    <a:pt x="170" y="16197"/>
                  </a:lnTo>
                  <a:lnTo>
                    <a:pt x="244" y="16221"/>
                  </a:lnTo>
                  <a:lnTo>
                    <a:pt x="341" y="16246"/>
                  </a:lnTo>
                  <a:lnTo>
                    <a:pt x="463" y="16221"/>
                  </a:lnTo>
                  <a:lnTo>
                    <a:pt x="560" y="16173"/>
                  </a:lnTo>
                  <a:lnTo>
                    <a:pt x="6137" y="13323"/>
                  </a:lnTo>
                  <a:lnTo>
                    <a:pt x="6137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40"/>
            <p:cNvSpPr/>
            <p:nvPr/>
          </p:nvSpPr>
          <p:spPr>
            <a:xfrm>
              <a:off x="4234975" y="306925"/>
              <a:ext cx="154075" cy="405525"/>
            </a:xfrm>
            <a:custGeom>
              <a:rect b="b" l="l" r="r" t="t"/>
              <a:pathLst>
                <a:path extrusionOk="0" fill="none" h="16221" w="6163">
                  <a:moveTo>
                    <a:pt x="5578" y="49"/>
                  </a:moveTo>
                  <a:lnTo>
                    <a:pt x="0" y="2898"/>
                  </a:lnTo>
                  <a:lnTo>
                    <a:pt x="0" y="16221"/>
                  </a:lnTo>
                  <a:lnTo>
                    <a:pt x="5626" y="13371"/>
                  </a:lnTo>
                  <a:lnTo>
                    <a:pt x="5626" y="13371"/>
                  </a:lnTo>
                  <a:lnTo>
                    <a:pt x="5724" y="13322"/>
                  </a:lnTo>
                  <a:lnTo>
                    <a:pt x="5845" y="13225"/>
                  </a:lnTo>
                  <a:lnTo>
                    <a:pt x="5918" y="13127"/>
                  </a:lnTo>
                  <a:lnTo>
                    <a:pt x="6016" y="13030"/>
                  </a:lnTo>
                  <a:lnTo>
                    <a:pt x="6065" y="12908"/>
                  </a:lnTo>
                  <a:lnTo>
                    <a:pt x="6113" y="12786"/>
                  </a:lnTo>
                  <a:lnTo>
                    <a:pt x="6138" y="12665"/>
                  </a:lnTo>
                  <a:lnTo>
                    <a:pt x="6162" y="12543"/>
                  </a:lnTo>
                  <a:lnTo>
                    <a:pt x="6162" y="341"/>
                  </a:lnTo>
                  <a:lnTo>
                    <a:pt x="6162" y="341"/>
                  </a:lnTo>
                  <a:lnTo>
                    <a:pt x="6138" y="219"/>
                  </a:lnTo>
                  <a:lnTo>
                    <a:pt x="6113" y="146"/>
                  </a:lnTo>
                  <a:lnTo>
                    <a:pt x="6065" y="73"/>
                  </a:lnTo>
                  <a:lnTo>
                    <a:pt x="5992" y="24"/>
                  </a:lnTo>
                  <a:lnTo>
                    <a:pt x="5894" y="0"/>
                  </a:lnTo>
                  <a:lnTo>
                    <a:pt x="5797" y="0"/>
                  </a:lnTo>
                  <a:lnTo>
                    <a:pt x="5699" y="0"/>
                  </a:lnTo>
                  <a:lnTo>
                    <a:pt x="5578" y="49"/>
                  </a:lnTo>
                  <a:lnTo>
                    <a:pt x="5578" y="4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40"/>
            <p:cNvSpPr/>
            <p:nvPr/>
          </p:nvSpPr>
          <p:spPr>
            <a:xfrm>
              <a:off x="4295850" y="442075"/>
              <a:ext cx="46300" cy="26225"/>
            </a:xfrm>
            <a:custGeom>
              <a:rect b="b" l="l" r="r" t="t"/>
              <a:pathLst>
                <a:path extrusionOk="0" fill="none" h="1049" w="1852">
                  <a:moveTo>
                    <a:pt x="1" y="1"/>
                  </a:moveTo>
                  <a:lnTo>
                    <a:pt x="1852" y="104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40"/>
            <p:cNvSpPr/>
            <p:nvPr/>
          </p:nvSpPr>
          <p:spPr>
            <a:xfrm>
              <a:off x="4296475" y="415900"/>
              <a:ext cx="45075" cy="78575"/>
            </a:xfrm>
            <a:custGeom>
              <a:rect b="b" l="l" r="r" t="t"/>
              <a:pathLst>
                <a:path extrusionOk="0" fill="none" h="3143" w="1803">
                  <a:moveTo>
                    <a:pt x="1802" y="1"/>
                  </a:moveTo>
                  <a:lnTo>
                    <a:pt x="0" y="314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" name="Google Shape;645;p40"/>
            <p:cNvSpPr/>
            <p:nvPr/>
          </p:nvSpPr>
          <p:spPr>
            <a:xfrm>
              <a:off x="3968275" y="590050"/>
              <a:ext cx="25" cy="6100"/>
            </a:xfrm>
            <a:custGeom>
              <a:rect b="b" l="l" r="r" t="t"/>
              <a:pathLst>
                <a:path extrusionOk="0" fill="none" h="244" w="1">
                  <a:moveTo>
                    <a:pt x="1" y="244"/>
                  </a:moveTo>
                  <a:lnTo>
                    <a:pt x="1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40"/>
            <p:cNvSpPr/>
            <p:nvPr/>
          </p:nvSpPr>
          <p:spPr>
            <a:xfrm>
              <a:off x="3970725" y="558375"/>
              <a:ext cx="1850" cy="12200"/>
            </a:xfrm>
            <a:custGeom>
              <a:rect b="b" l="l" r="r" t="t"/>
              <a:pathLst>
                <a:path extrusionOk="0" fill="none" h="488" w="74">
                  <a:moveTo>
                    <a:pt x="0" y="488"/>
                  </a:moveTo>
                  <a:lnTo>
                    <a:pt x="7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40"/>
            <p:cNvSpPr/>
            <p:nvPr/>
          </p:nvSpPr>
          <p:spPr>
            <a:xfrm>
              <a:off x="3976200" y="527325"/>
              <a:ext cx="3675" cy="12200"/>
            </a:xfrm>
            <a:custGeom>
              <a:rect b="b" l="l" r="r" t="t"/>
              <a:pathLst>
                <a:path extrusionOk="0" fill="none" h="488" w="147">
                  <a:moveTo>
                    <a:pt x="0" y="488"/>
                  </a:moveTo>
                  <a:lnTo>
                    <a:pt x="98" y="147"/>
                  </a:lnTo>
                  <a:lnTo>
                    <a:pt x="147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40"/>
            <p:cNvSpPr/>
            <p:nvPr/>
          </p:nvSpPr>
          <p:spPr>
            <a:xfrm>
              <a:off x="3985950" y="498100"/>
              <a:ext cx="4875" cy="10975"/>
            </a:xfrm>
            <a:custGeom>
              <a:rect b="b" l="l" r="r" t="t"/>
              <a:pathLst>
                <a:path extrusionOk="0" fill="none" h="439" w="195">
                  <a:moveTo>
                    <a:pt x="0" y="439"/>
                  </a:moveTo>
                  <a:lnTo>
                    <a:pt x="195" y="25"/>
                  </a:ln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40"/>
            <p:cNvSpPr/>
            <p:nvPr/>
          </p:nvSpPr>
          <p:spPr>
            <a:xfrm>
              <a:off x="4000550" y="471300"/>
              <a:ext cx="7325" cy="9775"/>
            </a:xfrm>
            <a:custGeom>
              <a:rect b="b" l="l" r="r" t="t"/>
              <a:pathLst>
                <a:path extrusionOk="0" fill="none" h="391" w="293">
                  <a:moveTo>
                    <a:pt x="1" y="391"/>
                  </a:moveTo>
                  <a:lnTo>
                    <a:pt x="74" y="269"/>
                  </a:lnTo>
                  <a:lnTo>
                    <a:pt x="29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" name="Google Shape;650;p40"/>
            <p:cNvSpPr/>
            <p:nvPr/>
          </p:nvSpPr>
          <p:spPr>
            <a:xfrm>
              <a:off x="4021250" y="450600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1" y="269"/>
                  </a:moveTo>
                  <a:lnTo>
                    <a:pt x="25" y="244"/>
                  </a:lnTo>
                  <a:lnTo>
                    <a:pt x="220" y="123"/>
                  </a:lnTo>
                  <a:lnTo>
                    <a:pt x="41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40"/>
            <p:cNvSpPr/>
            <p:nvPr/>
          </p:nvSpPr>
          <p:spPr>
            <a:xfrm>
              <a:off x="4049250" y="440250"/>
              <a:ext cx="11600" cy="2475"/>
            </a:xfrm>
            <a:custGeom>
              <a:rect b="b" l="l" r="r" t="t"/>
              <a:pathLst>
                <a:path extrusionOk="0" fill="none" h="99" w="464">
                  <a:moveTo>
                    <a:pt x="1" y="98"/>
                  </a:moveTo>
                  <a:lnTo>
                    <a:pt x="220" y="50"/>
                  </a:lnTo>
                  <a:lnTo>
                    <a:pt x="464" y="1"/>
                  </a:lnTo>
                  <a:lnTo>
                    <a:pt x="464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40"/>
            <p:cNvSpPr/>
            <p:nvPr/>
          </p:nvSpPr>
          <p:spPr>
            <a:xfrm>
              <a:off x="4080325" y="439650"/>
              <a:ext cx="12200" cy="1850"/>
            </a:xfrm>
            <a:custGeom>
              <a:rect b="b" l="l" r="r" t="t"/>
              <a:pathLst>
                <a:path extrusionOk="0" fill="none" h="74" w="488">
                  <a:moveTo>
                    <a:pt x="0" y="0"/>
                  </a:moveTo>
                  <a:lnTo>
                    <a:pt x="146" y="0"/>
                  </a:lnTo>
                  <a:lnTo>
                    <a:pt x="463" y="74"/>
                  </a:lnTo>
                  <a:lnTo>
                    <a:pt x="487" y="7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40"/>
            <p:cNvSpPr/>
            <p:nvPr/>
          </p:nvSpPr>
          <p:spPr>
            <a:xfrm>
              <a:off x="4110150" y="450000"/>
              <a:ext cx="9150" cy="7950"/>
            </a:xfrm>
            <a:custGeom>
              <a:rect b="b" l="l" r="r" t="t"/>
              <a:pathLst>
                <a:path extrusionOk="0" fill="none" h="318" w="366">
                  <a:moveTo>
                    <a:pt x="0" y="1"/>
                  </a:moveTo>
                  <a:lnTo>
                    <a:pt x="98" y="74"/>
                  </a:lnTo>
                  <a:lnTo>
                    <a:pt x="317" y="268"/>
                  </a:lnTo>
                  <a:lnTo>
                    <a:pt x="366" y="31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40"/>
            <p:cNvSpPr/>
            <p:nvPr/>
          </p:nvSpPr>
          <p:spPr>
            <a:xfrm>
              <a:off x="4130250" y="473750"/>
              <a:ext cx="4900" cy="10975"/>
            </a:xfrm>
            <a:custGeom>
              <a:rect b="b" l="l" r="r" t="t"/>
              <a:pathLst>
                <a:path extrusionOk="0" fill="none" h="439" w="196">
                  <a:moveTo>
                    <a:pt x="0" y="0"/>
                  </a:moveTo>
                  <a:lnTo>
                    <a:pt x="25" y="73"/>
                  </a:lnTo>
                  <a:lnTo>
                    <a:pt x="171" y="366"/>
                  </a:lnTo>
                  <a:lnTo>
                    <a:pt x="195" y="43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40"/>
            <p:cNvSpPr/>
            <p:nvPr/>
          </p:nvSpPr>
          <p:spPr>
            <a:xfrm>
              <a:off x="4141800" y="502975"/>
              <a:ext cx="3700" cy="11600"/>
            </a:xfrm>
            <a:custGeom>
              <a:rect b="b" l="l" r="r" t="t"/>
              <a:pathLst>
                <a:path extrusionOk="0" fill="none" h="464" w="148">
                  <a:moveTo>
                    <a:pt x="1" y="0"/>
                  </a:moveTo>
                  <a:lnTo>
                    <a:pt x="147" y="4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40"/>
            <p:cNvSpPr/>
            <p:nvPr/>
          </p:nvSpPr>
          <p:spPr>
            <a:xfrm>
              <a:off x="4150950" y="533425"/>
              <a:ext cx="3675" cy="11575"/>
            </a:xfrm>
            <a:custGeom>
              <a:rect b="b" l="l" r="r" t="t"/>
              <a:pathLst>
                <a:path extrusionOk="0" fill="none" h="463" w="147">
                  <a:moveTo>
                    <a:pt x="0" y="0"/>
                  </a:moveTo>
                  <a:lnTo>
                    <a:pt x="146" y="46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40"/>
            <p:cNvSpPr/>
            <p:nvPr/>
          </p:nvSpPr>
          <p:spPr>
            <a:xfrm>
              <a:off x="4160675" y="563850"/>
              <a:ext cx="4900" cy="11000"/>
            </a:xfrm>
            <a:custGeom>
              <a:rect b="b" l="l" r="r" t="t"/>
              <a:pathLst>
                <a:path extrusionOk="0" fill="none" h="440" w="196">
                  <a:moveTo>
                    <a:pt x="1" y="1"/>
                  </a:moveTo>
                  <a:lnTo>
                    <a:pt x="50" y="123"/>
                  </a:lnTo>
                  <a:lnTo>
                    <a:pt x="196" y="415"/>
                  </a:lnTo>
                  <a:lnTo>
                    <a:pt x="196" y="43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40"/>
            <p:cNvSpPr/>
            <p:nvPr/>
          </p:nvSpPr>
          <p:spPr>
            <a:xfrm>
              <a:off x="4175300" y="591875"/>
              <a:ext cx="7325" cy="9150"/>
            </a:xfrm>
            <a:custGeom>
              <a:rect b="b" l="l" r="r" t="t"/>
              <a:pathLst>
                <a:path extrusionOk="0" fill="none" h="366" w="293">
                  <a:moveTo>
                    <a:pt x="0" y="0"/>
                  </a:moveTo>
                  <a:lnTo>
                    <a:pt x="98" y="146"/>
                  </a:lnTo>
                  <a:lnTo>
                    <a:pt x="293" y="36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40"/>
            <p:cNvSpPr/>
            <p:nvPr/>
          </p:nvSpPr>
          <p:spPr>
            <a:xfrm>
              <a:off x="4198425" y="613175"/>
              <a:ext cx="11000" cy="4900"/>
            </a:xfrm>
            <a:custGeom>
              <a:rect b="b" l="l" r="r" t="t"/>
              <a:pathLst>
                <a:path extrusionOk="0" fill="none" h="196" w="440">
                  <a:moveTo>
                    <a:pt x="1" y="1"/>
                  </a:moveTo>
                  <a:lnTo>
                    <a:pt x="171" y="98"/>
                  </a:lnTo>
                  <a:lnTo>
                    <a:pt x="439" y="19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40"/>
            <p:cNvSpPr/>
            <p:nvPr/>
          </p:nvSpPr>
          <p:spPr>
            <a:xfrm>
              <a:off x="4228275" y="621100"/>
              <a:ext cx="12200" cy="625"/>
            </a:xfrm>
            <a:custGeom>
              <a:rect b="b" l="l" r="r" t="t"/>
              <a:pathLst>
                <a:path extrusionOk="0" fill="none" h="25" w="488">
                  <a:moveTo>
                    <a:pt x="0" y="0"/>
                  </a:moveTo>
                  <a:lnTo>
                    <a:pt x="49" y="25"/>
                  </a:lnTo>
                  <a:lnTo>
                    <a:pt x="487" y="0"/>
                  </a:lnTo>
                  <a:lnTo>
                    <a:pt x="487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40"/>
            <p:cNvSpPr/>
            <p:nvPr/>
          </p:nvSpPr>
          <p:spPr>
            <a:xfrm>
              <a:off x="4259925" y="616225"/>
              <a:ext cx="11600" cy="3075"/>
            </a:xfrm>
            <a:custGeom>
              <a:rect b="b" l="l" r="r" t="t"/>
              <a:pathLst>
                <a:path extrusionOk="0" fill="none" h="123" w="464">
                  <a:moveTo>
                    <a:pt x="1" y="122"/>
                  </a:moveTo>
                  <a:lnTo>
                    <a:pt x="196" y="73"/>
                  </a:lnTo>
                  <a:lnTo>
                    <a:pt x="464" y="0"/>
                  </a:lnTo>
                  <a:lnTo>
                    <a:pt x="46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" name="Google Shape;662;p40"/>
            <p:cNvSpPr/>
            <p:nvPr/>
          </p:nvSpPr>
          <p:spPr>
            <a:xfrm>
              <a:off x="4289775" y="602225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0" y="268"/>
                  </a:moveTo>
                  <a:lnTo>
                    <a:pt x="195" y="146"/>
                  </a:lnTo>
                  <a:lnTo>
                    <a:pt x="390" y="0"/>
                  </a:lnTo>
                  <a:lnTo>
                    <a:pt x="41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40"/>
            <p:cNvSpPr/>
            <p:nvPr/>
          </p:nvSpPr>
          <p:spPr>
            <a:xfrm>
              <a:off x="4313525" y="577875"/>
              <a:ext cx="6100" cy="10375"/>
            </a:xfrm>
            <a:custGeom>
              <a:rect b="b" l="l" r="r" t="t"/>
              <a:pathLst>
                <a:path extrusionOk="0" fill="none" h="415" w="244">
                  <a:moveTo>
                    <a:pt x="0" y="414"/>
                  </a:moveTo>
                  <a:lnTo>
                    <a:pt x="24" y="365"/>
                  </a:lnTo>
                  <a:lnTo>
                    <a:pt x="146" y="195"/>
                  </a:lnTo>
                  <a:lnTo>
                    <a:pt x="24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40"/>
            <p:cNvSpPr/>
            <p:nvPr/>
          </p:nvSpPr>
          <p:spPr>
            <a:xfrm>
              <a:off x="4326300" y="547425"/>
              <a:ext cx="2450" cy="12200"/>
            </a:xfrm>
            <a:custGeom>
              <a:rect b="b" l="l" r="r" t="t"/>
              <a:pathLst>
                <a:path extrusionOk="0" fill="none" h="488" w="98">
                  <a:moveTo>
                    <a:pt x="0" y="487"/>
                  </a:moveTo>
                  <a:lnTo>
                    <a:pt x="49" y="293"/>
                  </a:lnTo>
                  <a:lnTo>
                    <a:pt x="9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40"/>
            <p:cNvSpPr/>
            <p:nvPr/>
          </p:nvSpPr>
          <p:spPr>
            <a:xfrm>
              <a:off x="4329350" y="515750"/>
              <a:ext cx="625" cy="12200"/>
            </a:xfrm>
            <a:custGeom>
              <a:rect b="b" l="l" r="r" t="t"/>
              <a:pathLst>
                <a:path extrusionOk="0" fill="none" h="488" w="25">
                  <a:moveTo>
                    <a:pt x="25" y="488"/>
                  </a:moveTo>
                  <a:lnTo>
                    <a:pt x="25" y="464"/>
                  </a:lnTo>
                  <a:lnTo>
                    <a:pt x="25" y="12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6" name="Google Shape;666;p40"/>
            <p:cNvSpPr/>
            <p:nvPr/>
          </p:nvSpPr>
          <p:spPr>
            <a:xfrm>
              <a:off x="4325075" y="488975"/>
              <a:ext cx="1250" cy="6100"/>
            </a:xfrm>
            <a:custGeom>
              <a:rect b="b" l="l" r="r" t="t"/>
              <a:pathLst>
                <a:path extrusionOk="0" fill="none" h="244" w="50">
                  <a:moveTo>
                    <a:pt x="49" y="244"/>
                  </a:moveTo>
                  <a:lnTo>
                    <a:pt x="49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7" name="Google Shape;667;p40"/>
          <p:cNvGrpSpPr/>
          <p:nvPr/>
        </p:nvGrpSpPr>
        <p:grpSpPr>
          <a:xfrm>
            <a:off x="8260652" y="387778"/>
            <a:ext cx="332670" cy="332670"/>
            <a:chOff x="6649150" y="309350"/>
            <a:chExt cx="395800" cy="395800"/>
          </a:xfrm>
        </p:grpSpPr>
        <p:sp>
          <p:nvSpPr>
            <p:cNvPr id="668" name="Google Shape;668;p40"/>
            <p:cNvSpPr/>
            <p:nvPr/>
          </p:nvSpPr>
          <p:spPr>
            <a:xfrm>
              <a:off x="6649150" y="309350"/>
              <a:ext cx="395800" cy="395800"/>
            </a:xfrm>
            <a:custGeom>
              <a:rect b="b" l="l" r="r" t="t"/>
              <a:pathLst>
                <a:path extrusionOk="0" fill="none" h="15832" w="15832">
                  <a:moveTo>
                    <a:pt x="7916" y="1"/>
                  </a:moveTo>
                  <a:lnTo>
                    <a:pt x="7916" y="1"/>
                  </a:lnTo>
                  <a:lnTo>
                    <a:pt x="7502" y="25"/>
                  </a:lnTo>
                  <a:lnTo>
                    <a:pt x="7112" y="49"/>
                  </a:lnTo>
                  <a:lnTo>
                    <a:pt x="6723" y="98"/>
                  </a:lnTo>
                  <a:lnTo>
                    <a:pt x="6333" y="171"/>
                  </a:lnTo>
                  <a:lnTo>
                    <a:pt x="5943" y="244"/>
                  </a:lnTo>
                  <a:lnTo>
                    <a:pt x="5553" y="366"/>
                  </a:lnTo>
                  <a:lnTo>
                    <a:pt x="5188" y="488"/>
                  </a:lnTo>
                  <a:lnTo>
                    <a:pt x="4847" y="634"/>
                  </a:lnTo>
                  <a:lnTo>
                    <a:pt x="4482" y="780"/>
                  </a:lnTo>
                  <a:lnTo>
                    <a:pt x="4141" y="950"/>
                  </a:lnTo>
                  <a:lnTo>
                    <a:pt x="3824" y="1145"/>
                  </a:lnTo>
                  <a:lnTo>
                    <a:pt x="3483" y="1364"/>
                  </a:lnTo>
                  <a:lnTo>
                    <a:pt x="3191" y="1584"/>
                  </a:lnTo>
                  <a:lnTo>
                    <a:pt x="2874" y="1803"/>
                  </a:lnTo>
                  <a:lnTo>
                    <a:pt x="2607" y="2071"/>
                  </a:lnTo>
                  <a:lnTo>
                    <a:pt x="2314" y="2314"/>
                  </a:lnTo>
                  <a:lnTo>
                    <a:pt x="2071" y="2607"/>
                  </a:lnTo>
                  <a:lnTo>
                    <a:pt x="1803" y="2874"/>
                  </a:lnTo>
                  <a:lnTo>
                    <a:pt x="1584" y="3191"/>
                  </a:lnTo>
                  <a:lnTo>
                    <a:pt x="1364" y="3483"/>
                  </a:lnTo>
                  <a:lnTo>
                    <a:pt x="1145" y="3824"/>
                  </a:lnTo>
                  <a:lnTo>
                    <a:pt x="950" y="4141"/>
                  </a:lnTo>
                  <a:lnTo>
                    <a:pt x="780" y="4482"/>
                  </a:lnTo>
                  <a:lnTo>
                    <a:pt x="634" y="4847"/>
                  </a:lnTo>
                  <a:lnTo>
                    <a:pt x="488" y="5188"/>
                  </a:lnTo>
                  <a:lnTo>
                    <a:pt x="366" y="5553"/>
                  </a:lnTo>
                  <a:lnTo>
                    <a:pt x="244" y="5943"/>
                  </a:lnTo>
                  <a:lnTo>
                    <a:pt x="171" y="6333"/>
                  </a:lnTo>
                  <a:lnTo>
                    <a:pt x="98" y="6722"/>
                  </a:lnTo>
                  <a:lnTo>
                    <a:pt x="49" y="7112"/>
                  </a:lnTo>
                  <a:lnTo>
                    <a:pt x="25" y="7502"/>
                  </a:lnTo>
                  <a:lnTo>
                    <a:pt x="1" y="7916"/>
                  </a:lnTo>
                  <a:lnTo>
                    <a:pt x="1" y="7916"/>
                  </a:lnTo>
                  <a:lnTo>
                    <a:pt x="25" y="8330"/>
                  </a:lnTo>
                  <a:lnTo>
                    <a:pt x="49" y="8720"/>
                  </a:lnTo>
                  <a:lnTo>
                    <a:pt x="98" y="9109"/>
                  </a:lnTo>
                  <a:lnTo>
                    <a:pt x="171" y="9499"/>
                  </a:lnTo>
                  <a:lnTo>
                    <a:pt x="244" y="9889"/>
                  </a:lnTo>
                  <a:lnTo>
                    <a:pt x="366" y="10278"/>
                  </a:lnTo>
                  <a:lnTo>
                    <a:pt x="488" y="10644"/>
                  </a:lnTo>
                  <a:lnTo>
                    <a:pt x="634" y="10985"/>
                  </a:lnTo>
                  <a:lnTo>
                    <a:pt x="780" y="11350"/>
                  </a:lnTo>
                  <a:lnTo>
                    <a:pt x="950" y="11691"/>
                  </a:lnTo>
                  <a:lnTo>
                    <a:pt x="1145" y="12008"/>
                  </a:lnTo>
                  <a:lnTo>
                    <a:pt x="1364" y="12348"/>
                  </a:lnTo>
                  <a:lnTo>
                    <a:pt x="1584" y="12641"/>
                  </a:lnTo>
                  <a:lnTo>
                    <a:pt x="1803" y="12957"/>
                  </a:lnTo>
                  <a:lnTo>
                    <a:pt x="2071" y="13225"/>
                  </a:lnTo>
                  <a:lnTo>
                    <a:pt x="2314" y="13518"/>
                  </a:lnTo>
                  <a:lnTo>
                    <a:pt x="2607" y="13761"/>
                  </a:lnTo>
                  <a:lnTo>
                    <a:pt x="2874" y="14029"/>
                  </a:lnTo>
                  <a:lnTo>
                    <a:pt x="3191" y="14248"/>
                  </a:lnTo>
                  <a:lnTo>
                    <a:pt x="3483" y="14467"/>
                  </a:lnTo>
                  <a:lnTo>
                    <a:pt x="3824" y="14687"/>
                  </a:lnTo>
                  <a:lnTo>
                    <a:pt x="4141" y="14881"/>
                  </a:lnTo>
                  <a:lnTo>
                    <a:pt x="4482" y="15052"/>
                  </a:lnTo>
                  <a:lnTo>
                    <a:pt x="4847" y="15198"/>
                  </a:lnTo>
                  <a:lnTo>
                    <a:pt x="5188" y="15344"/>
                  </a:lnTo>
                  <a:lnTo>
                    <a:pt x="5553" y="15466"/>
                  </a:lnTo>
                  <a:lnTo>
                    <a:pt x="5943" y="15588"/>
                  </a:lnTo>
                  <a:lnTo>
                    <a:pt x="6333" y="15661"/>
                  </a:lnTo>
                  <a:lnTo>
                    <a:pt x="6723" y="15734"/>
                  </a:lnTo>
                  <a:lnTo>
                    <a:pt x="7112" y="15783"/>
                  </a:lnTo>
                  <a:lnTo>
                    <a:pt x="7502" y="15807"/>
                  </a:lnTo>
                  <a:lnTo>
                    <a:pt x="7916" y="15831"/>
                  </a:lnTo>
                  <a:lnTo>
                    <a:pt x="7916" y="15831"/>
                  </a:lnTo>
                  <a:lnTo>
                    <a:pt x="8330" y="15807"/>
                  </a:lnTo>
                  <a:lnTo>
                    <a:pt x="8720" y="15783"/>
                  </a:lnTo>
                  <a:lnTo>
                    <a:pt x="9109" y="15734"/>
                  </a:lnTo>
                  <a:lnTo>
                    <a:pt x="9499" y="15661"/>
                  </a:lnTo>
                  <a:lnTo>
                    <a:pt x="9889" y="15588"/>
                  </a:lnTo>
                  <a:lnTo>
                    <a:pt x="10278" y="15466"/>
                  </a:lnTo>
                  <a:lnTo>
                    <a:pt x="10644" y="15344"/>
                  </a:lnTo>
                  <a:lnTo>
                    <a:pt x="10985" y="15198"/>
                  </a:lnTo>
                  <a:lnTo>
                    <a:pt x="11350" y="15052"/>
                  </a:lnTo>
                  <a:lnTo>
                    <a:pt x="11691" y="14881"/>
                  </a:lnTo>
                  <a:lnTo>
                    <a:pt x="12008" y="14687"/>
                  </a:lnTo>
                  <a:lnTo>
                    <a:pt x="12349" y="14467"/>
                  </a:lnTo>
                  <a:lnTo>
                    <a:pt x="12641" y="14248"/>
                  </a:lnTo>
                  <a:lnTo>
                    <a:pt x="12957" y="14029"/>
                  </a:lnTo>
                  <a:lnTo>
                    <a:pt x="13225" y="13761"/>
                  </a:lnTo>
                  <a:lnTo>
                    <a:pt x="13518" y="13518"/>
                  </a:lnTo>
                  <a:lnTo>
                    <a:pt x="13761" y="13225"/>
                  </a:lnTo>
                  <a:lnTo>
                    <a:pt x="14029" y="12957"/>
                  </a:lnTo>
                  <a:lnTo>
                    <a:pt x="14248" y="12641"/>
                  </a:lnTo>
                  <a:lnTo>
                    <a:pt x="14467" y="12348"/>
                  </a:lnTo>
                  <a:lnTo>
                    <a:pt x="14687" y="12008"/>
                  </a:lnTo>
                  <a:lnTo>
                    <a:pt x="14881" y="11691"/>
                  </a:lnTo>
                  <a:lnTo>
                    <a:pt x="15052" y="11350"/>
                  </a:lnTo>
                  <a:lnTo>
                    <a:pt x="15198" y="10985"/>
                  </a:lnTo>
                  <a:lnTo>
                    <a:pt x="15344" y="10644"/>
                  </a:lnTo>
                  <a:lnTo>
                    <a:pt x="15466" y="10278"/>
                  </a:lnTo>
                  <a:lnTo>
                    <a:pt x="15588" y="9889"/>
                  </a:lnTo>
                  <a:lnTo>
                    <a:pt x="15661" y="9499"/>
                  </a:lnTo>
                  <a:lnTo>
                    <a:pt x="15734" y="9109"/>
                  </a:lnTo>
                  <a:lnTo>
                    <a:pt x="15783" y="8720"/>
                  </a:lnTo>
                  <a:lnTo>
                    <a:pt x="15807" y="8330"/>
                  </a:lnTo>
                  <a:lnTo>
                    <a:pt x="15831" y="7916"/>
                  </a:lnTo>
                  <a:lnTo>
                    <a:pt x="15831" y="7916"/>
                  </a:lnTo>
                  <a:lnTo>
                    <a:pt x="15807" y="7502"/>
                  </a:lnTo>
                  <a:lnTo>
                    <a:pt x="15783" y="7112"/>
                  </a:lnTo>
                  <a:lnTo>
                    <a:pt x="15734" y="6722"/>
                  </a:lnTo>
                  <a:lnTo>
                    <a:pt x="15661" y="6333"/>
                  </a:lnTo>
                  <a:lnTo>
                    <a:pt x="15588" y="5943"/>
                  </a:lnTo>
                  <a:lnTo>
                    <a:pt x="15466" y="5553"/>
                  </a:lnTo>
                  <a:lnTo>
                    <a:pt x="15344" y="5188"/>
                  </a:lnTo>
                  <a:lnTo>
                    <a:pt x="15198" y="4847"/>
                  </a:lnTo>
                  <a:lnTo>
                    <a:pt x="15052" y="4482"/>
                  </a:lnTo>
                  <a:lnTo>
                    <a:pt x="14881" y="4141"/>
                  </a:lnTo>
                  <a:lnTo>
                    <a:pt x="14687" y="3824"/>
                  </a:lnTo>
                  <a:lnTo>
                    <a:pt x="14467" y="3483"/>
                  </a:lnTo>
                  <a:lnTo>
                    <a:pt x="14248" y="3191"/>
                  </a:lnTo>
                  <a:lnTo>
                    <a:pt x="14029" y="2874"/>
                  </a:lnTo>
                  <a:lnTo>
                    <a:pt x="13761" y="2607"/>
                  </a:lnTo>
                  <a:lnTo>
                    <a:pt x="13518" y="2314"/>
                  </a:lnTo>
                  <a:lnTo>
                    <a:pt x="13225" y="2071"/>
                  </a:lnTo>
                  <a:lnTo>
                    <a:pt x="12957" y="1803"/>
                  </a:lnTo>
                  <a:lnTo>
                    <a:pt x="12641" y="1584"/>
                  </a:lnTo>
                  <a:lnTo>
                    <a:pt x="12349" y="1364"/>
                  </a:lnTo>
                  <a:lnTo>
                    <a:pt x="12008" y="1145"/>
                  </a:lnTo>
                  <a:lnTo>
                    <a:pt x="11691" y="950"/>
                  </a:lnTo>
                  <a:lnTo>
                    <a:pt x="11350" y="780"/>
                  </a:lnTo>
                  <a:lnTo>
                    <a:pt x="10985" y="634"/>
                  </a:lnTo>
                  <a:lnTo>
                    <a:pt x="10644" y="488"/>
                  </a:lnTo>
                  <a:lnTo>
                    <a:pt x="10278" y="366"/>
                  </a:lnTo>
                  <a:lnTo>
                    <a:pt x="9889" y="244"/>
                  </a:lnTo>
                  <a:lnTo>
                    <a:pt x="9499" y="171"/>
                  </a:lnTo>
                  <a:lnTo>
                    <a:pt x="9109" y="98"/>
                  </a:lnTo>
                  <a:lnTo>
                    <a:pt x="8720" y="49"/>
                  </a:lnTo>
                  <a:lnTo>
                    <a:pt x="8330" y="25"/>
                  </a:lnTo>
                  <a:lnTo>
                    <a:pt x="7916" y="1"/>
                  </a:lnTo>
                  <a:lnTo>
                    <a:pt x="7916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40"/>
            <p:cNvSpPr/>
            <p:nvPr/>
          </p:nvSpPr>
          <p:spPr>
            <a:xfrm>
              <a:off x="6673500" y="333700"/>
              <a:ext cx="347100" cy="347100"/>
            </a:xfrm>
            <a:custGeom>
              <a:rect b="b" l="l" r="r" t="t"/>
              <a:pathLst>
                <a:path extrusionOk="0" fill="none" h="13884" w="13884">
                  <a:moveTo>
                    <a:pt x="6942" y="13883"/>
                  </a:moveTo>
                  <a:lnTo>
                    <a:pt x="6942" y="13883"/>
                  </a:lnTo>
                  <a:lnTo>
                    <a:pt x="6577" y="13883"/>
                  </a:lnTo>
                  <a:lnTo>
                    <a:pt x="6236" y="13834"/>
                  </a:lnTo>
                  <a:lnTo>
                    <a:pt x="5895" y="13810"/>
                  </a:lnTo>
                  <a:lnTo>
                    <a:pt x="5554" y="13737"/>
                  </a:lnTo>
                  <a:lnTo>
                    <a:pt x="5213" y="13664"/>
                  </a:lnTo>
                  <a:lnTo>
                    <a:pt x="4872" y="13566"/>
                  </a:lnTo>
                  <a:lnTo>
                    <a:pt x="4555" y="13469"/>
                  </a:lnTo>
                  <a:lnTo>
                    <a:pt x="4239" y="13323"/>
                  </a:lnTo>
                  <a:lnTo>
                    <a:pt x="3946" y="13201"/>
                  </a:lnTo>
                  <a:lnTo>
                    <a:pt x="3630" y="13031"/>
                  </a:lnTo>
                  <a:lnTo>
                    <a:pt x="3337" y="12884"/>
                  </a:lnTo>
                  <a:lnTo>
                    <a:pt x="3069" y="12690"/>
                  </a:lnTo>
                  <a:lnTo>
                    <a:pt x="2802" y="12495"/>
                  </a:lnTo>
                  <a:lnTo>
                    <a:pt x="2534" y="12300"/>
                  </a:lnTo>
                  <a:lnTo>
                    <a:pt x="2290" y="12081"/>
                  </a:lnTo>
                  <a:lnTo>
                    <a:pt x="2047" y="11837"/>
                  </a:lnTo>
                  <a:lnTo>
                    <a:pt x="1803" y="11594"/>
                  </a:lnTo>
                  <a:lnTo>
                    <a:pt x="1584" y="11350"/>
                  </a:lnTo>
                  <a:lnTo>
                    <a:pt x="1389" y="11082"/>
                  </a:lnTo>
                  <a:lnTo>
                    <a:pt x="1194" y="10814"/>
                  </a:lnTo>
                  <a:lnTo>
                    <a:pt x="999" y="10546"/>
                  </a:lnTo>
                  <a:lnTo>
                    <a:pt x="853" y="10254"/>
                  </a:lnTo>
                  <a:lnTo>
                    <a:pt x="683" y="9938"/>
                  </a:lnTo>
                  <a:lnTo>
                    <a:pt x="561" y="9645"/>
                  </a:lnTo>
                  <a:lnTo>
                    <a:pt x="415" y="9329"/>
                  </a:lnTo>
                  <a:lnTo>
                    <a:pt x="317" y="9012"/>
                  </a:lnTo>
                  <a:lnTo>
                    <a:pt x="220" y="8671"/>
                  </a:lnTo>
                  <a:lnTo>
                    <a:pt x="147" y="8330"/>
                  </a:lnTo>
                  <a:lnTo>
                    <a:pt x="74" y="7989"/>
                  </a:lnTo>
                  <a:lnTo>
                    <a:pt x="49" y="7648"/>
                  </a:lnTo>
                  <a:lnTo>
                    <a:pt x="1" y="7307"/>
                  </a:lnTo>
                  <a:lnTo>
                    <a:pt x="1" y="6942"/>
                  </a:lnTo>
                  <a:lnTo>
                    <a:pt x="1" y="6942"/>
                  </a:lnTo>
                  <a:lnTo>
                    <a:pt x="1" y="6577"/>
                  </a:lnTo>
                  <a:lnTo>
                    <a:pt x="49" y="6236"/>
                  </a:lnTo>
                  <a:lnTo>
                    <a:pt x="74" y="5895"/>
                  </a:lnTo>
                  <a:lnTo>
                    <a:pt x="147" y="5554"/>
                  </a:lnTo>
                  <a:lnTo>
                    <a:pt x="220" y="5213"/>
                  </a:lnTo>
                  <a:lnTo>
                    <a:pt x="317" y="4872"/>
                  </a:lnTo>
                  <a:lnTo>
                    <a:pt x="415" y="4555"/>
                  </a:lnTo>
                  <a:lnTo>
                    <a:pt x="561" y="4238"/>
                  </a:lnTo>
                  <a:lnTo>
                    <a:pt x="683" y="3946"/>
                  </a:lnTo>
                  <a:lnTo>
                    <a:pt x="853" y="3630"/>
                  </a:lnTo>
                  <a:lnTo>
                    <a:pt x="999" y="3337"/>
                  </a:lnTo>
                  <a:lnTo>
                    <a:pt x="1194" y="3069"/>
                  </a:lnTo>
                  <a:lnTo>
                    <a:pt x="1389" y="2802"/>
                  </a:lnTo>
                  <a:lnTo>
                    <a:pt x="1584" y="2534"/>
                  </a:lnTo>
                  <a:lnTo>
                    <a:pt x="1803" y="2290"/>
                  </a:lnTo>
                  <a:lnTo>
                    <a:pt x="2047" y="2047"/>
                  </a:lnTo>
                  <a:lnTo>
                    <a:pt x="2290" y="1803"/>
                  </a:lnTo>
                  <a:lnTo>
                    <a:pt x="2534" y="1584"/>
                  </a:lnTo>
                  <a:lnTo>
                    <a:pt x="2802" y="1389"/>
                  </a:lnTo>
                  <a:lnTo>
                    <a:pt x="3069" y="1194"/>
                  </a:lnTo>
                  <a:lnTo>
                    <a:pt x="3337" y="999"/>
                  </a:lnTo>
                  <a:lnTo>
                    <a:pt x="3630" y="853"/>
                  </a:lnTo>
                  <a:lnTo>
                    <a:pt x="3946" y="683"/>
                  </a:lnTo>
                  <a:lnTo>
                    <a:pt x="4239" y="561"/>
                  </a:lnTo>
                  <a:lnTo>
                    <a:pt x="4555" y="415"/>
                  </a:lnTo>
                  <a:lnTo>
                    <a:pt x="4872" y="317"/>
                  </a:lnTo>
                  <a:lnTo>
                    <a:pt x="5213" y="220"/>
                  </a:lnTo>
                  <a:lnTo>
                    <a:pt x="5554" y="147"/>
                  </a:lnTo>
                  <a:lnTo>
                    <a:pt x="5895" y="74"/>
                  </a:lnTo>
                  <a:lnTo>
                    <a:pt x="6236" y="49"/>
                  </a:lnTo>
                  <a:lnTo>
                    <a:pt x="6577" y="1"/>
                  </a:lnTo>
                  <a:lnTo>
                    <a:pt x="6942" y="1"/>
                  </a:lnTo>
                  <a:lnTo>
                    <a:pt x="6942" y="1"/>
                  </a:lnTo>
                  <a:lnTo>
                    <a:pt x="7307" y="1"/>
                  </a:lnTo>
                  <a:lnTo>
                    <a:pt x="7648" y="49"/>
                  </a:lnTo>
                  <a:lnTo>
                    <a:pt x="7989" y="74"/>
                  </a:lnTo>
                  <a:lnTo>
                    <a:pt x="8330" y="147"/>
                  </a:lnTo>
                  <a:lnTo>
                    <a:pt x="8671" y="220"/>
                  </a:lnTo>
                  <a:lnTo>
                    <a:pt x="9012" y="317"/>
                  </a:lnTo>
                  <a:lnTo>
                    <a:pt x="9329" y="415"/>
                  </a:lnTo>
                  <a:lnTo>
                    <a:pt x="9645" y="561"/>
                  </a:lnTo>
                  <a:lnTo>
                    <a:pt x="9938" y="683"/>
                  </a:lnTo>
                  <a:lnTo>
                    <a:pt x="10254" y="853"/>
                  </a:lnTo>
                  <a:lnTo>
                    <a:pt x="10546" y="999"/>
                  </a:lnTo>
                  <a:lnTo>
                    <a:pt x="10814" y="1194"/>
                  </a:lnTo>
                  <a:lnTo>
                    <a:pt x="11082" y="1389"/>
                  </a:lnTo>
                  <a:lnTo>
                    <a:pt x="11350" y="1584"/>
                  </a:lnTo>
                  <a:lnTo>
                    <a:pt x="11594" y="1803"/>
                  </a:lnTo>
                  <a:lnTo>
                    <a:pt x="11837" y="2047"/>
                  </a:lnTo>
                  <a:lnTo>
                    <a:pt x="12081" y="2290"/>
                  </a:lnTo>
                  <a:lnTo>
                    <a:pt x="12300" y="2534"/>
                  </a:lnTo>
                  <a:lnTo>
                    <a:pt x="12495" y="2802"/>
                  </a:lnTo>
                  <a:lnTo>
                    <a:pt x="12690" y="3069"/>
                  </a:lnTo>
                  <a:lnTo>
                    <a:pt x="12885" y="3337"/>
                  </a:lnTo>
                  <a:lnTo>
                    <a:pt x="13031" y="3630"/>
                  </a:lnTo>
                  <a:lnTo>
                    <a:pt x="13201" y="3946"/>
                  </a:lnTo>
                  <a:lnTo>
                    <a:pt x="13323" y="4238"/>
                  </a:lnTo>
                  <a:lnTo>
                    <a:pt x="13469" y="4555"/>
                  </a:lnTo>
                  <a:lnTo>
                    <a:pt x="13566" y="4872"/>
                  </a:lnTo>
                  <a:lnTo>
                    <a:pt x="13664" y="5213"/>
                  </a:lnTo>
                  <a:lnTo>
                    <a:pt x="13737" y="5554"/>
                  </a:lnTo>
                  <a:lnTo>
                    <a:pt x="13810" y="5895"/>
                  </a:lnTo>
                  <a:lnTo>
                    <a:pt x="13834" y="6236"/>
                  </a:lnTo>
                  <a:lnTo>
                    <a:pt x="13883" y="6577"/>
                  </a:lnTo>
                  <a:lnTo>
                    <a:pt x="13883" y="6942"/>
                  </a:lnTo>
                  <a:lnTo>
                    <a:pt x="13883" y="6942"/>
                  </a:lnTo>
                  <a:lnTo>
                    <a:pt x="13883" y="7307"/>
                  </a:lnTo>
                  <a:lnTo>
                    <a:pt x="13834" y="7648"/>
                  </a:lnTo>
                  <a:lnTo>
                    <a:pt x="13810" y="7989"/>
                  </a:lnTo>
                  <a:lnTo>
                    <a:pt x="13737" y="8330"/>
                  </a:lnTo>
                  <a:lnTo>
                    <a:pt x="13664" y="8671"/>
                  </a:lnTo>
                  <a:lnTo>
                    <a:pt x="13566" y="9012"/>
                  </a:lnTo>
                  <a:lnTo>
                    <a:pt x="13469" y="9329"/>
                  </a:lnTo>
                  <a:lnTo>
                    <a:pt x="13323" y="9645"/>
                  </a:lnTo>
                  <a:lnTo>
                    <a:pt x="13201" y="9938"/>
                  </a:lnTo>
                  <a:lnTo>
                    <a:pt x="13031" y="10254"/>
                  </a:lnTo>
                  <a:lnTo>
                    <a:pt x="12885" y="10546"/>
                  </a:lnTo>
                  <a:lnTo>
                    <a:pt x="12690" y="10814"/>
                  </a:lnTo>
                  <a:lnTo>
                    <a:pt x="12495" y="11082"/>
                  </a:lnTo>
                  <a:lnTo>
                    <a:pt x="12300" y="11350"/>
                  </a:lnTo>
                  <a:lnTo>
                    <a:pt x="12081" y="11594"/>
                  </a:lnTo>
                  <a:lnTo>
                    <a:pt x="11837" y="11837"/>
                  </a:lnTo>
                  <a:lnTo>
                    <a:pt x="11594" y="12081"/>
                  </a:lnTo>
                  <a:lnTo>
                    <a:pt x="11350" y="12300"/>
                  </a:lnTo>
                  <a:lnTo>
                    <a:pt x="11082" y="12495"/>
                  </a:lnTo>
                  <a:lnTo>
                    <a:pt x="10814" y="12690"/>
                  </a:lnTo>
                  <a:lnTo>
                    <a:pt x="10546" y="12884"/>
                  </a:lnTo>
                  <a:lnTo>
                    <a:pt x="10254" y="13031"/>
                  </a:lnTo>
                  <a:lnTo>
                    <a:pt x="9938" y="13201"/>
                  </a:lnTo>
                  <a:lnTo>
                    <a:pt x="9645" y="13323"/>
                  </a:lnTo>
                  <a:lnTo>
                    <a:pt x="9329" y="13469"/>
                  </a:lnTo>
                  <a:lnTo>
                    <a:pt x="9012" y="13566"/>
                  </a:lnTo>
                  <a:lnTo>
                    <a:pt x="8671" y="13664"/>
                  </a:lnTo>
                  <a:lnTo>
                    <a:pt x="8330" y="13737"/>
                  </a:lnTo>
                  <a:lnTo>
                    <a:pt x="7989" y="13810"/>
                  </a:lnTo>
                  <a:lnTo>
                    <a:pt x="7648" y="13834"/>
                  </a:lnTo>
                  <a:lnTo>
                    <a:pt x="7307" y="13883"/>
                  </a:lnTo>
                  <a:lnTo>
                    <a:pt x="6942" y="13883"/>
                  </a:lnTo>
                  <a:lnTo>
                    <a:pt x="6942" y="1388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40"/>
            <p:cNvSpPr/>
            <p:nvPr/>
          </p:nvSpPr>
          <p:spPr>
            <a:xfrm>
              <a:off x="6848850" y="397625"/>
              <a:ext cx="54825" cy="169300"/>
            </a:xfrm>
            <a:custGeom>
              <a:rect b="b" l="l" r="r" t="t"/>
              <a:pathLst>
                <a:path extrusionOk="0" fill="none" h="6772" w="2193">
                  <a:moveTo>
                    <a:pt x="1" y="1"/>
                  </a:moveTo>
                  <a:lnTo>
                    <a:pt x="1" y="4580"/>
                  </a:lnTo>
                  <a:lnTo>
                    <a:pt x="2193" y="677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40"/>
            <p:cNvSpPr/>
            <p:nvPr/>
          </p:nvSpPr>
          <p:spPr>
            <a:xfrm>
              <a:off x="6847025" y="33370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1170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40"/>
            <p:cNvSpPr/>
            <p:nvPr/>
          </p:nvSpPr>
          <p:spPr>
            <a:xfrm>
              <a:off x="6760575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40"/>
            <p:cNvSpPr/>
            <p:nvPr/>
          </p:nvSpPr>
          <p:spPr>
            <a:xfrm>
              <a:off x="6760575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0"/>
                  </a:moveTo>
                  <a:lnTo>
                    <a:pt x="561" y="9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40"/>
            <p:cNvSpPr/>
            <p:nvPr/>
          </p:nvSpPr>
          <p:spPr>
            <a:xfrm>
              <a:off x="6696650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40"/>
            <p:cNvSpPr/>
            <p:nvPr/>
          </p:nvSpPr>
          <p:spPr>
            <a:xfrm>
              <a:off x="6696650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0"/>
                  </a:moveTo>
                  <a:lnTo>
                    <a:pt x="999" y="56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40"/>
            <p:cNvSpPr/>
            <p:nvPr/>
          </p:nvSpPr>
          <p:spPr>
            <a:xfrm>
              <a:off x="667350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" y="1"/>
                  </a:moveTo>
                  <a:lnTo>
                    <a:pt x="117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40"/>
            <p:cNvSpPr/>
            <p:nvPr/>
          </p:nvSpPr>
          <p:spPr>
            <a:xfrm>
              <a:off x="6696650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40"/>
            <p:cNvSpPr/>
            <p:nvPr/>
          </p:nvSpPr>
          <p:spPr>
            <a:xfrm>
              <a:off x="6696650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0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40"/>
            <p:cNvSpPr/>
            <p:nvPr/>
          </p:nvSpPr>
          <p:spPr>
            <a:xfrm>
              <a:off x="6760575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999"/>
                  </a:moveTo>
                  <a:lnTo>
                    <a:pt x="56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40"/>
            <p:cNvSpPr/>
            <p:nvPr/>
          </p:nvSpPr>
          <p:spPr>
            <a:xfrm>
              <a:off x="6760575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" name="Google Shape;681;p40"/>
            <p:cNvSpPr/>
            <p:nvPr/>
          </p:nvSpPr>
          <p:spPr>
            <a:xfrm>
              <a:off x="6847025" y="65155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0"/>
                  </a:moveTo>
                  <a:lnTo>
                    <a:pt x="1" y="116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40"/>
            <p:cNvSpPr/>
            <p:nvPr/>
          </p:nvSpPr>
          <p:spPr>
            <a:xfrm>
              <a:off x="6919500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999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40"/>
            <p:cNvSpPr/>
            <p:nvPr/>
          </p:nvSpPr>
          <p:spPr>
            <a:xfrm>
              <a:off x="6933500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" name="Google Shape;684;p40"/>
            <p:cNvSpPr/>
            <p:nvPr/>
          </p:nvSpPr>
          <p:spPr>
            <a:xfrm>
              <a:off x="6972475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999" y="56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5" name="Google Shape;685;p40"/>
            <p:cNvSpPr/>
            <p:nvPr/>
          </p:nvSpPr>
          <p:spPr>
            <a:xfrm>
              <a:off x="6997425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6" name="Google Shape;686;p40"/>
            <p:cNvSpPr/>
            <p:nvPr/>
          </p:nvSpPr>
          <p:spPr>
            <a:xfrm>
              <a:off x="699135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16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40"/>
            <p:cNvSpPr/>
            <p:nvPr/>
          </p:nvSpPr>
          <p:spPr>
            <a:xfrm>
              <a:off x="6972475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1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40"/>
            <p:cNvSpPr/>
            <p:nvPr/>
          </p:nvSpPr>
          <p:spPr>
            <a:xfrm>
              <a:off x="6997425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40"/>
            <p:cNvSpPr/>
            <p:nvPr/>
          </p:nvSpPr>
          <p:spPr>
            <a:xfrm>
              <a:off x="6919500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0"/>
                  </a:move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40"/>
            <p:cNvSpPr/>
            <p:nvPr/>
          </p:nvSpPr>
          <p:spPr>
            <a:xfrm>
              <a:off x="6933500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1" name="Google Shape;691;p40"/>
          <p:cNvGrpSpPr/>
          <p:nvPr/>
        </p:nvGrpSpPr>
        <p:grpSpPr>
          <a:xfrm>
            <a:off x="7693105" y="395448"/>
            <a:ext cx="337797" cy="319873"/>
            <a:chOff x="5973900" y="318475"/>
            <a:chExt cx="401900" cy="380575"/>
          </a:xfrm>
        </p:grpSpPr>
        <p:sp>
          <p:nvSpPr>
            <p:cNvPr id="692" name="Google Shape;692;p40"/>
            <p:cNvSpPr/>
            <p:nvPr/>
          </p:nvSpPr>
          <p:spPr>
            <a:xfrm>
              <a:off x="5973900" y="337975"/>
              <a:ext cx="401900" cy="67000"/>
            </a:xfrm>
            <a:custGeom>
              <a:rect b="b" l="l" r="r" t="t"/>
              <a:pathLst>
                <a:path extrusionOk="0" fill="none" h="2680" w="16076">
                  <a:moveTo>
                    <a:pt x="16075" y="2679"/>
                  </a:moveTo>
                  <a:lnTo>
                    <a:pt x="16075" y="0"/>
                  </a:lnTo>
                  <a:lnTo>
                    <a:pt x="1" y="0"/>
                  </a:lnTo>
                  <a:lnTo>
                    <a:pt x="1" y="2679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40"/>
            <p:cNvSpPr/>
            <p:nvPr/>
          </p:nvSpPr>
          <p:spPr>
            <a:xfrm>
              <a:off x="6024450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3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3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2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2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" name="Google Shape;694;p40"/>
            <p:cNvSpPr/>
            <p:nvPr/>
          </p:nvSpPr>
          <p:spPr>
            <a:xfrm>
              <a:off x="6280175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4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4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3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3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40"/>
            <p:cNvSpPr/>
            <p:nvPr/>
          </p:nvSpPr>
          <p:spPr>
            <a:xfrm>
              <a:off x="5973900" y="667375"/>
              <a:ext cx="401900" cy="31675"/>
            </a:xfrm>
            <a:custGeom>
              <a:rect b="b" l="l" r="r" t="t"/>
              <a:pathLst>
                <a:path extrusionOk="0" fill="none" h="1267" w="1607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58"/>
                  </a:lnTo>
                  <a:lnTo>
                    <a:pt x="74" y="804"/>
                  </a:lnTo>
                  <a:lnTo>
                    <a:pt x="147" y="926"/>
                  </a:lnTo>
                  <a:lnTo>
                    <a:pt x="220" y="1048"/>
                  </a:lnTo>
                  <a:lnTo>
                    <a:pt x="342" y="1145"/>
                  </a:lnTo>
                  <a:lnTo>
                    <a:pt x="488" y="1218"/>
                  </a:lnTo>
                  <a:lnTo>
                    <a:pt x="634" y="1267"/>
                  </a:lnTo>
                  <a:lnTo>
                    <a:pt x="780" y="1267"/>
                  </a:lnTo>
                  <a:lnTo>
                    <a:pt x="15296" y="1267"/>
                  </a:lnTo>
                  <a:lnTo>
                    <a:pt x="15296" y="1267"/>
                  </a:lnTo>
                  <a:lnTo>
                    <a:pt x="15442" y="1267"/>
                  </a:lnTo>
                  <a:lnTo>
                    <a:pt x="15588" y="1218"/>
                  </a:lnTo>
                  <a:lnTo>
                    <a:pt x="15734" y="1145"/>
                  </a:lnTo>
                  <a:lnTo>
                    <a:pt x="15856" y="1048"/>
                  </a:lnTo>
                  <a:lnTo>
                    <a:pt x="15929" y="926"/>
                  </a:lnTo>
                  <a:lnTo>
                    <a:pt x="16002" y="804"/>
                  </a:lnTo>
                  <a:lnTo>
                    <a:pt x="16051" y="658"/>
                  </a:lnTo>
                  <a:lnTo>
                    <a:pt x="16075" y="487"/>
                  </a:lnTo>
                  <a:lnTo>
                    <a:pt x="16075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40"/>
            <p:cNvSpPr/>
            <p:nvPr/>
          </p:nvSpPr>
          <p:spPr>
            <a:xfrm>
              <a:off x="6302700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4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40"/>
            <p:cNvSpPr/>
            <p:nvPr/>
          </p:nvSpPr>
          <p:spPr>
            <a:xfrm>
              <a:off x="6046975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2" y="1"/>
                  </a:lnTo>
                  <a:lnTo>
                    <a:pt x="682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3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40"/>
            <p:cNvSpPr/>
            <p:nvPr/>
          </p:nvSpPr>
          <p:spPr>
            <a:xfrm>
              <a:off x="5973900" y="407375"/>
              <a:ext cx="401900" cy="272200"/>
            </a:xfrm>
            <a:custGeom>
              <a:rect b="b" l="l" r="r" t="t"/>
              <a:pathLst>
                <a:path extrusionOk="0" fill="none" h="10888" w="16076">
                  <a:moveTo>
                    <a:pt x="1" y="1"/>
                  </a:moveTo>
                  <a:lnTo>
                    <a:pt x="1" y="10303"/>
                  </a:lnTo>
                  <a:lnTo>
                    <a:pt x="1" y="10303"/>
                  </a:lnTo>
                  <a:lnTo>
                    <a:pt x="25" y="10400"/>
                  </a:lnTo>
                  <a:lnTo>
                    <a:pt x="74" y="10498"/>
                  </a:lnTo>
                  <a:lnTo>
                    <a:pt x="147" y="10595"/>
                  </a:lnTo>
                  <a:lnTo>
                    <a:pt x="220" y="10693"/>
                  </a:lnTo>
                  <a:lnTo>
                    <a:pt x="342" y="10766"/>
                  </a:lnTo>
                  <a:lnTo>
                    <a:pt x="488" y="10839"/>
                  </a:lnTo>
                  <a:lnTo>
                    <a:pt x="634" y="10887"/>
                  </a:lnTo>
                  <a:lnTo>
                    <a:pt x="780" y="10887"/>
                  </a:lnTo>
                  <a:lnTo>
                    <a:pt x="15296" y="10887"/>
                  </a:lnTo>
                  <a:lnTo>
                    <a:pt x="15296" y="10887"/>
                  </a:lnTo>
                  <a:lnTo>
                    <a:pt x="15442" y="10887"/>
                  </a:lnTo>
                  <a:lnTo>
                    <a:pt x="15588" y="10839"/>
                  </a:lnTo>
                  <a:lnTo>
                    <a:pt x="15734" y="10766"/>
                  </a:lnTo>
                  <a:lnTo>
                    <a:pt x="15856" y="10668"/>
                  </a:lnTo>
                  <a:lnTo>
                    <a:pt x="15929" y="10546"/>
                  </a:lnTo>
                  <a:lnTo>
                    <a:pt x="16002" y="10425"/>
                  </a:lnTo>
                  <a:lnTo>
                    <a:pt x="16051" y="10278"/>
                  </a:lnTo>
                  <a:lnTo>
                    <a:pt x="16075" y="10108"/>
                  </a:lnTo>
                  <a:lnTo>
                    <a:pt x="16075" y="1"/>
                  </a:lnTo>
                  <a:lnTo>
                    <a:pt x="1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" name="Google Shape;699;p40"/>
            <p:cNvSpPr/>
            <p:nvPr/>
          </p:nvSpPr>
          <p:spPr>
            <a:xfrm>
              <a:off x="6024450" y="456100"/>
              <a:ext cx="300800" cy="175375"/>
            </a:xfrm>
            <a:custGeom>
              <a:rect b="b" l="l" r="r" t="t"/>
              <a:pathLst>
                <a:path extrusionOk="0" fill="none" h="7015" w="12032">
                  <a:moveTo>
                    <a:pt x="0" y="0"/>
                  </a:moveTo>
                  <a:lnTo>
                    <a:pt x="12032" y="0"/>
                  </a:lnTo>
                  <a:lnTo>
                    <a:pt x="12032" y="7014"/>
                  </a:lnTo>
                  <a:lnTo>
                    <a:pt x="0" y="7014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40"/>
            <p:cNvSpPr/>
            <p:nvPr/>
          </p:nvSpPr>
          <p:spPr>
            <a:xfrm>
              <a:off x="6024450" y="57300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" name="Google Shape;701;p40"/>
            <p:cNvSpPr/>
            <p:nvPr/>
          </p:nvSpPr>
          <p:spPr>
            <a:xfrm>
              <a:off x="6024450" y="51455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" name="Google Shape;702;p40"/>
            <p:cNvSpPr/>
            <p:nvPr/>
          </p:nvSpPr>
          <p:spPr>
            <a:xfrm>
              <a:off x="626495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40"/>
            <p:cNvSpPr/>
            <p:nvPr/>
          </p:nvSpPr>
          <p:spPr>
            <a:xfrm>
              <a:off x="620467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0" y="0"/>
                  </a:moveTo>
                  <a:lnTo>
                    <a:pt x="0" y="701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40"/>
            <p:cNvSpPr/>
            <p:nvPr/>
          </p:nvSpPr>
          <p:spPr>
            <a:xfrm>
              <a:off x="614500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40"/>
            <p:cNvSpPr/>
            <p:nvPr/>
          </p:nvSpPr>
          <p:spPr>
            <a:xfrm>
              <a:off x="608472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6" name="Google Shape;706;p40"/>
          <p:cNvGrpSpPr/>
          <p:nvPr/>
        </p:nvGrpSpPr>
        <p:grpSpPr>
          <a:xfrm>
            <a:off x="3738258" y="908741"/>
            <a:ext cx="342882" cy="418128"/>
            <a:chOff x="1268550" y="929175"/>
            <a:chExt cx="407950" cy="497475"/>
          </a:xfrm>
        </p:grpSpPr>
        <p:sp>
          <p:nvSpPr>
            <p:cNvPr id="707" name="Google Shape;707;p40"/>
            <p:cNvSpPr/>
            <p:nvPr/>
          </p:nvSpPr>
          <p:spPr>
            <a:xfrm>
              <a:off x="12685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5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7" y="18534"/>
                  </a:lnTo>
                  <a:lnTo>
                    <a:pt x="15051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2" y="18900"/>
                  </a:lnTo>
                  <a:lnTo>
                    <a:pt x="682" y="18802"/>
                  </a:lnTo>
                  <a:lnTo>
                    <a:pt x="511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7" y="18169"/>
                  </a:lnTo>
                  <a:lnTo>
                    <a:pt x="24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4" y="706"/>
                  </a:lnTo>
                  <a:lnTo>
                    <a:pt x="97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40"/>
            <p:cNvSpPr/>
            <p:nvPr/>
          </p:nvSpPr>
          <p:spPr>
            <a:xfrm>
              <a:off x="12989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6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1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40"/>
            <p:cNvSpPr/>
            <p:nvPr/>
          </p:nvSpPr>
          <p:spPr>
            <a:xfrm>
              <a:off x="15924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0" name="Google Shape;710;p40"/>
          <p:cNvGrpSpPr/>
          <p:nvPr/>
        </p:nvGrpSpPr>
        <p:grpSpPr>
          <a:xfrm>
            <a:off x="8224322" y="924605"/>
            <a:ext cx="405331" cy="388962"/>
            <a:chOff x="6605925" y="948050"/>
            <a:chExt cx="482250" cy="462775"/>
          </a:xfrm>
        </p:grpSpPr>
        <p:sp>
          <p:nvSpPr>
            <p:cNvPr id="711" name="Google Shape;711;p40"/>
            <p:cNvSpPr/>
            <p:nvPr/>
          </p:nvSpPr>
          <p:spPr>
            <a:xfrm>
              <a:off x="6847025" y="1209875"/>
              <a:ext cx="60325" cy="200950"/>
            </a:xfrm>
            <a:custGeom>
              <a:rect b="b" l="l" r="r" t="t"/>
              <a:pathLst>
                <a:path extrusionOk="0" fill="none" h="8038" w="2413">
                  <a:moveTo>
                    <a:pt x="2412" y="6820"/>
                  </a:moveTo>
                  <a:lnTo>
                    <a:pt x="2412" y="6820"/>
                  </a:lnTo>
                  <a:lnTo>
                    <a:pt x="2388" y="7063"/>
                  </a:lnTo>
                  <a:lnTo>
                    <a:pt x="2315" y="7283"/>
                  </a:lnTo>
                  <a:lnTo>
                    <a:pt x="2217" y="7502"/>
                  </a:lnTo>
                  <a:lnTo>
                    <a:pt x="2071" y="7672"/>
                  </a:lnTo>
                  <a:lnTo>
                    <a:pt x="1876" y="7818"/>
                  </a:lnTo>
                  <a:lnTo>
                    <a:pt x="1681" y="7940"/>
                  </a:lnTo>
                  <a:lnTo>
                    <a:pt x="1462" y="8013"/>
                  </a:lnTo>
                  <a:lnTo>
                    <a:pt x="1219" y="8038"/>
                  </a:lnTo>
                  <a:lnTo>
                    <a:pt x="1219" y="8038"/>
                  </a:lnTo>
                  <a:lnTo>
                    <a:pt x="975" y="8013"/>
                  </a:lnTo>
                  <a:lnTo>
                    <a:pt x="732" y="7940"/>
                  </a:lnTo>
                  <a:lnTo>
                    <a:pt x="537" y="7818"/>
                  </a:lnTo>
                  <a:lnTo>
                    <a:pt x="366" y="7672"/>
                  </a:lnTo>
                  <a:lnTo>
                    <a:pt x="196" y="7502"/>
                  </a:lnTo>
                  <a:lnTo>
                    <a:pt x="98" y="7283"/>
                  </a:lnTo>
                  <a:lnTo>
                    <a:pt x="25" y="7063"/>
                  </a:lnTo>
                  <a:lnTo>
                    <a:pt x="1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40"/>
            <p:cNvSpPr/>
            <p:nvPr/>
          </p:nvSpPr>
          <p:spPr>
            <a:xfrm>
              <a:off x="6605925" y="971800"/>
              <a:ext cx="482250" cy="228350"/>
            </a:xfrm>
            <a:custGeom>
              <a:rect b="b" l="l" r="r" t="t"/>
              <a:pathLst>
                <a:path extrusionOk="0" fill="none" h="9134" w="19290">
                  <a:moveTo>
                    <a:pt x="4993" y="8817"/>
                  </a:moveTo>
                  <a:lnTo>
                    <a:pt x="4993" y="8817"/>
                  </a:lnTo>
                  <a:lnTo>
                    <a:pt x="5212" y="8671"/>
                  </a:lnTo>
                  <a:lnTo>
                    <a:pt x="5456" y="8501"/>
                  </a:lnTo>
                  <a:lnTo>
                    <a:pt x="5748" y="8330"/>
                  </a:lnTo>
                  <a:lnTo>
                    <a:pt x="6040" y="8184"/>
                  </a:lnTo>
                  <a:lnTo>
                    <a:pt x="6357" y="8038"/>
                  </a:lnTo>
                  <a:lnTo>
                    <a:pt x="6674" y="7940"/>
                  </a:lnTo>
                  <a:lnTo>
                    <a:pt x="6990" y="7867"/>
                  </a:lnTo>
                  <a:lnTo>
                    <a:pt x="7307" y="7843"/>
                  </a:lnTo>
                  <a:lnTo>
                    <a:pt x="7307" y="7843"/>
                  </a:lnTo>
                  <a:lnTo>
                    <a:pt x="7623" y="7867"/>
                  </a:lnTo>
                  <a:lnTo>
                    <a:pt x="7916" y="7892"/>
                  </a:lnTo>
                  <a:lnTo>
                    <a:pt x="8184" y="7940"/>
                  </a:lnTo>
                  <a:lnTo>
                    <a:pt x="8452" y="8038"/>
                  </a:lnTo>
                  <a:lnTo>
                    <a:pt x="8719" y="8135"/>
                  </a:lnTo>
                  <a:lnTo>
                    <a:pt x="8963" y="8257"/>
                  </a:lnTo>
                  <a:lnTo>
                    <a:pt x="9182" y="8379"/>
                  </a:lnTo>
                  <a:lnTo>
                    <a:pt x="9401" y="8525"/>
                  </a:lnTo>
                  <a:lnTo>
                    <a:pt x="9888" y="8525"/>
                  </a:lnTo>
                  <a:lnTo>
                    <a:pt x="9888" y="8525"/>
                  </a:lnTo>
                  <a:lnTo>
                    <a:pt x="10108" y="8379"/>
                  </a:lnTo>
                  <a:lnTo>
                    <a:pt x="10327" y="8257"/>
                  </a:lnTo>
                  <a:lnTo>
                    <a:pt x="10570" y="8135"/>
                  </a:lnTo>
                  <a:lnTo>
                    <a:pt x="10838" y="8038"/>
                  </a:lnTo>
                  <a:lnTo>
                    <a:pt x="11106" y="7940"/>
                  </a:lnTo>
                  <a:lnTo>
                    <a:pt x="11374" y="7892"/>
                  </a:lnTo>
                  <a:lnTo>
                    <a:pt x="11666" y="7867"/>
                  </a:lnTo>
                  <a:lnTo>
                    <a:pt x="11983" y="7843"/>
                  </a:lnTo>
                  <a:lnTo>
                    <a:pt x="11983" y="7843"/>
                  </a:lnTo>
                  <a:lnTo>
                    <a:pt x="12300" y="7867"/>
                  </a:lnTo>
                  <a:lnTo>
                    <a:pt x="12616" y="7940"/>
                  </a:lnTo>
                  <a:lnTo>
                    <a:pt x="12933" y="8038"/>
                  </a:lnTo>
                  <a:lnTo>
                    <a:pt x="13249" y="8184"/>
                  </a:lnTo>
                  <a:lnTo>
                    <a:pt x="13542" y="8330"/>
                  </a:lnTo>
                  <a:lnTo>
                    <a:pt x="13834" y="8501"/>
                  </a:lnTo>
                  <a:lnTo>
                    <a:pt x="14078" y="8671"/>
                  </a:lnTo>
                  <a:lnTo>
                    <a:pt x="14297" y="8817"/>
                  </a:lnTo>
                  <a:lnTo>
                    <a:pt x="14297" y="8817"/>
                  </a:lnTo>
                  <a:lnTo>
                    <a:pt x="14516" y="8647"/>
                  </a:lnTo>
                  <a:lnTo>
                    <a:pt x="14784" y="8476"/>
                  </a:lnTo>
                  <a:lnTo>
                    <a:pt x="15052" y="8330"/>
                  </a:lnTo>
                  <a:lnTo>
                    <a:pt x="15368" y="8184"/>
                  </a:lnTo>
                  <a:lnTo>
                    <a:pt x="15685" y="8038"/>
                  </a:lnTo>
                  <a:lnTo>
                    <a:pt x="16002" y="7940"/>
                  </a:lnTo>
                  <a:lnTo>
                    <a:pt x="16343" y="7867"/>
                  </a:lnTo>
                  <a:lnTo>
                    <a:pt x="16659" y="7843"/>
                  </a:lnTo>
                  <a:lnTo>
                    <a:pt x="16659" y="7843"/>
                  </a:lnTo>
                  <a:lnTo>
                    <a:pt x="17073" y="7867"/>
                  </a:lnTo>
                  <a:lnTo>
                    <a:pt x="17487" y="7940"/>
                  </a:lnTo>
                  <a:lnTo>
                    <a:pt x="17853" y="8062"/>
                  </a:lnTo>
                  <a:lnTo>
                    <a:pt x="18218" y="8208"/>
                  </a:lnTo>
                  <a:lnTo>
                    <a:pt x="18534" y="8379"/>
                  </a:lnTo>
                  <a:lnTo>
                    <a:pt x="18827" y="8598"/>
                  </a:lnTo>
                  <a:lnTo>
                    <a:pt x="19095" y="8866"/>
                  </a:lnTo>
                  <a:lnTo>
                    <a:pt x="19289" y="9134"/>
                  </a:lnTo>
                  <a:lnTo>
                    <a:pt x="19289" y="9134"/>
                  </a:lnTo>
                  <a:lnTo>
                    <a:pt x="19265" y="8695"/>
                  </a:lnTo>
                  <a:lnTo>
                    <a:pt x="19192" y="8233"/>
                  </a:lnTo>
                  <a:lnTo>
                    <a:pt x="19119" y="7819"/>
                  </a:lnTo>
                  <a:lnTo>
                    <a:pt x="19046" y="7380"/>
                  </a:lnTo>
                  <a:lnTo>
                    <a:pt x="18924" y="6942"/>
                  </a:lnTo>
                  <a:lnTo>
                    <a:pt x="18802" y="6528"/>
                  </a:lnTo>
                  <a:lnTo>
                    <a:pt x="18632" y="6114"/>
                  </a:lnTo>
                  <a:lnTo>
                    <a:pt x="18486" y="5724"/>
                  </a:lnTo>
                  <a:lnTo>
                    <a:pt x="18291" y="5334"/>
                  </a:lnTo>
                  <a:lnTo>
                    <a:pt x="18072" y="4945"/>
                  </a:lnTo>
                  <a:lnTo>
                    <a:pt x="17853" y="4555"/>
                  </a:lnTo>
                  <a:lnTo>
                    <a:pt x="17609" y="4190"/>
                  </a:lnTo>
                  <a:lnTo>
                    <a:pt x="17365" y="3824"/>
                  </a:lnTo>
                  <a:lnTo>
                    <a:pt x="17073" y="3483"/>
                  </a:lnTo>
                  <a:lnTo>
                    <a:pt x="16781" y="3143"/>
                  </a:lnTo>
                  <a:lnTo>
                    <a:pt x="16464" y="2826"/>
                  </a:lnTo>
                  <a:lnTo>
                    <a:pt x="16464" y="2826"/>
                  </a:lnTo>
                  <a:lnTo>
                    <a:pt x="16148" y="2509"/>
                  </a:lnTo>
                  <a:lnTo>
                    <a:pt x="15831" y="2217"/>
                  </a:lnTo>
                  <a:lnTo>
                    <a:pt x="15490" y="1949"/>
                  </a:lnTo>
                  <a:lnTo>
                    <a:pt x="15125" y="1706"/>
                  </a:lnTo>
                  <a:lnTo>
                    <a:pt x="14759" y="1462"/>
                  </a:lnTo>
                  <a:lnTo>
                    <a:pt x="14394" y="1243"/>
                  </a:lnTo>
                  <a:lnTo>
                    <a:pt x="14004" y="1024"/>
                  </a:lnTo>
                  <a:lnTo>
                    <a:pt x="13615" y="853"/>
                  </a:lnTo>
                  <a:lnTo>
                    <a:pt x="13225" y="683"/>
                  </a:lnTo>
                  <a:lnTo>
                    <a:pt x="12811" y="512"/>
                  </a:lnTo>
                  <a:lnTo>
                    <a:pt x="12397" y="390"/>
                  </a:lnTo>
                  <a:lnTo>
                    <a:pt x="11983" y="269"/>
                  </a:lnTo>
                  <a:lnTo>
                    <a:pt x="11545" y="171"/>
                  </a:lnTo>
                  <a:lnTo>
                    <a:pt x="11131" y="98"/>
                  </a:lnTo>
                  <a:lnTo>
                    <a:pt x="10692" y="49"/>
                  </a:lnTo>
                  <a:lnTo>
                    <a:pt x="10254" y="1"/>
                  </a:lnTo>
                  <a:lnTo>
                    <a:pt x="9036" y="1"/>
                  </a:lnTo>
                  <a:lnTo>
                    <a:pt x="9036" y="1"/>
                  </a:lnTo>
                  <a:lnTo>
                    <a:pt x="8598" y="49"/>
                  </a:lnTo>
                  <a:lnTo>
                    <a:pt x="8159" y="98"/>
                  </a:lnTo>
                  <a:lnTo>
                    <a:pt x="7745" y="171"/>
                  </a:lnTo>
                  <a:lnTo>
                    <a:pt x="7307" y="269"/>
                  </a:lnTo>
                  <a:lnTo>
                    <a:pt x="6893" y="390"/>
                  </a:lnTo>
                  <a:lnTo>
                    <a:pt x="6479" y="512"/>
                  </a:lnTo>
                  <a:lnTo>
                    <a:pt x="6065" y="683"/>
                  </a:lnTo>
                  <a:lnTo>
                    <a:pt x="5675" y="853"/>
                  </a:lnTo>
                  <a:lnTo>
                    <a:pt x="5285" y="1024"/>
                  </a:lnTo>
                  <a:lnTo>
                    <a:pt x="4896" y="1243"/>
                  </a:lnTo>
                  <a:lnTo>
                    <a:pt x="4530" y="1462"/>
                  </a:lnTo>
                  <a:lnTo>
                    <a:pt x="4165" y="1706"/>
                  </a:lnTo>
                  <a:lnTo>
                    <a:pt x="3800" y="1949"/>
                  </a:lnTo>
                  <a:lnTo>
                    <a:pt x="3459" y="2217"/>
                  </a:lnTo>
                  <a:lnTo>
                    <a:pt x="3142" y="2509"/>
                  </a:lnTo>
                  <a:lnTo>
                    <a:pt x="2826" y="2826"/>
                  </a:lnTo>
                  <a:lnTo>
                    <a:pt x="2826" y="2826"/>
                  </a:lnTo>
                  <a:lnTo>
                    <a:pt x="2509" y="3143"/>
                  </a:lnTo>
                  <a:lnTo>
                    <a:pt x="2217" y="3483"/>
                  </a:lnTo>
                  <a:lnTo>
                    <a:pt x="1924" y="3824"/>
                  </a:lnTo>
                  <a:lnTo>
                    <a:pt x="1681" y="4190"/>
                  </a:lnTo>
                  <a:lnTo>
                    <a:pt x="1437" y="4555"/>
                  </a:lnTo>
                  <a:lnTo>
                    <a:pt x="1218" y="4945"/>
                  </a:lnTo>
                  <a:lnTo>
                    <a:pt x="999" y="5334"/>
                  </a:lnTo>
                  <a:lnTo>
                    <a:pt x="804" y="5724"/>
                  </a:lnTo>
                  <a:lnTo>
                    <a:pt x="658" y="6114"/>
                  </a:lnTo>
                  <a:lnTo>
                    <a:pt x="487" y="6528"/>
                  </a:lnTo>
                  <a:lnTo>
                    <a:pt x="366" y="6942"/>
                  </a:lnTo>
                  <a:lnTo>
                    <a:pt x="244" y="7380"/>
                  </a:lnTo>
                  <a:lnTo>
                    <a:pt x="171" y="7819"/>
                  </a:lnTo>
                  <a:lnTo>
                    <a:pt x="98" y="8233"/>
                  </a:lnTo>
                  <a:lnTo>
                    <a:pt x="25" y="8695"/>
                  </a:lnTo>
                  <a:lnTo>
                    <a:pt x="0" y="9134"/>
                  </a:lnTo>
                  <a:lnTo>
                    <a:pt x="0" y="9134"/>
                  </a:lnTo>
                  <a:lnTo>
                    <a:pt x="195" y="8866"/>
                  </a:lnTo>
                  <a:lnTo>
                    <a:pt x="463" y="8598"/>
                  </a:lnTo>
                  <a:lnTo>
                    <a:pt x="755" y="8379"/>
                  </a:lnTo>
                  <a:lnTo>
                    <a:pt x="1072" y="8208"/>
                  </a:lnTo>
                  <a:lnTo>
                    <a:pt x="1437" y="8062"/>
                  </a:lnTo>
                  <a:lnTo>
                    <a:pt x="1803" y="7940"/>
                  </a:lnTo>
                  <a:lnTo>
                    <a:pt x="2217" y="7867"/>
                  </a:lnTo>
                  <a:lnTo>
                    <a:pt x="2631" y="7843"/>
                  </a:lnTo>
                  <a:lnTo>
                    <a:pt x="2631" y="7843"/>
                  </a:lnTo>
                  <a:lnTo>
                    <a:pt x="2947" y="7867"/>
                  </a:lnTo>
                  <a:lnTo>
                    <a:pt x="3288" y="7940"/>
                  </a:lnTo>
                  <a:lnTo>
                    <a:pt x="3605" y="8038"/>
                  </a:lnTo>
                  <a:lnTo>
                    <a:pt x="3922" y="8184"/>
                  </a:lnTo>
                  <a:lnTo>
                    <a:pt x="4238" y="8330"/>
                  </a:lnTo>
                  <a:lnTo>
                    <a:pt x="4506" y="8476"/>
                  </a:lnTo>
                  <a:lnTo>
                    <a:pt x="4774" y="8647"/>
                  </a:lnTo>
                  <a:lnTo>
                    <a:pt x="4993" y="8817"/>
                  </a:lnTo>
                  <a:lnTo>
                    <a:pt x="4993" y="881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40"/>
            <p:cNvSpPr/>
            <p:nvPr/>
          </p:nvSpPr>
          <p:spPr>
            <a:xfrm>
              <a:off x="6847025" y="948050"/>
              <a:ext cx="25" cy="23775"/>
            </a:xfrm>
            <a:custGeom>
              <a:rect b="b" l="l" r="r" t="t"/>
              <a:pathLst>
                <a:path extrusionOk="0" fill="none" h="951" w="1">
                  <a:moveTo>
                    <a:pt x="1" y="95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40"/>
            <p:cNvSpPr/>
            <p:nvPr/>
          </p:nvSpPr>
          <p:spPr>
            <a:xfrm>
              <a:off x="6847025" y="1001025"/>
              <a:ext cx="25" cy="183900"/>
            </a:xfrm>
            <a:custGeom>
              <a:rect b="b" l="l" r="r" t="t"/>
              <a:pathLst>
                <a:path extrusionOk="0" fill="none" h="7356" w="1">
                  <a:moveTo>
                    <a:pt x="1" y="1"/>
                  </a:moveTo>
                  <a:lnTo>
                    <a:pt x="1" y="735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40"/>
            <p:cNvSpPr/>
            <p:nvPr/>
          </p:nvSpPr>
          <p:spPr>
            <a:xfrm>
              <a:off x="6872000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7624"/>
                  </a:moveTo>
                  <a:lnTo>
                    <a:pt x="3410" y="7624"/>
                  </a:lnTo>
                  <a:lnTo>
                    <a:pt x="3337" y="7112"/>
                  </a:lnTo>
                  <a:lnTo>
                    <a:pt x="3215" y="6406"/>
                  </a:lnTo>
                  <a:lnTo>
                    <a:pt x="3142" y="5968"/>
                  </a:lnTo>
                  <a:lnTo>
                    <a:pt x="3020" y="5505"/>
                  </a:lnTo>
                  <a:lnTo>
                    <a:pt x="2874" y="4994"/>
                  </a:lnTo>
                  <a:lnTo>
                    <a:pt x="2704" y="4482"/>
                  </a:lnTo>
                  <a:lnTo>
                    <a:pt x="2509" y="3922"/>
                  </a:lnTo>
                  <a:lnTo>
                    <a:pt x="2265" y="3362"/>
                  </a:lnTo>
                  <a:lnTo>
                    <a:pt x="1998" y="2802"/>
                  </a:lnTo>
                  <a:lnTo>
                    <a:pt x="1681" y="2217"/>
                  </a:lnTo>
                  <a:lnTo>
                    <a:pt x="1340" y="1633"/>
                  </a:lnTo>
                  <a:lnTo>
                    <a:pt x="950" y="1072"/>
                  </a:lnTo>
                  <a:lnTo>
                    <a:pt x="488" y="512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40"/>
            <p:cNvSpPr/>
            <p:nvPr/>
          </p:nvSpPr>
          <p:spPr>
            <a:xfrm>
              <a:off x="6736825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1"/>
                  </a:moveTo>
                  <a:lnTo>
                    <a:pt x="3410" y="1"/>
                  </a:lnTo>
                  <a:lnTo>
                    <a:pt x="2923" y="512"/>
                  </a:lnTo>
                  <a:lnTo>
                    <a:pt x="2461" y="1072"/>
                  </a:lnTo>
                  <a:lnTo>
                    <a:pt x="2071" y="1633"/>
                  </a:lnTo>
                  <a:lnTo>
                    <a:pt x="1706" y="2217"/>
                  </a:lnTo>
                  <a:lnTo>
                    <a:pt x="1413" y="2802"/>
                  </a:lnTo>
                  <a:lnTo>
                    <a:pt x="1121" y="3362"/>
                  </a:lnTo>
                  <a:lnTo>
                    <a:pt x="902" y="3922"/>
                  </a:lnTo>
                  <a:lnTo>
                    <a:pt x="707" y="4482"/>
                  </a:lnTo>
                  <a:lnTo>
                    <a:pt x="536" y="4994"/>
                  </a:lnTo>
                  <a:lnTo>
                    <a:pt x="390" y="5505"/>
                  </a:lnTo>
                  <a:lnTo>
                    <a:pt x="269" y="5968"/>
                  </a:lnTo>
                  <a:lnTo>
                    <a:pt x="171" y="6406"/>
                  </a:lnTo>
                  <a:lnTo>
                    <a:pt x="49" y="7112"/>
                  </a:lnTo>
                  <a:lnTo>
                    <a:pt x="1" y="762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7" name="Google Shape;717;p40"/>
          <p:cNvGrpSpPr/>
          <p:nvPr/>
        </p:nvGrpSpPr>
        <p:grpSpPr>
          <a:xfrm>
            <a:off x="8319004" y="2076574"/>
            <a:ext cx="215966" cy="342399"/>
            <a:chOff x="6718575" y="2318625"/>
            <a:chExt cx="256950" cy="407375"/>
          </a:xfrm>
        </p:grpSpPr>
        <p:sp>
          <p:nvSpPr>
            <p:cNvPr id="718" name="Google Shape;718;p40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" name="Google Shape;719;p40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" name="Google Shape;720;p40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" name="Google Shape;721;p40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" name="Google Shape;722;p40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40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40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40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6" name="Google Shape;726;p40"/>
          <p:cNvGrpSpPr/>
          <p:nvPr/>
        </p:nvGrpSpPr>
        <p:grpSpPr>
          <a:xfrm>
            <a:off x="5420393" y="2703482"/>
            <a:ext cx="363369" cy="221115"/>
            <a:chOff x="3269900" y="3064500"/>
            <a:chExt cx="432325" cy="263075"/>
          </a:xfrm>
        </p:grpSpPr>
        <p:sp>
          <p:nvSpPr>
            <p:cNvPr id="727" name="Google Shape;727;p40"/>
            <p:cNvSpPr/>
            <p:nvPr/>
          </p:nvSpPr>
          <p:spPr>
            <a:xfrm>
              <a:off x="3269900" y="3064500"/>
              <a:ext cx="432325" cy="263075"/>
            </a:xfrm>
            <a:custGeom>
              <a:rect b="b" l="l" r="r" t="t"/>
              <a:pathLst>
                <a:path extrusionOk="0" fill="none" h="10523" w="17293">
                  <a:moveTo>
                    <a:pt x="14711" y="7916"/>
                  </a:moveTo>
                  <a:lnTo>
                    <a:pt x="14711" y="7916"/>
                  </a:lnTo>
                  <a:lnTo>
                    <a:pt x="14151" y="8379"/>
                  </a:lnTo>
                  <a:lnTo>
                    <a:pt x="13493" y="8842"/>
                  </a:lnTo>
                  <a:lnTo>
                    <a:pt x="12811" y="9280"/>
                  </a:lnTo>
                  <a:lnTo>
                    <a:pt x="12446" y="9475"/>
                  </a:lnTo>
                  <a:lnTo>
                    <a:pt x="12056" y="9670"/>
                  </a:lnTo>
                  <a:lnTo>
                    <a:pt x="11667" y="9840"/>
                  </a:lnTo>
                  <a:lnTo>
                    <a:pt x="11253" y="10011"/>
                  </a:lnTo>
                  <a:lnTo>
                    <a:pt x="10839" y="10157"/>
                  </a:lnTo>
                  <a:lnTo>
                    <a:pt x="10425" y="10278"/>
                  </a:lnTo>
                  <a:lnTo>
                    <a:pt x="9986" y="10376"/>
                  </a:lnTo>
                  <a:lnTo>
                    <a:pt x="9548" y="10449"/>
                  </a:lnTo>
                  <a:lnTo>
                    <a:pt x="9109" y="10498"/>
                  </a:lnTo>
                  <a:lnTo>
                    <a:pt x="8647" y="10522"/>
                  </a:lnTo>
                  <a:lnTo>
                    <a:pt x="8647" y="10522"/>
                  </a:lnTo>
                  <a:lnTo>
                    <a:pt x="8233" y="10522"/>
                  </a:lnTo>
                  <a:lnTo>
                    <a:pt x="7843" y="10473"/>
                  </a:lnTo>
                  <a:lnTo>
                    <a:pt x="7453" y="10425"/>
                  </a:lnTo>
                  <a:lnTo>
                    <a:pt x="7064" y="10327"/>
                  </a:lnTo>
                  <a:lnTo>
                    <a:pt x="6674" y="10230"/>
                  </a:lnTo>
                  <a:lnTo>
                    <a:pt x="6284" y="10108"/>
                  </a:lnTo>
                  <a:lnTo>
                    <a:pt x="5919" y="9986"/>
                  </a:lnTo>
                  <a:lnTo>
                    <a:pt x="5554" y="9840"/>
                  </a:lnTo>
                  <a:lnTo>
                    <a:pt x="5213" y="9670"/>
                  </a:lnTo>
                  <a:lnTo>
                    <a:pt x="4847" y="9499"/>
                  </a:lnTo>
                  <a:lnTo>
                    <a:pt x="4190" y="9109"/>
                  </a:lnTo>
                  <a:lnTo>
                    <a:pt x="3557" y="8695"/>
                  </a:lnTo>
                  <a:lnTo>
                    <a:pt x="2972" y="8233"/>
                  </a:lnTo>
                  <a:lnTo>
                    <a:pt x="2412" y="7794"/>
                  </a:lnTo>
                  <a:lnTo>
                    <a:pt x="1900" y="7332"/>
                  </a:lnTo>
                  <a:lnTo>
                    <a:pt x="1438" y="6893"/>
                  </a:lnTo>
                  <a:lnTo>
                    <a:pt x="1048" y="6479"/>
                  </a:lnTo>
                  <a:lnTo>
                    <a:pt x="390" y="5748"/>
                  </a:lnTo>
                  <a:lnTo>
                    <a:pt x="1" y="5261"/>
                  </a:lnTo>
                  <a:lnTo>
                    <a:pt x="1" y="5261"/>
                  </a:lnTo>
                  <a:lnTo>
                    <a:pt x="390" y="4774"/>
                  </a:lnTo>
                  <a:lnTo>
                    <a:pt x="1048" y="4044"/>
                  </a:lnTo>
                  <a:lnTo>
                    <a:pt x="1438" y="3630"/>
                  </a:lnTo>
                  <a:lnTo>
                    <a:pt x="1900" y="3191"/>
                  </a:lnTo>
                  <a:lnTo>
                    <a:pt x="2412" y="2728"/>
                  </a:lnTo>
                  <a:lnTo>
                    <a:pt x="2972" y="2290"/>
                  </a:lnTo>
                  <a:lnTo>
                    <a:pt x="3557" y="1852"/>
                  </a:lnTo>
                  <a:lnTo>
                    <a:pt x="4190" y="1413"/>
                  </a:lnTo>
                  <a:lnTo>
                    <a:pt x="4847" y="1024"/>
                  </a:lnTo>
                  <a:lnTo>
                    <a:pt x="5213" y="853"/>
                  </a:lnTo>
                  <a:lnTo>
                    <a:pt x="5554" y="683"/>
                  </a:lnTo>
                  <a:lnTo>
                    <a:pt x="5919" y="536"/>
                  </a:lnTo>
                  <a:lnTo>
                    <a:pt x="6284" y="415"/>
                  </a:lnTo>
                  <a:lnTo>
                    <a:pt x="6674" y="293"/>
                  </a:lnTo>
                  <a:lnTo>
                    <a:pt x="7064" y="196"/>
                  </a:lnTo>
                  <a:lnTo>
                    <a:pt x="7453" y="98"/>
                  </a:lnTo>
                  <a:lnTo>
                    <a:pt x="7843" y="49"/>
                  </a:lnTo>
                  <a:lnTo>
                    <a:pt x="8233" y="1"/>
                  </a:lnTo>
                  <a:lnTo>
                    <a:pt x="8647" y="1"/>
                  </a:lnTo>
                  <a:lnTo>
                    <a:pt x="8647" y="1"/>
                  </a:lnTo>
                  <a:lnTo>
                    <a:pt x="9109" y="25"/>
                  </a:lnTo>
                  <a:lnTo>
                    <a:pt x="9548" y="74"/>
                  </a:lnTo>
                  <a:lnTo>
                    <a:pt x="9986" y="147"/>
                  </a:lnTo>
                  <a:lnTo>
                    <a:pt x="10425" y="244"/>
                  </a:lnTo>
                  <a:lnTo>
                    <a:pt x="10839" y="366"/>
                  </a:lnTo>
                  <a:lnTo>
                    <a:pt x="11253" y="512"/>
                  </a:lnTo>
                  <a:lnTo>
                    <a:pt x="11667" y="683"/>
                  </a:lnTo>
                  <a:lnTo>
                    <a:pt x="12056" y="853"/>
                  </a:lnTo>
                  <a:lnTo>
                    <a:pt x="12446" y="1048"/>
                  </a:lnTo>
                  <a:lnTo>
                    <a:pt x="12811" y="1243"/>
                  </a:lnTo>
                  <a:lnTo>
                    <a:pt x="13493" y="1681"/>
                  </a:lnTo>
                  <a:lnTo>
                    <a:pt x="14151" y="2144"/>
                  </a:lnTo>
                  <a:lnTo>
                    <a:pt x="14711" y="2607"/>
                  </a:lnTo>
                  <a:lnTo>
                    <a:pt x="14711" y="2607"/>
                  </a:lnTo>
                  <a:lnTo>
                    <a:pt x="15198" y="3021"/>
                  </a:lnTo>
                  <a:lnTo>
                    <a:pt x="15637" y="3435"/>
                  </a:lnTo>
                  <a:lnTo>
                    <a:pt x="16026" y="3824"/>
                  </a:lnTo>
                  <a:lnTo>
                    <a:pt x="16367" y="4190"/>
                  </a:lnTo>
                  <a:lnTo>
                    <a:pt x="16927" y="4823"/>
                  </a:lnTo>
                  <a:lnTo>
                    <a:pt x="17293" y="5261"/>
                  </a:lnTo>
                  <a:lnTo>
                    <a:pt x="17293" y="5261"/>
                  </a:lnTo>
                  <a:lnTo>
                    <a:pt x="16927" y="5700"/>
                  </a:lnTo>
                  <a:lnTo>
                    <a:pt x="16367" y="6333"/>
                  </a:lnTo>
                  <a:lnTo>
                    <a:pt x="16026" y="6698"/>
                  </a:lnTo>
                  <a:lnTo>
                    <a:pt x="15637" y="7088"/>
                  </a:lnTo>
                  <a:lnTo>
                    <a:pt x="15198" y="7502"/>
                  </a:lnTo>
                  <a:lnTo>
                    <a:pt x="14711" y="7916"/>
                  </a:lnTo>
                  <a:lnTo>
                    <a:pt x="14711" y="791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" name="Google Shape;728;p40"/>
            <p:cNvSpPr/>
            <p:nvPr/>
          </p:nvSpPr>
          <p:spPr>
            <a:xfrm>
              <a:off x="3445875" y="3155825"/>
              <a:ext cx="80400" cy="80400"/>
            </a:xfrm>
            <a:custGeom>
              <a:rect b="b" l="l" r="r" t="t"/>
              <a:pathLst>
                <a:path extrusionOk="0" fill="none" h="3216" w="3216">
                  <a:moveTo>
                    <a:pt x="0" y="1608"/>
                  </a:moveTo>
                  <a:lnTo>
                    <a:pt x="0" y="1608"/>
                  </a:lnTo>
                  <a:lnTo>
                    <a:pt x="25" y="1438"/>
                  </a:lnTo>
                  <a:lnTo>
                    <a:pt x="49" y="1292"/>
                  </a:lnTo>
                  <a:lnTo>
                    <a:pt x="73" y="1121"/>
                  </a:lnTo>
                  <a:lnTo>
                    <a:pt x="146" y="975"/>
                  </a:lnTo>
                  <a:lnTo>
                    <a:pt x="195" y="853"/>
                  </a:lnTo>
                  <a:lnTo>
                    <a:pt x="293" y="707"/>
                  </a:lnTo>
                  <a:lnTo>
                    <a:pt x="366" y="585"/>
                  </a:lnTo>
                  <a:lnTo>
                    <a:pt x="487" y="488"/>
                  </a:lnTo>
                  <a:lnTo>
                    <a:pt x="585" y="366"/>
                  </a:lnTo>
                  <a:lnTo>
                    <a:pt x="707" y="293"/>
                  </a:lnTo>
                  <a:lnTo>
                    <a:pt x="853" y="196"/>
                  </a:lnTo>
                  <a:lnTo>
                    <a:pt x="974" y="147"/>
                  </a:lnTo>
                  <a:lnTo>
                    <a:pt x="1121" y="74"/>
                  </a:lnTo>
                  <a:lnTo>
                    <a:pt x="1291" y="50"/>
                  </a:lnTo>
                  <a:lnTo>
                    <a:pt x="1437" y="25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778" y="25"/>
                  </a:lnTo>
                  <a:lnTo>
                    <a:pt x="1924" y="50"/>
                  </a:lnTo>
                  <a:lnTo>
                    <a:pt x="2095" y="74"/>
                  </a:lnTo>
                  <a:lnTo>
                    <a:pt x="2241" y="147"/>
                  </a:lnTo>
                  <a:lnTo>
                    <a:pt x="2363" y="196"/>
                  </a:lnTo>
                  <a:lnTo>
                    <a:pt x="2509" y="293"/>
                  </a:lnTo>
                  <a:lnTo>
                    <a:pt x="2631" y="366"/>
                  </a:lnTo>
                  <a:lnTo>
                    <a:pt x="2728" y="488"/>
                  </a:lnTo>
                  <a:lnTo>
                    <a:pt x="2850" y="585"/>
                  </a:lnTo>
                  <a:lnTo>
                    <a:pt x="2923" y="707"/>
                  </a:lnTo>
                  <a:lnTo>
                    <a:pt x="3020" y="853"/>
                  </a:lnTo>
                  <a:lnTo>
                    <a:pt x="3069" y="975"/>
                  </a:lnTo>
                  <a:lnTo>
                    <a:pt x="3142" y="1121"/>
                  </a:lnTo>
                  <a:lnTo>
                    <a:pt x="3166" y="1292"/>
                  </a:lnTo>
                  <a:lnTo>
                    <a:pt x="3191" y="1438"/>
                  </a:lnTo>
                  <a:lnTo>
                    <a:pt x="3215" y="1608"/>
                  </a:lnTo>
                  <a:lnTo>
                    <a:pt x="3215" y="1608"/>
                  </a:lnTo>
                  <a:lnTo>
                    <a:pt x="3191" y="1779"/>
                  </a:lnTo>
                  <a:lnTo>
                    <a:pt x="3166" y="1925"/>
                  </a:lnTo>
                  <a:lnTo>
                    <a:pt x="3142" y="2095"/>
                  </a:lnTo>
                  <a:lnTo>
                    <a:pt x="3069" y="2242"/>
                  </a:lnTo>
                  <a:lnTo>
                    <a:pt x="3020" y="2363"/>
                  </a:lnTo>
                  <a:lnTo>
                    <a:pt x="2923" y="2509"/>
                  </a:lnTo>
                  <a:lnTo>
                    <a:pt x="2850" y="2631"/>
                  </a:lnTo>
                  <a:lnTo>
                    <a:pt x="2728" y="2729"/>
                  </a:lnTo>
                  <a:lnTo>
                    <a:pt x="2631" y="2850"/>
                  </a:lnTo>
                  <a:lnTo>
                    <a:pt x="2509" y="2924"/>
                  </a:lnTo>
                  <a:lnTo>
                    <a:pt x="2363" y="3021"/>
                  </a:lnTo>
                  <a:lnTo>
                    <a:pt x="2241" y="3070"/>
                  </a:lnTo>
                  <a:lnTo>
                    <a:pt x="2095" y="3143"/>
                  </a:lnTo>
                  <a:lnTo>
                    <a:pt x="1924" y="3167"/>
                  </a:lnTo>
                  <a:lnTo>
                    <a:pt x="1778" y="3191"/>
                  </a:lnTo>
                  <a:lnTo>
                    <a:pt x="1608" y="3216"/>
                  </a:lnTo>
                  <a:lnTo>
                    <a:pt x="1608" y="3216"/>
                  </a:lnTo>
                  <a:lnTo>
                    <a:pt x="1437" y="3191"/>
                  </a:lnTo>
                  <a:lnTo>
                    <a:pt x="1291" y="3167"/>
                  </a:lnTo>
                  <a:lnTo>
                    <a:pt x="1121" y="3143"/>
                  </a:lnTo>
                  <a:lnTo>
                    <a:pt x="974" y="3070"/>
                  </a:lnTo>
                  <a:lnTo>
                    <a:pt x="853" y="3021"/>
                  </a:lnTo>
                  <a:lnTo>
                    <a:pt x="707" y="2924"/>
                  </a:lnTo>
                  <a:lnTo>
                    <a:pt x="585" y="2850"/>
                  </a:lnTo>
                  <a:lnTo>
                    <a:pt x="487" y="2729"/>
                  </a:lnTo>
                  <a:lnTo>
                    <a:pt x="366" y="2631"/>
                  </a:lnTo>
                  <a:lnTo>
                    <a:pt x="293" y="2509"/>
                  </a:lnTo>
                  <a:lnTo>
                    <a:pt x="195" y="2363"/>
                  </a:lnTo>
                  <a:lnTo>
                    <a:pt x="146" y="2242"/>
                  </a:lnTo>
                  <a:lnTo>
                    <a:pt x="73" y="2095"/>
                  </a:lnTo>
                  <a:lnTo>
                    <a:pt x="49" y="1925"/>
                  </a:lnTo>
                  <a:lnTo>
                    <a:pt x="25" y="1779"/>
                  </a:lnTo>
                  <a:lnTo>
                    <a:pt x="0" y="1608"/>
                  </a:lnTo>
                  <a:lnTo>
                    <a:pt x="0" y="160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40"/>
            <p:cNvSpPr/>
            <p:nvPr/>
          </p:nvSpPr>
          <p:spPr>
            <a:xfrm>
              <a:off x="3381925" y="3091900"/>
              <a:ext cx="208275" cy="208275"/>
            </a:xfrm>
            <a:custGeom>
              <a:rect b="b" l="l" r="r" t="t"/>
              <a:pathLst>
                <a:path extrusionOk="0" fill="none" h="8331" w="8331">
                  <a:moveTo>
                    <a:pt x="1" y="4165"/>
                  </a:moveTo>
                  <a:lnTo>
                    <a:pt x="1" y="4165"/>
                  </a:lnTo>
                  <a:lnTo>
                    <a:pt x="25" y="3751"/>
                  </a:lnTo>
                  <a:lnTo>
                    <a:pt x="74" y="3337"/>
                  </a:lnTo>
                  <a:lnTo>
                    <a:pt x="196" y="2923"/>
                  </a:lnTo>
                  <a:lnTo>
                    <a:pt x="318" y="2534"/>
                  </a:lnTo>
                  <a:lnTo>
                    <a:pt x="512" y="2168"/>
                  </a:lnTo>
                  <a:lnTo>
                    <a:pt x="707" y="1827"/>
                  </a:lnTo>
                  <a:lnTo>
                    <a:pt x="951" y="1511"/>
                  </a:lnTo>
                  <a:lnTo>
                    <a:pt x="1219" y="1218"/>
                  </a:lnTo>
                  <a:lnTo>
                    <a:pt x="1511" y="951"/>
                  </a:lnTo>
                  <a:lnTo>
                    <a:pt x="1828" y="707"/>
                  </a:lnTo>
                  <a:lnTo>
                    <a:pt x="2169" y="512"/>
                  </a:lnTo>
                  <a:lnTo>
                    <a:pt x="2534" y="317"/>
                  </a:lnTo>
                  <a:lnTo>
                    <a:pt x="2924" y="195"/>
                  </a:lnTo>
                  <a:lnTo>
                    <a:pt x="3313" y="74"/>
                  </a:lnTo>
                  <a:lnTo>
                    <a:pt x="3727" y="25"/>
                  </a:lnTo>
                  <a:lnTo>
                    <a:pt x="4166" y="1"/>
                  </a:lnTo>
                  <a:lnTo>
                    <a:pt x="4166" y="1"/>
                  </a:lnTo>
                  <a:lnTo>
                    <a:pt x="4580" y="25"/>
                  </a:lnTo>
                  <a:lnTo>
                    <a:pt x="4994" y="74"/>
                  </a:lnTo>
                  <a:lnTo>
                    <a:pt x="5408" y="195"/>
                  </a:lnTo>
                  <a:lnTo>
                    <a:pt x="5797" y="317"/>
                  </a:lnTo>
                  <a:lnTo>
                    <a:pt x="6163" y="512"/>
                  </a:lnTo>
                  <a:lnTo>
                    <a:pt x="6504" y="707"/>
                  </a:lnTo>
                  <a:lnTo>
                    <a:pt x="6820" y="951"/>
                  </a:lnTo>
                  <a:lnTo>
                    <a:pt x="7113" y="1218"/>
                  </a:lnTo>
                  <a:lnTo>
                    <a:pt x="7381" y="1511"/>
                  </a:lnTo>
                  <a:lnTo>
                    <a:pt x="7624" y="1827"/>
                  </a:lnTo>
                  <a:lnTo>
                    <a:pt x="7819" y="2168"/>
                  </a:lnTo>
                  <a:lnTo>
                    <a:pt x="8014" y="2534"/>
                  </a:lnTo>
                  <a:lnTo>
                    <a:pt x="8136" y="2923"/>
                  </a:lnTo>
                  <a:lnTo>
                    <a:pt x="8257" y="3337"/>
                  </a:lnTo>
                  <a:lnTo>
                    <a:pt x="8306" y="3751"/>
                  </a:lnTo>
                  <a:lnTo>
                    <a:pt x="8330" y="4165"/>
                  </a:lnTo>
                  <a:lnTo>
                    <a:pt x="8330" y="4165"/>
                  </a:lnTo>
                  <a:lnTo>
                    <a:pt x="8306" y="4579"/>
                  </a:lnTo>
                  <a:lnTo>
                    <a:pt x="8257" y="4993"/>
                  </a:lnTo>
                  <a:lnTo>
                    <a:pt x="8136" y="5407"/>
                  </a:lnTo>
                  <a:lnTo>
                    <a:pt x="8014" y="5797"/>
                  </a:lnTo>
                  <a:lnTo>
                    <a:pt x="7819" y="6162"/>
                  </a:lnTo>
                  <a:lnTo>
                    <a:pt x="7624" y="6503"/>
                  </a:lnTo>
                  <a:lnTo>
                    <a:pt x="7381" y="6820"/>
                  </a:lnTo>
                  <a:lnTo>
                    <a:pt x="7113" y="7112"/>
                  </a:lnTo>
                  <a:lnTo>
                    <a:pt x="6820" y="7380"/>
                  </a:lnTo>
                  <a:lnTo>
                    <a:pt x="6504" y="7624"/>
                  </a:lnTo>
                  <a:lnTo>
                    <a:pt x="6163" y="7819"/>
                  </a:lnTo>
                  <a:lnTo>
                    <a:pt x="5797" y="8013"/>
                  </a:lnTo>
                  <a:lnTo>
                    <a:pt x="5408" y="8135"/>
                  </a:lnTo>
                  <a:lnTo>
                    <a:pt x="4994" y="8257"/>
                  </a:lnTo>
                  <a:lnTo>
                    <a:pt x="4580" y="8306"/>
                  </a:lnTo>
                  <a:lnTo>
                    <a:pt x="4166" y="8330"/>
                  </a:lnTo>
                  <a:lnTo>
                    <a:pt x="4166" y="8330"/>
                  </a:lnTo>
                  <a:lnTo>
                    <a:pt x="3727" y="8306"/>
                  </a:lnTo>
                  <a:lnTo>
                    <a:pt x="3313" y="8257"/>
                  </a:lnTo>
                  <a:lnTo>
                    <a:pt x="2924" y="8135"/>
                  </a:lnTo>
                  <a:lnTo>
                    <a:pt x="2534" y="8013"/>
                  </a:lnTo>
                  <a:lnTo>
                    <a:pt x="2169" y="7819"/>
                  </a:lnTo>
                  <a:lnTo>
                    <a:pt x="1828" y="7624"/>
                  </a:lnTo>
                  <a:lnTo>
                    <a:pt x="1511" y="7380"/>
                  </a:lnTo>
                  <a:lnTo>
                    <a:pt x="1219" y="7112"/>
                  </a:lnTo>
                  <a:lnTo>
                    <a:pt x="951" y="6820"/>
                  </a:lnTo>
                  <a:lnTo>
                    <a:pt x="707" y="6503"/>
                  </a:lnTo>
                  <a:lnTo>
                    <a:pt x="512" y="6162"/>
                  </a:lnTo>
                  <a:lnTo>
                    <a:pt x="318" y="5797"/>
                  </a:lnTo>
                  <a:lnTo>
                    <a:pt x="196" y="5407"/>
                  </a:lnTo>
                  <a:lnTo>
                    <a:pt x="74" y="4993"/>
                  </a:lnTo>
                  <a:lnTo>
                    <a:pt x="25" y="4579"/>
                  </a:lnTo>
                  <a:lnTo>
                    <a:pt x="1" y="4165"/>
                  </a:lnTo>
                  <a:lnTo>
                    <a:pt x="1" y="416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0" name="Google Shape;730;p40"/>
          <p:cNvGrpSpPr/>
          <p:nvPr/>
        </p:nvGrpSpPr>
        <p:grpSpPr>
          <a:xfrm>
            <a:off x="8294419" y="2635926"/>
            <a:ext cx="265115" cy="372594"/>
            <a:chOff x="6689325" y="2984125"/>
            <a:chExt cx="315425" cy="443300"/>
          </a:xfrm>
        </p:grpSpPr>
        <p:sp>
          <p:nvSpPr>
            <p:cNvPr id="731" name="Google Shape;731;p40"/>
            <p:cNvSpPr/>
            <p:nvPr/>
          </p:nvSpPr>
          <p:spPr>
            <a:xfrm>
              <a:off x="6689325" y="2984125"/>
              <a:ext cx="315425" cy="77975"/>
            </a:xfrm>
            <a:custGeom>
              <a:rect b="b" l="l" r="r" t="t"/>
              <a:pathLst>
                <a:path extrusionOk="0" fill="none" h="3119" w="12617">
                  <a:moveTo>
                    <a:pt x="12130" y="1413"/>
                  </a:moveTo>
                  <a:lnTo>
                    <a:pt x="8647" y="1413"/>
                  </a:lnTo>
                  <a:lnTo>
                    <a:pt x="8647" y="878"/>
                  </a:lnTo>
                  <a:lnTo>
                    <a:pt x="8647" y="878"/>
                  </a:lnTo>
                  <a:lnTo>
                    <a:pt x="8623" y="707"/>
                  </a:lnTo>
                  <a:lnTo>
                    <a:pt x="8574" y="537"/>
                  </a:lnTo>
                  <a:lnTo>
                    <a:pt x="8501" y="391"/>
                  </a:lnTo>
                  <a:lnTo>
                    <a:pt x="8379" y="269"/>
                  </a:lnTo>
                  <a:lnTo>
                    <a:pt x="8257" y="147"/>
                  </a:lnTo>
                  <a:lnTo>
                    <a:pt x="8111" y="74"/>
                  </a:lnTo>
                  <a:lnTo>
                    <a:pt x="7941" y="25"/>
                  </a:lnTo>
                  <a:lnTo>
                    <a:pt x="7770" y="1"/>
                  </a:lnTo>
                  <a:lnTo>
                    <a:pt x="4848" y="1"/>
                  </a:lnTo>
                  <a:lnTo>
                    <a:pt x="4848" y="1"/>
                  </a:lnTo>
                  <a:lnTo>
                    <a:pt x="4677" y="25"/>
                  </a:lnTo>
                  <a:lnTo>
                    <a:pt x="4507" y="74"/>
                  </a:lnTo>
                  <a:lnTo>
                    <a:pt x="4361" y="147"/>
                  </a:lnTo>
                  <a:lnTo>
                    <a:pt x="4239" y="269"/>
                  </a:lnTo>
                  <a:lnTo>
                    <a:pt x="4117" y="391"/>
                  </a:lnTo>
                  <a:lnTo>
                    <a:pt x="4044" y="537"/>
                  </a:lnTo>
                  <a:lnTo>
                    <a:pt x="3995" y="707"/>
                  </a:lnTo>
                  <a:lnTo>
                    <a:pt x="3971" y="878"/>
                  </a:lnTo>
                  <a:lnTo>
                    <a:pt x="3971" y="1413"/>
                  </a:lnTo>
                  <a:lnTo>
                    <a:pt x="488" y="1413"/>
                  </a:lnTo>
                  <a:lnTo>
                    <a:pt x="488" y="1413"/>
                  </a:lnTo>
                  <a:lnTo>
                    <a:pt x="391" y="1413"/>
                  </a:lnTo>
                  <a:lnTo>
                    <a:pt x="293" y="1462"/>
                  </a:lnTo>
                  <a:lnTo>
                    <a:pt x="220" y="1486"/>
                  </a:lnTo>
                  <a:lnTo>
                    <a:pt x="147" y="1560"/>
                  </a:lnTo>
                  <a:lnTo>
                    <a:pt x="74" y="1633"/>
                  </a:lnTo>
                  <a:lnTo>
                    <a:pt x="50" y="1706"/>
                  </a:lnTo>
                  <a:lnTo>
                    <a:pt x="1" y="1803"/>
                  </a:lnTo>
                  <a:lnTo>
                    <a:pt x="1" y="1901"/>
                  </a:lnTo>
                  <a:lnTo>
                    <a:pt x="1" y="3118"/>
                  </a:lnTo>
                  <a:lnTo>
                    <a:pt x="12617" y="3118"/>
                  </a:lnTo>
                  <a:lnTo>
                    <a:pt x="12617" y="1901"/>
                  </a:lnTo>
                  <a:lnTo>
                    <a:pt x="12617" y="1901"/>
                  </a:lnTo>
                  <a:lnTo>
                    <a:pt x="12617" y="1803"/>
                  </a:lnTo>
                  <a:lnTo>
                    <a:pt x="12568" y="1706"/>
                  </a:lnTo>
                  <a:lnTo>
                    <a:pt x="12544" y="1633"/>
                  </a:lnTo>
                  <a:lnTo>
                    <a:pt x="12471" y="1560"/>
                  </a:lnTo>
                  <a:lnTo>
                    <a:pt x="12398" y="1486"/>
                  </a:lnTo>
                  <a:lnTo>
                    <a:pt x="12325" y="1462"/>
                  </a:lnTo>
                  <a:lnTo>
                    <a:pt x="12227" y="1413"/>
                  </a:lnTo>
                  <a:lnTo>
                    <a:pt x="12130" y="1413"/>
                  </a:lnTo>
                  <a:lnTo>
                    <a:pt x="12130" y="1413"/>
                  </a:lnTo>
                  <a:close/>
                  <a:moveTo>
                    <a:pt x="4750" y="878"/>
                  </a:moveTo>
                  <a:lnTo>
                    <a:pt x="4750" y="878"/>
                  </a:lnTo>
                  <a:lnTo>
                    <a:pt x="4750" y="829"/>
                  </a:lnTo>
                  <a:lnTo>
                    <a:pt x="4775" y="805"/>
                  </a:lnTo>
                  <a:lnTo>
                    <a:pt x="4799" y="780"/>
                  </a:lnTo>
                  <a:lnTo>
                    <a:pt x="4848" y="780"/>
                  </a:lnTo>
                  <a:lnTo>
                    <a:pt x="7770" y="780"/>
                  </a:lnTo>
                  <a:lnTo>
                    <a:pt x="7770" y="780"/>
                  </a:lnTo>
                  <a:lnTo>
                    <a:pt x="7819" y="780"/>
                  </a:lnTo>
                  <a:lnTo>
                    <a:pt x="7843" y="805"/>
                  </a:lnTo>
                  <a:lnTo>
                    <a:pt x="7868" y="829"/>
                  </a:lnTo>
                  <a:lnTo>
                    <a:pt x="7868" y="878"/>
                  </a:lnTo>
                  <a:lnTo>
                    <a:pt x="7868" y="1413"/>
                  </a:lnTo>
                  <a:lnTo>
                    <a:pt x="4750" y="1413"/>
                  </a:lnTo>
                  <a:lnTo>
                    <a:pt x="4750" y="878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40"/>
            <p:cNvSpPr/>
            <p:nvPr/>
          </p:nvSpPr>
          <p:spPr>
            <a:xfrm>
              <a:off x="6702125" y="3069375"/>
              <a:ext cx="289850" cy="358050"/>
            </a:xfrm>
            <a:custGeom>
              <a:rect b="b" l="l" r="r" t="t"/>
              <a:pathLst>
                <a:path extrusionOk="0" fill="none" h="14322" w="11594">
                  <a:moveTo>
                    <a:pt x="0" y="1"/>
                  </a:moveTo>
                  <a:lnTo>
                    <a:pt x="0" y="13834"/>
                  </a:lnTo>
                  <a:lnTo>
                    <a:pt x="0" y="13834"/>
                  </a:lnTo>
                  <a:lnTo>
                    <a:pt x="0" y="13932"/>
                  </a:lnTo>
                  <a:lnTo>
                    <a:pt x="49" y="14029"/>
                  </a:lnTo>
                  <a:lnTo>
                    <a:pt x="74" y="14102"/>
                  </a:lnTo>
                  <a:lnTo>
                    <a:pt x="147" y="14175"/>
                  </a:lnTo>
                  <a:lnTo>
                    <a:pt x="220" y="14224"/>
                  </a:lnTo>
                  <a:lnTo>
                    <a:pt x="293" y="14273"/>
                  </a:lnTo>
                  <a:lnTo>
                    <a:pt x="390" y="14297"/>
                  </a:lnTo>
                  <a:lnTo>
                    <a:pt x="488" y="14321"/>
                  </a:lnTo>
                  <a:lnTo>
                    <a:pt x="11106" y="14321"/>
                  </a:lnTo>
                  <a:lnTo>
                    <a:pt x="11106" y="14321"/>
                  </a:lnTo>
                  <a:lnTo>
                    <a:pt x="11204" y="14297"/>
                  </a:lnTo>
                  <a:lnTo>
                    <a:pt x="11301" y="14273"/>
                  </a:lnTo>
                  <a:lnTo>
                    <a:pt x="11374" y="14224"/>
                  </a:lnTo>
                  <a:lnTo>
                    <a:pt x="11447" y="14175"/>
                  </a:lnTo>
                  <a:lnTo>
                    <a:pt x="11520" y="14102"/>
                  </a:lnTo>
                  <a:lnTo>
                    <a:pt x="11545" y="14029"/>
                  </a:lnTo>
                  <a:lnTo>
                    <a:pt x="11593" y="13932"/>
                  </a:lnTo>
                  <a:lnTo>
                    <a:pt x="11593" y="13834"/>
                  </a:lnTo>
                  <a:lnTo>
                    <a:pt x="1159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40"/>
            <p:cNvSpPr/>
            <p:nvPr/>
          </p:nvSpPr>
          <p:spPr>
            <a:xfrm>
              <a:off x="67611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0473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40"/>
            <p:cNvSpPr/>
            <p:nvPr/>
          </p:nvSpPr>
          <p:spPr>
            <a:xfrm>
              <a:off x="684702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40"/>
            <p:cNvSpPr/>
            <p:nvPr/>
          </p:nvSpPr>
          <p:spPr>
            <a:xfrm>
              <a:off x="69328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6" name="Google Shape;736;p40"/>
          <p:cNvGrpSpPr/>
          <p:nvPr/>
        </p:nvGrpSpPr>
        <p:grpSpPr>
          <a:xfrm>
            <a:off x="4343145" y="3730594"/>
            <a:ext cx="256416" cy="414535"/>
            <a:chOff x="1988225" y="4286525"/>
            <a:chExt cx="305075" cy="493200"/>
          </a:xfrm>
        </p:grpSpPr>
        <p:sp>
          <p:nvSpPr>
            <p:cNvPr id="737" name="Google Shape;737;p40"/>
            <p:cNvSpPr/>
            <p:nvPr/>
          </p:nvSpPr>
          <p:spPr>
            <a:xfrm>
              <a:off x="2178800" y="4519725"/>
              <a:ext cx="114500" cy="114475"/>
            </a:xfrm>
            <a:custGeom>
              <a:rect b="b" l="l" r="r" t="t"/>
              <a:pathLst>
                <a:path extrusionOk="0" fill="none" h="4579" w="4580">
                  <a:moveTo>
                    <a:pt x="731" y="4189"/>
                  </a:moveTo>
                  <a:lnTo>
                    <a:pt x="731" y="4189"/>
                  </a:lnTo>
                  <a:lnTo>
                    <a:pt x="853" y="4286"/>
                  </a:lnTo>
                  <a:lnTo>
                    <a:pt x="999" y="4384"/>
                  </a:lnTo>
                  <a:lnTo>
                    <a:pt x="1170" y="4457"/>
                  </a:lnTo>
                  <a:lnTo>
                    <a:pt x="1316" y="4506"/>
                  </a:lnTo>
                  <a:lnTo>
                    <a:pt x="1486" y="4554"/>
                  </a:lnTo>
                  <a:lnTo>
                    <a:pt x="1657" y="4579"/>
                  </a:lnTo>
                  <a:lnTo>
                    <a:pt x="1827" y="4579"/>
                  </a:lnTo>
                  <a:lnTo>
                    <a:pt x="1973" y="4579"/>
                  </a:lnTo>
                  <a:lnTo>
                    <a:pt x="2144" y="4579"/>
                  </a:lnTo>
                  <a:lnTo>
                    <a:pt x="2314" y="4530"/>
                  </a:lnTo>
                  <a:lnTo>
                    <a:pt x="2485" y="4481"/>
                  </a:lnTo>
                  <a:lnTo>
                    <a:pt x="2631" y="4433"/>
                  </a:lnTo>
                  <a:lnTo>
                    <a:pt x="2777" y="4360"/>
                  </a:lnTo>
                  <a:lnTo>
                    <a:pt x="2923" y="4262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2"/>
                  </a:lnTo>
                  <a:lnTo>
                    <a:pt x="3483" y="3653"/>
                  </a:lnTo>
                  <a:lnTo>
                    <a:pt x="3605" y="3410"/>
                  </a:lnTo>
                  <a:lnTo>
                    <a:pt x="3751" y="3117"/>
                  </a:lnTo>
                  <a:lnTo>
                    <a:pt x="3995" y="2484"/>
                  </a:lnTo>
                  <a:lnTo>
                    <a:pt x="4214" y="1827"/>
                  </a:lnTo>
                  <a:lnTo>
                    <a:pt x="4409" y="1169"/>
                  </a:lnTo>
                  <a:lnTo>
                    <a:pt x="4531" y="609"/>
                  </a:lnTo>
                  <a:lnTo>
                    <a:pt x="4579" y="219"/>
                  </a:lnTo>
                  <a:lnTo>
                    <a:pt x="4579" y="97"/>
                  </a:lnTo>
                  <a:lnTo>
                    <a:pt x="4579" y="24"/>
                  </a:lnTo>
                  <a:lnTo>
                    <a:pt x="4579" y="24"/>
                  </a:lnTo>
                  <a:lnTo>
                    <a:pt x="4506" y="0"/>
                  </a:lnTo>
                  <a:lnTo>
                    <a:pt x="4385" y="0"/>
                  </a:lnTo>
                  <a:lnTo>
                    <a:pt x="3970" y="73"/>
                  </a:lnTo>
                  <a:lnTo>
                    <a:pt x="3410" y="195"/>
                  </a:lnTo>
                  <a:lnTo>
                    <a:pt x="2777" y="365"/>
                  </a:lnTo>
                  <a:lnTo>
                    <a:pt x="2095" y="609"/>
                  </a:lnTo>
                  <a:lnTo>
                    <a:pt x="1462" y="852"/>
                  </a:lnTo>
                  <a:lnTo>
                    <a:pt x="1194" y="974"/>
                  </a:lnTo>
                  <a:lnTo>
                    <a:pt x="926" y="1120"/>
                  </a:lnTo>
                  <a:lnTo>
                    <a:pt x="707" y="1266"/>
                  </a:lnTo>
                  <a:lnTo>
                    <a:pt x="561" y="1388"/>
                  </a:lnTo>
                  <a:lnTo>
                    <a:pt x="561" y="1388"/>
                  </a:lnTo>
                  <a:lnTo>
                    <a:pt x="439" y="1534"/>
                  </a:lnTo>
                  <a:lnTo>
                    <a:pt x="342" y="1656"/>
                  </a:lnTo>
                  <a:lnTo>
                    <a:pt x="244" y="1802"/>
                  </a:lnTo>
                  <a:lnTo>
                    <a:pt x="171" y="1973"/>
                  </a:lnTo>
                  <a:lnTo>
                    <a:pt x="98" y="2119"/>
                  </a:lnTo>
                  <a:lnTo>
                    <a:pt x="49" y="2289"/>
                  </a:lnTo>
                  <a:lnTo>
                    <a:pt x="25" y="2436"/>
                  </a:lnTo>
                  <a:lnTo>
                    <a:pt x="1" y="2606"/>
                  </a:lnTo>
                  <a:lnTo>
                    <a:pt x="1" y="2776"/>
                  </a:lnTo>
                  <a:lnTo>
                    <a:pt x="25" y="2947"/>
                  </a:lnTo>
                  <a:lnTo>
                    <a:pt x="49" y="3117"/>
                  </a:lnTo>
                  <a:lnTo>
                    <a:pt x="98" y="3264"/>
                  </a:lnTo>
                  <a:lnTo>
                    <a:pt x="147" y="3434"/>
                  </a:lnTo>
                  <a:lnTo>
                    <a:pt x="220" y="3580"/>
                  </a:lnTo>
                  <a:lnTo>
                    <a:pt x="317" y="3726"/>
                  </a:lnTo>
                  <a:lnTo>
                    <a:pt x="415" y="3872"/>
                  </a:lnTo>
                  <a:lnTo>
                    <a:pt x="731" y="4189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40"/>
            <p:cNvSpPr/>
            <p:nvPr/>
          </p:nvSpPr>
          <p:spPr>
            <a:xfrm>
              <a:off x="1988225" y="45392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4"/>
                  </a:lnTo>
                  <a:lnTo>
                    <a:pt x="6041" y="4725"/>
                  </a:lnTo>
                  <a:lnTo>
                    <a:pt x="6138" y="4506"/>
                  </a:lnTo>
                  <a:lnTo>
                    <a:pt x="6187" y="4287"/>
                  </a:lnTo>
                  <a:lnTo>
                    <a:pt x="6235" y="4043"/>
                  </a:lnTo>
                  <a:lnTo>
                    <a:pt x="6260" y="3824"/>
                  </a:lnTo>
                  <a:lnTo>
                    <a:pt x="6260" y="3581"/>
                  </a:lnTo>
                  <a:lnTo>
                    <a:pt x="6235" y="3361"/>
                  </a:lnTo>
                  <a:lnTo>
                    <a:pt x="6187" y="3118"/>
                  </a:lnTo>
                  <a:lnTo>
                    <a:pt x="6138" y="2899"/>
                  </a:lnTo>
                  <a:lnTo>
                    <a:pt x="6041" y="2679"/>
                  </a:lnTo>
                  <a:lnTo>
                    <a:pt x="5943" y="2460"/>
                  </a:lnTo>
                  <a:lnTo>
                    <a:pt x="5821" y="2265"/>
                  </a:lnTo>
                  <a:lnTo>
                    <a:pt x="5675" y="2071"/>
                  </a:lnTo>
                  <a:lnTo>
                    <a:pt x="5505" y="1900"/>
                  </a:lnTo>
                  <a:lnTo>
                    <a:pt x="5505" y="1900"/>
                  </a:lnTo>
                  <a:lnTo>
                    <a:pt x="5286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3" y="1145"/>
                  </a:lnTo>
                  <a:lnTo>
                    <a:pt x="3849" y="975"/>
                  </a:lnTo>
                  <a:lnTo>
                    <a:pt x="3410" y="804"/>
                  </a:lnTo>
                  <a:lnTo>
                    <a:pt x="2485" y="487"/>
                  </a:lnTo>
                  <a:lnTo>
                    <a:pt x="1608" y="244"/>
                  </a:lnTo>
                  <a:lnTo>
                    <a:pt x="853" y="73"/>
                  </a:lnTo>
                  <a:lnTo>
                    <a:pt x="536" y="25"/>
                  </a:lnTo>
                  <a:lnTo>
                    <a:pt x="293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1" y="122"/>
                  </a:lnTo>
                  <a:lnTo>
                    <a:pt x="1" y="293"/>
                  </a:lnTo>
                  <a:lnTo>
                    <a:pt x="25" y="536"/>
                  </a:lnTo>
                  <a:lnTo>
                    <a:pt x="74" y="853"/>
                  </a:lnTo>
                  <a:lnTo>
                    <a:pt x="244" y="1608"/>
                  </a:lnTo>
                  <a:lnTo>
                    <a:pt x="488" y="2485"/>
                  </a:lnTo>
                  <a:lnTo>
                    <a:pt x="804" y="3410"/>
                  </a:lnTo>
                  <a:lnTo>
                    <a:pt x="975" y="3848"/>
                  </a:lnTo>
                  <a:lnTo>
                    <a:pt x="1145" y="4262"/>
                  </a:lnTo>
                  <a:lnTo>
                    <a:pt x="1316" y="4652"/>
                  </a:lnTo>
                  <a:lnTo>
                    <a:pt x="1511" y="4993"/>
                  </a:lnTo>
                  <a:lnTo>
                    <a:pt x="1705" y="5285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1" y="5675"/>
                  </a:lnTo>
                  <a:lnTo>
                    <a:pt x="2266" y="5821"/>
                  </a:lnTo>
                  <a:lnTo>
                    <a:pt x="2460" y="5943"/>
                  </a:lnTo>
                  <a:lnTo>
                    <a:pt x="2680" y="6040"/>
                  </a:lnTo>
                  <a:lnTo>
                    <a:pt x="2899" y="6138"/>
                  </a:lnTo>
                  <a:lnTo>
                    <a:pt x="3118" y="6187"/>
                  </a:lnTo>
                  <a:lnTo>
                    <a:pt x="3362" y="6235"/>
                  </a:lnTo>
                  <a:lnTo>
                    <a:pt x="3581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0"/>
                  </a:lnTo>
                  <a:lnTo>
                    <a:pt x="4945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40"/>
            <p:cNvSpPr/>
            <p:nvPr/>
          </p:nvSpPr>
          <p:spPr>
            <a:xfrm>
              <a:off x="2042425" y="4286525"/>
              <a:ext cx="239300" cy="236250"/>
            </a:xfrm>
            <a:custGeom>
              <a:rect b="b" l="l" r="r" t="t"/>
              <a:pathLst>
                <a:path extrusionOk="0" fill="none" h="9450" w="9572">
                  <a:moveTo>
                    <a:pt x="5358" y="9450"/>
                  </a:moveTo>
                  <a:lnTo>
                    <a:pt x="5358" y="9450"/>
                  </a:lnTo>
                  <a:lnTo>
                    <a:pt x="5650" y="9328"/>
                  </a:lnTo>
                  <a:lnTo>
                    <a:pt x="5918" y="9133"/>
                  </a:lnTo>
                  <a:lnTo>
                    <a:pt x="6162" y="8914"/>
                  </a:lnTo>
                  <a:lnTo>
                    <a:pt x="6381" y="8646"/>
                  </a:lnTo>
                  <a:lnTo>
                    <a:pt x="6381" y="8646"/>
                  </a:lnTo>
                  <a:lnTo>
                    <a:pt x="6649" y="8670"/>
                  </a:lnTo>
                  <a:lnTo>
                    <a:pt x="6917" y="8670"/>
                  </a:lnTo>
                  <a:lnTo>
                    <a:pt x="7160" y="8646"/>
                  </a:lnTo>
                  <a:lnTo>
                    <a:pt x="7404" y="8597"/>
                  </a:lnTo>
                  <a:lnTo>
                    <a:pt x="7623" y="8524"/>
                  </a:lnTo>
                  <a:lnTo>
                    <a:pt x="7818" y="8427"/>
                  </a:lnTo>
                  <a:lnTo>
                    <a:pt x="7989" y="8305"/>
                  </a:lnTo>
                  <a:lnTo>
                    <a:pt x="8159" y="8159"/>
                  </a:lnTo>
                  <a:lnTo>
                    <a:pt x="8305" y="7989"/>
                  </a:lnTo>
                  <a:lnTo>
                    <a:pt x="8427" y="7794"/>
                  </a:lnTo>
                  <a:lnTo>
                    <a:pt x="8524" y="7599"/>
                  </a:lnTo>
                  <a:lnTo>
                    <a:pt x="8597" y="7380"/>
                  </a:lnTo>
                  <a:lnTo>
                    <a:pt x="8670" y="7160"/>
                  </a:lnTo>
                  <a:lnTo>
                    <a:pt x="8695" y="6917"/>
                  </a:lnTo>
                  <a:lnTo>
                    <a:pt x="8695" y="6649"/>
                  </a:lnTo>
                  <a:lnTo>
                    <a:pt x="8670" y="6381"/>
                  </a:lnTo>
                  <a:lnTo>
                    <a:pt x="8670" y="6381"/>
                  </a:lnTo>
                  <a:lnTo>
                    <a:pt x="8865" y="6211"/>
                  </a:lnTo>
                  <a:lnTo>
                    <a:pt x="9060" y="6016"/>
                  </a:lnTo>
                  <a:lnTo>
                    <a:pt x="9206" y="5821"/>
                  </a:lnTo>
                  <a:lnTo>
                    <a:pt x="9328" y="5626"/>
                  </a:lnTo>
                  <a:lnTo>
                    <a:pt x="9425" y="5407"/>
                  </a:lnTo>
                  <a:lnTo>
                    <a:pt x="9499" y="5212"/>
                  </a:lnTo>
                  <a:lnTo>
                    <a:pt x="9547" y="4993"/>
                  </a:lnTo>
                  <a:lnTo>
                    <a:pt x="9572" y="4774"/>
                  </a:lnTo>
                  <a:lnTo>
                    <a:pt x="9547" y="4554"/>
                  </a:lnTo>
                  <a:lnTo>
                    <a:pt x="9499" y="4335"/>
                  </a:lnTo>
                  <a:lnTo>
                    <a:pt x="9425" y="4116"/>
                  </a:lnTo>
                  <a:lnTo>
                    <a:pt x="9328" y="3921"/>
                  </a:lnTo>
                  <a:lnTo>
                    <a:pt x="9206" y="3702"/>
                  </a:lnTo>
                  <a:lnTo>
                    <a:pt x="9060" y="3507"/>
                  </a:lnTo>
                  <a:lnTo>
                    <a:pt x="8865" y="3337"/>
                  </a:lnTo>
                  <a:lnTo>
                    <a:pt x="8670" y="3166"/>
                  </a:lnTo>
                  <a:lnTo>
                    <a:pt x="8670" y="3166"/>
                  </a:lnTo>
                  <a:lnTo>
                    <a:pt x="8695" y="2898"/>
                  </a:lnTo>
                  <a:lnTo>
                    <a:pt x="8695" y="2630"/>
                  </a:lnTo>
                  <a:lnTo>
                    <a:pt x="8670" y="2387"/>
                  </a:lnTo>
                  <a:lnTo>
                    <a:pt x="8597" y="2143"/>
                  </a:lnTo>
                  <a:lnTo>
                    <a:pt x="8524" y="1924"/>
                  </a:lnTo>
                  <a:lnTo>
                    <a:pt x="8427" y="1729"/>
                  </a:lnTo>
                  <a:lnTo>
                    <a:pt x="8305" y="1559"/>
                  </a:lnTo>
                  <a:lnTo>
                    <a:pt x="8159" y="1388"/>
                  </a:lnTo>
                  <a:lnTo>
                    <a:pt x="7989" y="1242"/>
                  </a:lnTo>
                  <a:lnTo>
                    <a:pt x="7818" y="1120"/>
                  </a:lnTo>
                  <a:lnTo>
                    <a:pt x="7623" y="1023"/>
                  </a:lnTo>
                  <a:lnTo>
                    <a:pt x="7404" y="950"/>
                  </a:lnTo>
                  <a:lnTo>
                    <a:pt x="7160" y="901"/>
                  </a:lnTo>
                  <a:lnTo>
                    <a:pt x="6917" y="853"/>
                  </a:lnTo>
                  <a:lnTo>
                    <a:pt x="6649" y="853"/>
                  </a:lnTo>
                  <a:lnTo>
                    <a:pt x="6381" y="901"/>
                  </a:lnTo>
                  <a:lnTo>
                    <a:pt x="6381" y="901"/>
                  </a:lnTo>
                  <a:lnTo>
                    <a:pt x="6211" y="682"/>
                  </a:lnTo>
                  <a:lnTo>
                    <a:pt x="6040" y="487"/>
                  </a:lnTo>
                  <a:lnTo>
                    <a:pt x="5845" y="341"/>
                  </a:lnTo>
                  <a:lnTo>
                    <a:pt x="5626" y="219"/>
                  </a:lnTo>
                  <a:lnTo>
                    <a:pt x="5431" y="122"/>
                  </a:lnTo>
                  <a:lnTo>
                    <a:pt x="5212" y="49"/>
                  </a:lnTo>
                  <a:lnTo>
                    <a:pt x="4993" y="0"/>
                  </a:lnTo>
                  <a:lnTo>
                    <a:pt x="4774" y="0"/>
                  </a:lnTo>
                  <a:lnTo>
                    <a:pt x="4555" y="0"/>
                  </a:lnTo>
                  <a:lnTo>
                    <a:pt x="4335" y="49"/>
                  </a:lnTo>
                  <a:lnTo>
                    <a:pt x="4140" y="122"/>
                  </a:lnTo>
                  <a:lnTo>
                    <a:pt x="3921" y="219"/>
                  </a:lnTo>
                  <a:lnTo>
                    <a:pt x="3726" y="341"/>
                  </a:lnTo>
                  <a:lnTo>
                    <a:pt x="3532" y="487"/>
                  </a:lnTo>
                  <a:lnTo>
                    <a:pt x="3337" y="682"/>
                  </a:lnTo>
                  <a:lnTo>
                    <a:pt x="3166" y="901"/>
                  </a:lnTo>
                  <a:lnTo>
                    <a:pt x="3166" y="901"/>
                  </a:lnTo>
                  <a:lnTo>
                    <a:pt x="2898" y="853"/>
                  </a:lnTo>
                  <a:lnTo>
                    <a:pt x="2655" y="853"/>
                  </a:lnTo>
                  <a:lnTo>
                    <a:pt x="2387" y="901"/>
                  </a:lnTo>
                  <a:lnTo>
                    <a:pt x="2168" y="950"/>
                  </a:lnTo>
                  <a:lnTo>
                    <a:pt x="1949" y="1023"/>
                  </a:lnTo>
                  <a:lnTo>
                    <a:pt x="1754" y="1120"/>
                  </a:lnTo>
                  <a:lnTo>
                    <a:pt x="1559" y="1242"/>
                  </a:lnTo>
                  <a:lnTo>
                    <a:pt x="1388" y="1388"/>
                  </a:lnTo>
                  <a:lnTo>
                    <a:pt x="1267" y="1559"/>
                  </a:lnTo>
                  <a:lnTo>
                    <a:pt x="1120" y="1729"/>
                  </a:lnTo>
                  <a:lnTo>
                    <a:pt x="1023" y="1924"/>
                  </a:lnTo>
                  <a:lnTo>
                    <a:pt x="950" y="2143"/>
                  </a:lnTo>
                  <a:lnTo>
                    <a:pt x="901" y="2387"/>
                  </a:lnTo>
                  <a:lnTo>
                    <a:pt x="877" y="2630"/>
                  </a:lnTo>
                  <a:lnTo>
                    <a:pt x="877" y="2898"/>
                  </a:lnTo>
                  <a:lnTo>
                    <a:pt x="901" y="3166"/>
                  </a:lnTo>
                  <a:lnTo>
                    <a:pt x="901" y="3166"/>
                  </a:lnTo>
                  <a:lnTo>
                    <a:pt x="682" y="3337"/>
                  </a:lnTo>
                  <a:lnTo>
                    <a:pt x="512" y="3507"/>
                  </a:lnTo>
                  <a:lnTo>
                    <a:pt x="341" y="3702"/>
                  </a:lnTo>
                  <a:lnTo>
                    <a:pt x="219" y="3921"/>
                  </a:lnTo>
                  <a:lnTo>
                    <a:pt x="122" y="4116"/>
                  </a:lnTo>
                  <a:lnTo>
                    <a:pt x="49" y="4335"/>
                  </a:lnTo>
                  <a:lnTo>
                    <a:pt x="24" y="4554"/>
                  </a:lnTo>
                  <a:lnTo>
                    <a:pt x="0" y="4774"/>
                  </a:lnTo>
                  <a:lnTo>
                    <a:pt x="24" y="4993"/>
                  </a:lnTo>
                  <a:lnTo>
                    <a:pt x="49" y="5212"/>
                  </a:lnTo>
                  <a:lnTo>
                    <a:pt x="122" y="5407"/>
                  </a:lnTo>
                  <a:lnTo>
                    <a:pt x="219" y="5626"/>
                  </a:lnTo>
                  <a:lnTo>
                    <a:pt x="341" y="5821"/>
                  </a:lnTo>
                  <a:lnTo>
                    <a:pt x="512" y="6016"/>
                  </a:lnTo>
                  <a:lnTo>
                    <a:pt x="682" y="6211"/>
                  </a:lnTo>
                  <a:lnTo>
                    <a:pt x="901" y="6381"/>
                  </a:lnTo>
                  <a:lnTo>
                    <a:pt x="901" y="6381"/>
                  </a:lnTo>
                  <a:lnTo>
                    <a:pt x="877" y="6649"/>
                  </a:lnTo>
                  <a:lnTo>
                    <a:pt x="877" y="6917"/>
                  </a:lnTo>
                  <a:lnTo>
                    <a:pt x="901" y="7160"/>
                  </a:lnTo>
                  <a:lnTo>
                    <a:pt x="950" y="7380"/>
                  </a:lnTo>
                  <a:lnTo>
                    <a:pt x="1023" y="7599"/>
                  </a:lnTo>
                  <a:lnTo>
                    <a:pt x="1120" y="7794"/>
                  </a:lnTo>
                  <a:lnTo>
                    <a:pt x="1267" y="7989"/>
                  </a:lnTo>
                  <a:lnTo>
                    <a:pt x="1388" y="8159"/>
                  </a:lnTo>
                  <a:lnTo>
                    <a:pt x="1559" y="8305"/>
                  </a:lnTo>
                  <a:lnTo>
                    <a:pt x="1754" y="8427"/>
                  </a:lnTo>
                  <a:lnTo>
                    <a:pt x="1949" y="8524"/>
                  </a:lnTo>
                  <a:lnTo>
                    <a:pt x="2168" y="8597"/>
                  </a:lnTo>
                  <a:lnTo>
                    <a:pt x="2387" y="8646"/>
                  </a:lnTo>
                  <a:lnTo>
                    <a:pt x="2655" y="8670"/>
                  </a:lnTo>
                  <a:lnTo>
                    <a:pt x="2898" y="8670"/>
                  </a:lnTo>
                  <a:lnTo>
                    <a:pt x="3166" y="8646"/>
                  </a:lnTo>
                  <a:lnTo>
                    <a:pt x="3166" y="8646"/>
                  </a:lnTo>
                  <a:lnTo>
                    <a:pt x="3410" y="8914"/>
                  </a:lnTo>
                  <a:lnTo>
                    <a:pt x="3653" y="9133"/>
                  </a:lnTo>
                  <a:lnTo>
                    <a:pt x="3921" y="9328"/>
                  </a:lnTo>
                  <a:lnTo>
                    <a:pt x="4189" y="945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40"/>
            <p:cNvSpPr/>
            <p:nvPr/>
          </p:nvSpPr>
          <p:spPr>
            <a:xfrm>
              <a:off x="2161750" y="4522750"/>
              <a:ext cx="25" cy="256975"/>
            </a:xfrm>
            <a:custGeom>
              <a:rect b="b" l="l" r="r" t="t"/>
              <a:pathLst>
                <a:path extrusionOk="0" fill="none" h="10279" w="1">
                  <a:moveTo>
                    <a:pt x="1" y="10279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40"/>
            <p:cNvSpPr/>
            <p:nvPr/>
          </p:nvSpPr>
          <p:spPr>
            <a:xfrm>
              <a:off x="2133750" y="4377850"/>
              <a:ext cx="56050" cy="56025"/>
            </a:xfrm>
            <a:custGeom>
              <a:rect b="b" l="l" r="r" t="t"/>
              <a:pathLst>
                <a:path extrusionOk="0" fill="none" h="2241" w="2242">
                  <a:moveTo>
                    <a:pt x="1121" y="2241"/>
                  </a:moveTo>
                  <a:lnTo>
                    <a:pt x="1121" y="2241"/>
                  </a:lnTo>
                  <a:lnTo>
                    <a:pt x="902" y="2217"/>
                  </a:lnTo>
                  <a:lnTo>
                    <a:pt x="682" y="2144"/>
                  </a:lnTo>
                  <a:lnTo>
                    <a:pt x="512" y="2046"/>
                  </a:lnTo>
                  <a:lnTo>
                    <a:pt x="341" y="1900"/>
                  </a:lnTo>
                  <a:lnTo>
                    <a:pt x="195" y="1754"/>
                  </a:lnTo>
                  <a:lnTo>
                    <a:pt x="98" y="1559"/>
                  </a:lnTo>
                  <a:lnTo>
                    <a:pt x="25" y="1340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901"/>
                  </a:lnTo>
                  <a:lnTo>
                    <a:pt x="98" y="682"/>
                  </a:lnTo>
                  <a:lnTo>
                    <a:pt x="195" y="487"/>
                  </a:lnTo>
                  <a:lnTo>
                    <a:pt x="341" y="317"/>
                  </a:lnTo>
                  <a:lnTo>
                    <a:pt x="512" y="195"/>
                  </a:lnTo>
                  <a:lnTo>
                    <a:pt x="682" y="98"/>
                  </a:lnTo>
                  <a:lnTo>
                    <a:pt x="902" y="25"/>
                  </a:lnTo>
                  <a:lnTo>
                    <a:pt x="1121" y="0"/>
                  </a:lnTo>
                  <a:lnTo>
                    <a:pt x="1121" y="0"/>
                  </a:lnTo>
                  <a:lnTo>
                    <a:pt x="1364" y="25"/>
                  </a:lnTo>
                  <a:lnTo>
                    <a:pt x="1559" y="98"/>
                  </a:lnTo>
                  <a:lnTo>
                    <a:pt x="1754" y="195"/>
                  </a:lnTo>
                  <a:lnTo>
                    <a:pt x="1924" y="317"/>
                  </a:lnTo>
                  <a:lnTo>
                    <a:pt x="2046" y="487"/>
                  </a:lnTo>
                  <a:lnTo>
                    <a:pt x="2168" y="682"/>
                  </a:lnTo>
                  <a:lnTo>
                    <a:pt x="2217" y="901"/>
                  </a:lnTo>
                  <a:lnTo>
                    <a:pt x="2241" y="1121"/>
                  </a:lnTo>
                  <a:lnTo>
                    <a:pt x="2241" y="1121"/>
                  </a:lnTo>
                  <a:lnTo>
                    <a:pt x="2217" y="1340"/>
                  </a:lnTo>
                  <a:lnTo>
                    <a:pt x="2168" y="1559"/>
                  </a:lnTo>
                  <a:lnTo>
                    <a:pt x="2046" y="1754"/>
                  </a:lnTo>
                  <a:lnTo>
                    <a:pt x="1924" y="1900"/>
                  </a:lnTo>
                  <a:lnTo>
                    <a:pt x="1754" y="2046"/>
                  </a:lnTo>
                  <a:lnTo>
                    <a:pt x="1559" y="2144"/>
                  </a:lnTo>
                  <a:lnTo>
                    <a:pt x="1364" y="2217"/>
                  </a:lnTo>
                  <a:lnTo>
                    <a:pt x="1121" y="2241"/>
                  </a:lnTo>
                  <a:lnTo>
                    <a:pt x="1121" y="224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" name="Google Shape;742;p40"/>
            <p:cNvSpPr/>
            <p:nvPr/>
          </p:nvSpPr>
          <p:spPr>
            <a:xfrm>
              <a:off x="2038150" y="45891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1" y="0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" name="Google Shape;743;p40"/>
            <p:cNvSpPr/>
            <p:nvPr/>
          </p:nvSpPr>
          <p:spPr>
            <a:xfrm>
              <a:off x="2194025" y="4564150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1"/>
                  </a:move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4" name="Google Shape;744;p40"/>
          <p:cNvGrpSpPr/>
          <p:nvPr/>
        </p:nvGrpSpPr>
        <p:grpSpPr>
          <a:xfrm>
            <a:off x="4887137" y="3759759"/>
            <a:ext cx="309640" cy="392030"/>
            <a:chOff x="2635450" y="4321225"/>
            <a:chExt cx="368400" cy="466425"/>
          </a:xfrm>
        </p:grpSpPr>
        <p:sp>
          <p:nvSpPr>
            <p:cNvPr id="745" name="Google Shape;745;p40"/>
            <p:cNvSpPr/>
            <p:nvPr/>
          </p:nvSpPr>
          <p:spPr>
            <a:xfrm>
              <a:off x="2635450" y="4653050"/>
              <a:ext cx="368400" cy="134600"/>
            </a:xfrm>
            <a:custGeom>
              <a:rect b="b" l="l" r="r" t="t"/>
              <a:pathLst>
                <a:path extrusionOk="0" fill="none" h="5384" w="14736">
                  <a:moveTo>
                    <a:pt x="6723" y="1"/>
                  </a:moveTo>
                  <a:lnTo>
                    <a:pt x="6723" y="1"/>
                  </a:lnTo>
                  <a:lnTo>
                    <a:pt x="6187" y="49"/>
                  </a:lnTo>
                  <a:lnTo>
                    <a:pt x="5651" y="147"/>
                  </a:lnTo>
                  <a:lnTo>
                    <a:pt x="5140" y="269"/>
                  </a:lnTo>
                  <a:lnTo>
                    <a:pt x="4628" y="415"/>
                  </a:lnTo>
                  <a:lnTo>
                    <a:pt x="4141" y="610"/>
                  </a:lnTo>
                  <a:lnTo>
                    <a:pt x="3678" y="829"/>
                  </a:lnTo>
                  <a:lnTo>
                    <a:pt x="3216" y="1072"/>
                  </a:lnTo>
                  <a:lnTo>
                    <a:pt x="2777" y="1340"/>
                  </a:lnTo>
                  <a:lnTo>
                    <a:pt x="2363" y="1633"/>
                  </a:lnTo>
                  <a:lnTo>
                    <a:pt x="1949" y="1949"/>
                  </a:lnTo>
                  <a:lnTo>
                    <a:pt x="1584" y="2290"/>
                  </a:lnTo>
                  <a:lnTo>
                    <a:pt x="1219" y="2655"/>
                  </a:lnTo>
                  <a:lnTo>
                    <a:pt x="878" y="3045"/>
                  </a:lnTo>
                  <a:lnTo>
                    <a:pt x="561" y="3459"/>
                  </a:lnTo>
                  <a:lnTo>
                    <a:pt x="269" y="3873"/>
                  </a:lnTo>
                  <a:lnTo>
                    <a:pt x="1" y="4312"/>
                  </a:lnTo>
                  <a:lnTo>
                    <a:pt x="1" y="4312"/>
                  </a:lnTo>
                  <a:lnTo>
                    <a:pt x="293" y="4433"/>
                  </a:lnTo>
                  <a:lnTo>
                    <a:pt x="610" y="4555"/>
                  </a:lnTo>
                  <a:lnTo>
                    <a:pt x="1316" y="4750"/>
                  </a:lnTo>
                  <a:lnTo>
                    <a:pt x="2120" y="4945"/>
                  </a:lnTo>
                  <a:lnTo>
                    <a:pt x="3045" y="5091"/>
                  </a:lnTo>
                  <a:lnTo>
                    <a:pt x="4019" y="5213"/>
                  </a:lnTo>
                  <a:lnTo>
                    <a:pt x="5091" y="5310"/>
                  </a:lnTo>
                  <a:lnTo>
                    <a:pt x="6211" y="5359"/>
                  </a:lnTo>
                  <a:lnTo>
                    <a:pt x="7356" y="5383"/>
                  </a:lnTo>
                  <a:lnTo>
                    <a:pt x="7356" y="5383"/>
                  </a:lnTo>
                  <a:lnTo>
                    <a:pt x="8525" y="5359"/>
                  </a:lnTo>
                  <a:lnTo>
                    <a:pt x="9645" y="5310"/>
                  </a:lnTo>
                  <a:lnTo>
                    <a:pt x="10717" y="5213"/>
                  </a:lnTo>
                  <a:lnTo>
                    <a:pt x="11691" y="5091"/>
                  </a:lnTo>
                  <a:lnTo>
                    <a:pt x="12617" y="4945"/>
                  </a:lnTo>
                  <a:lnTo>
                    <a:pt x="13420" y="4750"/>
                  </a:lnTo>
                  <a:lnTo>
                    <a:pt x="14127" y="4555"/>
                  </a:lnTo>
                  <a:lnTo>
                    <a:pt x="14443" y="4433"/>
                  </a:lnTo>
                  <a:lnTo>
                    <a:pt x="14736" y="4312"/>
                  </a:lnTo>
                  <a:lnTo>
                    <a:pt x="14736" y="4312"/>
                  </a:lnTo>
                  <a:lnTo>
                    <a:pt x="14468" y="3873"/>
                  </a:lnTo>
                  <a:lnTo>
                    <a:pt x="14175" y="3459"/>
                  </a:lnTo>
                  <a:lnTo>
                    <a:pt x="13859" y="3045"/>
                  </a:lnTo>
                  <a:lnTo>
                    <a:pt x="13518" y="2655"/>
                  </a:lnTo>
                  <a:lnTo>
                    <a:pt x="13153" y="2290"/>
                  </a:lnTo>
                  <a:lnTo>
                    <a:pt x="12787" y="1949"/>
                  </a:lnTo>
                  <a:lnTo>
                    <a:pt x="12373" y="1633"/>
                  </a:lnTo>
                  <a:lnTo>
                    <a:pt x="11959" y="1340"/>
                  </a:lnTo>
                  <a:lnTo>
                    <a:pt x="11521" y="1072"/>
                  </a:lnTo>
                  <a:lnTo>
                    <a:pt x="11058" y="829"/>
                  </a:lnTo>
                  <a:lnTo>
                    <a:pt x="10595" y="610"/>
                  </a:lnTo>
                  <a:lnTo>
                    <a:pt x="10108" y="415"/>
                  </a:lnTo>
                  <a:lnTo>
                    <a:pt x="9597" y="269"/>
                  </a:lnTo>
                  <a:lnTo>
                    <a:pt x="9085" y="147"/>
                  </a:lnTo>
                  <a:lnTo>
                    <a:pt x="8549" y="49"/>
                  </a:lnTo>
                  <a:lnTo>
                    <a:pt x="8014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40"/>
            <p:cNvSpPr/>
            <p:nvPr/>
          </p:nvSpPr>
          <p:spPr>
            <a:xfrm>
              <a:off x="2819350" y="4321225"/>
              <a:ext cx="25" cy="347075"/>
            </a:xfrm>
            <a:custGeom>
              <a:rect b="b" l="l" r="r" t="t"/>
              <a:pathLst>
                <a:path extrusionOk="0" fill="none" h="13883" w="1">
                  <a:moveTo>
                    <a:pt x="0" y="13883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40"/>
            <p:cNvSpPr/>
            <p:nvPr/>
          </p:nvSpPr>
          <p:spPr>
            <a:xfrm>
              <a:off x="2835175" y="4328525"/>
              <a:ext cx="114475" cy="114500"/>
            </a:xfrm>
            <a:custGeom>
              <a:rect b="b" l="l" r="r" t="t"/>
              <a:pathLst>
                <a:path extrusionOk="0" fill="none" h="4580" w="4579">
                  <a:moveTo>
                    <a:pt x="707" y="4190"/>
                  </a:moveTo>
                  <a:lnTo>
                    <a:pt x="707" y="4190"/>
                  </a:lnTo>
                  <a:lnTo>
                    <a:pt x="853" y="4287"/>
                  </a:lnTo>
                  <a:lnTo>
                    <a:pt x="999" y="4384"/>
                  </a:lnTo>
                  <a:lnTo>
                    <a:pt x="1145" y="4458"/>
                  </a:lnTo>
                  <a:lnTo>
                    <a:pt x="1315" y="4506"/>
                  </a:lnTo>
                  <a:lnTo>
                    <a:pt x="1462" y="4555"/>
                  </a:lnTo>
                  <a:lnTo>
                    <a:pt x="1632" y="4579"/>
                  </a:lnTo>
                  <a:lnTo>
                    <a:pt x="1803" y="4579"/>
                  </a:lnTo>
                  <a:lnTo>
                    <a:pt x="1973" y="4579"/>
                  </a:lnTo>
                  <a:lnTo>
                    <a:pt x="2143" y="4579"/>
                  </a:lnTo>
                  <a:lnTo>
                    <a:pt x="2290" y="4531"/>
                  </a:lnTo>
                  <a:lnTo>
                    <a:pt x="2460" y="4506"/>
                  </a:lnTo>
                  <a:lnTo>
                    <a:pt x="2606" y="4433"/>
                  </a:lnTo>
                  <a:lnTo>
                    <a:pt x="2777" y="4360"/>
                  </a:lnTo>
                  <a:lnTo>
                    <a:pt x="2923" y="4263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3"/>
                  </a:lnTo>
                  <a:lnTo>
                    <a:pt x="3459" y="3678"/>
                  </a:lnTo>
                  <a:lnTo>
                    <a:pt x="3605" y="3410"/>
                  </a:lnTo>
                  <a:lnTo>
                    <a:pt x="3727" y="3142"/>
                  </a:lnTo>
                  <a:lnTo>
                    <a:pt x="3994" y="2485"/>
                  </a:lnTo>
                  <a:lnTo>
                    <a:pt x="4214" y="1827"/>
                  </a:lnTo>
                  <a:lnTo>
                    <a:pt x="4384" y="1170"/>
                  </a:lnTo>
                  <a:lnTo>
                    <a:pt x="4506" y="634"/>
                  </a:lnTo>
                  <a:lnTo>
                    <a:pt x="4579" y="220"/>
                  </a:lnTo>
                  <a:lnTo>
                    <a:pt x="4579" y="98"/>
                  </a:lnTo>
                  <a:lnTo>
                    <a:pt x="4555" y="25"/>
                  </a:lnTo>
                  <a:lnTo>
                    <a:pt x="4555" y="25"/>
                  </a:lnTo>
                  <a:lnTo>
                    <a:pt x="4482" y="1"/>
                  </a:lnTo>
                  <a:lnTo>
                    <a:pt x="4360" y="25"/>
                  </a:lnTo>
                  <a:lnTo>
                    <a:pt x="3970" y="74"/>
                  </a:lnTo>
                  <a:lnTo>
                    <a:pt x="3410" y="195"/>
                  </a:lnTo>
                  <a:lnTo>
                    <a:pt x="2752" y="390"/>
                  </a:lnTo>
                  <a:lnTo>
                    <a:pt x="2095" y="609"/>
                  </a:lnTo>
                  <a:lnTo>
                    <a:pt x="1462" y="853"/>
                  </a:lnTo>
                  <a:lnTo>
                    <a:pt x="1169" y="975"/>
                  </a:lnTo>
                  <a:lnTo>
                    <a:pt x="926" y="1121"/>
                  </a:lnTo>
                  <a:lnTo>
                    <a:pt x="707" y="1267"/>
                  </a:lnTo>
                  <a:lnTo>
                    <a:pt x="536" y="1389"/>
                  </a:lnTo>
                  <a:lnTo>
                    <a:pt x="536" y="1389"/>
                  </a:lnTo>
                  <a:lnTo>
                    <a:pt x="414" y="1535"/>
                  </a:lnTo>
                  <a:lnTo>
                    <a:pt x="317" y="1657"/>
                  </a:lnTo>
                  <a:lnTo>
                    <a:pt x="219" y="1803"/>
                  </a:lnTo>
                  <a:lnTo>
                    <a:pt x="146" y="1973"/>
                  </a:lnTo>
                  <a:lnTo>
                    <a:pt x="98" y="2119"/>
                  </a:lnTo>
                  <a:lnTo>
                    <a:pt x="49" y="2290"/>
                  </a:lnTo>
                  <a:lnTo>
                    <a:pt x="0" y="2460"/>
                  </a:lnTo>
                  <a:lnTo>
                    <a:pt x="0" y="2607"/>
                  </a:lnTo>
                  <a:lnTo>
                    <a:pt x="0" y="2777"/>
                  </a:lnTo>
                  <a:lnTo>
                    <a:pt x="0" y="2948"/>
                  </a:lnTo>
                  <a:lnTo>
                    <a:pt x="25" y="3118"/>
                  </a:lnTo>
                  <a:lnTo>
                    <a:pt x="73" y="3264"/>
                  </a:lnTo>
                  <a:lnTo>
                    <a:pt x="146" y="3435"/>
                  </a:lnTo>
                  <a:lnTo>
                    <a:pt x="195" y="3581"/>
                  </a:lnTo>
                  <a:lnTo>
                    <a:pt x="293" y="3727"/>
                  </a:lnTo>
                  <a:lnTo>
                    <a:pt x="390" y="3873"/>
                  </a:lnTo>
                  <a:lnTo>
                    <a:pt x="707" y="4190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40"/>
            <p:cNvSpPr/>
            <p:nvPr/>
          </p:nvSpPr>
          <p:spPr>
            <a:xfrm>
              <a:off x="2850400" y="4372975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0"/>
                  </a:moveTo>
                  <a:lnTo>
                    <a:pt x="0" y="219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" name="Google Shape;749;p40"/>
            <p:cNvSpPr/>
            <p:nvPr/>
          </p:nvSpPr>
          <p:spPr>
            <a:xfrm>
              <a:off x="2646425" y="44296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5"/>
                  </a:lnTo>
                  <a:lnTo>
                    <a:pt x="6040" y="4725"/>
                  </a:lnTo>
                  <a:lnTo>
                    <a:pt x="6138" y="4506"/>
                  </a:lnTo>
                  <a:lnTo>
                    <a:pt x="6186" y="4287"/>
                  </a:lnTo>
                  <a:lnTo>
                    <a:pt x="6235" y="4043"/>
                  </a:lnTo>
                  <a:lnTo>
                    <a:pt x="6259" y="3824"/>
                  </a:lnTo>
                  <a:lnTo>
                    <a:pt x="6259" y="3581"/>
                  </a:lnTo>
                  <a:lnTo>
                    <a:pt x="6235" y="3361"/>
                  </a:lnTo>
                  <a:lnTo>
                    <a:pt x="6186" y="3118"/>
                  </a:lnTo>
                  <a:lnTo>
                    <a:pt x="6138" y="2899"/>
                  </a:lnTo>
                  <a:lnTo>
                    <a:pt x="6040" y="2680"/>
                  </a:lnTo>
                  <a:lnTo>
                    <a:pt x="5943" y="2460"/>
                  </a:lnTo>
                  <a:lnTo>
                    <a:pt x="5821" y="2266"/>
                  </a:lnTo>
                  <a:lnTo>
                    <a:pt x="5675" y="2071"/>
                  </a:lnTo>
                  <a:lnTo>
                    <a:pt x="5504" y="1900"/>
                  </a:lnTo>
                  <a:lnTo>
                    <a:pt x="5504" y="1900"/>
                  </a:lnTo>
                  <a:lnTo>
                    <a:pt x="5285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2" y="1145"/>
                  </a:lnTo>
                  <a:lnTo>
                    <a:pt x="3848" y="975"/>
                  </a:lnTo>
                  <a:lnTo>
                    <a:pt x="3410" y="804"/>
                  </a:lnTo>
                  <a:lnTo>
                    <a:pt x="2484" y="488"/>
                  </a:lnTo>
                  <a:lnTo>
                    <a:pt x="1608" y="244"/>
                  </a:lnTo>
                  <a:lnTo>
                    <a:pt x="853" y="74"/>
                  </a:lnTo>
                  <a:lnTo>
                    <a:pt x="536" y="25"/>
                  </a:lnTo>
                  <a:lnTo>
                    <a:pt x="292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0" y="122"/>
                  </a:lnTo>
                  <a:lnTo>
                    <a:pt x="0" y="293"/>
                  </a:lnTo>
                  <a:lnTo>
                    <a:pt x="25" y="536"/>
                  </a:lnTo>
                  <a:lnTo>
                    <a:pt x="73" y="853"/>
                  </a:lnTo>
                  <a:lnTo>
                    <a:pt x="244" y="1608"/>
                  </a:lnTo>
                  <a:lnTo>
                    <a:pt x="487" y="2485"/>
                  </a:lnTo>
                  <a:lnTo>
                    <a:pt x="804" y="3410"/>
                  </a:lnTo>
                  <a:lnTo>
                    <a:pt x="974" y="3849"/>
                  </a:lnTo>
                  <a:lnTo>
                    <a:pt x="1145" y="4263"/>
                  </a:lnTo>
                  <a:lnTo>
                    <a:pt x="1315" y="4652"/>
                  </a:lnTo>
                  <a:lnTo>
                    <a:pt x="1510" y="4993"/>
                  </a:lnTo>
                  <a:lnTo>
                    <a:pt x="1705" y="5286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0" y="5675"/>
                  </a:lnTo>
                  <a:lnTo>
                    <a:pt x="2265" y="5821"/>
                  </a:lnTo>
                  <a:lnTo>
                    <a:pt x="2460" y="5943"/>
                  </a:lnTo>
                  <a:lnTo>
                    <a:pt x="2679" y="6041"/>
                  </a:lnTo>
                  <a:lnTo>
                    <a:pt x="2898" y="6138"/>
                  </a:lnTo>
                  <a:lnTo>
                    <a:pt x="3118" y="6187"/>
                  </a:lnTo>
                  <a:lnTo>
                    <a:pt x="3361" y="6235"/>
                  </a:lnTo>
                  <a:lnTo>
                    <a:pt x="3580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1"/>
                  </a:lnTo>
                  <a:lnTo>
                    <a:pt x="4944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40"/>
            <p:cNvSpPr/>
            <p:nvPr/>
          </p:nvSpPr>
          <p:spPr>
            <a:xfrm>
              <a:off x="2696350" y="44795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0" y="1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1" name="Google Shape;751;p40"/>
          <p:cNvGrpSpPr/>
          <p:nvPr/>
        </p:nvGrpSpPr>
        <p:grpSpPr>
          <a:xfrm>
            <a:off x="8255546" y="3750030"/>
            <a:ext cx="342882" cy="383835"/>
            <a:chOff x="6643075" y="4309650"/>
            <a:chExt cx="407950" cy="456675"/>
          </a:xfrm>
        </p:grpSpPr>
        <p:sp>
          <p:nvSpPr>
            <p:cNvPr id="752" name="Google Shape;752;p40"/>
            <p:cNvSpPr/>
            <p:nvPr/>
          </p:nvSpPr>
          <p:spPr>
            <a:xfrm>
              <a:off x="6643075" y="4698125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4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5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5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4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5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5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4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5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5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4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5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5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4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" name="Google Shape;753;p40"/>
            <p:cNvSpPr/>
            <p:nvPr/>
          </p:nvSpPr>
          <p:spPr>
            <a:xfrm>
              <a:off x="6643075" y="472735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0" y="0"/>
                  </a:moveTo>
                  <a:lnTo>
                    <a:pt x="0" y="0"/>
                  </a:lnTo>
                  <a:lnTo>
                    <a:pt x="219" y="24"/>
                  </a:lnTo>
                  <a:lnTo>
                    <a:pt x="414" y="49"/>
                  </a:lnTo>
                  <a:lnTo>
                    <a:pt x="609" y="73"/>
                  </a:lnTo>
                  <a:lnTo>
                    <a:pt x="755" y="122"/>
                  </a:lnTo>
                  <a:lnTo>
                    <a:pt x="1023" y="244"/>
                  </a:lnTo>
                  <a:lnTo>
                    <a:pt x="1266" y="365"/>
                  </a:lnTo>
                  <a:lnTo>
                    <a:pt x="1266" y="365"/>
                  </a:lnTo>
                  <a:lnTo>
                    <a:pt x="1413" y="463"/>
                  </a:lnTo>
                  <a:lnTo>
                    <a:pt x="1583" y="536"/>
                  </a:lnTo>
                  <a:lnTo>
                    <a:pt x="1778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2289" y="585"/>
                  </a:lnTo>
                  <a:lnTo>
                    <a:pt x="2484" y="536"/>
                  </a:lnTo>
                  <a:lnTo>
                    <a:pt x="2655" y="463"/>
                  </a:lnTo>
                  <a:lnTo>
                    <a:pt x="2801" y="365"/>
                  </a:lnTo>
                  <a:lnTo>
                    <a:pt x="2801" y="365"/>
                  </a:lnTo>
                  <a:lnTo>
                    <a:pt x="3044" y="244"/>
                  </a:lnTo>
                  <a:lnTo>
                    <a:pt x="3312" y="122"/>
                  </a:lnTo>
                  <a:lnTo>
                    <a:pt x="3458" y="73"/>
                  </a:lnTo>
                  <a:lnTo>
                    <a:pt x="3653" y="49"/>
                  </a:lnTo>
                  <a:lnTo>
                    <a:pt x="3848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4311" y="24"/>
                  </a:lnTo>
                  <a:lnTo>
                    <a:pt x="4506" y="49"/>
                  </a:lnTo>
                  <a:lnTo>
                    <a:pt x="4676" y="73"/>
                  </a:lnTo>
                  <a:lnTo>
                    <a:pt x="4847" y="122"/>
                  </a:lnTo>
                  <a:lnTo>
                    <a:pt x="5115" y="244"/>
                  </a:lnTo>
                  <a:lnTo>
                    <a:pt x="5334" y="365"/>
                  </a:lnTo>
                  <a:lnTo>
                    <a:pt x="5334" y="365"/>
                  </a:lnTo>
                  <a:lnTo>
                    <a:pt x="5504" y="463"/>
                  </a:lnTo>
                  <a:lnTo>
                    <a:pt x="5675" y="536"/>
                  </a:lnTo>
                  <a:lnTo>
                    <a:pt x="5870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6357" y="585"/>
                  </a:lnTo>
                  <a:lnTo>
                    <a:pt x="6551" y="536"/>
                  </a:lnTo>
                  <a:lnTo>
                    <a:pt x="6722" y="463"/>
                  </a:lnTo>
                  <a:lnTo>
                    <a:pt x="6892" y="365"/>
                  </a:lnTo>
                  <a:lnTo>
                    <a:pt x="6892" y="365"/>
                  </a:lnTo>
                  <a:lnTo>
                    <a:pt x="7112" y="244"/>
                  </a:lnTo>
                  <a:lnTo>
                    <a:pt x="7380" y="122"/>
                  </a:lnTo>
                  <a:lnTo>
                    <a:pt x="7550" y="73"/>
                  </a:lnTo>
                  <a:lnTo>
                    <a:pt x="7721" y="49"/>
                  </a:lnTo>
                  <a:lnTo>
                    <a:pt x="7940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8378" y="24"/>
                  </a:lnTo>
                  <a:lnTo>
                    <a:pt x="8597" y="49"/>
                  </a:lnTo>
                  <a:lnTo>
                    <a:pt x="8768" y="73"/>
                  </a:lnTo>
                  <a:lnTo>
                    <a:pt x="8914" y="122"/>
                  </a:lnTo>
                  <a:lnTo>
                    <a:pt x="9206" y="244"/>
                  </a:lnTo>
                  <a:lnTo>
                    <a:pt x="9425" y="365"/>
                  </a:lnTo>
                  <a:lnTo>
                    <a:pt x="9425" y="365"/>
                  </a:lnTo>
                  <a:lnTo>
                    <a:pt x="9596" y="463"/>
                  </a:lnTo>
                  <a:lnTo>
                    <a:pt x="9766" y="536"/>
                  </a:lnTo>
                  <a:lnTo>
                    <a:pt x="9961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10448" y="585"/>
                  </a:lnTo>
                  <a:lnTo>
                    <a:pt x="10643" y="536"/>
                  </a:lnTo>
                  <a:lnTo>
                    <a:pt x="10814" y="463"/>
                  </a:lnTo>
                  <a:lnTo>
                    <a:pt x="10984" y="365"/>
                  </a:lnTo>
                  <a:lnTo>
                    <a:pt x="10984" y="365"/>
                  </a:lnTo>
                  <a:lnTo>
                    <a:pt x="11203" y="244"/>
                  </a:lnTo>
                  <a:lnTo>
                    <a:pt x="11471" y="122"/>
                  </a:lnTo>
                  <a:lnTo>
                    <a:pt x="11642" y="73"/>
                  </a:lnTo>
                  <a:lnTo>
                    <a:pt x="11812" y="49"/>
                  </a:lnTo>
                  <a:lnTo>
                    <a:pt x="12007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2470" y="24"/>
                  </a:lnTo>
                  <a:lnTo>
                    <a:pt x="12665" y="49"/>
                  </a:lnTo>
                  <a:lnTo>
                    <a:pt x="12859" y="73"/>
                  </a:lnTo>
                  <a:lnTo>
                    <a:pt x="13006" y="122"/>
                  </a:lnTo>
                  <a:lnTo>
                    <a:pt x="13273" y="244"/>
                  </a:lnTo>
                  <a:lnTo>
                    <a:pt x="13493" y="365"/>
                  </a:lnTo>
                  <a:lnTo>
                    <a:pt x="13493" y="365"/>
                  </a:lnTo>
                  <a:lnTo>
                    <a:pt x="13663" y="463"/>
                  </a:lnTo>
                  <a:lnTo>
                    <a:pt x="13834" y="536"/>
                  </a:lnTo>
                  <a:lnTo>
                    <a:pt x="14028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540" y="585"/>
                  </a:lnTo>
                  <a:lnTo>
                    <a:pt x="14735" y="536"/>
                  </a:lnTo>
                  <a:lnTo>
                    <a:pt x="14905" y="463"/>
                  </a:lnTo>
                  <a:lnTo>
                    <a:pt x="15051" y="365"/>
                  </a:lnTo>
                  <a:lnTo>
                    <a:pt x="15051" y="365"/>
                  </a:lnTo>
                  <a:lnTo>
                    <a:pt x="15295" y="244"/>
                  </a:lnTo>
                  <a:lnTo>
                    <a:pt x="15563" y="122"/>
                  </a:lnTo>
                  <a:lnTo>
                    <a:pt x="15709" y="73"/>
                  </a:lnTo>
                  <a:lnTo>
                    <a:pt x="15904" y="49"/>
                  </a:lnTo>
                  <a:lnTo>
                    <a:pt x="16099" y="24"/>
                  </a:lnTo>
                  <a:lnTo>
                    <a:pt x="16318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" name="Google Shape;754;p40"/>
            <p:cNvSpPr/>
            <p:nvPr/>
          </p:nvSpPr>
          <p:spPr>
            <a:xfrm>
              <a:off x="6643075" y="475170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5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6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6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5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5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6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6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5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5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6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6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5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5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6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6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40"/>
            <p:cNvSpPr/>
            <p:nvPr/>
          </p:nvSpPr>
          <p:spPr>
            <a:xfrm>
              <a:off x="6672900" y="4309650"/>
              <a:ext cx="348900" cy="376300"/>
            </a:xfrm>
            <a:custGeom>
              <a:rect b="b" l="l" r="r" t="t"/>
              <a:pathLst>
                <a:path extrusionOk="0" fill="none" h="15052" w="13956">
                  <a:moveTo>
                    <a:pt x="13347" y="6747"/>
                  </a:moveTo>
                  <a:lnTo>
                    <a:pt x="12470" y="6406"/>
                  </a:lnTo>
                  <a:lnTo>
                    <a:pt x="12470" y="3532"/>
                  </a:lnTo>
                  <a:lnTo>
                    <a:pt x="10790" y="3532"/>
                  </a:lnTo>
                  <a:lnTo>
                    <a:pt x="10790" y="2022"/>
                  </a:lnTo>
                  <a:lnTo>
                    <a:pt x="8427" y="2022"/>
                  </a:lnTo>
                  <a:lnTo>
                    <a:pt x="8427" y="1"/>
                  </a:lnTo>
                  <a:lnTo>
                    <a:pt x="6966" y="1"/>
                  </a:lnTo>
                  <a:lnTo>
                    <a:pt x="5505" y="1"/>
                  </a:lnTo>
                  <a:lnTo>
                    <a:pt x="5505" y="2022"/>
                  </a:lnTo>
                  <a:lnTo>
                    <a:pt x="3142" y="2022"/>
                  </a:lnTo>
                  <a:lnTo>
                    <a:pt x="3142" y="3532"/>
                  </a:lnTo>
                  <a:lnTo>
                    <a:pt x="1462" y="3532"/>
                  </a:lnTo>
                  <a:lnTo>
                    <a:pt x="1462" y="6406"/>
                  </a:lnTo>
                  <a:lnTo>
                    <a:pt x="585" y="6747"/>
                  </a:lnTo>
                  <a:lnTo>
                    <a:pt x="585" y="6747"/>
                  </a:lnTo>
                  <a:lnTo>
                    <a:pt x="414" y="6844"/>
                  </a:lnTo>
                  <a:lnTo>
                    <a:pt x="268" y="6966"/>
                  </a:lnTo>
                  <a:lnTo>
                    <a:pt x="147" y="7112"/>
                  </a:lnTo>
                  <a:lnTo>
                    <a:pt x="49" y="7258"/>
                  </a:lnTo>
                  <a:lnTo>
                    <a:pt x="0" y="7404"/>
                  </a:lnTo>
                  <a:lnTo>
                    <a:pt x="0" y="7575"/>
                  </a:lnTo>
                  <a:lnTo>
                    <a:pt x="0" y="7770"/>
                  </a:lnTo>
                  <a:lnTo>
                    <a:pt x="73" y="7965"/>
                  </a:lnTo>
                  <a:lnTo>
                    <a:pt x="1510" y="11277"/>
                  </a:lnTo>
                  <a:lnTo>
                    <a:pt x="1510" y="14833"/>
                  </a:lnTo>
                  <a:lnTo>
                    <a:pt x="1510" y="14833"/>
                  </a:lnTo>
                  <a:lnTo>
                    <a:pt x="1754" y="14711"/>
                  </a:lnTo>
                  <a:lnTo>
                    <a:pt x="2046" y="14589"/>
                  </a:lnTo>
                  <a:lnTo>
                    <a:pt x="2241" y="14540"/>
                  </a:lnTo>
                  <a:lnTo>
                    <a:pt x="2436" y="14516"/>
                  </a:lnTo>
                  <a:lnTo>
                    <a:pt x="2655" y="14492"/>
                  </a:lnTo>
                  <a:lnTo>
                    <a:pt x="2874" y="14467"/>
                  </a:lnTo>
                  <a:lnTo>
                    <a:pt x="2874" y="14467"/>
                  </a:lnTo>
                  <a:lnTo>
                    <a:pt x="3167" y="14492"/>
                  </a:lnTo>
                  <a:lnTo>
                    <a:pt x="3410" y="14516"/>
                  </a:lnTo>
                  <a:lnTo>
                    <a:pt x="3629" y="14565"/>
                  </a:lnTo>
                  <a:lnTo>
                    <a:pt x="3824" y="14638"/>
                  </a:lnTo>
                  <a:lnTo>
                    <a:pt x="4141" y="14760"/>
                  </a:lnTo>
                  <a:lnTo>
                    <a:pt x="4384" y="14906"/>
                  </a:lnTo>
                  <a:lnTo>
                    <a:pt x="4384" y="14906"/>
                  </a:lnTo>
                  <a:lnTo>
                    <a:pt x="4530" y="14979"/>
                  </a:lnTo>
                  <a:lnTo>
                    <a:pt x="4628" y="15028"/>
                  </a:lnTo>
                  <a:lnTo>
                    <a:pt x="4774" y="15052"/>
                  </a:lnTo>
                  <a:lnTo>
                    <a:pt x="4920" y="15052"/>
                  </a:lnTo>
                  <a:lnTo>
                    <a:pt x="4920" y="15052"/>
                  </a:lnTo>
                  <a:lnTo>
                    <a:pt x="5091" y="15052"/>
                  </a:lnTo>
                  <a:lnTo>
                    <a:pt x="5212" y="15028"/>
                  </a:lnTo>
                  <a:lnTo>
                    <a:pt x="5334" y="14979"/>
                  </a:lnTo>
                  <a:lnTo>
                    <a:pt x="5456" y="14906"/>
                  </a:lnTo>
                  <a:lnTo>
                    <a:pt x="5456" y="14906"/>
                  </a:lnTo>
                  <a:lnTo>
                    <a:pt x="5724" y="14760"/>
                  </a:lnTo>
                  <a:lnTo>
                    <a:pt x="6040" y="14638"/>
                  </a:lnTo>
                  <a:lnTo>
                    <a:pt x="6235" y="14565"/>
                  </a:lnTo>
                  <a:lnTo>
                    <a:pt x="6454" y="14516"/>
                  </a:lnTo>
                  <a:lnTo>
                    <a:pt x="6698" y="14492"/>
                  </a:lnTo>
                  <a:lnTo>
                    <a:pt x="6966" y="14467"/>
                  </a:lnTo>
                  <a:lnTo>
                    <a:pt x="6966" y="14467"/>
                  </a:lnTo>
                  <a:lnTo>
                    <a:pt x="7234" y="14492"/>
                  </a:lnTo>
                  <a:lnTo>
                    <a:pt x="7477" y="14516"/>
                  </a:lnTo>
                  <a:lnTo>
                    <a:pt x="7697" y="14565"/>
                  </a:lnTo>
                  <a:lnTo>
                    <a:pt x="7891" y="14638"/>
                  </a:lnTo>
                  <a:lnTo>
                    <a:pt x="8232" y="14760"/>
                  </a:lnTo>
                  <a:lnTo>
                    <a:pt x="8476" y="14906"/>
                  </a:lnTo>
                  <a:lnTo>
                    <a:pt x="8476" y="14906"/>
                  </a:lnTo>
                  <a:lnTo>
                    <a:pt x="8598" y="14979"/>
                  </a:lnTo>
                  <a:lnTo>
                    <a:pt x="8719" y="15028"/>
                  </a:lnTo>
                  <a:lnTo>
                    <a:pt x="8841" y="15052"/>
                  </a:lnTo>
                  <a:lnTo>
                    <a:pt x="9012" y="15052"/>
                  </a:lnTo>
                  <a:lnTo>
                    <a:pt x="9012" y="15052"/>
                  </a:lnTo>
                  <a:lnTo>
                    <a:pt x="9158" y="15052"/>
                  </a:lnTo>
                  <a:lnTo>
                    <a:pt x="9304" y="15028"/>
                  </a:lnTo>
                  <a:lnTo>
                    <a:pt x="9401" y="14979"/>
                  </a:lnTo>
                  <a:lnTo>
                    <a:pt x="9548" y="14906"/>
                  </a:lnTo>
                  <a:lnTo>
                    <a:pt x="9548" y="14906"/>
                  </a:lnTo>
                  <a:lnTo>
                    <a:pt x="9791" y="14760"/>
                  </a:lnTo>
                  <a:lnTo>
                    <a:pt x="10108" y="14638"/>
                  </a:lnTo>
                  <a:lnTo>
                    <a:pt x="10303" y="14565"/>
                  </a:lnTo>
                  <a:lnTo>
                    <a:pt x="10522" y="14516"/>
                  </a:lnTo>
                  <a:lnTo>
                    <a:pt x="10765" y="14492"/>
                  </a:lnTo>
                  <a:lnTo>
                    <a:pt x="11058" y="14467"/>
                  </a:lnTo>
                  <a:lnTo>
                    <a:pt x="11058" y="14467"/>
                  </a:lnTo>
                  <a:lnTo>
                    <a:pt x="11277" y="14492"/>
                  </a:lnTo>
                  <a:lnTo>
                    <a:pt x="11496" y="14516"/>
                  </a:lnTo>
                  <a:lnTo>
                    <a:pt x="11691" y="14540"/>
                  </a:lnTo>
                  <a:lnTo>
                    <a:pt x="11886" y="14589"/>
                  </a:lnTo>
                  <a:lnTo>
                    <a:pt x="12178" y="14711"/>
                  </a:lnTo>
                  <a:lnTo>
                    <a:pt x="12421" y="14833"/>
                  </a:lnTo>
                  <a:lnTo>
                    <a:pt x="12421" y="11277"/>
                  </a:lnTo>
                  <a:lnTo>
                    <a:pt x="13858" y="7965"/>
                  </a:lnTo>
                  <a:lnTo>
                    <a:pt x="13858" y="7965"/>
                  </a:lnTo>
                  <a:lnTo>
                    <a:pt x="13931" y="7770"/>
                  </a:lnTo>
                  <a:lnTo>
                    <a:pt x="13956" y="7575"/>
                  </a:lnTo>
                  <a:lnTo>
                    <a:pt x="13931" y="7404"/>
                  </a:lnTo>
                  <a:lnTo>
                    <a:pt x="13883" y="7258"/>
                  </a:lnTo>
                  <a:lnTo>
                    <a:pt x="13785" y="7112"/>
                  </a:lnTo>
                  <a:lnTo>
                    <a:pt x="13664" y="6966"/>
                  </a:lnTo>
                  <a:lnTo>
                    <a:pt x="13517" y="6844"/>
                  </a:lnTo>
                  <a:lnTo>
                    <a:pt x="13347" y="6747"/>
                  </a:lnTo>
                  <a:lnTo>
                    <a:pt x="13347" y="674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" name="Google Shape;756;p40"/>
            <p:cNvSpPr/>
            <p:nvPr/>
          </p:nvSpPr>
          <p:spPr>
            <a:xfrm>
              <a:off x="6805625" y="4452725"/>
              <a:ext cx="15850" cy="28050"/>
            </a:xfrm>
            <a:custGeom>
              <a:rect b="b" l="l" r="r" t="t"/>
              <a:pathLst>
                <a:path extrusionOk="0" fill="none" h="1122" w="634">
                  <a:moveTo>
                    <a:pt x="317" y="1121"/>
                  </a:moveTo>
                  <a:lnTo>
                    <a:pt x="317" y="1121"/>
                  </a:lnTo>
                  <a:lnTo>
                    <a:pt x="244" y="1097"/>
                  </a:lnTo>
                  <a:lnTo>
                    <a:pt x="196" y="1073"/>
                  </a:lnTo>
                  <a:lnTo>
                    <a:pt x="123" y="1024"/>
                  </a:lnTo>
                  <a:lnTo>
                    <a:pt x="74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74" y="147"/>
                  </a:lnTo>
                  <a:lnTo>
                    <a:pt x="123" y="98"/>
                  </a:lnTo>
                  <a:lnTo>
                    <a:pt x="196" y="25"/>
                  </a:lnTo>
                  <a:lnTo>
                    <a:pt x="244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66" y="1"/>
                  </a:lnTo>
                  <a:lnTo>
                    <a:pt x="439" y="25"/>
                  </a:lnTo>
                  <a:lnTo>
                    <a:pt x="488" y="98"/>
                  </a:lnTo>
                  <a:lnTo>
                    <a:pt x="537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37" y="951"/>
                  </a:lnTo>
                  <a:lnTo>
                    <a:pt x="488" y="1024"/>
                  </a:lnTo>
                  <a:lnTo>
                    <a:pt x="439" y="1073"/>
                  </a:lnTo>
                  <a:lnTo>
                    <a:pt x="366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" name="Google Shape;757;p40"/>
            <p:cNvSpPr/>
            <p:nvPr/>
          </p:nvSpPr>
          <p:spPr>
            <a:xfrm>
              <a:off x="6872600" y="4452725"/>
              <a:ext cx="15875" cy="28050"/>
            </a:xfrm>
            <a:custGeom>
              <a:rect b="b" l="l" r="r" t="t"/>
              <a:pathLst>
                <a:path extrusionOk="0" fill="none" h="1122" w="635">
                  <a:moveTo>
                    <a:pt x="317" y="1121"/>
                  </a:moveTo>
                  <a:lnTo>
                    <a:pt x="317" y="1121"/>
                  </a:lnTo>
                  <a:lnTo>
                    <a:pt x="269" y="1097"/>
                  </a:lnTo>
                  <a:lnTo>
                    <a:pt x="196" y="1073"/>
                  </a:lnTo>
                  <a:lnTo>
                    <a:pt x="147" y="1024"/>
                  </a:lnTo>
                  <a:lnTo>
                    <a:pt x="98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98" y="147"/>
                  </a:lnTo>
                  <a:lnTo>
                    <a:pt x="147" y="98"/>
                  </a:lnTo>
                  <a:lnTo>
                    <a:pt x="196" y="25"/>
                  </a:lnTo>
                  <a:lnTo>
                    <a:pt x="269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90" y="1"/>
                  </a:lnTo>
                  <a:lnTo>
                    <a:pt x="464" y="25"/>
                  </a:lnTo>
                  <a:lnTo>
                    <a:pt x="512" y="98"/>
                  </a:lnTo>
                  <a:lnTo>
                    <a:pt x="561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61" y="951"/>
                  </a:lnTo>
                  <a:lnTo>
                    <a:pt x="512" y="1024"/>
                  </a:lnTo>
                  <a:lnTo>
                    <a:pt x="464" y="1073"/>
                  </a:lnTo>
                  <a:lnTo>
                    <a:pt x="390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" name="Google Shape;758;p40"/>
            <p:cNvSpPr/>
            <p:nvPr/>
          </p:nvSpPr>
          <p:spPr>
            <a:xfrm>
              <a:off x="6709425" y="4414975"/>
              <a:ext cx="275250" cy="54825"/>
            </a:xfrm>
            <a:custGeom>
              <a:rect b="b" l="l" r="r" t="t"/>
              <a:pathLst>
                <a:path extrusionOk="0" fill="none" h="2193" w="11010">
                  <a:moveTo>
                    <a:pt x="11009" y="2193"/>
                  </a:moveTo>
                  <a:lnTo>
                    <a:pt x="5505" y="1"/>
                  </a:ln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40"/>
            <p:cNvSpPr/>
            <p:nvPr/>
          </p:nvSpPr>
          <p:spPr>
            <a:xfrm>
              <a:off x="6733175" y="4382725"/>
              <a:ext cx="227750" cy="37150"/>
            </a:xfrm>
            <a:custGeom>
              <a:rect b="b" l="l" r="r" t="t"/>
              <a:pathLst>
                <a:path extrusionOk="0" fill="none" h="1486" w="9110">
                  <a:moveTo>
                    <a:pt x="1" y="1486"/>
                  </a:moveTo>
                  <a:lnTo>
                    <a:pt x="1681" y="1486"/>
                  </a:lnTo>
                  <a:lnTo>
                    <a:pt x="1681" y="0"/>
                  </a:lnTo>
                  <a:lnTo>
                    <a:pt x="4555" y="0"/>
                  </a:lnTo>
                  <a:lnTo>
                    <a:pt x="7429" y="0"/>
                  </a:lnTo>
                  <a:lnTo>
                    <a:pt x="7429" y="1486"/>
                  </a:lnTo>
                  <a:lnTo>
                    <a:pt x="9109" y="1486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40"/>
            <p:cNvSpPr/>
            <p:nvPr/>
          </p:nvSpPr>
          <p:spPr>
            <a:xfrm>
              <a:off x="6847025" y="4414975"/>
              <a:ext cx="25" cy="145550"/>
            </a:xfrm>
            <a:custGeom>
              <a:rect b="b" l="l" r="r" t="t"/>
              <a:pathLst>
                <a:path extrusionOk="0" fill="none" h="5822" w="1">
                  <a:moveTo>
                    <a:pt x="1" y="1"/>
                  </a:moveTo>
                  <a:lnTo>
                    <a:pt x="1" y="5822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1" name="Google Shape;761;p40"/>
          <p:cNvGrpSpPr/>
          <p:nvPr/>
        </p:nvGrpSpPr>
        <p:grpSpPr>
          <a:xfrm>
            <a:off x="7070819" y="4291984"/>
            <a:ext cx="452420" cy="433992"/>
            <a:chOff x="5233525" y="4954450"/>
            <a:chExt cx="538275" cy="516350"/>
          </a:xfrm>
        </p:grpSpPr>
        <p:sp>
          <p:nvSpPr>
            <p:cNvPr id="762" name="Google Shape;762;p40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40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40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" name="Google Shape;765;p40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" name="Google Shape;766;p40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" name="Google Shape;767;p40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" name="Google Shape;768;p40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40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" name="Google Shape;770;p40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" name="Google Shape;771;p40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2" name="Google Shape;772;p40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3" name="Google Shape;773;p40"/>
          <p:cNvGrpSpPr/>
          <p:nvPr/>
        </p:nvGrpSpPr>
        <p:grpSpPr>
          <a:xfrm>
            <a:off x="6501738" y="4299654"/>
            <a:ext cx="460615" cy="418653"/>
            <a:chOff x="4556450" y="4963575"/>
            <a:chExt cx="548025" cy="498100"/>
          </a:xfrm>
        </p:grpSpPr>
        <p:sp>
          <p:nvSpPr>
            <p:cNvPr id="774" name="Google Shape;774;p40"/>
            <p:cNvSpPr/>
            <p:nvPr/>
          </p:nvSpPr>
          <p:spPr>
            <a:xfrm>
              <a:off x="4611850" y="5222350"/>
              <a:ext cx="436600" cy="239325"/>
            </a:xfrm>
            <a:custGeom>
              <a:rect b="b" l="l" r="r" t="t"/>
              <a:pathLst>
                <a:path extrusionOk="0" fill="none" h="9573" w="17464">
                  <a:moveTo>
                    <a:pt x="1" y="1"/>
                  </a:moveTo>
                  <a:lnTo>
                    <a:pt x="1" y="4677"/>
                  </a:lnTo>
                  <a:lnTo>
                    <a:pt x="8720" y="9572"/>
                  </a:lnTo>
                  <a:lnTo>
                    <a:pt x="17463" y="4677"/>
                  </a:lnTo>
                  <a:lnTo>
                    <a:pt x="17463" y="1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" name="Google Shape;775;p40"/>
            <p:cNvSpPr/>
            <p:nvPr/>
          </p:nvSpPr>
          <p:spPr>
            <a:xfrm>
              <a:off x="4612475" y="4963575"/>
              <a:ext cx="435975" cy="125450"/>
            </a:xfrm>
            <a:custGeom>
              <a:rect b="b" l="l" r="r" t="t"/>
              <a:pathLst>
                <a:path extrusionOk="0" fill="none" h="5018" w="17439">
                  <a:moveTo>
                    <a:pt x="17438" y="5018"/>
                  </a:moveTo>
                  <a:lnTo>
                    <a:pt x="8671" y="1"/>
                  </a:lnTo>
                  <a:lnTo>
                    <a:pt x="0" y="501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" name="Google Shape;776;p40"/>
            <p:cNvSpPr/>
            <p:nvPr/>
          </p:nvSpPr>
          <p:spPr>
            <a:xfrm>
              <a:off x="4556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8720" y="9037"/>
                  </a:moveTo>
                  <a:lnTo>
                    <a:pt x="1" y="4068"/>
                  </a:lnTo>
                  <a:lnTo>
                    <a:pt x="2241" y="1"/>
                  </a:lnTo>
                  <a:lnTo>
                    <a:pt x="10960" y="4969"/>
                  </a:lnTo>
                  <a:lnTo>
                    <a:pt x="8720" y="903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" name="Google Shape;777;p40"/>
            <p:cNvSpPr/>
            <p:nvPr/>
          </p:nvSpPr>
          <p:spPr>
            <a:xfrm>
              <a:off x="4830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2241" y="9037"/>
                  </a:moveTo>
                  <a:lnTo>
                    <a:pt x="10960" y="4068"/>
                  </a:lnTo>
                  <a:lnTo>
                    <a:pt x="8719" y="1"/>
                  </a:lnTo>
                  <a:lnTo>
                    <a:pt x="0" y="4969"/>
                  </a:lnTo>
                  <a:lnTo>
                    <a:pt x="2241" y="9037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8" name="Google Shape;778;p40"/>
            <p:cNvSpPr/>
            <p:nvPr/>
          </p:nvSpPr>
          <p:spPr>
            <a:xfrm>
              <a:off x="4830450" y="5213225"/>
              <a:ext cx="25" cy="248450"/>
            </a:xfrm>
            <a:custGeom>
              <a:rect b="b" l="l" r="r" t="t"/>
              <a:pathLst>
                <a:path extrusionOk="0" fill="none" h="9938" w="1">
                  <a:moveTo>
                    <a:pt x="0" y="0"/>
                  </a:moveTo>
                  <a:lnTo>
                    <a:pt x="0" y="9937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9" name="Google Shape;779;p40"/>
          <p:cNvGrpSpPr/>
          <p:nvPr/>
        </p:nvGrpSpPr>
        <p:grpSpPr>
          <a:xfrm>
            <a:off x="3119020" y="4390239"/>
            <a:ext cx="445255" cy="246182"/>
            <a:chOff x="531800" y="5071350"/>
            <a:chExt cx="529750" cy="292900"/>
          </a:xfrm>
        </p:grpSpPr>
        <p:sp>
          <p:nvSpPr>
            <p:cNvPr id="780" name="Google Shape;780;p40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" name="Google Shape;781;p40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" name="Google Shape;782;p40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" name="Google Shape;783;p40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" name="Google Shape;784;p40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" name="Google Shape;785;p40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" name="Google Shape;786;p40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121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87" name="Google Shape;787;p40"/>
          <p:cNvSpPr txBox="1"/>
          <p:nvPr/>
        </p:nvSpPr>
        <p:spPr>
          <a:xfrm>
            <a:off x="173650" y="1557150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SlidesCarnival icons are editable shapes</a:t>
            </a:r>
            <a:r>
              <a:rPr lang="en" sz="900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. </a:t>
            </a:r>
            <a:endParaRPr sz="900"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This means that you can:</a:t>
            </a:r>
            <a:endParaRPr sz="900"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900"/>
              <a:buFont typeface="Roboto"/>
              <a:buChar char="●"/>
            </a:pPr>
            <a:r>
              <a:rPr lang="en" sz="900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Resize them without losing quality.</a:t>
            </a:r>
            <a:endParaRPr sz="900"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900"/>
              <a:buFont typeface="Roboto"/>
              <a:buChar char="●"/>
            </a:pPr>
            <a:r>
              <a:rPr lang="en" sz="900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Change line color, width and style.</a:t>
            </a:r>
            <a:endParaRPr sz="900"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Isn’t that nice? :)</a:t>
            </a:r>
            <a:endParaRPr sz="900"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Examples:</a:t>
            </a:r>
            <a:endParaRPr sz="900"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grpSp>
        <p:nvGrpSpPr>
          <p:cNvPr id="788" name="Google Shape;788;p40"/>
          <p:cNvGrpSpPr/>
          <p:nvPr/>
        </p:nvGrpSpPr>
        <p:grpSpPr>
          <a:xfrm>
            <a:off x="1168970" y="3048475"/>
            <a:ext cx="433992" cy="422729"/>
            <a:chOff x="5916675" y="927975"/>
            <a:chExt cx="516350" cy="502950"/>
          </a:xfrm>
        </p:grpSpPr>
        <p:sp>
          <p:nvSpPr>
            <p:cNvPr id="789" name="Google Shape;789;p40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0" name="Google Shape;790;p40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38100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1" name="Google Shape;791;p40"/>
          <p:cNvGrpSpPr/>
          <p:nvPr/>
        </p:nvGrpSpPr>
        <p:grpSpPr>
          <a:xfrm>
            <a:off x="284989" y="3754377"/>
            <a:ext cx="1079481" cy="1051467"/>
            <a:chOff x="5916675" y="927975"/>
            <a:chExt cx="516350" cy="502950"/>
          </a:xfrm>
        </p:grpSpPr>
        <p:sp>
          <p:nvSpPr>
            <p:cNvPr id="792" name="Google Shape;792;p40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" name="Google Shape;793;p40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FFF00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4" name="Google Shape;794;p40"/>
          <p:cNvGrpSpPr/>
          <p:nvPr/>
        </p:nvGrpSpPr>
        <p:grpSpPr>
          <a:xfrm>
            <a:off x="285132" y="3048475"/>
            <a:ext cx="433992" cy="422729"/>
            <a:chOff x="5916675" y="927975"/>
            <a:chExt cx="516350" cy="502950"/>
          </a:xfrm>
        </p:grpSpPr>
        <p:sp>
          <p:nvSpPr>
            <p:cNvPr id="795" name="Google Shape;795;p40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" name="Google Shape;796;p40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FFF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97" name="Google Shape;797;p40"/>
          <p:cNvSpPr/>
          <p:nvPr/>
        </p:nvSpPr>
        <p:spPr>
          <a:xfrm>
            <a:off x="1361130" y="3284853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8" name="Google Shape;798;p40"/>
          <p:cNvSpPr/>
          <p:nvPr/>
        </p:nvSpPr>
        <p:spPr>
          <a:xfrm>
            <a:off x="477293" y="3284853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9" name="Google Shape;799;p40"/>
          <p:cNvSpPr/>
          <p:nvPr/>
        </p:nvSpPr>
        <p:spPr>
          <a:xfrm>
            <a:off x="762828" y="4342390"/>
            <a:ext cx="1000561" cy="565194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9525">
            <a:solidFill>
              <a:srgbClr val="FFFFFF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03" name="Shape 8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04" name="Google Shape;804;p41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805" name="Google Shape;805;p41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41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41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41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41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41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1" name="Google Shape;811;p41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812" name="Google Shape;812;p41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41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41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41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6" name="Google Shape;816;p41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817" name="Google Shape;817;p41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41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41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0" name="Google Shape;820;p41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821" name="Google Shape;821;p41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41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41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41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41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6" name="Google Shape;826;p41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827" name="Google Shape;827;p41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41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41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0" name="Google Shape;830;p41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831" name="Google Shape;831;p41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41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41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41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5" name="Google Shape;835;p41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836" name="Google Shape;836;p41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41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41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41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41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1" name="Google Shape;841;p41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842" name="Google Shape;842;p41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41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41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41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41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41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8" name="Google Shape;848;p41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849" name="Google Shape;849;p41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41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1" name="Google Shape;851;p41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852" name="Google Shape;852;p41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41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41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5" name="Google Shape;855;p41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856" name="Google Shape;856;p41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41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41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41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41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41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2" name="Google Shape;862;p41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863" name="Google Shape;863;p41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4" name="Google Shape;864;p41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41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41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41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8" name="Google Shape;868;p41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869" name="Google Shape;869;p41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41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41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2" name="Google Shape;872;p41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873" name="Google Shape;873;p41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874" name="Google Shape;874;p41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5" name="Google Shape;875;p41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6" name="Google Shape;876;p41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7" name="Google Shape;877;p41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8" name="Google Shape;878;p41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9" name="Google Shape;879;p41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0" name="Google Shape;880;p41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1" name="Google Shape;881;p41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2" name="Google Shape;882;p41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83" name="Google Shape;883;p41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84" name="Google Shape;884;p41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41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41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41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41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41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0" name="Google Shape;890;p41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891" name="Google Shape;891;p41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41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41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41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5" name="Google Shape;895;p41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896" name="Google Shape;896;p41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41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41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41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41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1" name="Google Shape;901;p41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902" name="Google Shape;902;p41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41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41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41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41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41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8" name="Google Shape;908;p41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909" name="Google Shape;909;p41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0" name="Google Shape;910;p41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41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41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3" name="Google Shape;913;p41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914" name="Google Shape;914;p41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41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6" name="Google Shape;916;p41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7" name="Google Shape;917;p41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8" name="Google Shape;918;p41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919" name="Google Shape;919;p41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41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41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41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3" name="Google Shape;923;p41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24" name="Google Shape;924;p41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925" name="Google Shape;925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6" name="Google Shape;926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7" name="Google Shape;927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8" name="Google Shape;928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9" name="Google Shape;929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0" name="Google Shape;930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1" name="Google Shape;931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2" name="Google Shape;932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3" name="Google Shape;933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4" name="Google Shape;934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35" name="Google Shape;935;p41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936" name="Google Shape;936;p41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41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41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39" name="Google Shape;939;p41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940" name="Google Shape;940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1" name="Google Shape;941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2" name="Google Shape;942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3" name="Google Shape;943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4" name="Google Shape;944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5" name="Google Shape;945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6" name="Google Shape;946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7" name="Google Shape;947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8" name="Google Shape;948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9" name="Google Shape;949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50" name="Google Shape;950;p41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951" name="Google Shape;951;p41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41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3" name="Google Shape;953;p41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4" name="Google Shape;954;p41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55" name="Google Shape;955;p41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956" name="Google Shape;956;p41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7" name="Google Shape;957;p41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8" name="Google Shape;958;p41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9" name="Google Shape;959;p41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0" name="Google Shape;960;p41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1" name="Google Shape;961;p41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2" name="Google Shape;962;p41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3" name="Google Shape;963;p41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4" name="Google Shape;964;p41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5" name="Google Shape;965;p41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66" name="Google Shape;966;p41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967" name="Google Shape;967;p41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41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41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41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41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41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41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4" name="Google Shape;974;p41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975" name="Google Shape;975;p41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41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41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41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9" name="Google Shape;979;p41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980" name="Google Shape;980;p41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41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2" name="Google Shape;982;p41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41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4" name="Google Shape;984;p41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985" name="Google Shape;985;p41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41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41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41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41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0" name="Google Shape;990;p41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991" name="Google Shape;991;p41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41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41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41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41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41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7" name="Google Shape;997;p41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998" name="Google Shape;998;p41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41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41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1" name="Google Shape;1001;p41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1002" name="Google Shape;1002;p41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41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41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41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41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7" name="Google Shape;1007;p41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1008" name="Google Shape;1008;p41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9" name="Google Shape;1009;p41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41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41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41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41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4" name="Google Shape;1014;p41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1015" name="Google Shape;1015;p41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41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41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8" name="Google Shape;1018;p41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1019" name="Google Shape;1019;p41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41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41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41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3" name="Google Shape;1023;p41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1024" name="Google Shape;1024;p41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41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41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41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41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41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0" name="Google Shape;1030;p41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1031" name="Google Shape;1031;p41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41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41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41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41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41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41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8" name="Google Shape;1038;p41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039" name="Google Shape;1039;p41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41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1" name="Google Shape;1041;p41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2" name="Google Shape;1042;p41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3" name="Google Shape;1043;p41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044" name="Google Shape;1044;p41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41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41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7" name="Google Shape;1047;p41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048" name="Google Shape;1048;p41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41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41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1" name="Google Shape;1051;p41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052" name="Google Shape;1052;p41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41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41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41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6" name="Google Shape;1056;p41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057" name="Google Shape;1057;p41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41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41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41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1" name="Google Shape;1061;p41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062" name="Google Shape;1062;p41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41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41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41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41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7" name="Google Shape;1067;p41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068" name="Google Shape;1068;p41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41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41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41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41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41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4" name="Google Shape;1074;p41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075" name="Google Shape;1075;p41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41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41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41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41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41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41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2" name="Google Shape;1082;p41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083" name="Google Shape;1083;p41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41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41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41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41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41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41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41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41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41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41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4" name="Google Shape;1094;p41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5" name="Google Shape;1095;p41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096" name="Google Shape;1096;p41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41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41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41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0" name="Google Shape;1100;p41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101" name="Google Shape;1101;p41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41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41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4" name="Google Shape;1104;p41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105" name="Google Shape;1105;p41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41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7" name="Google Shape;1107;p41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8" name="Google Shape;1108;p41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41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41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11" name="Google Shape;1111;p41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112" name="Google Shape;1112;p41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41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41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41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41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41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41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41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0" name="Google Shape;1120;p41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121" name="Google Shape;1121;p41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41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41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41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41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41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41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41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41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41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41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41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3" name="Google Shape;1133;p41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134" name="Google Shape;1134;p41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41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41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7" name="Google Shape;1137;p41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8" name="Google Shape;1138;p41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41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0" name="Google Shape;1140;p41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1" name="Google Shape;1141;p41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2" name="Google Shape;1142;p41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41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4" name="Google Shape;1144;p41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5" name="Google Shape;1145;p41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6" name="Google Shape;1146;p41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147" name="Google Shape;1147;p41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41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41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0" name="Google Shape;1150;p41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1" name="Google Shape;1151;p41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41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41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4" name="Google Shape;1154;p41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5" name="Google Shape;1155;p41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6" name="Google Shape;1156;p41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7" name="Google Shape;1157;p41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41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9" name="Google Shape;1159;p41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160" name="Google Shape;1160;p41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1" name="Google Shape;1161;p41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2" name="Google Shape;1162;p41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3" name="Google Shape;1163;p41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4" name="Google Shape;1164;p41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5" name="Google Shape;1165;p41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6" name="Google Shape;1166;p41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167" name="Google Shape;1167;p41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8" name="Google Shape;1168;p41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9" name="Google Shape;1169;p41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0" name="Google Shape;1170;p41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1" name="Google Shape;1171;p41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2" name="Google Shape;1172;p41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3" name="Google Shape;1173;p41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4" name="Google Shape;1174;p41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5" name="Google Shape;1175;p41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6" name="Google Shape;1176;p41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7" name="Google Shape;1177;p41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8" name="Google Shape;1178;p41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9" name="Google Shape;1179;p41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0" name="Google Shape;1180;p41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1" name="Google Shape;1181;p41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82" name="Google Shape;1182;p41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183" name="Google Shape;1183;p41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184" name="Google Shape;1184;p41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5" name="Google Shape;1185;p41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6" name="Google Shape;1186;p41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87" name="Google Shape;1187;p41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188" name="Google Shape;1188;p41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9" name="Google Shape;1189;p41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0" name="Google Shape;1190;p41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91" name="Google Shape;1191;p41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192" name="Google Shape;1192;p41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3" name="Google Shape;1193;p41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4" name="Google Shape;1194;p41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95" name="Google Shape;1195;p41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196" name="Google Shape;1196;p41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7" name="Google Shape;1197;p41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8" name="Google Shape;1198;p41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99" name="Google Shape;1199;p41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200" name="Google Shape;1200;p41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1" name="Google Shape;1201;p41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41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3" name="Google Shape;1203;p41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4" name="Google Shape;1204;p41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5" name="Google Shape;1205;p41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6" name="Google Shape;1206;p41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41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08" name="Google Shape;1208;p41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209" name="Google Shape;1209;p41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0" name="Google Shape;1210;p41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1" name="Google Shape;1211;p41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41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3" name="Google Shape;1213;p41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4" name="Google Shape;1214;p41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5" name="Google Shape;1215;p41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6" name="Google Shape;1216;p41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7" name="Google Shape;1217;p41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8" name="Google Shape;1218;p41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9" name="Google Shape;1219;p41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0" name="Google Shape;1220;p41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1" name="Google Shape;1221;p41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2" name="Google Shape;1222;p41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3" name="Google Shape;1223;p41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4" name="Google Shape;1224;p41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5" name="Google Shape;1225;p41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6" name="Google Shape;1226;p41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7" name="Google Shape;1227;p41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8" name="Google Shape;1228;p41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29" name="Google Shape;1229;p41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0" name="Google Shape;1230;p41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1" name="Google Shape;1231;p41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32" name="Google Shape;1232;p41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3" name="Google Shape;1233;p41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234" name="Google Shape;1234;p41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235" name="Google Shape;1235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6" name="Google Shape;1236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37" name="Google Shape;1237;p41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238" name="Google Shape;1238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9" name="Google Shape;1239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40" name="Google Shape;1240;p41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241" name="Google Shape;1241;p41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2" name="Google Shape;1242;p41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243" name="Google Shape;1243;p41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</a:rPr>
              <a:t>Diagrams and infographics</a:t>
            </a:r>
            <a:endParaRPr>
              <a:solidFill>
                <a:schemeClr val="dk1"/>
              </a:solidFill>
            </a:endParaRPr>
          </a:p>
        </p:txBody>
      </p:sp>
      <p:grpSp>
        <p:nvGrpSpPr>
          <p:cNvPr id="1244" name="Google Shape;1244;p41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245" name="Google Shape;1245;p41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6" name="Google Shape;1246;p41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7" name="Google Shape;1247;p41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8" name="Google Shape;1248;p41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52" name="Shape 12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53" name="Google Shape;1253;p42"/>
          <p:cNvSpPr txBox="1"/>
          <p:nvPr>
            <p:ph idx="12" type="sldNum"/>
          </p:nvPr>
        </p:nvSpPr>
        <p:spPr>
          <a:xfrm>
            <a:off x="109075" y="146024"/>
            <a:ext cx="1807200" cy="12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254" name="Google Shape;1254;p42"/>
          <p:cNvSpPr txBox="1"/>
          <p:nvPr/>
        </p:nvSpPr>
        <p:spPr>
          <a:xfrm>
            <a:off x="3306850" y="457075"/>
            <a:ext cx="51663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Now you can use any emoji as an icon!</a:t>
            </a:r>
            <a:endParaRPr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And of course it resizes without losing quality and you can change the color.</a:t>
            </a:r>
            <a:endParaRPr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</a:rPr>
              <a:t>How? Follow Google instructions </a:t>
            </a:r>
            <a:r>
              <a:rPr lang="en" u="sng">
                <a:solidFill>
                  <a:schemeClr val="lt1"/>
                </a:solidFill>
                <a:latin typeface="Roboto"/>
                <a:ea typeface="Roboto"/>
                <a:cs typeface="Roboto"/>
                <a:sym typeface="Roboto"/>
                <a:hlinkClick r:id="rId3"/>
              </a:rPr>
              <a:t>https://twitter.com/googledocs/status/730087240156643328</a:t>
            </a:r>
            <a:endParaRPr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chemeClr val="lt1"/>
              </a:solidFill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1255" name="Google Shape;1255;p42"/>
          <p:cNvSpPr txBox="1"/>
          <p:nvPr/>
        </p:nvSpPr>
        <p:spPr>
          <a:xfrm>
            <a:off x="1951100" y="2221850"/>
            <a:ext cx="67350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chemeClr val="lt1"/>
                </a:solidFill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chemeClr val="lt1"/>
                </a:solidFill>
                <a:highlight>
                  <a:schemeClr val="dk1"/>
                </a:highlight>
              </a:rPr>
              <a:t> </a:t>
            </a:r>
            <a:r>
              <a:rPr lang="en" sz="2400">
                <a:solidFill>
                  <a:schemeClr val="lt1"/>
                </a:solidFill>
                <a:highlight>
                  <a:schemeClr val="dk1"/>
                </a:highlight>
                <a:latin typeface="Roboto"/>
                <a:ea typeface="Roboto"/>
                <a:cs typeface="Roboto"/>
                <a:sym typeface="Roboto"/>
              </a:rPr>
              <a:t>and many more...</a:t>
            </a:r>
            <a:endParaRPr sz="2400">
              <a:solidFill>
                <a:schemeClr val="lt1"/>
              </a:solidFill>
              <a:highlight>
                <a:schemeClr val="dk1"/>
              </a:highlight>
              <a:latin typeface="Roboto"/>
              <a:ea typeface="Roboto"/>
              <a:cs typeface="Roboto"/>
              <a:sym typeface="Roboto"/>
            </a:endParaRPr>
          </a:p>
        </p:txBody>
      </p:sp>
      <p:sp>
        <p:nvSpPr>
          <p:cNvPr id="1256" name="Google Shape;1256;p42"/>
          <p:cNvSpPr txBox="1"/>
          <p:nvPr/>
        </p:nvSpPr>
        <p:spPr>
          <a:xfrm>
            <a:off x="1791975" y="4754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FFF00"/>
                </a:solidFill>
              </a:rPr>
              <a:t>😉</a:t>
            </a:r>
            <a:endParaRPr sz="9600">
              <a:solidFill>
                <a:srgbClr val="FFFF00"/>
              </a:solidFill>
            </a:endParaRPr>
          </a:p>
        </p:txBody>
      </p:sp>
    </p:spTree>
  </p:cSld>
  <p:clrMapOvr>
    <a:masterClrMapping/>
  </p:clrMapOvr>
</p:sld>
</file>

<file path=ppt/slides/slide3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260" name="Shape 12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61" name="Google Shape;1261;p43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262" name="Google Shape;1262;p43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263" name="Google Shape;1263;p43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264" name="Google Shape;1264;p43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265" name="Google Shape;1265;p43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66" name="Google Shape;1266;p43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67" name="Google Shape;1267;p43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268" name="Google Shape;1268;p43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69" name="Google Shape;1269;p43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70" name="Google Shape;1270;p43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271" name="Google Shape;1271;p43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72" name="Google Shape;1272;p43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73" name="Google Shape;1273;p43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274" name="Google Shape;1274;p43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75" name="Google Shape;1275;p43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Aemelia template">
  <a:themeElements>
    <a:clrScheme name="Custom 347">
      <a:dk1>
        <a:srgbClr val="073763"/>
      </a:dk1>
      <a:lt1>
        <a:srgbClr val="FFFFFF"/>
      </a:lt1>
      <a:dk2>
        <a:srgbClr val="3F4247"/>
      </a:dk2>
      <a:lt2>
        <a:srgbClr val="CFD9E1"/>
      </a:lt2>
      <a:accent1>
        <a:srgbClr val="6FA8DC"/>
      </a:accent1>
      <a:accent2>
        <a:srgbClr val="0B5394"/>
      </a:accent2>
      <a:accent3>
        <a:srgbClr val="9FC5E8"/>
      </a:accent3>
      <a:accent4>
        <a:srgbClr val="CFD9E1"/>
      </a:accent4>
      <a:accent5>
        <a:srgbClr val="A1EFFF"/>
      </a:accent5>
      <a:accent6>
        <a:srgbClr val="5AB1C9"/>
      </a:accent6>
      <a:hlink>
        <a:srgbClr val="0B5394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