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template.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autoCompressPictures="0">
  <p:sldMasterIdLst>
    <p:sldMasterId id="2147483648" r:id="rId1"/>
    <p:sldMasterId id="2147483663" r:id="rId2"/>
  </p:sldMasterIdLst>
  <p:notesMasterIdLst>
    <p:notesMasterId r:id="rId11"/>
  </p:notesMasterIdLst>
  <p:sldIdLst>
    <p:sldId id="256" r:id="rId3"/>
    <p:sldId id="257" r:id="rId4"/>
    <p:sldId id="258" r:id="rId5"/>
    <p:sldId id="259" r:id="rId6"/>
    <p:sldId id="260" r:id="rId7"/>
    <p:sldId id="261" r:id="rId8"/>
    <p:sldId id="787" r:id="rId9"/>
    <p:sldId id="758" r:id="rId1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521415D9-36F7-43E2-AB2F-B90AF26B5E84}">
      <p14:sectionLst xmlns:p14="http://schemas.microsoft.com/office/powerpoint/2010/main">
        <p14:section name="SHOWEET - Business Brand Identity" id="{E4E10960-C81A-43A2-B871-8750072FBCF5}">
          <p14:sldIdLst>
            <p14:sldId id="256"/>
            <p14:sldId id="257"/>
            <p14:sldId id="258"/>
            <p14:sldId id="259"/>
            <p14:sldId id="260"/>
            <p14:sldId id="261"/>
          </p14:sldIdLst>
        </p14:section>
        <p14:section name="CREDITS &amp; COPYRIGHTS" id="{02CF3912-D40B-4E04-BA9C-D492E9AC3838}">
          <p14:sldIdLst>
            <p14:sldId id="787"/>
            <p14:sldId id="758"/>
          </p14:sldIdLst>
        </p14:section>
      </p14:sectionLst>
    </p:ex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611"/>
    <p:restoredTop sz="94694"/>
  </p:normalViewPr>
  <p:slideViewPr>
    <p:cSldViewPr snapToGrid="0" snapToObjects="1">
      <p:cViewPr varScale="1">
        <p:scale>
          <a:sx n="150" d="100"/>
          <a:sy n="150" d="100"/>
        </p:scale>
        <p:origin x="576" y="12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30A27F59-489B-4CB7-A796-1BC4057AE9B4}" type="datetimeFigureOut">
              <a:rPr lang="en-US" smtClean="0"/>
              <a:t>5/6/2021</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4A11DF59-7CCA-4C75-9A9C-1F614A9BAE4A}" type="slidenum">
              <a:rPr lang="en-US" smtClean="0"/>
              <a:t>‹#›</a:t>
            </a:fld>
            <a:endParaRPr lang="en-US"/>
          </a:p>
        </p:txBody>
      </p:sp>
    </p:spTree>
    <p:extLst>
      <p:ext uri="{BB962C8B-B14F-4D97-AF65-F5344CB8AC3E}">
        <p14:creationId xmlns:p14="http://schemas.microsoft.com/office/powerpoint/2010/main" val="1861157025"/>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and Google Slides Templates</a:t>
            </a:r>
            <a:endParaRPr lang="en-GB" dirty="0"/>
          </a:p>
        </p:txBody>
      </p:sp>
      <p:sp>
        <p:nvSpPr>
          <p:cNvPr id="4" name="Slide Number Placeholder 3"/>
          <p:cNvSpPr>
            <a:spLocks noGrp="1"/>
          </p:cNvSpPr>
          <p:nvPr>
            <p:ph type="sldNum" sz="quarter" idx="5"/>
          </p:nvPr>
        </p:nvSpPr>
        <p:spPr/>
        <p:txBody>
          <a:bodyPr/>
          <a:lstStyle/>
          <a:p>
            <a:fld id="{4A11DF59-7CCA-4C75-9A9C-1F614A9BAE4A}" type="slidenum">
              <a:rPr lang="en-US" smtClean="0"/>
              <a:t>1</a:t>
            </a:fld>
            <a:endParaRPr lang="en-US"/>
          </a:p>
        </p:txBody>
      </p:sp>
    </p:spTree>
    <p:extLst>
      <p:ext uri="{BB962C8B-B14F-4D97-AF65-F5344CB8AC3E}">
        <p14:creationId xmlns:p14="http://schemas.microsoft.com/office/powerpoint/2010/main" val="3947042820"/>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and Google Slides Templates</a:t>
            </a:r>
            <a:endParaRPr lang="en-GB" dirty="0"/>
          </a:p>
        </p:txBody>
      </p:sp>
      <p:sp>
        <p:nvSpPr>
          <p:cNvPr id="4" name="Slide Number Placeholder 3"/>
          <p:cNvSpPr>
            <a:spLocks noGrp="1"/>
          </p:cNvSpPr>
          <p:nvPr>
            <p:ph type="sldNum" sz="quarter" idx="5"/>
          </p:nvPr>
        </p:nvSpPr>
        <p:spPr/>
        <p:txBody>
          <a:bodyPr/>
          <a:lstStyle/>
          <a:p>
            <a:fld id="{4A11DF59-7CCA-4C75-9A9C-1F614A9BAE4A}" type="slidenum">
              <a:rPr lang="en-US" smtClean="0"/>
              <a:t>2</a:t>
            </a:fld>
            <a:endParaRPr lang="en-US"/>
          </a:p>
        </p:txBody>
      </p:sp>
    </p:spTree>
    <p:extLst>
      <p:ext uri="{BB962C8B-B14F-4D97-AF65-F5344CB8AC3E}">
        <p14:creationId xmlns:p14="http://schemas.microsoft.com/office/powerpoint/2010/main" val="282183644"/>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and Google Slides Templates</a:t>
            </a:r>
            <a:endParaRPr lang="en-GB" dirty="0"/>
          </a:p>
        </p:txBody>
      </p:sp>
      <p:sp>
        <p:nvSpPr>
          <p:cNvPr id="4" name="Slide Number Placeholder 3"/>
          <p:cNvSpPr>
            <a:spLocks noGrp="1"/>
          </p:cNvSpPr>
          <p:nvPr>
            <p:ph type="sldNum" sz="quarter" idx="5"/>
          </p:nvPr>
        </p:nvSpPr>
        <p:spPr/>
        <p:txBody>
          <a:bodyPr/>
          <a:lstStyle/>
          <a:p>
            <a:fld id="{4A11DF59-7CCA-4C75-9A9C-1F614A9BAE4A}" type="slidenum">
              <a:rPr lang="en-US" smtClean="0"/>
              <a:t>3</a:t>
            </a:fld>
            <a:endParaRPr lang="en-US"/>
          </a:p>
        </p:txBody>
      </p:sp>
    </p:spTree>
    <p:extLst>
      <p:ext uri="{BB962C8B-B14F-4D97-AF65-F5344CB8AC3E}">
        <p14:creationId xmlns:p14="http://schemas.microsoft.com/office/powerpoint/2010/main" val="238328917"/>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and Google Slides Templates</a:t>
            </a:r>
            <a:endParaRPr lang="en-GB" dirty="0"/>
          </a:p>
        </p:txBody>
      </p:sp>
      <p:sp>
        <p:nvSpPr>
          <p:cNvPr id="4" name="Slide Number Placeholder 3"/>
          <p:cNvSpPr>
            <a:spLocks noGrp="1"/>
          </p:cNvSpPr>
          <p:nvPr>
            <p:ph type="sldNum" sz="quarter" idx="5"/>
          </p:nvPr>
        </p:nvSpPr>
        <p:spPr/>
        <p:txBody>
          <a:bodyPr/>
          <a:lstStyle/>
          <a:p>
            <a:fld id="{4A11DF59-7CCA-4C75-9A9C-1F614A9BAE4A}" type="slidenum">
              <a:rPr lang="en-US" smtClean="0"/>
              <a:t>4</a:t>
            </a:fld>
            <a:endParaRPr lang="en-US"/>
          </a:p>
        </p:txBody>
      </p:sp>
    </p:spTree>
    <p:extLst>
      <p:ext uri="{BB962C8B-B14F-4D97-AF65-F5344CB8AC3E}">
        <p14:creationId xmlns:p14="http://schemas.microsoft.com/office/powerpoint/2010/main" val="4099487014"/>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and Google Slides Templates</a:t>
            </a:r>
            <a:endParaRPr lang="en-GB" dirty="0"/>
          </a:p>
        </p:txBody>
      </p:sp>
      <p:sp>
        <p:nvSpPr>
          <p:cNvPr id="4" name="Slide Number Placeholder 3"/>
          <p:cNvSpPr>
            <a:spLocks noGrp="1"/>
          </p:cNvSpPr>
          <p:nvPr>
            <p:ph type="sldNum" sz="quarter" idx="5"/>
          </p:nvPr>
        </p:nvSpPr>
        <p:spPr/>
        <p:txBody>
          <a:bodyPr/>
          <a:lstStyle/>
          <a:p>
            <a:fld id="{4A11DF59-7CCA-4C75-9A9C-1F614A9BAE4A}" type="slidenum">
              <a:rPr lang="en-US" smtClean="0"/>
              <a:t>5</a:t>
            </a:fld>
            <a:endParaRPr lang="en-US"/>
          </a:p>
        </p:txBody>
      </p:sp>
    </p:spTree>
    <p:extLst>
      <p:ext uri="{BB962C8B-B14F-4D97-AF65-F5344CB8AC3E}">
        <p14:creationId xmlns:p14="http://schemas.microsoft.com/office/powerpoint/2010/main" val="2085686317"/>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and Google Slides Templates</a:t>
            </a:r>
            <a:endParaRPr lang="en-GB" dirty="0"/>
          </a:p>
        </p:txBody>
      </p:sp>
      <p:sp>
        <p:nvSpPr>
          <p:cNvPr id="4" name="Slide Number Placeholder 3"/>
          <p:cNvSpPr>
            <a:spLocks noGrp="1"/>
          </p:cNvSpPr>
          <p:nvPr>
            <p:ph type="sldNum" sz="quarter" idx="5"/>
          </p:nvPr>
        </p:nvSpPr>
        <p:spPr/>
        <p:txBody>
          <a:bodyPr/>
          <a:lstStyle/>
          <a:p>
            <a:fld id="{4A11DF59-7CCA-4C75-9A9C-1F614A9BAE4A}" type="slidenum">
              <a:rPr lang="en-US" smtClean="0"/>
              <a:t>6</a:t>
            </a:fld>
            <a:endParaRPr lang="en-US"/>
          </a:p>
        </p:txBody>
      </p:sp>
    </p:spTree>
    <p:extLst>
      <p:ext uri="{BB962C8B-B14F-4D97-AF65-F5344CB8AC3E}">
        <p14:creationId xmlns:p14="http://schemas.microsoft.com/office/powerpoint/2010/main" val="846901930"/>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and Google Slides Templates</a:t>
            </a:r>
            <a:endParaRPr lang="en-US" dirty="0"/>
          </a:p>
        </p:txBody>
      </p:sp>
      <p:sp>
        <p:nvSpPr>
          <p:cNvPr id="4" name="Slide Number Placeholder 3"/>
          <p:cNvSpPr>
            <a:spLocks noGrp="1"/>
          </p:cNvSpPr>
          <p:nvPr>
            <p:ph type="sldNum" sz="quarter" idx="10"/>
          </p:nvPr>
        </p:nvSpPr>
        <p:spPr/>
        <p:txBody>
          <a:bodyPr/>
          <a:lstStyle/>
          <a:p>
            <a:pPr marL="0" marR="0" lvl="0" indent="0" algn="r" defTabSz="914354" rtl="0" eaLnBrk="1" fontAlgn="auto" latinLnBrk="0" hangingPunct="1">
              <a:lnSpc>
                <a:spcPct val="100000"/>
              </a:lnSpc>
              <a:spcBef>
                <a:spcPts val="0"/>
              </a:spcBef>
              <a:spcAft>
                <a:spcPts val="0"/>
              </a:spcAft>
              <a:buClrTx/>
              <a:buSzTx/>
              <a:buFontTx/>
              <a:buNone/>
              <a:tabLst/>
              <a:defRPr/>
            </a:pPr>
            <a:fld id="{2CA3AB2B-189A-4C92-A457-C6A3833631A7}" type="slidenum">
              <a:rPr kumimoji="0" lang="en-US" sz="1200" b="0" i="0" u="none" strike="noStrike" kern="1200" cap="none" spc="0" normalizeH="0" baseline="0" noProof="0" smtClean="0">
                <a:ln>
                  <a:noFill/>
                </a:ln>
                <a:solidFill>
                  <a:prstClr val="black"/>
                </a:solidFill>
                <a:effectLst/>
                <a:uLnTx/>
                <a:uFillTx/>
                <a:latin typeface="Calibri"/>
                <a:ea typeface="+mn-ea"/>
                <a:cs typeface="+mn-cs"/>
              </a:rPr>
              <a:pPr marL="0" marR="0" lvl="0" indent="0" algn="r" defTabSz="914354" rtl="0" eaLnBrk="1" fontAlgn="auto" latinLnBrk="0" hangingPunct="1">
                <a:lnSpc>
                  <a:spcPct val="100000"/>
                </a:lnSpc>
                <a:spcBef>
                  <a:spcPts val="0"/>
                </a:spcBef>
                <a:spcAft>
                  <a:spcPts val="0"/>
                </a:spcAft>
                <a:buClrTx/>
                <a:buSzTx/>
                <a:buFontTx/>
                <a:buNone/>
                <a:tabLst/>
                <a:defRPr/>
              </a:pPr>
              <a:t>7</a:t>
            </a:fld>
            <a:endParaRPr kumimoji="0" lang="en-US" sz="1200" b="0" i="0" u="none" strike="noStrike" kern="1200" cap="none" spc="0" normalizeH="0" baseline="0" noProof="0">
              <a:ln>
                <a:noFill/>
              </a:ln>
              <a:solidFill>
                <a:prstClr val="black"/>
              </a:solidFill>
              <a:effectLst/>
              <a:uLnTx/>
              <a:uFillTx/>
              <a:latin typeface="Calibri"/>
              <a:ea typeface="+mn-ea"/>
              <a:cs typeface="+mn-cs"/>
            </a:endParaRPr>
          </a:p>
        </p:txBody>
      </p:sp>
    </p:spTree>
    <p:extLst>
      <p:ext uri="{BB962C8B-B14F-4D97-AF65-F5344CB8AC3E}">
        <p14:creationId xmlns:p14="http://schemas.microsoft.com/office/powerpoint/2010/main" val="2919663304"/>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and Google Slides Templates</a:t>
            </a:r>
            <a:endParaRPr lang="en-US" dirty="0"/>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2CA3AB2B-189A-4C92-A457-C6A3833631A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466045132"/>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hyperlink" Target="http://www.showeet.com/" TargetMode="External"/><Relationship Id="rId1" Type="http://schemas.openxmlformats.org/officeDocument/2006/relationships/slideMaster" Target="../slideMasters/slideMaster2.xml"/><Relationship Id="rId4"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8" name="Shape">
            <a:extLst>
              <a:ext uri="{FF2B5EF4-FFF2-40B4-BE49-F238E27FC236}">
                <a16:creationId xmlns:a16="http://schemas.microsoft.com/office/drawing/2014/main" id="{85293DB0-051B-304A-B539-6CF17A315E8F}"/>
              </a:ext>
            </a:extLst>
          </p:cNvPr>
          <p:cNvSpPr/>
          <p:nvPr/>
        </p:nvSpPr>
        <p:spPr>
          <a:xfrm>
            <a:off x="7289940" y="4369571"/>
            <a:ext cx="4260922" cy="2488429"/>
          </a:xfrm>
          <a:custGeom>
            <a:avLst/>
            <a:gdLst/>
            <a:ahLst/>
            <a:cxnLst>
              <a:cxn ang="0">
                <a:pos x="wd2" y="hd2"/>
              </a:cxn>
              <a:cxn ang="5400000">
                <a:pos x="wd2" y="hd2"/>
              </a:cxn>
              <a:cxn ang="10800000">
                <a:pos x="wd2" y="hd2"/>
              </a:cxn>
              <a:cxn ang="16200000">
                <a:pos x="wd2" y="hd2"/>
              </a:cxn>
            </a:cxnLst>
            <a:rect l="0" t="0" r="r" b="b"/>
            <a:pathLst>
              <a:path w="21266" h="20994" extrusionOk="0">
                <a:moveTo>
                  <a:pt x="3193" y="20994"/>
                </a:moveTo>
                <a:lnTo>
                  <a:pt x="17472" y="20994"/>
                </a:lnTo>
                <a:cubicBezTo>
                  <a:pt x="17965" y="20438"/>
                  <a:pt x="18448" y="19827"/>
                  <a:pt x="18886" y="19142"/>
                </a:cubicBezTo>
                <a:cubicBezTo>
                  <a:pt x="20332" y="16919"/>
                  <a:pt x="21516" y="13325"/>
                  <a:pt x="21220" y="9898"/>
                </a:cubicBezTo>
                <a:cubicBezTo>
                  <a:pt x="20891" y="6063"/>
                  <a:pt x="18820" y="3655"/>
                  <a:pt x="16760" y="3951"/>
                </a:cubicBezTo>
                <a:cubicBezTo>
                  <a:pt x="14524" y="4285"/>
                  <a:pt x="13395" y="4433"/>
                  <a:pt x="10754" y="1691"/>
                </a:cubicBezTo>
                <a:cubicBezTo>
                  <a:pt x="8552" y="-606"/>
                  <a:pt x="5724" y="-569"/>
                  <a:pt x="3379" y="1839"/>
                </a:cubicBezTo>
                <a:cubicBezTo>
                  <a:pt x="1341" y="3933"/>
                  <a:pt x="-84" y="7804"/>
                  <a:pt x="4" y="11880"/>
                </a:cubicBezTo>
                <a:cubicBezTo>
                  <a:pt x="69" y="15177"/>
                  <a:pt x="1428" y="18641"/>
                  <a:pt x="3193" y="20994"/>
                </a:cubicBezTo>
                <a:close/>
              </a:path>
            </a:pathLst>
          </a:custGeom>
          <a:solidFill>
            <a:schemeClr val="bg2"/>
          </a:solidFill>
          <a:ln w="12700">
            <a:miter lim="400000"/>
          </a:ln>
        </p:spPr>
        <p:txBody>
          <a:bodyPr lIns="38100" tIns="38100" rIns="38100" bIns="38100" anchor="ctr"/>
          <a:lstStyle/>
          <a:p>
            <a:pPr>
              <a:defRPr sz="3000">
                <a:solidFill>
                  <a:srgbClr val="FFFFFF"/>
                </a:solidFill>
              </a:defRPr>
            </a:pPr>
            <a:endParaRPr/>
          </a:p>
        </p:txBody>
      </p:sp>
      <p:sp>
        <p:nvSpPr>
          <p:cNvPr id="9" name="Shape">
            <a:extLst>
              <a:ext uri="{FF2B5EF4-FFF2-40B4-BE49-F238E27FC236}">
                <a16:creationId xmlns:a16="http://schemas.microsoft.com/office/drawing/2014/main" id="{D93E6C85-BA71-CB4D-94A3-4EF1006EC5EF}"/>
              </a:ext>
            </a:extLst>
          </p:cNvPr>
          <p:cNvSpPr/>
          <p:nvPr/>
        </p:nvSpPr>
        <p:spPr>
          <a:xfrm>
            <a:off x="0" y="0"/>
            <a:ext cx="11450915" cy="3416613"/>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cubicBezTo>
                  <a:pt x="1537" y="20601"/>
                  <a:pt x="2440" y="14437"/>
                  <a:pt x="3682" y="10744"/>
                </a:cubicBezTo>
                <a:cubicBezTo>
                  <a:pt x="5070" y="6635"/>
                  <a:pt x="6900" y="5664"/>
                  <a:pt x="8636" y="5594"/>
                </a:cubicBezTo>
                <a:cubicBezTo>
                  <a:pt x="9796" y="5539"/>
                  <a:pt x="10959" y="5830"/>
                  <a:pt x="12107" y="6455"/>
                </a:cubicBezTo>
                <a:cubicBezTo>
                  <a:pt x="13801" y="7371"/>
                  <a:pt x="15491" y="9009"/>
                  <a:pt x="17201" y="8704"/>
                </a:cubicBezTo>
                <a:cubicBezTo>
                  <a:pt x="18912" y="8398"/>
                  <a:pt x="20714" y="5733"/>
                  <a:pt x="21600" y="0"/>
                </a:cubicBezTo>
                <a:lnTo>
                  <a:pt x="0" y="0"/>
                </a:lnTo>
                <a:lnTo>
                  <a:pt x="0" y="21600"/>
                </a:lnTo>
                <a:close/>
              </a:path>
            </a:pathLst>
          </a:custGeom>
          <a:solidFill>
            <a:schemeClr val="bg2"/>
          </a:solidFill>
          <a:ln w="12700">
            <a:miter lim="400000"/>
          </a:ln>
        </p:spPr>
        <p:txBody>
          <a:bodyPr lIns="38100" tIns="38100" rIns="38100" bIns="38100" anchor="ctr"/>
          <a:lstStyle/>
          <a:p>
            <a:pPr>
              <a:defRPr sz="3000">
                <a:solidFill>
                  <a:srgbClr val="FFFFFF"/>
                </a:solidFill>
              </a:defRPr>
            </a:pPr>
            <a:endParaRPr/>
          </a:p>
        </p:txBody>
      </p:sp>
      <p:sp>
        <p:nvSpPr>
          <p:cNvPr id="10" name="Shape">
            <a:extLst>
              <a:ext uri="{FF2B5EF4-FFF2-40B4-BE49-F238E27FC236}">
                <a16:creationId xmlns:a16="http://schemas.microsoft.com/office/drawing/2014/main" id="{710DCC8C-2A2D-F347-BA3E-94A3FB729839}"/>
              </a:ext>
            </a:extLst>
          </p:cNvPr>
          <p:cNvSpPr/>
          <p:nvPr/>
        </p:nvSpPr>
        <p:spPr>
          <a:xfrm>
            <a:off x="1646823" y="0"/>
            <a:ext cx="9007959" cy="4159087"/>
          </a:xfrm>
          <a:custGeom>
            <a:avLst/>
            <a:gdLst/>
            <a:ahLst/>
            <a:cxnLst>
              <a:cxn ang="0">
                <a:pos x="wd2" y="hd2"/>
              </a:cxn>
              <a:cxn ang="5400000">
                <a:pos x="wd2" y="hd2"/>
              </a:cxn>
              <a:cxn ang="10800000">
                <a:pos x="wd2" y="hd2"/>
              </a:cxn>
              <a:cxn ang="16200000">
                <a:pos x="wd2" y="hd2"/>
              </a:cxn>
            </a:cxnLst>
            <a:rect l="0" t="0" r="r" b="b"/>
            <a:pathLst>
              <a:path w="20816" h="20949" extrusionOk="0">
                <a:moveTo>
                  <a:pt x="19405" y="1493"/>
                </a:moveTo>
                <a:cubicBezTo>
                  <a:pt x="19228" y="6592"/>
                  <a:pt x="21435" y="9567"/>
                  <a:pt x="20643" y="15174"/>
                </a:cubicBezTo>
                <a:cubicBezTo>
                  <a:pt x="19827" y="20936"/>
                  <a:pt x="17031" y="21600"/>
                  <a:pt x="15082" y="20516"/>
                </a:cubicBezTo>
                <a:cubicBezTo>
                  <a:pt x="12743" y="19211"/>
                  <a:pt x="11079" y="13902"/>
                  <a:pt x="8725" y="12818"/>
                </a:cubicBezTo>
                <a:cubicBezTo>
                  <a:pt x="6507" y="11790"/>
                  <a:pt x="4325" y="12619"/>
                  <a:pt x="2205" y="10197"/>
                </a:cubicBezTo>
                <a:cubicBezTo>
                  <a:pt x="1443" y="9324"/>
                  <a:pt x="733" y="8063"/>
                  <a:pt x="317" y="6105"/>
                </a:cubicBezTo>
                <a:cubicBezTo>
                  <a:pt x="165" y="5397"/>
                  <a:pt x="-165" y="2289"/>
                  <a:pt x="99" y="0"/>
                </a:cubicBezTo>
                <a:cubicBezTo>
                  <a:pt x="99" y="0"/>
                  <a:pt x="19456" y="0"/>
                  <a:pt x="19456" y="0"/>
                </a:cubicBezTo>
                <a:cubicBezTo>
                  <a:pt x="19456" y="0"/>
                  <a:pt x="19405" y="1493"/>
                  <a:pt x="19405" y="1493"/>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2" name="Title 1">
            <a:extLst>
              <a:ext uri="{FF2B5EF4-FFF2-40B4-BE49-F238E27FC236}">
                <a16:creationId xmlns:a16="http://schemas.microsoft.com/office/drawing/2014/main" id="{39D00B35-4959-F440-B0B7-07496D7E5B97}"/>
              </a:ext>
            </a:extLst>
          </p:cNvPr>
          <p:cNvSpPr>
            <a:spLocks noGrp="1"/>
          </p:cNvSpPr>
          <p:nvPr userDrawn="1">
            <p:ph type="ctrTitle"/>
          </p:nvPr>
        </p:nvSpPr>
        <p:spPr>
          <a:xfrm>
            <a:off x="838200" y="2137719"/>
            <a:ext cx="4405313" cy="2812450"/>
          </a:xfrm>
        </p:spPr>
        <p:txBody>
          <a:bodyPr anchor="b"/>
          <a:lstStyle>
            <a:lvl1pPr algn="ctr">
              <a:defRPr sz="6000"/>
            </a:lvl1pPr>
          </a:lstStyle>
          <a:p>
            <a:r>
              <a:rPr lang="en-US" dirty="0"/>
              <a:t>Click to edit Master title style</a:t>
            </a:r>
          </a:p>
        </p:txBody>
      </p:sp>
      <p:sp>
        <p:nvSpPr>
          <p:cNvPr id="3" name="Subtitle 2">
            <a:extLst>
              <a:ext uri="{FF2B5EF4-FFF2-40B4-BE49-F238E27FC236}">
                <a16:creationId xmlns:a16="http://schemas.microsoft.com/office/drawing/2014/main" id="{E15B2493-708C-1A40-AA32-A20BC7834B5C}"/>
              </a:ext>
            </a:extLst>
          </p:cNvPr>
          <p:cNvSpPr>
            <a:spLocks noGrp="1"/>
          </p:cNvSpPr>
          <p:nvPr userDrawn="1">
            <p:ph type="subTitle" idx="1"/>
          </p:nvPr>
        </p:nvSpPr>
        <p:spPr>
          <a:xfrm>
            <a:off x="838200" y="5091898"/>
            <a:ext cx="4405313" cy="1102007"/>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4" name="Date Placeholder 3">
            <a:extLst>
              <a:ext uri="{FF2B5EF4-FFF2-40B4-BE49-F238E27FC236}">
                <a16:creationId xmlns:a16="http://schemas.microsoft.com/office/drawing/2014/main" id="{B20D2972-DAA7-5241-8006-9ADFD23E6848}"/>
              </a:ext>
            </a:extLst>
          </p:cNvPr>
          <p:cNvSpPr>
            <a:spLocks noGrp="1"/>
          </p:cNvSpPr>
          <p:nvPr userDrawn="1">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991278DC-CB27-ED4A-A031-BAE2B12FF890}"/>
              </a:ext>
            </a:extLst>
          </p:cNvPr>
          <p:cNvSpPr>
            <a:spLocks noGrp="1"/>
          </p:cNvSpPr>
          <p:nvPr userDrawn="1">
            <p:ph type="ftr" sz="quarter" idx="11"/>
          </p:nvPr>
        </p:nvSpPr>
        <p:spPr/>
        <p:txBody>
          <a:bodyPr/>
          <a:lstStyle/>
          <a:p>
            <a:r>
              <a:rPr lang="en-US"/>
              <a:t>Footer</a:t>
            </a:r>
          </a:p>
        </p:txBody>
      </p:sp>
      <p:sp>
        <p:nvSpPr>
          <p:cNvPr id="6" name="Slide Number Placeholder 5">
            <a:extLst>
              <a:ext uri="{FF2B5EF4-FFF2-40B4-BE49-F238E27FC236}">
                <a16:creationId xmlns:a16="http://schemas.microsoft.com/office/drawing/2014/main" id="{38B18DD5-65DB-1643-9C39-B38392E8D019}"/>
              </a:ext>
            </a:extLst>
          </p:cNvPr>
          <p:cNvSpPr>
            <a:spLocks noGrp="1"/>
          </p:cNvSpPr>
          <p:nvPr userDrawn="1">
            <p:ph type="sldNum" sz="quarter" idx="12"/>
          </p:nvPr>
        </p:nvSpPr>
        <p:spPr/>
        <p:txBody>
          <a:bodyPr/>
          <a:lstStyle/>
          <a:p>
            <a:fld id="{6F1D3DE7-AAB4-EF4A-AE83-59A8D2BE4A27}" type="slidenum">
              <a:rPr lang="en-US" smtClean="0"/>
              <a:t>‹#›</a:t>
            </a:fld>
            <a:endParaRPr lang="en-US"/>
          </a:p>
        </p:txBody>
      </p:sp>
      <p:sp>
        <p:nvSpPr>
          <p:cNvPr id="21" name="Picture Placeholder 20">
            <a:extLst>
              <a:ext uri="{FF2B5EF4-FFF2-40B4-BE49-F238E27FC236}">
                <a16:creationId xmlns:a16="http://schemas.microsoft.com/office/drawing/2014/main" id="{1F14F0E1-B9B6-EE48-9F18-2DF8E5139AEF}"/>
              </a:ext>
            </a:extLst>
          </p:cNvPr>
          <p:cNvSpPr>
            <a:spLocks noGrp="1"/>
          </p:cNvSpPr>
          <p:nvPr>
            <p:ph type="pic" sz="quarter" idx="13"/>
          </p:nvPr>
        </p:nvSpPr>
        <p:spPr>
          <a:xfrm>
            <a:off x="2483105" y="0"/>
            <a:ext cx="7261529" cy="4918382"/>
          </a:xfrm>
          <a:custGeom>
            <a:avLst/>
            <a:gdLst>
              <a:gd name="connsiteX0" fmla="*/ 0 w 7261529"/>
              <a:gd name="connsiteY0" fmla="*/ 0 h 4918382"/>
              <a:gd name="connsiteX1" fmla="*/ 6767259 w 7261529"/>
              <a:gd name="connsiteY1" fmla="*/ 0 h 4918382"/>
              <a:gd name="connsiteX2" fmla="*/ 6822870 w 7261529"/>
              <a:gd name="connsiteY2" fmla="*/ 91137 h 4918382"/>
              <a:gd name="connsiteX3" fmla="*/ 7036931 w 7261529"/>
              <a:gd name="connsiteY3" fmla="*/ 593773 h 4918382"/>
              <a:gd name="connsiteX4" fmla="*/ 7193118 w 7261529"/>
              <a:gd name="connsiteY4" fmla="*/ 1281046 h 4918382"/>
              <a:gd name="connsiteX5" fmla="*/ 7241332 w 7261529"/>
              <a:gd name="connsiteY5" fmla="*/ 1647962 h 4918382"/>
              <a:gd name="connsiteX6" fmla="*/ 7230467 w 7261529"/>
              <a:gd name="connsiteY6" fmla="*/ 2585393 h 4918382"/>
              <a:gd name="connsiteX7" fmla="*/ 5879789 w 7261529"/>
              <a:gd name="connsiteY7" fmla="*/ 4688946 h 4918382"/>
              <a:gd name="connsiteX8" fmla="*/ 3457870 w 7261529"/>
              <a:gd name="connsiteY8" fmla="*/ 4109263 h 4918382"/>
              <a:gd name="connsiteX9" fmla="*/ 3082342 w 7261529"/>
              <a:gd name="connsiteY9" fmla="*/ 2899479 h 4918382"/>
              <a:gd name="connsiteX10" fmla="*/ 2366598 w 7261529"/>
              <a:gd name="connsiteY10" fmla="*/ 1972903 h 4918382"/>
              <a:gd name="connsiteX11" fmla="*/ 719844 w 7261529"/>
              <a:gd name="connsiteY11" fmla="*/ 1037401 h 4918382"/>
              <a:gd name="connsiteX12" fmla="*/ 287273 w 7261529"/>
              <a:gd name="connsiteY12" fmla="*/ 539013 h 4918382"/>
              <a:gd name="connsiteX13" fmla="*/ 3367 w 7261529"/>
              <a:gd name="connsiteY13" fmla="*/ 5432 h 49183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7261529" h="4918382">
                <a:moveTo>
                  <a:pt x="0" y="0"/>
                </a:moveTo>
                <a:lnTo>
                  <a:pt x="6767259" y="0"/>
                </a:lnTo>
                <a:lnTo>
                  <a:pt x="6822870" y="91137"/>
                </a:lnTo>
                <a:cubicBezTo>
                  <a:pt x="6921833" y="272330"/>
                  <a:pt x="7013800" y="526530"/>
                  <a:pt x="7036931" y="593773"/>
                </a:cubicBezTo>
                <a:cubicBezTo>
                  <a:pt x="7114006" y="817879"/>
                  <a:pt x="7153392" y="1050669"/>
                  <a:pt x="7193118" y="1281046"/>
                </a:cubicBezTo>
                <a:cubicBezTo>
                  <a:pt x="7212811" y="1401904"/>
                  <a:pt x="7230467" y="1524933"/>
                  <a:pt x="7241332" y="1647962"/>
                </a:cubicBezTo>
                <a:cubicBezTo>
                  <a:pt x="7269854" y="1961806"/>
                  <a:pt x="7269854" y="2278062"/>
                  <a:pt x="7230467" y="2585393"/>
                </a:cubicBezTo>
                <a:cubicBezTo>
                  <a:pt x="7124871" y="3461552"/>
                  <a:pt x="6696715" y="4289464"/>
                  <a:pt x="5879789" y="4688946"/>
                </a:cubicBezTo>
                <a:cubicBezTo>
                  <a:pt x="5017025" y="5110621"/>
                  <a:pt x="3971590" y="4969982"/>
                  <a:pt x="3457870" y="4109263"/>
                </a:cubicBezTo>
                <a:cubicBezTo>
                  <a:pt x="3236153" y="3736075"/>
                  <a:pt x="3251432" y="3292447"/>
                  <a:pt x="3082342" y="2899479"/>
                </a:cubicBezTo>
                <a:cubicBezTo>
                  <a:pt x="2926495" y="2537147"/>
                  <a:pt x="2678293" y="2214377"/>
                  <a:pt x="2366598" y="1972903"/>
                </a:cubicBezTo>
                <a:cubicBezTo>
                  <a:pt x="1863744" y="1584276"/>
                  <a:pt x="1207079" y="1456905"/>
                  <a:pt x="719844" y="1037401"/>
                </a:cubicBezTo>
                <a:cubicBezTo>
                  <a:pt x="550754" y="892420"/>
                  <a:pt x="410186" y="723315"/>
                  <a:pt x="287273" y="539013"/>
                </a:cubicBezTo>
                <a:cubicBezTo>
                  <a:pt x="255951" y="489621"/>
                  <a:pt x="98575" y="164770"/>
                  <a:pt x="3367" y="5432"/>
                </a:cubicBezTo>
                <a:close/>
              </a:path>
            </a:pathLst>
          </a:custGeom>
          <a:noFill/>
        </p:spPr>
        <p:txBody>
          <a:bodyPr wrap="square" tIns="731520" anchor="t">
            <a:noAutofit/>
          </a:bodyPr>
          <a:lstStyle>
            <a:lvl1pPr marL="0" indent="0" algn="ctr">
              <a:buNone/>
              <a:defRPr b="1">
                <a:solidFill>
                  <a:schemeClr val="tx1"/>
                </a:solidFill>
              </a:defRPr>
            </a:lvl1pPr>
          </a:lstStyle>
          <a:p>
            <a:endParaRPr lang="en-US"/>
          </a:p>
        </p:txBody>
      </p:sp>
    </p:spTree>
    <p:extLst>
      <p:ext uri="{BB962C8B-B14F-4D97-AF65-F5344CB8AC3E}">
        <p14:creationId xmlns:p14="http://schemas.microsoft.com/office/powerpoint/2010/main" val="2009475950"/>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grpSp>
        <p:nvGrpSpPr>
          <p:cNvPr id="7" name="Group 6">
            <a:extLst>
              <a:ext uri="{FF2B5EF4-FFF2-40B4-BE49-F238E27FC236}">
                <a16:creationId xmlns:a16="http://schemas.microsoft.com/office/drawing/2014/main" id="{918FD114-29E9-6B48-AB72-0A08D6F17C32}"/>
              </a:ext>
            </a:extLst>
          </p:cNvPr>
          <p:cNvGrpSpPr/>
          <p:nvPr userDrawn="1"/>
        </p:nvGrpSpPr>
        <p:grpSpPr>
          <a:xfrm>
            <a:off x="0" y="3"/>
            <a:ext cx="12192000" cy="6858000"/>
            <a:chOff x="11709400" y="32080200"/>
            <a:chExt cx="7073899" cy="3979068"/>
          </a:xfrm>
        </p:grpSpPr>
        <p:sp>
          <p:nvSpPr>
            <p:cNvPr id="8" name="Shape">
              <a:extLst>
                <a:ext uri="{FF2B5EF4-FFF2-40B4-BE49-F238E27FC236}">
                  <a16:creationId xmlns:a16="http://schemas.microsoft.com/office/drawing/2014/main" id="{07753276-0BAC-2848-A273-2BD285A389C8}"/>
                </a:ext>
              </a:extLst>
            </p:cNvPr>
            <p:cNvSpPr/>
            <p:nvPr/>
          </p:nvSpPr>
          <p:spPr>
            <a:xfrm>
              <a:off x="11709400" y="32080200"/>
              <a:ext cx="2664459" cy="666748"/>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cubicBezTo>
                    <a:pt x="1534" y="20613"/>
                    <a:pt x="2440" y="14400"/>
                    <a:pt x="3686" y="10738"/>
                  </a:cubicBezTo>
                  <a:cubicBezTo>
                    <a:pt x="5076" y="6624"/>
                    <a:pt x="6898" y="5637"/>
                    <a:pt x="8638" y="5595"/>
                  </a:cubicBezTo>
                  <a:cubicBezTo>
                    <a:pt x="9801" y="5554"/>
                    <a:pt x="10965" y="5842"/>
                    <a:pt x="12108" y="6459"/>
                  </a:cubicBezTo>
                  <a:cubicBezTo>
                    <a:pt x="13806" y="7365"/>
                    <a:pt x="15495" y="9010"/>
                    <a:pt x="17204" y="8722"/>
                  </a:cubicBezTo>
                  <a:cubicBezTo>
                    <a:pt x="18913" y="8434"/>
                    <a:pt x="20715" y="5760"/>
                    <a:pt x="21600" y="0"/>
                  </a:cubicBezTo>
                  <a:lnTo>
                    <a:pt x="0" y="0"/>
                  </a:lnTo>
                  <a:lnTo>
                    <a:pt x="0" y="2160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9" name="Shape">
              <a:extLst>
                <a:ext uri="{FF2B5EF4-FFF2-40B4-BE49-F238E27FC236}">
                  <a16:creationId xmlns:a16="http://schemas.microsoft.com/office/drawing/2014/main" id="{AF2719AE-C86F-F148-8E7D-A7FD9BB06E38}"/>
                </a:ext>
              </a:extLst>
            </p:cNvPr>
            <p:cNvSpPr/>
            <p:nvPr/>
          </p:nvSpPr>
          <p:spPr>
            <a:xfrm>
              <a:off x="14731999" y="34855307"/>
              <a:ext cx="4051300" cy="120396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20063" y="1003"/>
                    <a:pt x="19162" y="7177"/>
                    <a:pt x="17916" y="10868"/>
                  </a:cubicBezTo>
                  <a:cubicBezTo>
                    <a:pt x="16528" y="14970"/>
                    <a:pt x="14700" y="15949"/>
                    <a:pt x="12960" y="16018"/>
                  </a:cubicBezTo>
                  <a:cubicBezTo>
                    <a:pt x="11802" y="16063"/>
                    <a:pt x="10637" y="15790"/>
                    <a:pt x="9493" y="15152"/>
                  </a:cubicBezTo>
                  <a:cubicBezTo>
                    <a:pt x="7800" y="14240"/>
                    <a:pt x="6108" y="12600"/>
                    <a:pt x="4401" y="12896"/>
                  </a:cubicBezTo>
                  <a:cubicBezTo>
                    <a:pt x="2695" y="13192"/>
                    <a:pt x="887" y="15881"/>
                    <a:pt x="0" y="21600"/>
                  </a:cubicBezTo>
                  <a:lnTo>
                    <a:pt x="21593" y="21600"/>
                  </a:lnTo>
                  <a:lnTo>
                    <a:pt x="21593" y="0"/>
                  </a:lnTo>
                  <a:close/>
                </a:path>
              </a:pathLst>
            </a:custGeom>
            <a:solidFill>
              <a:schemeClr val="bg2"/>
            </a:solidFill>
            <a:ln w="12700">
              <a:miter lim="400000"/>
            </a:ln>
          </p:spPr>
          <p:txBody>
            <a:bodyPr lIns="38100" tIns="38100" rIns="38100" bIns="38100" anchor="ctr"/>
            <a:lstStyle/>
            <a:p>
              <a:pPr>
                <a:defRPr sz="3000">
                  <a:solidFill>
                    <a:srgbClr val="FFFFFF"/>
                  </a:solidFill>
                </a:defRPr>
              </a:pPr>
              <a:endParaRPr/>
            </a:p>
          </p:txBody>
        </p:sp>
      </p:grpSp>
      <p:sp>
        <p:nvSpPr>
          <p:cNvPr id="2" name="Title 1">
            <a:extLst>
              <a:ext uri="{FF2B5EF4-FFF2-40B4-BE49-F238E27FC236}">
                <a16:creationId xmlns:a16="http://schemas.microsoft.com/office/drawing/2014/main" id="{4C9845E7-07FA-6D43-9A4F-F457ED0119F4}"/>
              </a:ext>
            </a:extLst>
          </p:cNvPr>
          <p:cNvSpPr>
            <a:spLocks noGrp="1"/>
          </p:cNvSpPr>
          <p:nvPr>
            <p:ph type="title"/>
          </p:nvPr>
        </p:nvSpPr>
        <p:spPr/>
        <p:txBody>
          <a:bodyPr/>
          <a:lstStyle/>
          <a:p>
            <a:r>
              <a:rPr lang="en-US"/>
              <a:t>Click to edit Master title style</a:t>
            </a:r>
          </a:p>
        </p:txBody>
      </p:sp>
      <p:sp>
        <p:nvSpPr>
          <p:cNvPr id="3" name="Content Placeholder 2">
            <a:extLst>
              <a:ext uri="{FF2B5EF4-FFF2-40B4-BE49-F238E27FC236}">
                <a16:creationId xmlns:a16="http://schemas.microsoft.com/office/drawing/2014/main" id="{7E9119A5-5909-6D41-9DA0-2BE2C394C9AE}"/>
              </a:ext>
            </a:extLst>
          </p:cNvPr>
          <p:cNvSpPr>
            <a:spLocks noGrp="1"/>
          </p:cNvSpPr>
          <p:nvPr>
            <p:ph idx="1"/>
          </p:nvPr>
        </p:nvSpPr>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9C71417F-42BD-1241-9F11-DC657BAE5CA1}"/>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121C07D9-26B6-DC4A-8313-39D02A908FA7}"/>
              </a:ext>
            </a:extLst>
          </p:cNvPr>
          <p:cNvSpPr>
            <a:spLocks noGrp="1"/>
          </p:cNvSpPr>
          <p:nvPr>
            <p:ph type="ftr" sz="quarter" idx="11"/>
          </p:nvPr>
        </p:nvSpPr>
        <p:spPr/>
        <p:txBody>
          <a:bodyPr/>
          <a:lstStyle/>
          <a:p>
            <a:r>
              <a:rPr lang="en-US"/>
              <a:t>Footer</a:t>
            </a:r>
          </a:p>
        </p:txBody>
      </p:sp>
      <p:sp>
        <p:nvSpPr>
          <p:cNvPr id="6" name="Slide Number Placeholder 5">
            <a:extLst>
              <a:ext uri="{FF2B5EF4-FFF2-40B4-BE49-F238E27FC236}">
                <a16:creationId xmlns:a16="http://schemas.microsoft.com/office/drawing/2014/main" id="{55AC7048-70AB-D64B-B2AC-1A4ED3F5D70A}"/>
              </a:ext>
            </a:extLst>
          </p:cNvPr>
          <p:cNvSpPr>
            <a:spLocks noGrp="1"/>
          </p:cNvSpPr>
          <p:nvPr>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2446103578"/>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1" name="Shape">
            <a:extLst>
              <a:ext uri="{FF2B5EF4-FFF2-40B4-BE49-F238E27FC236}">
                <a16:creationId xmlns:a16="http://schemas.microsoft.com/office/drawing/2014/main" id="{3E4999B7-F8AD-AF4E-B735-FB1749E8C5E9}"/>
              </a:ext>
            </a:extLst>
          </p:cNvPr>
          <p:cNvSpPr/>
          <p:nvPr/>
        </p:nvSpPr>
        <p:spPr>
          <a:xfrm>
            <a:off x="0" y="5201957"/>
            <a:ext cx="8442813" cy="1656054"/>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1540" y="1003"/>
                  <a:pt x="2439" y="7162"/>
                  <a:pt x="3681" y="10857"/>
                </a:cubicBezTo>
                <a:cubicBezTo>
                  <a:pt x="5068" y="14982"/>
                  <a:pt x="6895" y="15928"/>
                  <a:pt x="8637" y="16014"/>
                </a:cubicBezTo>
                <a:cubicBezTo>
                  <a:pt x="9794" y="16071"/>
                  <a:pt x="10957" y="15785"/>
                  <a:pt x="12109" y="15154"/>
                </a:cubicBezTo>
                <a:cubicBezTo>
                  <a:pt x="13806" y="14238"/>
                  <a:pt x="15492" y="12605"/>
                  <a:pt x="17200" y="12891"/>
                </a:cubicBezTo>
                <a:cubicBezTo>
                  <a:pt x="18908" y="13206"/>
                  <a:pt x="20712" y="15871"/>
                  <a:pt x="21600" y="21600"/>
                </a:cubicBezTo>
                <a:lnTo>
                  <a:pt x="0" y="21600"/>
                </a:lnTo>
                <a:lnTo>
                  <a:pt x="0" y="0"/>
                </a:lnTo>
                <a:close/>
              </a:path>
            </a:pathLst>
          </a:custGeom>
          <a:solidFill>
            <a:schemeClr val="bg2"/>
          </a:solidFill>
          <a:ln w="12700">
            <a:miter lim="400000"/>
          </a:ln>
        </p:spPr>
        <p:txBody>
          <a:bodyPr lIns="38100" tIns="38100" rIns="38100" bIns="38100" anchor="ctr"/>
          <a:lstStyle/>
          <a:p>
            <a:pPr>
              <a:defRPr sz="3000">
                <a:solidFill>
                  <a:srgbClr val="FFFFFF"/>
                </a:solidFill>
              </a:defRPr>
            </a:pPr>
            <a:endParaRPr/>
          </a:p>
        </p:txBody>
      </p:sp>
      <p:sp>
        <p:nvSpPr>
          <p:cNvPr id="2" name="Title 1">
            <a:extLst>
              <a:ext uri="{FF2B5EF4-FFF2-40B4-BE49-F238E27FC236}">
                <a16:creationId xmlns:a16="http://schemas.microsoft.com/office/drawing/2014/main" id="{4C9845E7-07FA-6D43-9A4F-F457ED0119F4}"/>
              </a:ext>
            </a:extLst>
          </p:cNvPr>
          <p:cNvSpPr>
            <a:spLocks noGrp="1"/>
          </p:cNvSpPr>
          <p:nvPr userDrawn="1">
            <p:ph type="title"/>
          </p:nvPr>
        </p:nvSpPr>
        <p:spPr/>
        <p:txBody>
          <a:bodyPr/>
          <a:lstStyle/>
          <a:p>
            <a:r>
              <a:rPr lang="en-US"/>
              <a:t>Click to edit Master title style</a:t>
            </a:r>
          </a:p>
        </p:txBody>
      </p:sp>
      <p:sp>
        <p:nvSpPr>
          <p:cNvPr id="3" name="Content Placeholder 2">
            <a:extLst>
              <a:ext uri="{FF2B5EF4-FFF2-40B4-BE49-F238E27FC236}">
                <a16:creationId xmlns:a16="http://schemas.microsoft.com/office/drawing/2014/main" id="{7E9119A5-5909-6D41-9DA0-2BE2C394C9AE}"/>
              </a:ext>
            </a:extLst>
          </p:cNvPr>
          <p:cNvSpPr>
            <a:spLocks noGrp="1"/>
          </p:cNvSpPr>
          <p:nvPr userDrawn="1">
            <p:ph idx="1"/>
          </p:nvPr>
        </p:nvSpPr>
        <p:spPr>
          <a:xfrm>
            <a:off x="838200" y="1825625"/>
            <a:ext cx="8191500" cy="4046538"/>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9C71417F-42BD-1241-9F11-DC657BAE5CA1}"/>
              </a:ext>
            </a:extLst>
          </p:cNvPr>
          <p:cNvSpPr>
            <a:spLocks noGrp="1"/>
          </p:cNvSpPr>
          <p:nvPr userDrawn="1">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121C07D9-26B6-DC4A-8313-39D02A908FA7}"/>
              </a:ext>
            </a:extLst>
          </p:cNvPr>
          <p:cNvSpPr>
            <a:spLocks noGrp="1"/>
          </p:cNvSpPr>
          <p:nvPr userDrawn="1">
            <p:ph type="ftr" sz="quarter" idx="11"/>
          </p:nvPr>
        </p:nvSpPr>
        <p:spPr/>
        <p:txBody>
          <a:bodyPr/>
          <a:lstStyle/>
          <a:p>
            <a:r>
              <a:rPr lang="en-US"/>
              <a:t>Footer</a:t>
            </a:r>
          </a:p>
        </p:txBody>
      </p:sp>
      <p:sp>
        <p:nvSpPr>
          <p:cNvPr id="6" name="Slide Number Placeholder 5">
            <a:extLst>
              <a:ext uri="{FF2B5EF4-FFF2-40B4-BE49-F238E27FC236}">
                <a16:creationId xmlns:a16="http://schemas.microsoft.com/office/drawing/2014/main" id="{55AC7048-70AB-D64B-B2AC-1A4ED3F5D70A}"/>
              </a:ext>
            </a:extLst>
          </p:cNvPr>
          <p:cNvSpPr>
            <a:spLocks noGrp="1"/>
          </p:cNvSpPr>
          <p:nvPr userDrawn="1">
            <p:ph type="sldNum" sz="quarter" idx="12"/>
          </p:nvPr>
        </p:nvSpPr>
        <p:spPr/>
        <p:txBody>
          <a:bodyPr/>
          <a:lstStyle/>
          <a:p>
            <a:fld id="{6F1D3DE7-AAB4-EF4A-AE83-59A8D2BE4A27}" type="slidenum">
              <a:rPr lang="en-US" smtClean="0"/>
              <a:t>‹#›</a:t>
            </a:fld>
            <a:endParaRPr lang="en-US"/>
          </a:p>
        </p:txBody>
      </p:sp>
      <p:sp>
        <p:nvSpPr>
          <p:cNvPr id="15" name="Picture Placeholder 14">
            <a:extLst>
              <a:ext uri="{FF2B5EF4-FFF2-40B4-BE49-F238E27FC236}">
                <a16:creationId xmlns:a16="http://schemas.microsoft.com/office/drawing/2014/main" id="{3EDB015D-FBA4-AE4E-8FB2-B2369AF910AA}"/>
              </a:ext>
            </a:extLst>
          </p:cNvPr>
          <p:cNvSpPr>
            <a:spLocks noGrp="1"/>
          </p:cNvSpPr>
          <p:nvPr>
            <p:ph type="pic" sz="quarter" idx="13"/>
          </p:nvPr>
        </p:nvSpPr>
        <p:spPr>
          <a:xfrm>
            <a:off x="6874612" y="4068238"/>
            <a:ext cx="5317388" cy="2789763"/>
          </a:xfrm>
          <a:custGeom>
            <a:avLst/>
            <a:gdLst>
              <a:gd name="connsiteX0" fmla="*/ 4423217 w 5317388"/>
              <a:gd name="connsiteY0" fmla="*/ 130 h 2789763"/>
              <a:gd name="connsiteX1" fmla="*/ 5312957 w 5317388"/>
              <a:gd name="connsiteY1" fmla="*/ 362839 h 2789763"/>
              <a:gd name="connsiteX2" fmla="*/ 5317388 w 5317388"/>
              <a:gd name="connsiteY2" fmla="*/ 367164 h 2789763"/>
              <a:gd name="connsiteX3" fmla="*/ 5317388 w 5317388"/>
              <a:gd name="connsiteY3" fmla="*/ 2789763 h 2789763"/>
              <a:gd name="connsiteX4" fmla="*/ 0 w 5317388"/>
              <a:gd name="connsiteY4" fmla="*/ 2789763 h 2789763"/>
              <a:gd name="connsiteX5" fmla="*/ 31355 w 5317388"/>
              <a:gd name="connsiteY5" fmla="*/ 2587423 h 2789763"/>
              <a:gd name="connsiteX6" fmla="*/ 98715 w 5317388"/>
              <a:gd name="connsiteY6" fmla="*/ 2390037 h 2789763"/>
              <a:gd name="connsiteX7" fmla="*/ 237311 w 5317388"/>
              <a:gd name="connsiteY7" fmla="*/ 2163817 h 2789763"/>
              <a:gd name="connsiteX8" fmla="*/ 1289219 w 5317388"/>
              <a:gd name="connsiteY8" fmla="*/ 1698133 h 2789763"/>
              <a:gd name="connsiteX9" fmla="*/ 2622505 w 5317388"/>
              <a:gd name="connsiteY9" fmla="*/ 1430156 h 2789763"/>
              <a:gd name="connsiteX10" fmla="*/ 3544925 w 5317388"/>
              <a:gd name="connsiteY10" fmla="*/ 393516 h 2789763"/>
              <a:gd name="connsiteX11" fmla="*/ 4423217 w 5317388"/>
              <a:gd name="connsiteY11" fmla="*/ 130 h 27897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5317388" h="2789763">
                <a:moveTo>
                  <a:pt x="4423217" y="130"/>
                </a:moveTo>
                <a:cubicBezTo>
                  <a:pt x="4751307" y="-4532"/>
                  <a:pt x="5081305" y="116821"/>
                  <a:pt x="5312957" y="362839"/>
                </a:cubicBezTo>
                <a:cubicBezTo>
                  <a:pt x="5315172" y="365002"/>
                  <a:pt x="5315172" y="365002"/>
                  <a:pt x="5317388" y="367164"/>
                </a:cubicBezTo>
                <a:lnTo>
                  <a:pt x="5317388" y="2789763"/>
                </a:lnTo>
                <a:lnTo>
                  <a:pt x="0" y="2789763"/>
                </a:lnTo>
                <a:lnTo>
                  <a:pt x="31355" y="2587423"/>
                </a:lnTo>
                <a:cubicBezTo>
                  <a:pt x="47818" y="2520715"/>
                  <a:pt x="70282" y="2454836"/>
                  <a:pt x="98715" y="2390037"/>
                </a:cubicBezTo>
                <a:cubicBezTo>
                  <a:pt x="136133" y="2304360"/>
                  <a:pt x="184384" y="2229764"/>
                  <a:pt x="237311" y="2163817"/>
                </a:cubicBezTo>
                <a:cubicBezTo>
                  <a:pt x="485456" y="1856379"/>
                  <a:pt x="887215" y="1737729"/>
                  <a:pt x="1289219" y="1698133"/>
                </a:cubicBezTo>
                <a:cubicBezTo>
                  <a:pt x="1730612" y="1652051"/>
                  <a:pt x="2231578" y="1669619"/>
                  <a:pt x="2622505" y="1430156"/>
                </a:cubicBezTo>
                <a:cubicBezTo>
                  <a:pt x="3026479" y="1182043"/>
                  <a:pt x="3241883" y="742711"/>
                  <a:pt x="3544925" y="393516"/>
                </a:cubicBezTo>
                <a:cubicBezTo>
                  <a:pt x="3768945" y="135471"/>
                  <a:pt x="4095127" y="4793"/>
                  <a:pt x="4423217" y="130"/>
                </a:cubicBezTo>
                <a:close/>
              </a:path>
            </a:pathLst>
          </a:custGeom>
          <a:noFill/>
        </p:spPr>
        <p:txBody>
          <a:bodyPr wrap="square" rIns="731520" bIns="822960" anchor="b">
            <a:noAutofit/>
          </a:bodyPr>
          <a:lstStyle>
            <a:lvl1pPr marL="0" indent="0" algn="r">
              <a:buNone/>
              <a:defRPr>
                <a:solidFill>
                  <a:schemeClr val="tx1"/>
                </a:solidFill>
              </a:defRPr>
            </a:lvl1pPr>
          </a:lstStyle>
          <a:p>
            <a:endParaRPr lang="en-US"/>
          </a:p>
        </p:txBody>
      </p:sp>
    </p:spTree>
    <p:extLst>
      <p:ext uri="{BB962C8B-B14F-4D97-AF65-F5344CB8AC3E}">
        <p14:creationId xmlns:p14="http://schemas.microsoft.com/office/powerpoint/2010/main" val="3436524212"/>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Header 1">
    <p:spTree>
      <p:nvGrpSpPr>
        <p:cNvPr id="1" name=""/>
        <p:cNvGrpSpPr/>
        <p:nvPr/>
      </p:nvGrpSpPr>
      <p:grpSpPr>
        <a:xfrm>
          <a:off x="0" y="0"/>
          <a:ext cx="0" cy="0"/>
          <a:chOff x="0" y="0"/>
          <a:chExt cx="0" cy="0"/>
        </a:xfrm>
      </p:grpSpPr>
      <p:sp>
        <p:nvSpPr>
          <p:cNvPr id="8" name="Shape">
            <a:extLst>
              <a:ext uri="{FF2B5EF4-FFF2-40B4-BE49-F238E27FC236}">
                <a16:creationId xmlns:a16="http://schemas.microsoft.com/office/drawing/2014/main" id="{57C23A04-3D36-A041-89FB-12BC48A44FA4}"/>
              </a:ext>
            </a:extLst>
          </p:cNvPr>
          <p:cNvSpPr/>
          <p:nvPr/>
        </p:nvSpPr>
        <p:spPr>
          <a:xfrm>
            <a:off x="5214938" y="0"/>
            <a:ext cx="6977475" cy="5376009"/>
          </a:xfrm>
          <a:custGeom>
            <a:avLst/>
            <a:gdLst/>
            <a:ahLst/>
            <a:cxnLst>
              <a:cxn ang="0">
                <a:pos x="wd2" y="hd2"/>
              </a:cxn>
              <a:cxn ang="5400000">
                <a:pos x="wd2" y="hd2"/>
              </a:cxn>
              <a:cxn ang="10800000">
                <a:pos x="wd2" y="hd2"/>
              </a:cxn>
              <a:cxn ang="16200000">
                <a:pos x="wd2" y="hd2"/>
              </a:cxn>
            </a:cxnLst>
            <a:rect l="0" t="0" r="r" b="b"/>
            <a:pathLst>
              <a:path w="21202" h="21376" extrusionOk="0">
                <a:moveTo>
                  <a:pt x="21202" y="20815"/>
                </a:moveTo>
                <a:cubicBezTo>
                  <a:pt x="20242" y="21600"/>
                  <a:pt x="18982" y="21487"/>
                  <a:pt x="17929" y="20937"/>
                </a:cubicBezTo>
                <a:cubicBezTo>
                  <a:pt x="16875" y="20379"/>
                  <a:pt x="15975" y="19445"/>
                  <a:pt x="15042" y="18599"/>
                </a:cubicBezTo>
                <a:cubicBezTo>
                  <a:pt x="14109" y="17753"/>
                  <a:pt x="13095" y="16968"/>
                  <a:pt x="11969" y="16802"/>
                </a:cubicBezTo>
                <a:cubicBezTo>
                  <a:pt x="10369" y="16566"/>
                  <a:pt x="8842" y="17596"/>
                  <a:pt x="7382" y="18486"/>
                </a:cubicBezTo>
                <a:cubicBezTo>
                  <a:pt x="5922" y="19375"/>
                  <a:pt x="4249" y="20152"/>
                  <a:pt x="2735" y="19428"/>
                </a:cubicBezTo>
                <a:cubicBezTo>
                  <a:pt x="2122" y="19131"/>
                  <a:pt x="1582" y="18608"/>
                  <a:pt x="1149" y="17962"/>
                </a:cubicBezTo>
                <a:cubicBezTo>
                  <a:pt x="-65" y="16174"/>
                  <a:pt x="-398" y="13365"/>
                  <a:pt x="542" y="11323"/>
                </a:cubicBezTo>
                <a:cubicBezTo>
                  <a:pt x="1975" y="8183"/>
                  <a:pt x="5562" y="7799"/>
                  <a:pt x="7142" y="4781"/>
                </a:cubicBezTo>
                <a:cubicBezTo>
                  <a:pt x="7942" y="3254"/>
                  <a:pt x="8142" y="1169"/>
                  <a:pt x="9242" y="0"/>
                </a:cubicBezTo>
                <a:lnTo>
                  <a:pt x="21202" y="0"/>
                </a:lnTo>
                <a:lnTo>
                  <a:pt x="21202" y="20815"/>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9" name="Shape">
            <a:extLst>
              <a:ext uri="{FF2B5EF4-FFF2-40B4-BE49-F238E27FC236}">
                <a16:creationId xmlns:a16="http://schemas.microsoft.com/office/drawing/2014/main" id="{9B2B9ADC-2C93-254F-B236-75587BD9D3DD}"/>
              </a:ext>
            </a:extLst>
          </p:cNvPr>
          <p:cNvSpPr/>
          <p:nvPr/>
        </p:nvSpPr>
        <p:spPr>
          <a:xfrm>
            <a:off x="6816523" y="921459"/>
            <a:ext cx="4630568" cy="5594419"/>
          </a:xfrm>
          <a:custGeom>
            <a:avLst/>
            <a:gdLst/>
            <a:ahLst/>
            <a:cxnLst>
              <a:cxn ang="0">
                <a:pos x="wd2" y="hd2"/>
              </a:cxn>
              <a:cxn ang="5400000">
                <a:pos x="wd2" y="hd2"/>
              </a:cxn>
              <a:cxn ang="10800000">
                <a:pos x="wd2" y="hd2"/>
              </a:cxn>
              <a:cxn ang="16200000">
                <a:pos x="wd2" y="hd2"/>
              </a:cxn>
            </a:cxnLst>
            <a:rect l="0" t="0" r="r" b="b"/>
            <a:pathLst>
              <a:path w="21343" h="20926" extrusionOk="0">
                <a:moveTo>
                  <a:pt x="21261" y="2776"/>
                </a:moveTo>
                <a:cubicBezTo>
                  <a:pt x="21039" y="1964"/>
                  <a:pt x="20371" y="1282"/>
                  <a:pt x="19552" y="848"/>
                </a:cubicBezTo>
                <a:cubicBezTo>
                  <a:pt x="18733" y="413"/>
                  <a:pt x="17783" y="199"/>
                  <a:pt x="16832" y="93"/>
                </a:cubicBezTo>
                <a:cubicBezTo>
                  <a:pt x="11563" y="-523"/>
                  <a:pt x="6052" y="2005"/>
                  <a:pt x="2857" y="5558"/>
                </a:cubicBezTo>
                <a:cubicBezTo>
                  <a:pt x="1036" y="7577"/>
                  <a:pt x="-86" y="10121"/>
                  <a:pt x="5" y="12682"/>
                </a:cubicBezTo>
                <a:cubicBezTo>
                  <a:pt x="96" y="15250"/>
                  <a:pt x="1471" y="17803"/>
                  <a:pt x="3848" y="19329"/>
                </a:cubicBezTo>
                <a:cubicBezTo>
                  <a:pt x="5769" y="20568"/>
                  <a:pt x="8257" y="21077"/>
                  <a:pt x="10643" y="20888"/>
                </a:cubicBezTo>
                <a:cubicBezTo>
                  <a:pt x="13161" y="20691"/>
                  <a:pt x="15760" y="19575"/>
                  <a:pt x="16792" y="17573"/>
                </a:cubicBezTo>
                <a:cubicBezTo>
                  <a:pt x="17783" y="15644"/>
                  <a:pt x="17145" y="13412"/>
                  <a:pt x="17408" y="11319"/>
                </a:cubicBezTo>
                <a:cubicBezTo>
                  <a:pt x="17560" y="10105"/>
                  <a:pt x="18025" y="8923"/>
                  <a:pt x="18753" y="7881"/>
                </a:cubicBezTo>
                <a:cubicBezTo>
                  <a:pt x="19320" y="7068"/>
                  <a:pt x="20058" y="6338"/>
                  <a:pt x="20604" y="5509"/>
                </a:cubicBezTo>
                <a:cubicBezTo>
                  <a:pt x="21150" y="4680"/>
                  <a:pt x="21514" y="3703"/>
                  <a:pt x="21261" y="2776"/>
                </a:cubicBezTo>
                <a:close/>
              </a:path>
            </a:pathLst>
          </a:custGeom>
          <a:solidFill>
            <a:schemeClr val="bg2"/>
          </a:solidFill>
          <a:ln w="12700">
            <a:miter lim="400000"/>
          </a:ln>
        </p:spPr>
        <p:txBody>
          <a:bodyPr lIns="38100" tIns="38100" rIns="38100" bIns="38100" anchor="ctr"/>
          <a:lstStyle/>
          <a:p>
            <a:pPr>
              <a:defRPr sz="3000">
                <a:solidFill>
                  <a:srgbClr val="FFFFFF"/>
                </a:solidFill>
              </a:defRPr>
            </a:pPr>
            <a:endParaRPr/>
          </a:p>
        </p:txBody>
      </p:sp>
      <p:sp>
        <p:nvSpPr>
          <p:cNvPr id="2" name="Title 1">
            <a:extLst>
              <a:ext uri="{FF2B5EF4-FFF2-40B4-BE49-F238E27FC236}">
                <a16:creationId xmlns:a16="http://schemas.microsoft.com/office/drawing/2014/main" id="{BAE004A6-662B-064A-9D3F-F8106FDB75D7}"/>
              </a:ext>
            </a:extLst>
          </p:cNvPr>
          <p:cNvSpPr>
            <a:spLocks noGrp="1"/>
          </p:cNvSpPr>
          <p:nvPr userDrawn="1">
            <p:ph type="title"/>
          </p:nvPr>
        </p:nvSpPr>
        <p:spPr>
          <a:xfrm>
            <a:off x="831850" y="1709738"/>
            <a:ext cx="4225925" cy="2852737"/>
          </a:xfrm>
        </p:spPr>
        <p:txBody>
          <a:bodyPr anchor="b"/>
          <a:lstStyle>
            <a:lvl1pPr>
              <a:defRPr sz="6000"/>
            </a:lvl1pPr>
          </a:lstStyle>
          <a:p>
            <a:r>
              <a:rPr lang="en-US" dirty="0"/>
              <a:t>Click to edit Master title style</a:t>
            </a:r>
          </a:p>
        </p:txBody>
      </p:sp>
      <p:sp>
        <p:nvSpPr>
          <p:cNvPr id="3" name="Text Placeholder 2">
            <a:extLst>
              <a:ext uri="{FF2B5EF4-FFF2-40B4-BE49-F238E27FC236}">
                <a16:creationId xmlns:a16="http://schemas.microsoft.com/office/drawing/2014/main" id="{58950114-0C6B-CB4F-8A33-33AAA2B4BC8F}"/>
              </a:ext>
            </a:extLst>
          </p:cNvPr>
          <p:cNvSpPr>
            <a:spLocks noGrp="1"/>
          </p:cNvSpPr>
          <p:nvPr userDrawn="1">
            <p:ph type="body" idx="1"/>
          </p:nvPr>
        </p:nvSpPr>
        <p:spPr>
          <a:xfrm>
            <a:off x="831850" y="4589463"/>
            <a:ext cx="4225925"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4" name="Date Placeholder 3">
            <a:extLst>
              <a:ext uri="{FF2B5EF4-FFF2-40B4-BE49-F238E27FC236}">
                <a16:creationId xmlns:a16="http://schemas.microsoft.com/office/drawing/2014/main" id="{68D5C51A-EC47-744A-9750-50FB3AA35572}"/>
              </a:ext>
            </a:extLst>
          </p:cNvPr>
          <p:cNvSpPr>
            <a:spLocks noGrp="1"/>
          </p:cNvSpPr>
          <p:nvPr userDrawn="1">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CD1757B2-F354-524F-A8CF-2F0632F2E74A}"/>
              </a:ext>
            </a:extLst>
          </p:cNvPr>
          <p:cNvSpPr>
            <a:spLocks noGrp="1"/>
          </p:cNvSpPr>
          <p:nvPr userDrawn="1">
            <p:ph type="ftr" sz="quarter" idx="11"/>
          </p:nvPr>
        </p:nvSpPr>
        <p:spPr/>
        <p:txBody>
          <a:bodyPr/>
          <a:lstStyle/>
          <a:p>
            <a:r>
              <a:rPr lang="en-US"/>
              <a:t>Footer</a:t>
            </a:r>
          </a:p>
        </p:txBody>
      </p:sp>
      <p:sp>
        <p:nvSpPr>
          <p:cNvPr id="6" name="Slide Number Placeholder 5">
            <a:extLst>
              <a:ext uri="{FF2B5EF4-FFF2-40B4-BE49-F238E27FC236}">
                <a16:creationId xmlns:a16="http://schemas.microsoft.com/office/drawing/2014/main" id="{448FD79D-5C70-8F43-B4F8-5D67937E91D0}"/>
              </a:ext>
            </a:extLst>
          </p:cNvPr>
          <p:cNvSpPr>
            <a:spLocks noGrp="1"/>
          </p:cNvSpPr>
          <p:nvPr userDrawn="1">
            <p:ph type="sldNum" sz="quarter" idx="12"/>
          </p:nvPr>
        </p:nvSpPr>
        <p:spPr/>
        <p:txBody>
          <a:bodyPr/>
          <a:lstStyle/>
          <a:p>
            <a:fld id="{6F1D3DE7-AAB4-EF4A-AE83-59A8D2BE4A27}" type="slidenum">
              <a:rPr lang="en-US" smtClean="0"/>
              <a:t>‹#›</a:t>
            </a:fld>
            <a:endParaRPr lang="en-US"/>
          </a:p>
        </p:txBody>
      </p:sp>
      <p:sp>
        <p:nvSpPr>
          <p:cNvPr id="15" name="Picture Placeholder 14">
            <a:extLst>
              <a:ext uri="{FF2B5EF4-FFF2-40B4-BE49-F238E27FC236}">
                <a16:creationId xmlns:a16="http://schemas.microsoft.com/office/drawing/2014/main" id="{E6C86384-E9A2-7E44-B081-B25CA913FB82}"/>
              </a:ext>
            </a:extLst>
          </p:cNvPr>
          <p:cNvSpPr>
            <a:spLocks noGrp="1"/>
          </p:cNvSpPr>
          <p:nvPr>
            <p:ph type="pic" sz="quarter" idx="13"/>
          </p:nvPr>
        </p:nvSpPr>
        <p:spPr>
          <a:xfrm>
            <a:off x="6794650" y="1118800"/>
            <a:ext cx="3679167" cy="5272159"/>
          </a:xfrm>
          <a:custGeom>
            <a:avLst/>
            <a:gdLst>
              <a:gd name="connsiteX0" fmla="*/ 2721122 w 3679167"/>
              <a:gd name="connsiteY0" fmla="*/ 116 h 5272159"/>
              <a:gd name="connsiteX1" fmla="*/ 3249819 w 3679167"/>
              <a:gd name="connsiteY1" fmla="*/ 112107 h 5272159"/>
              <a:gd name="connsiteX2" fmla="*/ 3633785 w 3679167"/>
              <a:gd name="connsiteY2" fmla="*/ 535596 h 5272159"/>
              <a:gd name="connsiteX3" fmla="*/ 3602984 w 3679167"/>
              <a:gd name="connsiteY3" fmla="*/ 1217924 h 5272159"/>
              <a:gd name="connsiteX4" fmla="*/ 3341873 w 3679167"/>
              <a:gd name="connsiteY4" fmla="*/ 1843145 h 5272159"/>
              <a:gd name="connsiteX5" fmla="*/ 3212542 w 3679167"/>
              <a:gd name="connsiteY5" fmla="*/ 2714102 h 5272159"/>
              <a:gd name="connsiteX6" fmla="*/ 3313347 w 3679167"/>
              <a:gd name="connsiteY6" fmla="*/ 4252061 h 5272159"/>
              <a:gd name="connsiteX7" fmla="*/ 2288854 w 3679167"/>
              <a:gd name="connsiteY7" fmla="*/ 5219434 h 5272159"/>
              <a:gd name="connsiteX8" fmla="*/ 976825 w 3679167"/>
              <a:gd name="connsiteY8" fmla="*/ 5019927 h 5272159"/>
              <a:gd name="connsiteX9" fmla="*/ 37911 w 3679167"/>
              <a:gd name="connsiteY9" fmla="*/ 3503971 h 5272159"/>
              <a:gd name="connsiteX10" fmla="*/ 320898 w 3679167"/>
              <a:gd name="connsiteY10" fmla="*/ 1696048 h 5272159"/>
              <a:gd name="connsiteX11" fmla="*/ 2721122 w 3679167"/>
              <a:gd name="connsiteY11" fmla="*/ 116 h 5272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3679167" h="5272159">
                <a:moveTo>
                  <a:pt x="2721122" y="116"/>
                </a:moveTo>
                <a:cubicBezTo>
                  <a:pt x="2901030" y="116"/>
                  <a:pt x="3083037" y="28794"/>
                  <a:pt x="3249819" y="112107"/>
                </a:cubicBezTo>
                <a:cubicBezTo>
                  <a:pt x="3416601" y="197645"/>
                  <a:pt x="3565707" y="344741"/>
                  <a:pt x="3633785" y="535596"/>
                </a:cubicBezTo>
                <a:cubicBezTo>
                  <a:pt x="3712714" y="754880"/>
                  <a:pt x="3679812" y="1002842"/>
                  <a:pt x="3602984" y="1217924"/>
                </a:cubicBezTo>
                <a:cubicBezTo>
                  <a:pt x="3530706" y="1434984"/>
                  <a:pt x="3418701" y="1630288"/>
                  <a:pt x="3341873" y="1843145"/>
                </a:cubicBezTo>
                <a:cubicBezTo>
                  <a:pt x="3243169" y="2115087"/>
                  <a:pt x="3199417" y="2415707"/>
                  <a:pt x="3212542" y="2714102"/>
                </a:cubicBezTo>
                <a:cubicBezTo>
                  <a:pt x="3236694" y="3231782"/>
                  <a:pt x="3431827" y="3758361"/>
                  <a:pt x="3313347" y="4252061"/>
                </a:cubicBezTo>
                <a:cubicBezTo>
                  <a:pt x="3190492" y="4767515"/>
                  <a:pt x="2749648" y="5105465"/>
                  <a:pt x="2288854" y="5219434"/>
                </a:cubicBezTo>
                <a:cubicBezTo>
                  <a:pt x="1854486" y="5329200"/>
                  <a:pt x="1376191" y="5269867"/>
                  <a:pt x="976825" y="5019927"/>
                </a:cubicBezTo>
                <a:cubicBezTo>
                  <a:pt x="485404" y="4710407"/>
                  <a:pt x="143090" y="4124742"/>
                  <a:pt x="37911" y="3503971"/>
                </a:cubicBezTo>
                <a:cubicBezTo>
                  <a:pt x="-67444" y="2882954"/>
                  <a:pt x="53136" y="2235731"/>
                  <a:pt x="320898" y="1696048"/>
                </a:cubicBezTo>
                <a:cubicBezTo>
                  <a:pt x="790442" y="748452"/>
                  <a:pt x="1724981" y="-10762"/>
                  <a:pt x="2721122" y="116"/>
                </a:cubicBezTo>
                <a:close/>
              </a:path>
            </a:pathLst>
          </a:custGeom>
          <a:noFill/>
        </p:spPr>
        <p:txBody>
          <a:bodyPr wrap="square" anchor="ctr">
            <a:noAutofit/>
          </a:bodyPr>
          <a:lstStyle>
            <a:lvl1pPr marL="0" indent="0" algn="ctr">
              <a:buNone/>
              <a:defRPr b="1">
                <a:solidFill>
                  <a:schemeClr val="tx1"/>
                </a:solidFill>
              </a:defRPr>
            </a:lvl1pPr>
          </a:lstStyle>
          <a:p>
            <a:endParaRPr lang="en-US" dirty="0"/>
          </a:p>
        </p:txBody>
      </p:sp>
    </p:spTree>
    <p:extLst>
      <p:ext uri="{BB962C8B-B14F-4D97-AF65-F5344CB8AC3E}">
        <p14:creationId xmlns:p14="http://schemas.microsoft.com/office/powerpoint/2010/main" val="1447616928"/>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Header 2">
    <p:spTree>
      <p:nvGrpSpPr>
        <p:cNvPr id="1" name=""/>
        <p:cNvGrpSpPr/>
        <p:nvPr/>
      </p:nvGrpSpPr>
      <p:grpSpPr>
        <a:xfrm>
          <a:off x="0" y="0"/>
          <a:ext cx="0" cy="0"/>
          <a:chOff x="0" y="0"/>
          <a:chExt cx="0" cy="0"/>
        </a:xfrm>
      </p:grpSpPr>
      <p:sp>
        <p:nvSpPr>
          <p:cNvPr id="12" name="Shape">
            <a:extLst>
              <a:ext uri="{FF2B5EF4-FFF2-40B4-BE49-F238E27FC236}">
                <a16:creationId xmlns:a16="http://schemas.microsoft.com/office/drawing/2014/main" id="{47638AFB-4510-B545-8E21-32D6F6C6E2C2}"/>
              </a:ext>
            </a:extLst>
          </p:cNvPr>
          <p:cNvSpPr/>
          <p:nvPr/>
        </p:nvSpPr>
        <p:spPr>
          <a:xfrm>
            <a:off x="321267" y="4524421"/>
            <a:ext cx="11870733" cy="233358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20060" y="1009"/>
                  <a:pt x="19163" y="7166"/>
                  <a:pt x="17917" y="10840"/>
                </a:cubicBezTo>
                <a:cubicBezTo>
                  <a:pt x="16532" y="14938"/>
                  <a:pt x="14703" y="15907"/>
                  <a:pt x="12965" y="15988"/>
                </a:cubicBezTo>
                <a:cubicBezTo>
                  <a:pt x="11806" y="16028"/>
                  <a:pt x="10643" y="15746"/>
                  <a:pt x="9492" y="15140"/>
                </a:cubicBezTo>
                <a:cubicBezTo>
                  <a:pt x="7798" y="14232"/>
                  <a:pt x="6111" y="12597"/>
                  <a:pt x="4401" y="12899"/>
                </a:cubicBezTo>
                <a:cubicBezTo>
                  <a:pt x="2691" y="13202"/>
                  <a:pt x="889" y="15867"/>
                  <a:pt x="0" y="21600"/>
                </a:cubicBezTo>
                <a:lnTo>
                  <a:pt x="21600" y="21600"/>
                </a:lnTo>
                <a:lnTo>
                  <a:pt x="21600" y="0"/>
                </a:lnTo>
                <a:close/>
              </a:path>
            </a:pathLst>
          </a:custGeom>
          <a:solidFill>
            <a:schemeClr val="bg2"/>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955F8469-7425-4B44-8CA0-B7D75A9FE9CC}"/>
              </a:ext>
            </a:extLst>
          </p:cNvPr>
          <p:cNvSpPr/>
          <p:nvPr/>
        </p:nvSpPr>
        <p:spPr>
          <a:xfrm>
            <a:off x="1673434" y="3040646"/>
            <a:ext cx="8401869" cy="3817354"/>
          </a:xfrm>
          <a:custGeom>
            <a:avLst/>
            <a:gdLst/>
            <a:ahLst/>
            <a:cxnLst>
              <a:cxn ang="0">
                <a:pos x="wd2" y="hd2"/>
              </a:cxn>
              <a:cxn ang="5400000">
                <a:pos x="wd2" y="hd2"/>
              </a:cxn>
              <a:cxn ang="10800000">
                <a:pos x="wd2" y="hd2"/>
              </a:cxn>
              <a:cxn ang="16200000">
                <a:pos x="wd2" y="hd2"/>
              </a:cxn>
            </a:cxnLst>
            <a:rect l="0" t="0" r="r" b="b"/>
            <a:pathLst>
              <a:path w="20814" h="20946" extrusionOk="0">
                <a:moveTo>
                  <a:pt x="1410" y="19450"/>
                </a:moveTo>
                <a:cubicBezTo>
                  <a:pt x="1589" y="14352"/>
                  <a:pt x="-621" y="11385"/>
                  <a:pt x="173" y="5772"/>
                </a:cubicBezTo>
                <a:cubicBezTo>
                  <a:pt x="989" y="16"/>
                  <a:pt x="3788" y="-654"/>
                  <a:pt x="5733" y="435"/>
                </a:cubicBezTo>
                <a:cubicBezTo>
                  <a:pt x="8072" y="1739"/>
                  <a:pt x="9736" y="7041"/>
                  <a:pt x="12092" y="8130"/>
                </a:cubicBezTo>
                <a:cubicBezTo>
                  <a:pt x="14312" y="9159"/>
                  <a:pt x="16489" y="8333"/>
                  <a:pt x="18613" y="10750"/>
                </a:cubicBezTo>
                <a:cubicBezTo>
                  <a:pt x="19374" y="11624"/>
                  <a:pt x="20082" y="12880"/>
                  <a:pt x="20498" y="14843"/>
                </a:cubicBezTo>
                <a:cubicBezTo>
                  <a:pt x="20649" y="15549"/>
                  <a:pt x="20979" y="18648"/>
                  <a:pt x="20714" y="20946"/>
                </a:cubicBezTo>
                <a:cubicBezTo>
                  <a:pt x="20714" y="20946"/>
                  <a:pt x="1346" y="20946"/>
                  <a:pt x="1346" y="20946"/>
                </a:cubicBezTo>
                <a:cubicBezTo>
                  <a:pt x="1346" y="20946"/>
                  <a:pt x="1410" y="19450"/>
                  <a:pt x="1410" y="19450"/>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2" name="Title 1">
            <a:extLst>
              <a:ext uri="{FF2B5EF4-FFF2-40B4-BE49-F238E27FC236}">
                <a16:creationId xmlns:a16="http://schemas.microsoft.com/office/drawing/2014/main" id="{BAE004A6-662B-064A-9D3F-F8106FDB75D7}"/>
              </a:ext>
            </a:extLst>
          </p:cNvPr>
          <p:cNvSpPr>
            <a:spLocks noGrp="1"/>
          </p:cNvSpPr>
          <p:nvPr userDrawn="1">
            <p:ph type="title"/>
          </p:nvPr>
        </p:nvSpPr>
        <p:spPr>
          <a:xfrm>
            <a:off x="5743574" y="288131"/>
            <a:ext cx="5603875" cy="2852737"/>
          </a:xfrm>
        </p:spPr>
        <p:txBody>
          <a:bodyPr anchor="b"/>
          <a:lstStyle>
            <a:lvl1pPr>
              <a:defRPr sz="6000"/>
            </a:lvl1pPr>
          </a:lstStyle>
          <a:p>
            <a:r>
              <a:rPr lang="en-US" dirty="0"/>
              <a:t>Click to edit Master title style</a:t>
            </a:r>
          </a:p>
        </p:txBody>
      </p:sp>
      <p:sp>
        <p:nvSpPr>
          <p:cNvPr id="3" name="Text Placeholder 2">
            <a:extLst>
              <a:ext uri="{FF2B5EF4-FFF2-40B4-BE49-F238E27FC236}">
                <a16:creationId xmlns:a16="http://schemas.microsoft.com/office/drawing/2014/main" id="{58950114-0C6B-CB4F-8A33-33AAA2B4BC8F}"/>
              </a:ext>
            </a:extLst>
          </p:cNvPr>
          <p:cNvSpPr>
            <a:spLocks noGrp="1"/>
          </p:cNvSpPr>
          <p:nvPr userDrawn="1">
            <p:ph type="body" idx="1"/>
          </p:nvPr>
        </p:nvSpPr>
        <p:spPr>
          <a:xfrm>
            <a:off x="5743574" y="3167856"/>
            <a:ext cx="5603875" cy="76120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
        <p:nvSpPr>
          <p:cNvPr id="4" name="Date Placeholder 3">
            <a:extLst>
              <a:ext uri="{FF2B5EF4-FFF2-40B4-BE49-F238E27FC236}">
                <a16:creationId xmlns:a16="http://schemas.microsoft.com/office/drawing/2014/main" id="{68D5C51A-EC47-744A-9750-50FB3AA35572}"/>
              </a:ext>
            </a:extLst>
          </p:cNvPr>
          <p:cNvSpPr>
            <a:spLocks noGrp="1"/>
          </p:cNvSpPr>
          <p:nvPr userDrawn="1">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CD1757B2-F354-524F-A8CF-2F0632F2E74A}"/>
              </a:ext>
            </a:extLst>
          </p:cNvPr>
          <p:cNvSpPr>
            <a:spLocks noGrp="1"/>
          </p:cNvSpPr>
          <p:nvPr userDrawn="1">
            <p:ph type="ftr" sz="quarter" idx="11"/>
          </p:nvPr>
        </p:nvSpPr>
        <p:spPr/>
        <p:txBody>
          <a:bodyPr/>
          <a:lstStyle/>
          <a:p>
            <a:r>
              <a:rPr lang="en-US"/>
              <a:t>Footer</a:t>
            </a:r>
          </a:p>
        </p:txBody>
      </p:sp>
      <p:sp>
        <p:nvSpPr>
          <p:cNvPr id="6" name="Slide Number Placeholder 5">
            <a:extLst>
              <a:ext uri="{FF2B5EF4-FFF2-40B4-BE49-F238E27FC236}">
                <a16:creationId xmlns:a16="http://schemas.microsoft.com/office/drawing/2014/main" id="{448FD79D-5C70-8F43-B4F8-5D67937E91D0}"/>
              </a:ext>
            </a:extLst>
          </p:cNvPr>
          <p:cNvSpPr>
            <a:spLocks noGrp="1"/>
          </p:cNvSpPr>
          <p:nvPr userDrawn="1">
            <p:ph type="sldNum" sz="quarter" idx="12"/>
          </p:nvPr>
        </p:nvSpPr>
        <p:spPr/>
        <p:txBody>
          <a:bodyPr/>
          <a:lstStyle/>
          <a:p>
            <a:fld id="{6F1D3DE7-AAB4-EF4A-AE83-59A8D2BE4A27}" type="slidenum">
              <a:rPr lang="en-US" smtClean="0"/>
              <a:t>‹#›</a:t>
            </a:fld>
            <a:endParaRPr lang="en-US"/>
          </a:p>
        </p:txBody>
      </p:sp>
      <p:sp>
        <p:nvSpPr>
          <p:cNvPr id="17" name="Picture Placeholder 16">
            <a:extLst>
              <a:ext uri="{FF2B5EF4-FFF2-40B4-BE49-F238E27FC236}">
                <a16:creationId xmlns:a16="http://schemas.microsoft.com/office/drawing/2014/main" id="{FA10E4D2-2D4D-C643-A0E6-051A2BEABFF1}"/>
              </a:ext>
            </a:extLst>
          </p:cNvPr>
          <p:cNvSpPr>
            <a:spLocks noGrp="1"/>
          </p:cNvSpPr>
          <p:nvPr>
            <p:ph type="pic" sz="quarter" idx="13"/>
          </p:nvPr>
        </p:nvSpPr>
        <p:spPr>
          <a:xfrm>
            <a:off x="2393186" y="2858284"/>
            <a:ext cx="7058295" cy="3999716"/>
          </a:xfrm>
          <a:custGeom>
            <a:avLst/>
            <a:gdLst>
              <a:gd name="connsiteX0" fmla="*/ 1410989 w 7058295"/>
              <a:gd name="connsiteY0" fmla="*/ 1 h 3999716"/>
              <a:gd name="connsiteX1" fmla="*/ 1945690 w 7058295"/>
              <a:gd name="connsiteY1" fmla="*/ 82813 h 3999716"/>
              <a:gd name="connsiteX2" fmla="*/ 4100348 w 7058295"/>
              <a:gd name="connsiteY2" fmla="*/ 1552774 h 3999716"/>
              <a:gd name="connsiteX3" fmla="*/ 6311984 w 7058295"/>
              <a:gd name="connsiteY3" fmla="*/ 2054343 h 3999716"/>
              <a:gd name="connsiteX4" fmla="*/ 6950954 w 7058295"/>
              <a:gd name="connsiteY4" fmla="*/ 2835051 h 3999716"/>
              <a:gd name="connsiteX5" fmla="*/ 7024890 w 7058295"/>
              <a:gd name="connsiteY5" fmla="*/ 3999716 h 3999716"/>
              <a:gd name="connsiteX6" fmla="*/ 458151 w 7058295"/>
              <a:gd name="connsiteY6" fmla="*/ 3999716 h 3999716"/>
              <a:gd name="connsiteX7" fmla="*/ 477822 w 7058295"/>
              <a:gd name="connsiteY7" fmla="*/ 3711796 h 3999716"/>
              <a:gd name="connsiteX8" fmla="*/ 58965 w 7058295"/>
              <a:gd name="connsiteY8" fmla="*/ 1101227 h 3999716"/>
              <a:gd name="connsiteX9" fmla="*/ 1410989 w 7058295"/>
              <a:gd name="connsiteY9" fmla="*/ 1 h 39997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058295" h="3999716">
                <a:moveTo>
                  <a:pt x="1410989" y="1"/>
                </a:moveTo>
                <a:cubicBezTo>
                  <a:pt x="1597207" y="93"/>
                  <a:pt x="1780436" y="31024"/>
                  <a:pt x="1945690" y="82813"/>
                </a:cubicBezTo>
                <a:cubicBezTo>
                  <a:pt x="2737280" y="331402"/>
                  <a:pt x="3304349" y="1343325"/>
                  <a:pt x="4100348" y="1552774"/>
                </a:cubicBezTo>
                <a:cubicBezTo>
                  <a:pt x="4852935" y="1749048"/>
                  <a:pt x="5592296" y="1592105"/>
                  <a:pt x="6311984" y="2054343"/>
                </a:cubicBezTo>
                <a:cubicBezTo>
                  <a:pt x="6569065" y="2220069"/>
                  <a:pt x="6811222" y="2460067"/>
                  <a:pt x="6950954" y="2835051"/>
                </a:cubicBezTo>
                <a:cubicBezTo>
                  <a:pt x="7001150" y="2970419"/>
                  <a:pt x="7114428" y="3563444"/>
                  <a:pt x="7024890" y="3999716"/>
                </a:cubicBezTo>
                <a:cubicBezTo>
                  <a:pt x="7024890" y="3999716"/>
                  <a:pt x="458151" y="3999716"/>
                  <a:pt x="458151" y="3999716"/>
                </a:cubicBezTo>
                <a:cubicBezTo>
                  <a:pt x="458151" y="3999716"/>
                  <a:pt x="477822" y="3711796"/>
                  <a:pt x="477822" y="3711796"/>
                </a:cubicBezTo>
                <a:cubicBezTo>
                  <a:pt x="538870" y="2739205"/>
                  <a:pt x="-211343" y="2172146"/>
                  <a:pt x="58965" y="1101227"/>
                </a:cubicBezTo>
                <a:cubicBezTo>
                  <a:pt x="266782" y="276988"/>
                  <a:pt x="852335" y="-276"/>
                  <a:pt x="1410989" y="1"/>
                </a:cubicBezTo>
                <a:close/>
              </a:path>
            </a:pathLst>
          </a:custGeom>
          <a:noFill/>
        </p:spPr>
        <p:txBody>
          <a:bodyPr wrap="square" anchor="ctr">
            <a:noAutofit/>
          </a:bodyPr>
          <a:lstStyle>
            <a:lvl1pPr marL="0" indent="0" algn="ctr">
              <a:buNone/>
              <a:defRPr b="1">
                <a:solidFill>
                  <a:schemeClr val="tx1"/>
                </a:solidFill>
              </a:defRPr>
            </a:lvl1pPr>
          </a:lstStyle>
          <a:p>
            <a:endParaRPr lang="en-US"/>
          </a:p>
        </p:txBody>
      </p:sp>
    </p:spTree>
    <p:extLst>
      <p:ext uri="{BB962C8B-B14F-4D97-AF65-F5344CB8AC3E}">
        <p14:creationId xmlns:p14="http://schemas.microsoft.com/office/powerpoint/2010/main" val="233449066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hank You Slide">
    <p:spTree>
      <p:nvGrpSpPr>
        <p:cNvPr id="1" name=""/>
        <p:cNvGrpSpPr/>
        <p:nvPr/>
      </p:nvGrpSpPr>
      <p:grpSpPr>
        <a:xfrm>
          <a:off x="0" y="0"/>
          <a:ext cx="0" cy="0"/>
          <a:chOff x="0" y="0"/>
          <a:chExt cx="0" cy="0"/>
        </a:xfrm>
      </p:grpSpPr>
      <p:sp>
        <p:nvSpPr>
          <p:cNvPr id="26" name="Picture Placeholder 25">
            <a:extLst>
              <a:ext uri="{FF2B5EF4-FFF2-40B4-BE49-F238E27FC236}">
                <a16:creationId xmlns:a16="http://schemas.microsoft.com/office/drawing/2014/main" id="{983D7CE8-71EB-C646-9755-676E0BAF58F0}"/>
              </a:ext>
            </a:extLst>
          </p:cNvPr>
          <p:cNvSpPr>
            <a:spLocks noGrp="1"/>
          </p:cNvSpPr>
          <p:nvPr>
            <p:ph type="pic" sz="quarter" idx="13"/>
          </p:nvPr>
        </p:nvSpPr>
        <p:spPr>
          <a:xfrm>
            <a:off x="1" y="0"/>
            <a:ext cx="10885295" cy="5466476"/>
          </a:xfrm>
          <a:custGeom>
            <a:avLst/>
            <a:gdLst>
              <a:gd name="connsiteX0" fmla="*/ 0 w 10885295"/>
              <a:gd name="connsiteY0" fmla="*/ 0 h 5466476"/>
              <a:gd name="connsiteX1" fmla="*/ 10864439 w 10885295"/>
              <a:gd name="connsiteY1" fmla="*/ 0 h 5466476"/>
              <a:gd name="connsiteX2" fmla="*/ 10559346 w 10885295"/>
              <a:gd name="connsiteY2" fmla="*/ 1617052 h 5466476"/>
              <a:gd name="connsiteX3" fmla="*/ 10234015 w 10885295"/>
              <a:gd name="connsiteY3" fmla="*/ 2039681 h 5466476"/>
              <a:gd name="connsiteX4" fmla="*/ 8026014 w 10885295"/>
              <a:gd name="connsiteY4" fmla="*/ 2740903 h 5466476"/>
              <a:gd name="connsiteX5" fmla="*/ 5300417 w 10885295"/>
              <a:gd name="connsiteY5" fmla="*/ 2984212 h 5466476"/>
              <a:gd name="connsiteX6" fmla="*/ 3227507 w 10885295"/>
              <a:gd name="connsiteY6" fmla="*/ 4858001 h 5466476"/>
              <a:gd name="connsiteX7" fmla="*/ 173032 w 10885295"/>
              <a:gd name="connsiteY7" fmla="*/ 5009708 h 5466476"/>
              <a:gd name="connsiteX8" fmla="*/ 0 w 10885295"/>
              <a:gd name="connsiteY8" fmla="*/ 4873537 h 546647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0885295" h="5466476">
                <a:moveTo>
                  <a:pt x="0" y="0"/>
                </a:moveTo>
                <a:lnTo>
                  <a:pt x="10864439" y="0"/>
                </a:lnTo>
                <a:cubicBezTo>
                  <a:pt x="10928695" y="561926"/>
                  <a:pt x="10849260" y="1119376"/>
                  <a:pt x="10559346" y="1617052"/>
                </a:cubicBezTo>
                <a:cubicBezTo>
                  <a:pt x="10464226" y="1778730"/>
                  <a:pt x="10355951" y="1918027"/>
                  <a:pt x="10234015" y="2039681"/>
                </a:cubicBezTo>
                <a:cubicBezTo>
                  <a:pt x="9669871" y="2599500"/>
                  <a:pt x="8838076" y="2747750"/>
                  <a:pt x="8026014" y="2740903"/>
                </a:cubicBezTo>
                <a:cubicBezTo>
                  <a:pt x="7134515" y="2732214"/>
                  <a:pt x="6136766" y="2588441"/>
                  <a:pt x="5300417" y="2984212"/>
                </a:cubicBezTo>
                <a:cubicBezTo>
                  <a:pt x="4437758" y="3391305"/>
                  <a:pt x="3909032" y="4225505"/>
                  <a:pt x="3227507" y="4858001"/>
                </a:cubicBezTo>
                <a:cubicBezTo>
                  <a:pt x="2391727" y="5635866"/>
                  <a:pt x="1068122" y="5647453"/>
                  <a:pt x="173032" y="5009708"/>
                </a:cubicBezTo>
                <a:lnTo>
                  <a:pt x="0" y="4873537"/>
                </a:lnTo>
                <a:close/>
              </a:path>
            </a:pathLst>
          </a:custGeom>
          <a:noFill/>
        </p:spPr>
        <p:txBody>
          <a:bodyPr wrap="square" lIns="914400" tIns="822960" anchor="t">
            <a:noAutofit/>
          </a:bodyPr>
          <a:lstStyle>
            <a:lvl1pPr marL="0" indent="0" algn="l">
              <a:buNone/>
              <a:defRPr b="1">
                <a:solidFill>
                  <a:schemeClr val="tx1"/>
                </a:solidFill>
              </a:defRPr>
            </a:lvl1pPr>
          </a:lstStyle>
          <a:p>
            <a:endParaRPr lang="en-US"/>
          </a:p>
        </p:txBody>
      </p:sp>
      <p:sp>
        <p:nvSpPr>
          <p:cNvPr id="17" name="Shape">
            <a:extLst>
              <a:ext uri="{FF2B5EF4-FFF2-40B4-BE49-F238E27FC236}">
                <a16:creationId xmlns:a16="http://schemas.microsoft.com/office/drawing/2014/main" id="{5950F6FE-52DC-6D4F-8E42-5F49FFF897FD}"/>
              </a:ext>
            </a:extLst>
          </p:cNvPr>
          <p:cNvSpPr/>
          <p:nvPr/>
        </p:nvSpPr>
        <p:spPr>
          <a:xfrm>
            <a:off x="1" y="4490884"/>
            <a:ext cx="8503923" cy="236711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1540" y="1009"/>
                  <a:pt x="2439" y="7166"/>
                  <a:pt x="3681" y="10840"/>
                </a:cubicBezTo>
                <a:cubicBezTo>
                  <a:pt x="5068" y="14938"/>
                  <a:pt x="6895" y="15907"/>
                  <a:pt x="8637" y="15988"/>
                </a:cubicBezTo>
                <a:cubicBezTo>
                  <a:pt x="9794" y="16028"/>
                  <a:pt x="10957" y="15746"/>
                  <a:pt x="12109" y="15140"/>
                </a:cubicBezTo>
                <a:cubicBezTo>
                  <a:pt x="13806" y="14232"/>
                  <a:pt x="15492" y="12597"/>
                  <a:pt x="17200" y="12899"/>
                </a:cubicBezTo>
                <a:cubicBezTo>
                  <a:pt x="18908" y="13202"/>
                  <a:pt x="20712" y="15867"/>
                  <a:pt x="21600" y="21600"/>
                </a:cubicBezTo>
                <a:lnTo>
                  <a:pt x="0" y="21600"/>
                </a:lnTo>
                <a:lnTo>
                  <a:pt x="0" y="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2" name="Title 1">
            <a:extLst>
              <a:ext uri="{FF2B5EF4-FFF2-40B4-BE49-F238E27FC236}">
                <a16:creationId xmlns:a16="http://schemas.microsoft.com/office/drawing/2014/main" id="{39D00B35-4959-F440-B0B7-07496D7E5B97}"/>
              </a:ext>
            </a:extLst>
          </p:cNvPr>
          <p:cNvSpPr>
            <a:spLocks noGrp="1"/>
          </p:cNvSpPr>
          <p:nvPr userDrawn="1">
            <p:ph type="ctrTitle"/>
          </p:nvPr>
        </p:nvSpPr>
        <p:spPr>
          <a:xfrm>
            <a:off x="5314950" y="3008312"/>
            <a:ext cx="6038850" cy="1938338"/>
          </a:xfrm>
        </p:spPr>
        <p:txBody>
          <a:bodyPr anchor="b"/>
          <a:lstStyle>
            <a:lvl1pPr algn="ctr">
              <a:defRPr sz="6000"/>
            </a:lvl1pPr>
          </a:lstStyle>
          <a:p>
            <a:r>
              <a:rPr lang="en-US" dirty="0"/>
              <a:t>Click to edit Master title style</a:t>
            </a:r>
          </a:p>
        </p:txBody>
      </p:sp>
      <p:sp>
        <p:nvSpPr>
          <p:cNvPr id="3" name="Subtitle 2">
            <a:extLst>
              <a:ext uri="{FF2B5EF4-FFF2-40B4-BE49-F238E27FC236}">
                <a16:creationId xmlns:a16="http://schemas.microsoft.com/office/drawing/2014/main" id="{E15B2493-708C-1A40-AA32-A20BC7834B5C}"/>
              </a:ext>
            </a:extLst>
          </p:cNvPr>
          <p:cNvSpPr>
            <a:spLocks noGrp="1"/>
          </p:cNvSpPr>
          <p:nvPr userDrawn="1">
            <p:ph type="subTitle" idx="1"/>
          </p:nvPr>
        </p:nvSpPr>
        <p:spPr>
          <a:xfrm>
            <a:off x="3328987" y="5096404"/>
            <a:ext cx="4657726" cy="877105"/>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4" name="Date Placeholder 3">
            <a:extLst>
              <a:ext uri="{FF2B5EF4-FFF2-40B4-BE49-F238E27FC236}">
                <a16:creationId xmlns:a16="http://schemas.microsoft.com/office/drawing/2014/main" id="{B20D2972-DAA7-5241-8006-9ADFD23E6848}"/>
              </a:ext>
            </a:extLst>
          </p:cNvPr>
          <p:cNvSpPr>
            <a:spLocks noGrp="1"/>
          </p:cNvSpPr>
          <p:nvPr userDrawn="1">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991278DC-CB27-ED4A-A031-BAE2B12FF890}"/>
              </a:ext>
            </a:extLst>
          </p:cNvPr>
          <p:cNvSpPr>
            <a:spLocks noGrp="1"/>
          </p:cNvSpPr>
          <p:nvPr userDrawn="1">
            <p:ph type="ftr" sz="quarter" idx="11"/>
          </p:nvPr>
        </p:nvSpPr>
        <p:spPr/>
        <p:txBody>
          <a:bodyPr/>
          <a:lstStyle/>
          <a:p>
            <a:r>
              <a:rPr lang="en-US"/>
              <a:t>Footer</a:t>
            </a:r>
          </a:p>
        </p:txBody>
      </p:sp>
      <p:sp>
        <p:nvSpPr>
          <p:cNvPr id="6" name="Slide Number Placeholder 5">
            <a:extLst>
              <a:ext uri="{FF2B5EF4-FFF2-40B4-BE49-F238E27FC236}">
                <a16:creationId xmlns:a16="http://schemas.microsoft.com/office/drawing/2014/main" id="{38B18DD5-65DB-1643-9C39-B38392E8D019}"/>
              </a:ext>
            </a:extLst>
          </p:cNvPr>
          <p:cNvSpPr>
            <a:spLocks noGrp="1"/>
          </p:cNvSpPr>
          <p:nvPr userDrawn="1">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1305511604"/>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1791DD9F-C809-0D40-B787-A81FD368A87A}"/>
              </a:ext>
            </a:extLst>
          </p:cNvPr>
          <p:cNvSpPr>
            <a:spLocks noGrp="1"/>
          </p:cNvSpPr>
          <p:nvPr>
            <p:ph type="title"/>
          </p:nvPr>
        </p:nvSpPr>
        <p:spPr/>
        <p:txBody>
          <a:bodyPr/>
          <a:lstStyle/>
          <a:p>
            <a:r>
              <a:rPr lang="en-US"/>
              <a:t>Click to edit Master title style</a:t>
            </a:r>
          </a:p>
        </p:txBody>
      </p:sp>
      <p:sp>
        <p:nvSpPr>
          <p:cNvPr id="3" name="Content Placeholder 2">
            <a:extLst>
              <a:ext uri="{FF2B5EF4-FFF2-40B4-BE49-F238E27FC236}">
                <a16:creationId xmlns:a16="http://schemas.microsoft.com/office/drawing/2014/main" id="{160529A1-85FF-B245-8EAD-5152218DA5F7}"/>
              </a:ext>
            </a:extLst>
          </p:cNvPr>
          <p:cNvSpPr>
            <a:spLocks noGrp="1"/>
          </p:cNvSpPr>
          <p:nvPr>
            <p:ph sz="half" idx="1"/>
          </p:nvPr>
        </p:nvSpPr>
        <p:spPr>
          <a:xfrm>
            <a:off x="838200" y="1825625"/>
            <a:ext cx="5181600" cy="4351338"/>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Content Placeholder 3">
            <a:extLst>
              <a:ext uri="{FF2B5EF4-FFF2-40B4-BE49-F238E27FC236}">
                <a16:creationId xmlns:a16="http://schemas.microsoft.com/office/drawing/2014/main" id="{92B3D8F1-A06A-2B48-BF2E-092243904AE6}"/>
              </a:ext>
            </a:extLst>
          </p:cNvPr>
          <p:cNvSpPr>
            <a:spLocks noGrp="1"/>
          </p:cNvSpPr>
          <p:nvPr>
            <p:ph sz="half" idx="2"/>
          </p:nvPr>
        </p:nvSpPr>
        <p:spPr>
          <a:xfrm>
            <a:off x="6172200" y="1825625"/>
            <a:ext cx="5181600" cy="4351338"/>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5" name="Date Placeholder 4">
            <a:extLst>
              <a:ext uri="{FF2B5EF4-FFF2-40B4-BE49-F238E27FC236}">
                <a16:creationId xmlns:a16="http://schemas.microsoft.com/office/drawing/2014/main" id="{71EED92A-9668-2740-8E22-CDC187C53802}"/>
              </a:ext>
            </a:extLst>
          </p:cNvPr>
          <p:cNvSpPr>
            <a:spLocks noGrp="1"/>
          </p:cNvSpPr>
          <p:nvPr>
            <p:ph type="dt" sz="half" idx="10"/>
          </p:nvPr>
        </p:nvSpPr>
        <p:spPr/>
        <p:txBody>
          <a:bodyPr/>
          <a:lstStyle/>
          <a:p>
            <a:r>
              <a:rPr lang="en-US"/>
              <a:t>Date</a:t>
            </a:r>
          </a:p>
        </p:txBody>
      </p:sp>
      <p:sp>
        <p:nvSpPr>
          <p:cNvPr id="6" name="Footer Placeholder 5">
            <a:extLst>
              <a:ext uri="{FF2B5EF4-FFF2-40B4-BE49-F238E27FC236}">
                <a16:creationId xmlns:a16="http://schemas.microsoft.com/office/drawing/2014/main" id="{6F1FBA02-59F5-3942-9DF5-7A4F55D31E62}"/>
              </a:ext>
            </a:extLst>
          </p:cNvPr>
          <p:cNvSpPr>
            <a:spLocks noGrp="1"/>
          </p:cNvSpPr>
          <p:nvPr>
            <p:ph type="ftr" sz="quarter" idx="11"/>
          </p:nvPr>
        </p:nvSpPr>
        <p:spPr/>
        <p:txBody>
          <a:bodyPr/>
          <a:lstStyle/>
          <a:p>
            <a:r>
              <a:rPr lang="en-US"/>
              <a:t>Footer</a:t>
            </a:r>
          </a:p>
        </p:txBody>
      </p:sp>
      <p:sp>
        <p:nvSpPr>
          <p:cNvPr id="7" name="Slide Number Placeholder 6">
            <a:extLst>
              <a:ext uri="{FF2B5EF4-FFF2-40B4-BE49-F238E27FC236}">
                <a16:creationId xmlns:a16="http://schemas.microsoft.com/office/drawing/2014/main" id="{C87DEC62-3915-004E-AA60-20FFBBE70373}"/>
              </a:ext>
            </a:extLst>
          </p:cNvPr>
          <p:cNvSpPr>
            <a:spLocks noGrp="1"/>
          </p:cNvSpPr>
          <p:nvPr>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118851344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26658F9-838C-B548-A249-087E02D74CEA}"/>
              </a:ext>
            </a:extLst>
          </p:cNvPr>
          <p:cNvSpPr>
            <a:spLocks noGrp="1"/>
          </p:cNvSpPr>
          <p:nvPr>
            <p:ph type="title"/>
          </p:nvPr>
        </p:nvSpPr>
        <p:spPr>
          <a:xfrm>
            <a:off x="839788" y="365125"/>
            <a:ext cx="10515600" cy="1325563"/>
          </a:xfrm>
        </p:spPr>
        <p:txBody>
          <a:bodyPr/>
          <a:lstStyle/>
          <a:p>
            <a:r>
              <a:rPr lang="en-US"/>
              <a:t>Click to edit Master title style</a:t>
            </a:r>
          </a:p>
        </p:txBody>
      </p:sp>
      <p:sp>
        <p:nvSpPr>
          <p:cNvPr id="3" name="Text Placeholder 2">
            <a:extLst>
              <a:ext uri="{FF2B5EF4-FFF2-40B4-BE49-F238E27FC236}">
                <a16:creationId xmlns:a16="http://schemas.microsoft.com/office/drawing/2014/main" id="{57CE6A91-617B-3D4C-8675-BCF7EE86682F}"/>
              </a:ext>
            </a:extLst>
          </p:cNvPr>
          <p:cNvSpPr>
            <a:spLocks noGrp="1"/>
          </p:cNvSpPr>
          <p:nvPr>
            <p:ph type="body" idx="1"/>
          </p:nvPr>
        </p:nvSpPr>
        <p:spPr>
          <a:xfrm>
            <a:off x="839788" y="1681163"/>
            <a:ext cx="5157787"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Click to edit Master text styles</a:t>
            </a:r>
          </a:p>
        </p:txBody>
      </p:sp>
      <p:sp>
        <p:nvSpPr>
          <p:cNvPr id="4" name="Content Placeholder 3">
            <a:extLst>
              <a:ext uri="{FF2B5EF4-FFF2-40B4-BE49-F238E27FC236}">
                <a16:creationId xmlns:a16="http://schemas.microsoft.com/office/drawing/2014/main" id="{4727E033-5E91-8E41-8FE6-8EA87FE54D93}"/>
              </a:ext>
            </a:extLst>
          </p:cNvPr>
          <p:cNvSpPr>
            <a:spLocks noGrp="1"/>
          </p:cNvSpPr>
          <p:nvPr>
            <p:ph sz="half" idx="2"/>
          </p:nvPr>
        </p:nvSpPr>
        <p:spPr>
          <a:xfrm>
            <a:off x="839788" y="2505075"/>
            <a:ext cx="5157787" cy="3684588"/>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5" name="Text Placeholder 4">
            <a:extLst>
              <a:ext uri="{FF2B5EF4-FFF2-40B4-BE49-F238E27FC236}">
                <a16:creationId xmlns:a16="http://schemas.microsoft.com/office/drawing/2014/main" id="{E1AC8C48-09B2-4945-B79D-77D92C633390}"/>
              </a:ext>
            </a:extLst>
          </p:cNvPr>
          <p:cNvSpPr>
            <a:spLocks noGrp="1"/>
          </p:cNvSpPr>
          <p:nvPr>
            <p:ph type="body" sz="quarter" idx="3"/>
          </p:nvPr>
        </p:nvSpPr>
        <p:spPr>
          <a:xfrm>
            <a:off x="6172200" y="1681163"/>
            <a:ext cx="5183188"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Click to edit Master text styles</a:t>
            </a:r>
          </a:p>
        </p:txBody>
      </p:sp>
      <p:sp>
        <p:nvSpPr>
          <p:cNvPr id="6" name="Content Placeholder 5">
            <a:extLst>
              <a:ext uri="{FF2B5EF4-FFF2-40B4-BE49-F238E27FC236}">
                <a16:creationId xmlns:a16="http://schemas.microsoft.com/office/drawing/2014/main" id="{2E6CBAFD-76AB-954E-8E07-56F137E2EDF2}"/>
              </a:ext>
            </a:extLst>
          </p:cNvPr>
          <p:cNvSpPr>
            <a:spLocks noGrp="1"/>
          </p:cNvSpPr>
          <p:nvPr>
            <p:ph sz="quarter" idx="4"/>
          </p:nvPr>
        </p:nvSpPr>
        <p:spPr>
          <a:xfrm>
            <a:off x="6172200" y="2505075"/>
            <a:ext cx="5183188" cy="3684588"/>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7" name="Date Placeholder 6">
            <a:extLst>
              <a:ext uri="{FF2B5EF4-FFF2-40B4-BE49-F238E27FC236}">
                <a16:creationId xmlns:a16="http://schemas.microsoft.com/office/drawing/2014/main" id="{D9F745AB-3969-F848-A131-55DE9B065D5B}"/>
              </a:ext>
            </a:extLst>
          </p:cNvPr>
          <p:cNvSpPr>
            <a:spLocks noGrp="1"/>
          </p:cNvSpPr>
          <p:nvPr>
            <p:ph type="dt" sz="half" idx="10"/>
          </p:nvPr>
        </p:nvSpPr>
        <p:spPr/>
        <p:txBody>
          <a:bodyPr/>
          <a:lstStyle/>
          <a:p>
            <a:r>
              <a:rPr lang="en-US"/>
              <a:t>Date</a:t>
            </a:r>
          </a:p>
        </p:txBody>
      </p:sp>
      <p:sp>
        <p:nvSpPr>
          <p:cNvPr id="8" name="Footer Placeholder 7">
            <a:extLst>
              <a:ext uri="{FF2B5EF4-FFF2-40B4-BE49-F238E27FC236}">
                <a16:creationId xmlns:a16="http://schemas.microsoft.com/office/drawing/2014/main" id="{94083D55-803D-0A42-8586-4BBC523163C2}"/>
              </a:ext>
            </a:extLst>
          </p:cNvPr>
          <p:cNvSpPr>
            <a:spLocks noGrp="1"/>
          </p:cNvSpPr>
          <p:nvPr>
            <p:ph type="ftr" sz="quarter" idx="11"/>
          </p:nvPr>
        </p:nvSpPr>
        <p:spPr/>
        <p:txBody>
          <a:bodyPr/>
          <a:lstStyle/>
          <a:p>
            <a:r>
              <a:rPr lang="en-US"/>
              <a:t>Footer</a:t>
            </a:r>
          </a:p>
        </p:txBody>
      </p:sp>
      <p:sp>
        <p:nvSpPr>
          <p:cNvPr id="9" name="Slide Number Placeholder 8">
            <a:extLst>
              <a:ext uri="{FF2B5EF4-FFF2-40B4-BE49-F238E27FC236}">
                <a16:creationId xmlns:a16="http://schemas.microsoft.com/office/drawing/2014/main" id="{49189D88-B9D1-F44B-A505-68B9C7B11283}"/>
              </a:ext>
            </a:extLst>
          </p:cNvPr>
          <p:cNvSpPr>
            <a:spLocks noGrp="1"/>
          </p:cNvSpPr>
          <p:nvPr>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2176753278"/>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4C509CE-2CA7-3C4A-A0F3-B1ECD3C2A345}"/>
              </a:ext>
            </a:extLst>
          </p:cNvPr>
          <p:cNvSpPr>
            <a:spLocks noGrp="1"/>
          </p:cNvSpPr>
          <p:nvPr>
            <p:ph type="title"/>
          </p:nvPr>
        </p:nvSpPr>
        <p:spPr/>
        <p:txBody>
          <a:bodyPr/>
          <a:lstStyle/>
          <a:p>
            <a:r>
              <a:rPr lang="en-US"/>
              <a:t>Click to edit Master title style</a:t>
            </a:r>
          </a:p>
        </p:txBody>
      </p:sp>
      <p:sp>
        <p:nvSpPr>
          <p:cNvPr id="3" name="Date Placeholder 2">
            <a:extLst>
              <a:ext uri="{FF2B5EF4-FFF2-40B4-BE49-F238E27FC236}">
                <a16:creationId xmlns:a16="http://schemas.microsoft.com/office/drawing/2014/main" id="{8A4E397D-86C0-0341-8CC1-1FF0FD616F9B}"/>
              </a:ext>
            </a:extLst>
          </p:cNvPr>
          <p:cNvSpPr>
            <a:spLocks noGrp="1"/>
          </p:cNvSpPr>
          <p:nvPr>
            <p:ph type="dt" sz="half" idx="10"/>
          </p:nvPr>
        </p:nvSpPr>
        <p:spPr/>
        <p:txBody>
          <a:bodyPr/>
          <a:lstStyle/>
          <a:p>
            <a:r>
              <a:rPr lang="en-US"/>
              <a:t>Date</a:t>
            </a:r>
          </a:p>
        </p:txBody>
      </p:sp>
      <p:sp>
        <p:nvSpPr>
          <p:cNvPr id="4" name="Footer Placeholder 3">
            <a:extLst>
              <a:ext uri="{FF2B5EF4-FFF2-40B4-BE49-F238E27FC236}">
                <a16:creationId xmlns:a16="http://schemas.microsoft.com/office/drawing/2014/main" id="{B68D0E6C-318D-3049-B968-B170454DFB21}"/>
              </a:ext>
            </a:extLst>
          </p:cNvPr>
          <p:cNvSpPr>
            <a:spLocks noGrp="1"/>
          </p:cNvSpPr>
          <p:nvPr>
            <p:ph type="ftr" sz="quarter" idx="11"/>
          </p:nvPr>
        </p:nvSpPr>
        <p:spPr/>
        <p:txBody>
          <a:bodyPr/>
          <a:lstStyle/>
          <a:p>
            <a:r>
              <a:rPr lang="en-US"/>
              <a:t>Footer</a:t>
            </a:r>
          </a:p>
        </p:txBody>
      </p:sp>
      <p:sp>
        <p:nvSpPr>
          <p:cNvPr id="5" name="Slide Number Placeholder 4">
            <a:extLst>
              <a:ext uri="{FF2B5EF4-FFF2-40B4-BE49-F238E27FC236}">
                <a16:creationId xmlns:a16="http://schemas.microsoft.com/office/drawing/2014/main" id="{2EA7EBC8-B4CB-AA47-8AB6-F398F4D0DC42}"/>
              </a:ext>
            </a:extLst>
          </p:cNvPr>
          <p:cNvSpPr>
            <a:spLocks noGrp="1"/>
          </p:cNvSpPr>
          <p:nvPr>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645178324"/>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A7AC05BD-9095-754C-AFD0-7DA447F28E80}"/>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B58031EB-E099-6F4B-B4C7-174AA1E6A741}"/>
              </a:ext>
            </a:extLst>
          </p:cNvPr>
          <p:cNvSpPr>
            <a:spLocks noGrp="1"/>
          </p:cNvSpPr>
          <p:nvPr>
            <p:ph type="ftr" sz="quarter" idx="11"/>
          </p:nvPr>
        </p:nvSpPr>
        <p:spPr/>
        <p:txBody>
          <a:bodyPr/>
          <a:lstStyle/>
          <a:p>
            <a:r>
              <a:rPr lang="en-US"/>
              <a:t>Footer</a:t>
            </a:r>
          </a:p>
        </p:txBody>
      </p:sp>
      <p:sp>
        <p:nvSpPr>
          <p:cNvPr id="4" name="Slide Number Placeholder 3">
            <a:extLst>
              <a:ext uri="{FF2B5EF4-FFF2-40B4-BE49-F238E27FC236}">
                <a16:creationId xmlns:a16="http://schemas.microsoft.com/office/drawing/2014/main" id="{BF91061B-E35B-4043-ADBC-C814E009C08C}"/>
              </a:ext>
            </a:extLst>
          </p:cNvPr>
          <p:cNvSpPr>
            <a:spLocks noGrp="1"/>
          </p:cNvSpPr>
          <p:nvPr>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267392144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2DDE8071-0F46-E341-B62F-012937A90266}"/>
              </a:ext>
            </a:extLst>
          </p:cNvPr>
          <p:cNvSpPr>
            <a:spLocks noGrp="1"/>
          </p:cNvSpPr>
          <p:nvPr>
            <p:ph type="title"/>
          </p:nvPr>
        </p:nvSpPr>
        <p:spPr>
          <a:xfrm>
            <a:off x="839788" y="457200"/>
            <a:ext cx="3932237" cy="1600200"/>
          </a:xfrm>
        </p:spPr>
        <p:txBody>
          <a:bodyPr anchor="b"/>
          <a:lstStyle>
            <a:lvl1pPr>
              <a:defRPr sz="3200"/>
            </a:lvl1pPr>
          </a:lstStyle>
          <a:p>
            <a:r>
              <a:rPr lang="en-US"/>
              <a:t>Click to edit Master title style</a:t>
            </a:r>
          </a:p>
        </p:txBody>
      </p:sp>
      <p:sp>
        <p:nvSpPr>
          <p:cNvPr id="3" name="Content Placeholder 2">
            <a:extLst>
              <a:ext uri="{FF2B5EF4-FFF2-40B4-BE49-F238E27FC236}">
                <a16:creationId xmlns:a16="http://schemas.microsoft.com/office/drawing/2014/main" id="{CB40585D-6F90-3E4D-867A-CABAC65B3886}"/>
              </a:ext>
            </a:extLst>
          </p:cNvPr>
          <p:cNvSpPr>
            <a:spLocks noGrp="1"/>
          </p:cNvSpPr>
          <p:nvPr>
            <p:ph idx="1"/>
          </p:nvPr>
        </p:nvSpPr>
        <p:spPr>
          <a:xfrm>
            <a:off x="5183188" y="987425"/>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Text Placeholder 3">
            <a:extLst>
              <a:ext uri="{FF2B5EF4-FFF2-40B4-BE49-F238E27FC236}">
                <a16:creationId xmlns:a16="http://schemas.microsoft.com/office/drawing/2014/main" id="{DCCAD315-C069-D74F-8C7C-C1086795CE6F}"/>
              </a:ext>
            </a:extLst>
          </p:cNvPr>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a:t>Click to edit Master text styles</a:t>
            </a:r>
          </a:p>
        </p:txBody>
      </p:sp>
      <p:sp>
        <p:nvSpPr>
          <p:cNvPr id="5" name="Date Placeholder 4">
            <a:extLst>
              <a:ext uri="{FF2B5EF4-FFF2-40B4-BE49-F238E27FC236}">
                <a16:creationId xmlns:a16="http://schemas.microsoft.com/office/drawing/2014/main" id="{08D19A0C-3C23-3541-82DF-CF92FF46903F}"/>
              </a:ext>
            </a:extLst>
          </p:cNvPr>
          <p:cNvSpPr>
            <a:spLocks noGrp="1"/>
          </p:cNvSpPr>
          <p:nvPr>
            <p:ph type="dt" sz="half" idx="10"/>
          </p:nvPr>
        </p:nvSpPr>
        <p:spPr/>
        <p:txBody>
          <a:bodyPr/>
          <a:lstStyle/>
          <a:p>
            <a:r>
              <a:rPr lang="en-US"/>
              <a:t>Date</a:t>
            </a:r>
          </a:p>
        </p:txBody>
      </p:sp>
      <p:sp>
        <p:nvSpPr>
          <p:cNvPr id="6" name="Footer Placeholder 5">
            <a:extLst>
              <a:ext uri="{FF2B5EF4-FFF2-40B4-BE49-F238E27FC236}">
                <a16:creationId xmlns:a16="http://schemas.microsoft.com/office/drawing/2014/main" id="{E211721B-D350-3C4B-A89C-2006DDA76465}"/>
              </a:ext>
            </a:extLst>
          </p:cNvPr>
          <p:cNvSpPr>
            <a:spLocks noGrp="1"/>
          </p:cNvSpPr>
          <p:nvPr>
            <p:ph type="ftr" sz="quarter" idx="11"/>
          </p:nvPr>
        </p:nvSpPr>
        <p:spPr/>
        <p:txBody>
          <a:bodyPr/>
          <a:lstStyle/>
          <a:p>
            <a:r>
              <a:rPr lang="en-US"/>
              <a:t>Footer</a:t>
            </a:r>
          </a:p>
        </p:txBody>
      </p:sp>
      <p:sp>
        <p:nvSpPr>
          <p:cNvPr id="7" name="Slide Number Placeholder 6">
            <a:extLst>
              <a:ext uri="{FF2B5EF4-FFF2-40B4-BE49-F238E27FC236}">
                <a16:creationId xmlns:a16="http://schemas.microsoft.com/office/drawing/2014/main" id="{6920D1EF-D4AB-5845-B10B-C855D4F6A38F}"/>
              </a:ext>
            </a:extLst>
          </p:cNvPr>
          <p:cNvSpPr>
            <a:spLocks noGrp="1"/>
          </p:cNvSpPr>
          <p:nvPr>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1135489272"/>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31FB1F1A-34B5-AD4E-8B59-E286D85C7B83}"/>
              </a:ext>
            </a:extLst>
          </p:cNvPr>
          <p:cNvSpPr>
            <a:spLocks noGrp="1"/>
          </p:cNvSpPr>
          <p:nvPr>
            <p:ph type="title"/>
          </p:nvPr>
        </p:nvSpPr>
        <p:spPr>
          <a:xfrm>
            <a:off x="839788" y="457200"/>
            <a:ext cx="3932237" cy="1600200"/>
          </a:xfrm>
        </p:spPr>
        <p:txBody>
          <a:bodyPr anchor="b"/>
          <a:lstStyle>
            <a:lvl1pPr>
              <a:defRPr sz="3200"/>
            </a:lvl1pPr>
          </a:lstStyle>
          <a:p>
            <a:r>
              <a:rPr lang="en-US"/>
              <a:t>Click to edit Master title style</a:t>
            </a:r>
          </a:p>
        </p:txBody>
      </p:sp>
      <p:sp>
        <p:nvSpPr>
          <p:cNvPr id="3" name="Picture Placeholder 2">
            <a:extLst>
              <a:ext uri="{FF2B5EF4-FFF2-40B4-BE49-F238E27FC236}">
                <a16:creationId xmlns:a16="http://schemas.microsoft.com/office/drawing/2014/main" id="{5C7CD2D6-E4D2-AC4A-A735-1D2E1524FFA8}"/>
              </a:ext>
            </a:extLst>
          </p:cNvPr>
          <p:cNvSpPr>
            <a:spLocks noGrp="1"/>
          </p:cNvSpPr>
          <p:nvPr>
            <p:ph type="pic" idx="1"/>
          </p:nvPr>
        </p:nvSpPr>
        <p:spPr>
          <a:xfrm>
            <a:off x="5183188" y="987425"/>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a:extLst>
              <a:ext uri="{FF2B5EF4-FFF2-40B4-BE49-F238E27FC236}">
                <a16:creationId xmlns:a16="http://schemas.microsoft.com/office/drawing/2014/main" id="{1F95F763-789F-B846-BA93-6BE302E36D8E}"/>
              </a:ext>
            </a:extLst>
          </p:cNvPr>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a:t>Click to edit Master text styles</a:t>
            </a:r>
          </a:p>
        </p:txBody>
      </p:sp>
      <p:sp>
        <p:nvSpPr>
          <p:cNvPr id="5" name="Date Placeholder 4">
            <a:extLst>
              <a:ext uri="{FF2B5EF4-FFF2-40B4-BE49-F238E27FC236}">
                <a16:creationId xmlns:a16="http://schemas.microsoft.com/office/drawing/2014/main" id="{519B79AC-048E-4445-9A18-B8194F1F6E6D}"/>
              </a:ext>
            </a:extLst>
          </p:cNvPr>
          <p:cNvSpPr>
            <a:spLocks noGrp="1"/>
          </p:cNvSpPr>
          <p:nvPr>
            <p:ph type="dt" sz="half" idx="10"/>
          </p:nvPr>
        </p:nvSpPr>
        <p:spPr/>
        <p:txBody>
          <a:bodyPr/>
          <a:lstStyle/>
          <a:p>
            <a:r>
              <a:rPr lang="en-US"/>
              <a:t>Date</a:t>
            </a:r>
          </a:p>
        </p:txBody>
      </p:sp>
      <p:sp>
        <p:nvSpPr>
          <p:cNvPr id="6" name="Footer Placeholder 5">
            <a:extLst>
              <a:ext uri="{FF2B5EF4-FFF2-40B4-BE49-F238E27FC236}">
                <a16:creationId xmlns:a16="http://schemas.microsoft.com/office/drawing/2014/main" id="{E062A25F-1519-DF42-9E22-06D59E274EB9}"/>
              </a:ext>
            </a:extLst>
          </p:cNvPr>
          <p:cNvSpPr>
            <a:spLocks noGrp="1"/>
          </p:cNvSpPr>
          <p:nvPr>
            <p:ph type="ftr" sz="quarter" idx="11"/>
          </p:nvPr>
        </p:nvSpPr>
        <p:spPr/>
        <p:txBody>
          <a:bodyPr/>
          <a:lstStyle/>
          <a:p>
            <a:r>
              <a:rPr lang="en-US"/>
              <a:t>Footer</a:t>
            </a:r>
          </a:p>
        </p:txBody>
      </p:sp>
      <p:sp>
        <p:nvSpPr>
          <p:cNvPr id="7" name="Slide Number Placeholder 6">
            <a:extLst>
              <a:ext uri="{FF2B5EF4-FFF2-40B4-BE49-F238E27FC236}">
                <a16:creationId xmlns:a16="http://schemas.microsoft.com/office/drawing/2014/main" id="{F3A88DF9-E270-3542-9D83-9F1869EA2D9D}"/>
              </a:ext>
            </a:extLst>
          </p:cNvPr>
          <p:cNvSpPr>
            <a:spLocks noGrp="1"/>
          </p:cNvSpPr>
          <p:nvPr>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2252381396"/>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321B5BC-653C-0E47-A267-60CB18CAB4A9}"/>
              </a:ext>
            </a:extLst>
          </p:cNvPr>
          <p:cNvSpPr>
            <a:spLocks noGrp="1"/>
          </p:cNvSpPr>
          <p:nvPr>
            <p:ph type="title"/>
          </p:nvPr>
        </p:nvSpPr>
        <p:spPr/>
        <p:txBody>
          <a:bodyPr/>
          <a:lstStyle/>
          <a:p>
            <a:r>
              <a:rPr lang="en-US"/>
              <a:t>Click to edit Master title style</a:t>
            </a:r>
          </a:p>
        </p:txBody>
      </p:sp>
      <p:sp>
        <p:nvSpPr>
          <p:cNvPr id="3" name="Vertical Text Placeholder 2">
            <a:extLst>
              <a:ext uri="{FF2B5EF4-FFF2-40B4-BE49-F238E27FC236}">
                <a16:creationId xmlns:a16="http://schemas.microsoft.com/office/drawing/2014/main" id="{AFCDFA4B-3CAE-CD46-B08F-B5061BEE6526}"/>
              </a:ext>
            </a:extLst>
          </p:cNvPr>
          <p:cNvSpPr>
            <a:spLocks noGrp="1"/>
          </p:cNvSpPr>
          <p:nvPr>
            <p:ph type="body" orient="vert" idx="1"/>
          </p:nvPr>
        </p:nvSpPr>
        <p:spPr/>
        <p:txBody>
          <a:bodyPr vert="eaVert"/>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3136D9AD-0FB9-7146-815B-1103F0C56073}"/>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D3B2FE17-CB7F-7C4D-8200-7C8DDA060E22}"/>
              </a:ext>
            </a:extLst>
          </p:cNvPr>
          <p:cNvSpPr>
            <a:spLocks noGrp="1"/>
          </p:cNvSpPr>
          <p:nvPr>
            <p:ph type="ftr" sz="quarter" idx="11"/>
          </p:nvPr>
        </p:nvSpPr>
        <p:spPr/>
        <p:txBody>
          <a:bodyPr/>
          <a:lstStyle/>
          <a:p>
            <a:r>
              <a:rPr lang="en-US"/>
              <a:t>Footer</a:t>
            </a:r>
          </a:p>
        </p:txBody>
      </p:sp>
      <p:sp>
        <p:nvSpPr>
          <p:cNvPr id="6" name="Slide Number Placeholder 5">
            <a:extLst>
              <a:ext uri="{FF2B5EF4-FFF2-40B4-BE49-F238E27FC236}">
                <a16:creationId xmlns:a16="http://schemas.microsoft.com/office/drawing/2014/main" id="{FCFE747D-EE4E-9142-B569-08D11FF510AD}"/>
              </a:ext>
            </a:extLst>
          </p:cNvPr>
          <p:cNvSpPr>
            <a:spLocks noGrp="1"/>
          </p:cNvSpPr>
          <p:nvPr>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1702282368"/>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a:extLst>
              <a:ext uri="{FF2B5EF4-FFF2-40B4-BE49-F238E27FC236}">
                <a16:creationId xmlns:a16="http://schemas.microsoft.com/office/drawing/2014/main" id="{2EB09627-C208-1B45-A4DD-61FF90FF5B20}"/>
              </a:ext>
            </a:extLst>
          </p:cNvPr>
          <p:cNvSpPr>
            <a:spLocks noGrp="1"/>
          </p:cNvSpPr>
          <p:nvPr>
            <p:ph type="title" orient="vert"/>
          </p:nvPr>
        </p:nvSpPr>
        <p:spPr>
          <a:xfrm>
            <a:off x="8724900" y="365125"/>
            <a:ext cx="2628900" cy="5811838"/>
          </a:xfrm>
        </p:spPr>
        <p:txBody>
          <a:bodyPr vert="eaVert"/>
          <a:lstStyle/>
          <a:p>
            <a:r>
              <a:rPr lang="en-US"/>
              <a:t>Click to edit Master title style</a:t>
            </a:r>
          </a:p>
        </p:txBody>
      </p:sp>
      <p:sp>
        <p:nvSpPr>
          <p:cNvPr id="3" name="Vertical Text Placeholder 2">
            <a:extLst>
              <a:ext uri="{FF2B5EF4-FFF2-40B4-BE49-F238E27FC236}">
                <a16:creationId xmlns:a16="http://schemas.microsoft.com/office/drawing/2014/main" id="{417EE200-2667-F742-AEB0-0D22AFB04604}"/>
              </a:ext>
            </a:extLst>
          </p:cNvPr>
          <p:cNvSpPr>
            <a:spLocks noGrp="1"/>
          </p:cNvSpPr>
          <p:nvPr>
            <p:ph type="body" orient="vert" idx="1"/>
          </p:nvPr>
        </p:nvSpPr>
        <p:spPr>
          <a:xfrm>
            <a:off x="838200" y="365125"/>
            <a:ext cx="7734300" cy="5811838"/>
          </a:xfrm>
        </p:spPr>
        <p:txBody>
          <a:bodyPr vert="eaVert"/>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BF710336-9D59-6E4B-93B3-46920243E508}"/>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610E5DBB-F564-CE4F-9CCD-87ACA7C86C86}"/>
              </a:ext>
            </a:extLst>
          </p:cNvPr>
          <p:cNvSpPr>
            <a:spLocks noGrp="1"/>
          </p:cNvSpPr>
          <p:nvPr>
            <p:ph type="ftr" sz="quarter" idx="11"/>
          </p:nvPr>
        </p:nvSpPr>
        <p:spPr/>
        <p:txBody>
          <a:bodyPr/>
          <a:lstStyle/>
          <a:p>
            <a:r>
              <a:rPr lang="en-US"/>
              <a:t>Footer</a:t>
            </a:r>
          </a:p>
        </p:txBody>
      </p:sp>
      <p:sp>
        <p:nvSpPr>
          <p:cNvPr id="6" name="Slide Number Placeholder 5">
            <a:extLst>
              <a:ext uri="{FF2B5EF4-FFF2-40B4-BE49-F238E27FC236}">
                <a16:creationId xmlns:a16="http://schemas.microsoft.com/office/drawing/2014/main" id="{033EA95B-2FDA-1D48-95F1-CB061DF51222}"/>
              </a:ext>
            </a:extLst>
          </p:cNvPr>
          <p:cNvSpPr>
            <a:spLocks noGrp="1"/>
          </p:cNvSpPr>
          <p:nvPr>
            <p:ph type="sldNum" sz="quarter" idx="12"/>
          </p:nvPr>
        </p:nvSpPr>
        <p:spPr/>
        <p:txBody>
          <a:bodyPr/>
          <a:lstStyle/>
          <a:p>
            <a:fld id="{6F1D3DE7-AAB4-EF4A-AE83-59A8D2BE4A27}" type="slidenum">
              <a:rPr lang="en-US" smtClean="0"/>
              <a:t>‹#›</a:t>
            </a:fld>
            <a:endParaRPr lang="en-US"/>
          </a:p>
        </p:txBody>
      </p:sp>
    </p:spTree>
    <p:extLst>
      <p:ext uri="{BB962C8B-B14F-4D97-AF65-F5344CB8AC3E}">
        <p14:creationId xmlns:p14="http://schemas.microsoft.com/office/powerpoint/2010/main" val="2191676523"/>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showeet">
    <p:spTree>
      <p:nvGrpSpPr>
        <p:cNvPr id="1" name=""/>
        <p:cNvGrpSpPr/>
        <p:nvPr/>
      </p:nvGrpSpPr>
      <p:grpSpPr>
        <a:xfrm>
          <a:off x="0" y="0"/>
          <a:ext cx="0" cy="0"/>
          <a:chOff x="0" y="0"/>
          <a:chExt cx="0" cy="0"/>
        </a:xfrm>
      </p:grpSpPr>
      <p:pic>
        <p:nvPicPr>
          <p:cNvPr id="2" name="Picture 1"/>
          <p:cNvPicPr>
            <a:picLocks noChangeAspect="1"/>
          </p:cNvPicPr>
          <p:nvPr userDrawn="1"/>
        </p:nvPicPr>
        <p:blipFill rotWithShape="1">
          <a:blip r:embed="rId2" cstate="print">
            <a:extLst>
              <a:ext uri="{28A0092B-C50C-407E-A947-70E740481C1C}">
                <a14:useLocalDpi xmlns:a14="http://schemas.microsoft.com/office/drawing/2010/main" val="0"/>
              </a:ext>
            </a:extLst>
          </a:blip>
          <a:srcRect r="18500" b="19391"/>
          <a:stretch/>
        </p:blipFill>
        <p:spPr>
          <a:xfrm>
            <a:off x="11096512" y="5774480"/>
            <a:ext cx="1095488" cy="1083520"/>
          </a:xfrm>
          <a:prstGeom prst="rect">
            <a:avLst/>
          </a:prstGeom>
        </p:spPr>
      </p:pic>
    </p:spTree>
    <p:extLst>
      <p:ext uri="{BB962C8B-B14F-4D97-AF65-F5344CB8AC3E}">
        <p14:creationId xmlns:p14="http://schemas.microsoft.com/office/powerpoint/2010/main" val="2590831937"/>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showMasterSp="0" type="title">
  <p:cSld name="Transition">
    <p:bg>
      <p:bgPr>
        <a:solidFill>
          <a:srgbClr val="222A35"/>
        </a:solidFill>
        <a:effectLst/>
      </p:bgPr>
    </p:bg>
    <p:spTree>
      <p:nvGrpSpPr>
        <p:cNvPr id="1" name=""/>
        <p:cNvGrpSpPr/>
        <p:nvPr/>
      </p:nvGrpSpPr>
      <p:grpSpPr>
        <a:xfrm>
          <a:off x="0" y="0"/>
          <a:ext cx="0" cy="0"/>
          <a:chOff x="0" y="0"/>
          <a:chExt cx="0" cy="0"/>
        </a:xfrm>
      </p:grpSpPr>
      <p:sp>
        <p:nvSpPr>
          <p:cNvPr id="2" name="Title 1"/>
          <p:cNvSpPr>
            <a:spLocks noGrp="1"/>
          </p:cNvSpPr>
          <p:nvPr>
            <p:ph type="ctrTitle"/>
          </p:nvPr>
        </p:nvSpPr>
        <p:spPr>
          <a:xfrm>
            <a:off x="1524000" y="1570972"/>
            <a:ext cx="9144000" cy="1938992"/>
          </a:xfrm>
        </p:spPr>
        <p:txBody>
          <a:bodyPr anchor="b"/>
          <a:lstStyle>
            <a:lvl1pPr algn="ctr">
              <a:defRPr sz="6000">
                <a:solidFill>
                  <a:schemeClr val="bg1"/>
                </a:solidFill>
              </a:defRPr>
            </a:lvl1pPr>
          </a:lstStyle>
          <a:p>
            <a:r>
              <a:rPr lang="en-US" dirty="0"/>
              <a:t>Click to edit Master title style</a:t>
            </a:r>
          </a:p>
        </p:txBody>
      </p:sp>
      <p:sp>
        <p:nvSpPr>
          <p:cNvPr id="3" name="Subtitle 2"/>
          <p:cNvSpPr>
            <a:spLocks noGrp="1"/>
          </p:cNvSpPr>
          <p:nvPr>
            <p:ph type="subTitle" idx="1"/>
          </p:nvPr>
        </p:nvSpPr>
        <p:spPr>
          <a:xfrm>
            <a:off x="1524000" y="3602038"/>
            <a:ext cx="9144000" cy="1655762"/>
          </a:xfrm>
        </p:spPr>
        <p:txBody>
          <a:bodyPr>
            <a:normAutofit/>
          </a:bodyPr>
          <a:lstStyle>
            <a:lvl1pPr marL="0" indent="0" algn="ctr">
              <a:buNone/>
              <a:defRPr sz="3200">
                <a:solidFill>
                  <a:schemeClr val="accent1"/>
                </a:solidFill>
              </a:defRPr>
            </a:lvl1pPr>
            <a:lvl2pPr marL="457189" indent="0" algn="ctr">
              <a:buNone/>
              <a:defRPr sz="2000"/>
            </a:lvl2pPr>
            <a:lvl3pPr marL="914377" indent="0" algn="ctr">
              <a:buNone/>
              <a:defRPr sz="1800"/>
            </a:lvl3pPr>
            <a:lvl4pPr marL="1371566" indent="0" algn="ctr">
              <a:buNone/>
              <a:defRPr sz="1600"/>
            </a:lvl4pPr>
            <a:lvl5pPr marL="1828754" indent="0" algn="ctr">
              <a:buNone/>
              <a:defRPr sz="1600"/>
            </a:lvl5pPr>
            <a:lvl6pPr marL="2285943" indent="0" algn="ctr">
              <a:buNone/>
              <a:defRPr sz="1600"/>
            </a:lvl6pPr>
            <a:lvl7pPr marL="2743131" indent="0" algn="ctr">
              <a:buNone/>
              <a:defRPr sz="1600"/>
            </a:lvl7pPr>
            <a:lvl8pPr marL="3200320" indent="0" algn="ctr">
              <a:buNone/>
              <a:defRPr sz="1600"/>
            </a:lvl8pPr>
            <a:lvl9pPr marL="3657509" indent="0" algn="ctr">
              <a:buNone/>
              <a:defRPr sz="1600"/>
            </a:lvl9pPr>
          </a:lstStyle>
          <a:p>
            <a:r>
              <a:rPr lang="en-US" dirty="0"/>
              <a:t>Click to edit Master subtitle style</a:t>
            </a:r>
          </a:p>
        </p:txBody>
      </p:sp>
      <p:sp>
        <p:nvSpPr>
          <p:cNvPr id="7" name="Rectangle 6"/>
          <p:cNvSpPr/>
          <p:nvPr userDrawn="1"/>
        </p:nvSpPr>
        <p:spPr>
          <a:xfrm>
            <a:off x="0" y="6021288"/>
            <a:ext cx="12192000" cy="836712"/>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pic>
        <p:nvPicPr>
          <p:cNvPr id="8" name="Picture 7">
            <a:hlinkClick r:id="rId2"/>
          </p:cNvPr>
          <p:cNvPicPr>
            <a:picLocks noChangeAspect="1"/>
          </p:cNvPicPr>
          <p:nvPr userDrawn="1"/>
        </p:nvPicPr>
        <p:blipFill>
          <a:blip r:embed="rId3"/>
          <a:stretch>
            <a:fillRect/>
          </a:stretch>
        </p:blipFill>
        <p:spPr>
          <a:xfrm>
            <a:off x="10200456" y="6214078"/>
            <a:ext cx="1627773" cy="451143"/>
          </a:xfrm>
          <a:prstGeom prst="rect">
            <a:avLst/>
          </a:prstGeom>
        </p:spPr>
      </p:pic>
      <p:pic>
        <p:nvPicPr>
          <p:cNvPr id="6" name="Picture 5"/>
          <p:cNvPicPr>
            <a:picLocks noChangeAspect="1"/>
          </p:cNvPicPr>
          <p:nvPr userDrawn="1"/>
        </p:nvPicPr>
        <p:blipFill rotWithShape="1">
          <a:blip r:embed="rId4" cstate="print">
            <a:extLst>
              <a:ext uri="{28A0092B-C50C-407E-A947-70E740481C1C}">
                <a14:useLocalDpi xmlns:a14="http://schemas.microsoft.com/office/drawing/2010/main" val="0"/>
              </a:ext>
            </a:extLst>
          </a:blip>
          <a:srcRect r="18500" b="19391"/>
          <a:stretch/>
        </p:blipFill>
        <p:spPr>
          <a:xfrm>
            <a:off x="11096512" y="4937768"/>
            <a:ext cx="1095488" cy="1083520"/>
          </a:xfrm>
          <a:prstGeom prst="rect">
            <a:avLst/>
          </a:prstGeom>
        </p:spPr>
      </p:pic>
      <p:grpSp>
        <p:nvGrpSpPr>
          <p:cNvPr id="11" name="Group 10"/>
          <p:cNvGrpSpPr/>
          <p:nvPr userDrawn="1"/>
        </p:nvGrpSpPr>
        <p:grpSpPr>
          <a:xfrm>
            <a:off x="8704798" y="6336797"/>
            <a:ext cx="1470981" cy="307777"/>
            <a:chOff x="8616280" y="6285754"/>
            <a:chExt cx="1470979" cy="307777"/>
          </a:xfrm>
        </p:grpSpPr>
        <p:sp>
          <p:nvSpPr>
            <p:cNvPr id="12" name="TextBox 11"/>
            <p:cNvSpPr txBox="1"/>
            <p:nvPr userDrawn="1"/>
          </p:nvSpPr>
          <p:spPr>
            <a:xfrm>
              <a:off x="8616280" y="6285754"/>
              <a:ext cx="1470979" cy="307777"/>
            </a:xfrm>
            <a:prstGeom prst="rect">
              <a:avLst/>
            </a:prstGeom>
            <a:noFill/>
          </p:spPr>
          <p:txBody>
            <a:bodyPr wrap="none" rtlCol="0">
              <a:spAutoFit/>
            </a:bodyPr>
            <a:lstStyle/>
            <a:p>
              <a:r>
                <a:rPr lang="en-US" sz="1400">
                  <a:solidFill>
                    <a:schemeClr val="tx1"/>
                  </a:solidFill>
                </a:rPr>
                <a:t>Made with       by </a:t>
              </a:r>
            </a:p>
          </p:txBody>
        </p:sp>
        <p:sp>
          <p:nvSpPr>
            <p:cNvPr id="13" name="Freeform 290"/>
            <p:cNvSpPr/>
            <p:nvPr userDrawn="1"/>
          </p:nvSpPr>
          <p:spPr>
            <a:xfrm>
              <a:off x="9544347" y="637450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351"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707646996"/>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5" Type="http://schemas.openxmlformats.org/officeDocument/2006/relationships/theme" Target="../theme/theme1.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s>
</file>

<file path=ppt/slideMasters/_rels/slideMaster2.xml.rels><?xml version="1.0" encoding="UTF-8" standalone="yes"?>
<Relationships xmlns="http://schemas.openxmlformats.org/package/2006/relationships"><Relationship Id="rId3" Type="http://schemas.openxmlformats.org/officeDocument/2006/relationships/theme" Target="../theme/theme2.xml"/><Relationship Id="rId2" Type="http://schemas.openxmlformats.org/officeDocument/2006/relationships/slideLayout" Target="../slideLayouts/slideLayout16.xml"/><Relationship Id="rId1" Type="http://schemas.openxmlformats.org/officeDocument/2006/relationships/slideLayout" Target="../slideLayouts/slideLayout15.xml"/><Relationship Id="rId4" Type="http://schemas.openxmlformats.org/officeDocument/2006/relationships/image" Target="../media/image1.png"/></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235E000E-A8F9-CA4C-9B39-3F5ACCC4B303}"/>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a:extLst>
              <a:ext uri="{FF2B5EF4-FFF2-40B4-BE49-F238E27FC236}">
                <a16:creationId xmlns:a16="http://schemas.microsoft.com/office/drawing/2014/main" id="{F1439AE0-069E-E240-82F5-8BE764ABF958}"/>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92203240-8110-7F4B-AD68-3EA424E56444}"/>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9F5E94D7-1529-BA4C-B927-E9F96A66E1DD}"/>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Footer</a:t>
            </a:r>
          </a:p>
        </p:txBody>
      </p:sp>
      <p:sp>
        <p:nvSpPr>
          <p:cNvPr id="6" name="Slide Number Placeholder 5">
            <a:extLst>
              <a:ext uri="{FF2B5EF4-FFF2-40B4-BE49-F238E27FC236}">
                <a16:creationId xmlns:a16="http://schemas.microsoft.com/office/drawing/2014/main" id="{428875E7-0BE5-1742-A2E7-F4DB6C23F977}"/>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F1D3DE7-AAB4-EF4A-AE83-59A8D2BE4A27}" type="slidenum">
              <a:rPr lang="en-US" smtClean="0"/>
              <a:t>‹#›</a:t>
            </a:fld>
            <a:endParaRPr lang="en-US"/>
          </a:p>
        </p:txBody>
      </p:sp>
    </p:spTree>
    <p:extLst>
      <p:ext uri="{BB962C8B-B14F-4D97-AF65-F5344CB8AC3E}">
        <p14:creationId xmlns:p14="http://schemas.microsoft.com/office/powerpoint/2010/main" val="4179730874"/>
      </p:ext>
    </p:extLst>
  </p:cSld>
  <p:clrMap bg1="lt1" tx1="dk1" bg2="lt2" tx2="dk2" accent1="accent1" accent2="accent2" accent3="accent3" accent4="accent4" accent5="accent5" accent6="accent6" hlink="hlink" folHlink="folHlink"/>
  <p:sldLayoutIdLst>
    <p:sldLayoutId id="2147483649" r:id="rId1"/>
    <p:sldLayoutId id="2147483650" r:id="rId2"/>
    <p:sldLayoutId id="2147483660" r:id="rId3"/>
    <p:sldLayoutId id="2147483651" r:id="rId4"/>
    <p:sldLayoutId id="2147483661" r:id="rId5"/>
    <p:sldLayoutId id="2147483662" r:id="rId6"/>
    <p:sldLayoutId id="2147483652" r:id="rId7"/>
    <p:sldLayoutId id="2147483653" r:id="rId8"/>
    <p:sldLayoutId id="2147483654" r:id="rId9"/>
    <p:sldLayoutId id="2147483655" r:id="rId10"/>
    <p:sldLayoutId id="2147483656" r:id="rId11"/>
    <p:sldLayoutId id="2147483657" r:id="rId12"/>
    <p:sldLayoutId id="2147483658" r:id="rId13"/>
    <p:sldLayoutId id="2147483659" r:id="rId14"/>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1E2631"/>
        </a:solidFill>
        <a:effectLst/>
      </p:bgPr>
    </p:bg>
    <p:spTree>
      <p:nvGrpSpPr>
        <p:cNvPr id="1" name=""/>
        <p:cNvGrpSpPr/>
        <p:nvPr/>
      </p:nvGrpSpPr>
      <p:grpSpPr>
        <a:xfrm>
          <a:off x="0" y="0"/>
          <a:ext cx="0" cy="0"/>
          <a:chOff x="0" y="0"/>
          <a:chExt cx="0" cy="0"/>
        </a:xfrm>
      </p:grpSpPr>
      <p:pic>
        <p:nvPicPr>
          <p:cNvPr id="16" name="Picture 15"/>
          <p:cNvPicPr>
            <a:picLocks noChangeAspect="1"/>
          </p:cNvPicPr>
          <p:nvPr userDrawn="1"/>
        </p:nvPicPr>
        <p:blipFill>
          <a:blip r:embed="rId4"/>
          <a:stretch>
            <a:fillRect/>
          </a:stretch>
        </p:blipFill>
        <p:spPr>
          <a:xfrm>
            <a:off x="4638932" y="341037"/>
            <a:ext cx="2914141" cy="804743"/>
          </a:xfrm>
          <a:prstGeom prst="rect">
            <a:avLst/>
          </a:prstGeom>
        </p:spPr>
      </p:pic>
      <p:sp>
        <p:nvSpPr>
          <p:cNvPr id="5" name="Rectangle 4"/>
          <p:cNvSpPr/>
          <p:nvPr userDrawn="1"/>
        </p:nvSpPr>
        <p:spPr>
          <a:xfrm>
            <a:off x="2185949" y="2158992"/>
            <a:ext cx="7820107" cy="3416320"/>
          </a:xfrm>
          <a:prstGeom prst="rect">
            <a:avLst/>
          </a:prstGeom>
        </p:spPr>
        <p:txBody>
          <a:bodyPr wrap="square" anchor="ctr">
            <a:spAutoFit/>
          </a:bodyPr>
          <a:lstStyle/>
          <a:p>
            <a:pPr algn="ctr" defTabSz="914332"/>
            <a:r>
              <a:rPr lang="en-US" sz="5400" dirty="0">
                <a:solidFill>
                  <a:schemeClr val="bg1"/>
                </a:solidFill>
                <a:latin typeface="Calibri Light" panose="020F0302020204030204" pitchFamily="34" charset="0"/>
              </a:rPr>
              <a:t>Free creative templates, charts, diagrams and maps for your outstanding presentations</a:t>
            </a:r>
          </a:p>
        </p:txBody>
      </p:sp>
    </p:spTree>
    <p:extLst>
      <p:ext uri="{BB962C8B-B14F-4D97-AF65-F5344CB8AC3E}">
        <p14:creationId xmlns:p14="http://schemas.microsoft.com/office/powerpoint/2010/main" val="1728428539"/>
      </p:ext>
    </p:extLst>
  </p:cSld>
  <p:clrMap bg1="lt1" tx1="dk1" bg2="lt2" tx2="dk2" accent1="accent1" accent2="accent2" accent3="accent3" accent4="accent4" accent5="accent5" accent6="accent6" hlink="hlink" folHlink="folHlink"/>
  <p:sldLayoutIdLst>
    <p:sldLayoutId id="2147483664" r:id="rId1"/>
    <p:sldLayoutId id="2147483665" r:id="rId2"/>
  </p:sldLayoutIdLst>
  <p:hf hdr="0"/>
  <p:txStyles>
    <p:titleStyle>
      <a:lvl1pPr algn="l" defTabSz="914332"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584" indent="-228584" algn="l" defTabSz="914332"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750" indent="-228584" algn="l" defTabSz="914332"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2914" indent="-228584" algn="l" defTabSz="914332"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080" indent="-228584" algn="l" defTabSz="914332"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247" indent="-228584" algn="l" defTabSz="914332"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412" indent="-228584" algn="l" defTabSz="914332"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578" indent="-228584" algn="l" defTabSz="914332"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8744" indent="-228584" algn="l" defTabSz="914332"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5910" indent="-228584" algn="l" defTabSz="914332"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332" rtl="0" eaLnBrk="1" latinLnBrk="0" hangingPunct="1">
        <a:defRPr sz="1800" kern="1200">
          <a:solidFill>
            <a:schemeClr val="tx1"/>
          </a:solidFill>
          <a:latin typeface="+mn-lt"/>
          <a:ea typeface="+mn-ea"/>
          <a:cs typeface="+mn-cs"/>
        </a:defRPr>
      </a:lvl1pPr>
      <a:lvl2pPr marL="457167" algn="l" defTabSz="914332" rtl="0" eaLnBrk="1" latinLnBrk="0" hangingPunct="1">
        <a:defRPr sz="1800" kern="1200">
          <a:solidFill>
            <a:schemeClr val="tx1"/>
          </a:solidFill>
          <a:latin typeface="+mn-lt"/>
          <a:ea typeface="+mn-ea"/>
          <a:cs typeface="+mn-cs"/>
        </a:defRPr>
      </a:lvl2pPr>
      <a:lvl3pPr marL="914332" algn="l" defTabSz="914332" rtl="0" eaLnBrk="1" latinLnBrk="0" hangingPunct="1">
        <a:defRPr sz="1800" kern="1200">
          <a:solidFill>
            <a:schemeClr val="tx1"/>
          </a:solidFill>
          <a:latin typeface="+mn-lt"/>
          <a:ea typeface="+mn-ea"/>
          <a:cs typeface="+mn-cs"/>
        </a:defRPr>
      </a:lvl3pPr>
      <a:lvl4pPr marL="1371498" algn="l" defTabSz="914332" rtl="0" eaLnBrk="1" latinLnBrk="0" hangingPunct="1">
        <a:defRPr sz="1800" kern="1200">
          <a:solidFill>
            <a:schemeClr val="tx1"/>
          </a:solidFill>
          <a:latin typeface="+mn-lt"/>
          <a:ea typeface="+mn-ea"/>
          <a:cs typeface="+mn-cs"/>
        </a:defRPr>
      </a:lvl4pPr>
      <a:lvl5pPr marL="1828664" algn="l" defTabSz="914332" rtl="0" eaLnBrk="1" latinLnBrk="0" hangingPunct="1">
        <a:defRPr sz="1800" kern="1200">
          <a:solidFill>
            <a:schemeClr val="tx1"/>
          </a:solidFill>
          <a:latin typeface="+mn-lt"/>
          <a:ea typeface="+mn-ea"/>
          <a:cs typeface="+mn-cs"/>
        </a:defRPr>
      </a:lvl5pPr>
      <a:lvl6pPr marL="2285830" algn="l" defTabSz="914332" rtl="0" eaLnBrk="1" latinLnBrk="0" hangingPunct="1">
        <a:defRPr sz="1800" kern="1200">
          <a:solidFill>
            <a:schemeClr val="tx1"/>
          </a:solidFill>
          <a:latin typeface="+mn-lt"/>
          <a:ea typeface="+mn-ea"/>
          <a:cs typeface="+mn-cs"/>
        </a:defRPr>
      </a:lvl6pPr>
      <a:lvl7pPr marL="2742994" algn="l" defTabSz="914332" rtl="0" eaLnBrk="1" latinLnBrk="0" hangingPunct="1">
        <a:defRPr sz="1800" kern="1200">
          <a:solidFill>
            <a:schemeClr val="tx1"/>
          </a:solidFill>
          <a:latin typeface="+mn-lt"/>
          <a:ea typeface="+mn-ea"/>
          <a:cs typeface="+mn-cs"/>
        </a:defRPr>
      </a:lvl7pPr>
      <a:lvl8pPr marL="3200160" algn="l" defTabSz="914332" rtl="0" eaLnBrk="1" latinLnBrk="0" hangingPunct="1">
        <a:defRPr sz="1800" kern="1200">
          <a:solidFill>
            <a:schemeClr val="tx1"/>
          </a:solidFill>
          <a:latin typeface="+mn-lt"/>
          <a:ea typeface="+mn-ea"/>
          <a:cs typeface="+mn-cs"/>
        </a:defRPr>
      </a:lvl8pPr>
      <a:lvl9pPr marL="3657327" algn="l" defTabSz="914332"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16.xml"/></Relationships>
</file>

<file path=ppt/slides/_rels/slide8.xml.rels><?xml version="1.0" encoding="UTF-8" standalone="yes"?>
<Relationships xmlns="http://schemas.openxmlformats.org/package/2006/relationships"><Relationship Id="rId3" Type="http://schemas.openxmlformats.org/officeDocument/2006/relationships/hyperlink" Target="https://www.showeet.com/" TargetMode="External"/><Relationship Id="rId2" Type="http://schemas.openxmlformats.org/officeDocument/2006/relationships/notesSlide" Target="../notesSlides/notesSlide8.xml"/><Relationship Id="rId1" Type="http://schemas.openxmlformats.org/officeDocument/2006/relationships/slideLayout" Target="../slideLayouts/slideLayout15.xml"/><Relationship Id="rId6" Type="http://schemas.openxmlformats.org/officeDocument/2006/relationships/hyperlink" Target="http://twitter.com/showeet" TargetMode="External"/><Relationship Id="rId5" Type="http://schemas.openxmlformats.org/officeDocument/2006/relationships/hyperlink" Target="http://pinterest.com/showeet/pins" TargetMode="External"/><Relationship Id="rId4" Type="http://schemas.openxmlformats.org/officeDocument/2006/relationships/hyperlink" Target="http://www.facebook.com/showeetcom" TargetMode="Externa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2AD028BE-6971-D24D-8709-A4544C735A57}"/>
              </a:ext>
            </a:extLst>
          </p:cNvPr>
          <p:cNvSpPr>
            <a:spLocks noGrp="1"/>
          </p:cNvSpPr>
          <p:nvPr>
            <p:ph type="ctrTitle"/>
          </p:nvPr>
        </p:nvSpPr>
        <p:spPr/>
        <p:txBody>
          <a:bodyPr/>
          <a:lstStyle/>
          <a:p>
            <a:r>
              <a:rPr lang="en-US" dirty="0"/>
              <a:t>Title of your Presentation</a:t>
            </a:r>
          </a:p>
        </p:txBody>
      </p:sp>
      <p:sp>
        <p:nvSpPr>
          <p:cNvPr id="10" name="Subtitle 9">
            <a:extLst>
              <a:ext uri="{FF2B5EF4-FFF2-40B4-BE49-F238E27FC236}">
                <a16:creationId xmlns:a16="http://schemas.microsoft.com/office/drawing/2014/main" id="{8693B0F4-0FBD-8D48-9F33-9184BB23147B}"/>
              </a:ext>
            </a:extLst>
          </p:cNvPr>
          <p:cNvSpPr>
            <a:spLocks noGrp="1"/>
          </p:cNvSpPr>
          <p:nvPr>
            <p:ph type="subTitle" idx="1"/>
          </p:nvPr>
        </p:nvSpPr>
        <p:spPr/>
        <p:txBody>
          <a:bodyPr/>
          <a:lstStyle/>
          <a:p>
            <a:r>
              <a:rPr lang="en-US" dirty="0"/>
              <a:t>A Presentation Template</a:t>
            </a:r>
          </a:p>
        </p:txBody>
      </p:sp>
      <p:grpSp>
        <p:nvGrpSpPr>
          <p:cNvPr id="4" name="Group 3">
            <a:extLst>
              <a:ext uri="{FF2B5EF4-FFF2-40B4-BE49-F238E27FC236}">
                <a16:creationId xmlns:a16="http://schemas.microsoft.com/office/drawing/2014/main" id="{39C08B47-5542-2D41-B086-BA7A7AE8FF03}"/>
              </a:ext>
            </a:extLst>
          </p:cNvPr>
          <p:cNvGrpSpPr/>
          <p:nvPr/>
        </p:nvGrpSpPr>
        <p:grpSpPr>
          <a:xfrm>
            <a:off x="7773008" y="5225918"/>
            <a:ext cx="3159705" cy="1243106"/>
            <a:chOff x="7773008" y="5225918"/>
            <a:chExt cx="3159705" cy="1243106"/>
          </a:xfrm>
        </p:grpSpPr>
        <p:sp>
          <p:nvSpPr>
            <p:cNvPr id="5" name="Shape">
              <a:extLst>
                <a:ext uri="{FF2B5EF4-FFF2-40B4-BE49-F238E27FC236}">
                  <a16:creationId xmlns:a16="http://schemas.microsoft.com/office/drawing/2014/main" id="{0FA4837C-1A38-2141-98F7-87B4128FF211}"/>
                </a:ext>
              </a:extLst>
            </p:cNvPr>
            <p:cNvSpPr/>
            <p:nvPr/>
          </p:nvSpPr>
          <p:spPr>
            <a:xfrm>
              <a:off x="7773008" y="5423538"/>
              <a:ext cx="1142614" cy="1045486"/>
            </a:xfrm>
            <a:custGeom>
              <a:avLst/>
              <a:gdLst/>
              <a:ahLst/>
              <a:cxnLst>
                <a:cxn ang="0">
                  <a:pos x="wd2" y="hd2"/>
                </a:cxn>
                <a:cxn ang="5400000">
                  <a:pos x="wd2" y="hd2"/>
                </a:cxn>
                <a:cxn ang="10800000">
                  <a:pos x="wd2" y="hd2"/>
                </a:cxn>
                <a:cxn ang="16200000">
                  <a:pos x="wd2" y="hd2"/>
                </a:cxn>
              </a:cxnLst>
              <a:rect l="0" t="0" r="r" b="b"/>
              <a:pathLst>
                <a:path w="21049" h="20652" extrusionOk="0">
                  <a:moveTo>
                    <a:pt x="20105" y="3266"/>
                  </a:moveTo>
                  <a:cubicBezTo>
                    <a:pt x="19620" y="2398"/>
                    <a:pt x="18932" y="1618"/>
                    <a:pt x="18123" y="1011"/>
                  </a:cubicBezTo>
                  <a:cubicBezTo>
                    <a:pt x="15818" y="-681"/>
                    <a:pt x="13350" y="13"/>
                    <a:pt x="11004" y="1184"/>
                  </a:cubicBezTo>
                  <a:cubicBezTo>
                    <a:pt x="9063" y="2182"/>
                    <a:pt x="7081" y="3266"/>
                    <a:pt x="4896" y="3613"/>
                  </a:cubicBezTo>
                  <a:cubicBezTo>
                    <a:pt x="2955" y="3917"/>
                    <a:pt x="-79" y="3786"/>
                    <a:pt x="2" y="6779"/>
                  </a:cubicBezTo>
                  <a:cubicBezTo>
                    <a:pt x="42" y="8948"/>
                    <a:pt x="2105" y="10162"/>
                    <a:pt x="3561" y="11290"/>
                  </a:cubicBezTo>
                  <a:cubicBezTo>
                    <a:pt x="4613" y="12158"/>
                    <a:pt x="5584" y="12982"/>
                    <a:pt x="5786" y="14456"/>
                  </a:cubicBezTo>
                  <a:cubicBezTo>
                    <a:pt x="5948" y="15454"/>
                    <a:pt x="5705" y="16452"/>
                    <a:pt x="5665" y="17493"/>
                  </a:cubicBezTo>
                  <a:cubicBezTo>
                    <a:pt x="5584" y="19271"/>
                    <a:pt x="6393" y="20919"/>
                    <a:pt x="8254" y="20615"/>
                  </a:cubicBezTo>
                  <a:cubicBezTo>
                    <a:pt x="9548" y="20399"/>
                    <a:pt x="10681" y="19401"/>
                    <a:pt x="11449" y="18317"/>
                  </a:cubicBezTo>
                  <a:cubicBezTo>
                    <a:pt x="13108" y="15974"/>
                    <a:pt x="14159" y="13459"/>
                    <a:pt x="16708" y="12114"/>
                  </a:cubicBezTo>
                  <a:cubicBezTo>
                    <a:pt x="17517" y="11680"/>
                    <a:pt x="18366" y="11290"/>
                    <a:pt x="19094" y="10726"/>
                  </a:cubicBezTo>
                  <a:cubicBezTo>
                    <a:pt x="21521" y="8774"/>
                    <a:pt x="21481" y="5651"/>
                    <a:pt x="20105" y="3266"/>
                  </a:cubicBez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 name="Shape">
              <a:extLst>
                <a:ext uri="{FF2B5EF4-FFF2-40B4-BE49-F238E27FC236}">
                  <a16:creationId xmlns:a16="http://schemas.microsoft.com/office/drawing/2014/main" id="{F80D5D6C-9689-FD4F-9674-79A1BC242A7D}"/>
                </a:ext>
              </a:extLst>
            </p:cNvPr>
            <p:cNvSpPr/>
            <p:nvPr/>
          </p:nvSpPr>
          <p:spPr>
            <a:xfrm>
              <a:off x="8014542" y="5225918"/>
              <a:ext cx="767119" cy="635140"/>
            </a:xfrm>
            <a:custGeom>
              <a:avLst/>
              <a:gdLst/>
              <a:ahLst/>
              <a:cxnLst>
                <a:cxn ang="0">
                  <a:pos x="wd2" y="hd2"/>
                </a:cxn>
                <a:cxn ang="5400000">
                  <a:pos x="wd2" y="hd2"/>
                </a:cxn>
                <a:cxn ang="10800000">
                  <a:pos x="wd2" y="hd2"/>
                </a:cxn>
                <a:cxn ang="16200000">
                  <a:pos x="wd2" y="hd2"/>
                </a:cxn>
              </a:cxnLst>
              <a:rect l="0" t="0" r="r" b="b"/>
              <a:pathLst>
                <a:path w="21197" h="20352" extrusionOk="0">
                  <a:moveTo>
                    <a:pt x="20907" y="8167"/>
                  </a:moveTo>
                  <a:cubicBezTo>
                    <a:pt x="21271" y="7323"/>
                    <a:pt x="21271" y="6268"/>
                    <a:pt x="21028" y="5424"/>
                  </a:cubicBezTo>
                  <a:cubicBezTo>
                    <a:pt x="20786" y="4579"/>
                    <a:pt x="20361" y="3876"/>
                    <a:pt x="19815" y="3242"/>
                  </a:cubicBezTo>
                  <a:cubicBezTo>
                    <a:pt x="16963" y="-135"/>
                    <a:pt x="12049" y="-768"/>
                    <a:pt x="7923" y="850"/>
                  </a:cubicBezTo>
                  <a:cubicBezTo>
                    <a:pt x="5556" y="1765"/>
                    <a:pt x="3372" y="3524"/>
                    <a:pt x="1855" y="5986"/>
                  </a:cubicBezTo>
                  <a:cubicBezTo>
                    <a:pt x="338" y="8449"/>
                    <a:pt x="-329" y="11545"/>
                    <a:pt x="156" y="14218"/>
                  </a:cubicBezTo>
                  <a:cubicBezTo>
                    <a:pt x="581" y="16400"/>
                    <a:pt x="1795" y="18229"/>
                    <a:pt x="3372" y="19284"/>
                  </a:cubicBezTo>
                  <a:cubicBezTo>
                    <a:pt x="5010" y="20480"/>
                    <a:pt x="7316" y="20832"/>
                    <a:pt x="9136" y="19495"/>
                  </a:cubicBezTo>
                  <a:cubicBezTo>
                    <a:pt x="10896" y="18229"/>
                    <a:pt x="11867" y="15766"/>
                    <a:pt x="13323" y="14007"/>
                  </a:cubicBezTo>
                  <a:cubicBezTo>
                    <a:pt x="14172" y="12952"/>
                    <a:pt x="15143" y="12108"/>
                    <a:pt x="16235" y="11545"/>
                  </a:cubicBezTo>
                  <a:cubicBezTo>
                    <a:pt x="17085" y="11123"/>
                    <a:pt x="17995" y="10771"/>
                    <a:pt x="18783" y="10349"/>
                  </a:cubicBezTo>
                  <a:cubicBezTo>
                    <a:pt x="19693" y="9856"/>
                    <a:pt x="20482" y="9153"/>
                    <a:pt x="20907" y="8167"/>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7" name="Shape">
              <a:extLst>
                <a:ext uri="{FF2B5EF4-FFF2-40B4-BE49-F238E27FC236}">
                  <a16:creationId xmlns:a16="http://schemas.microsoft.com/office/drawing/2014/main" id="{40D1BF33-2651-6B48-AA62-2CAB70875AC4}"/>
                </a:ext>
              </a:extLst>
            </p:cNvPr>
            <p:cNvSpPr/>
            <p:nvPr/>
          </p:nvSpPr>
          <p:spPr>
            <a:xfrm>
              <a:off x="7904752" y="5643115"/>
              <a:ext cx="995471" cy="690222"/>
            </a:xfrm>
            <a:custGeom>
              <a:avLst/>
              <a:gdLst/>
              <a:ahLst/>
              <a:cxnLst>
                <a:cxn ang="0">
                  <a:pos x="wd2" y="hd2"/>
                </a:cxn>
                <a:cxn ang="5400000">
                  <a:pos x="wd2" y="hd2"/>
                </a:cxn>
                <a:cxn ang="10800000">
                  <a:pos x="wd2" y="hd2"/>
                </a:cxn>
                <a:cxn ang="16200000">
                  <a:pos x="wd2" y="hd2"/>
                </a:cxn>
              </a:cxnLst>
              <a:rect l="0" t="0" r="r" b="b"/>
              <a:pathLst>
                <a:path w="20703" h="20828" extrusionOk="0">
                  <a:moveTo>
                    <a:pt x="18794" y="1259"/>
                  </a:moveTo>
                  <a:cubicBezTo>
                    <a:pt x="17972" y="265"/>
                    <a:pt x="16967" y="-265"/>
                    <a:pt x="15825" y="133"/>
                  </a:cubicBezTo>
                  <a:cubicBezTo>
                    <a:pt x="13542" y="994"/>
                    <a:pt x="13222" y="5036"/>
                    <a:pt x="11533" y="7023"/>
                  </a:cubicBezTo>
                  <a:cubicBezTo>
                    <a:pt x="10254" y="8547"/>
                    <a:pt x="8610" y="9077"/>
                    <a:pt x="7012" y="8614"/>
                  </a:cubicBezTo>
                  <a:cubicBezTo>
                    <a:pt x="5277" y="8150"/>
                    <a:pt x="3678" y="6493"/>
                    <a:pt x="1897" y="6891"/>
                  </a:cubicBezTo>
                  <a:cubicBezTo>
                    <a:pt x="299" y="7222"/>
                    <a:pt x="-112" y="9740"/>
                    <a:pt x="25" y="11728"/>
                  </a:cubicBezTo>
                  <a:cubicBezTo>
                    <a:pt x="345" y="16498"/>
                    <a:pt x="3678" y="19148"/>
                    <a:pt x="6555" y="20209"/>
                  </a:cubicBezTo>
                  <a:cubicBezTo>
                    <a:pt x="9706" y="21335"/>
                    <a:pt x="13268" y="21004"/>
                    <a:pt x="16145" y="18552"/>
                  </a:cubicBezTo>
                  <a:cubicBezTo>
                    <a:pt x="19296" y="15902"/>
                    <a:pt x="21488" y="10402"/>
                    <a:pt x="20438" y="5102"/>
                  </a:cubicBezTo>
                  <a:cubicBezTo>
                    <a:pt x="20118" y="3710"/>
                    <a:pt x="19570" y="2253"/>
                    <a:pt x="18794" y="1259"/>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8" name="Shape">
              <a:extLst>
                <a:ext uri="{FF2B5EF4-FFF2-40B4-BE49-F238E27FC236}">
                  <a16:creationId xmlns:a16="http://schemas.microsoft.com/office/drawing/2014/main" id="{C7D1FEC6-777B-F447-BF29-7F9CD721FEDB}"/>
                </a:ext>
              </a:extLst>
            </p:cNvPr>
            <p:cNvSpPr/>
            <p:nvPr/>
          </p:nvSpPr>
          <p:spPr>
            <a:xfrm>
              <a:off x="9068509" y="5489409"/>
              <a:ext cx="1864204" cy="720209"/>
            </a:xfrm>
            <a:custGeom>
              <a:avLst/>
              <a:gdLst/>
              <a:ahLst/>
              <a:cxnLst>
                <a:cxn ang="0">
                  <a:pos x="wd2" y="hd2"/>
                </a:cxn>
                <a:cxn ang="5400000">
                  <a:pos x="wd2" y="hd2"/>
                </a:cxn>
                <a:cxn ang="10800000">
                  <a:pos x="wd2" y="hd2"/>
                </a:cxn>
                <a:cxn ang="16200000">
                  <a:pos x="wd2" y="hd2"/>
                </a:cxn>
              </a:cxnLst>
              <a:rect l="0" t="0" r="r" b="b"/>
              <a:pathLst>
                <a:path w="21600" h="21600" extrusionOk="0">
                  <a:moveTo>
                    <a:pt x="2290" y="5795"/>
                  </a:moveTo>
                  <a:lnTo>
                    <a:pt x="2977" y="6322"/>
                  </a:lnTo>
                  <a:cubicBezTo>
                    <a:pt x="2875" y="7310"/>
                    <a:pt x="2697" y="8034"/>
                    <a:pt x="2468" y="8495"/>
                  </a:cubicBezTo>
                  <a:cubicBezTo>
                    <a:pt x="2239" y="8956"/>
                    <a:pt x="1934" y="9220"/>
                    <a:pt x="1552" y="9220"/>
                  </a:cubicBezTo>
                  <a:cubicBezTo>
                    <a:pt x="1094" y="9220"/>
                    <a:pt x="712" y="8824"/>
                    <a:pt x="433" y="8034"/>
                  </a:cubicBezTo>
                  <a:cubicBezTo>
                    <a:pt x="127" y="7244"/>
                    <a:pt x="0" y="6124"/>
                    <a:pt x="0" y="4741"/>
                  </a:cubicBezTo>
                  <a:cubicBezTo>
                    <a:pt x="0" y="3227"/>
                    <a:pt x="153" y="2107"/>
                    <a:pt x="433" y="1251"/>
                  </a:cubicBezTo>
                  <a:cubicBezTo>
                    <a:pt x="712" y="395"/>
                    <a:pt x="1119" y="0"/>
                    <a:pt x="1603" y="0"/>
                  </a:cubicBezTo>
                  <a:cubicBezTo>
                    <a:pt x="2035" y="0"/>
                    <a:pt x="2366" y="329"/>
                    <a:pt x="2620" y="988"/>
                  </a:cubicBezTo>
                  <a:cubicBezTo>
                    <a:pt x="2773" y="1383"/>
                    <a:pt x="2900" y="1910"/>
                    <a:pt x="2977" y="2634"/>
                  </a:cubicBezTo>
                  <a:lnTo>
                    <a:pt x="2290" y="3029"/>
                  </a:lnTo>
                  <a:cubicBezTo>
                    <a:pt x="2239" y="2568"/>
                    <a:pt x="2163" y="2173"/>
                    <a:pt x="2035" y="1910"/>
                  </a:cubicBezTo>
                  <a:cubicBezTo>
                    <a:pt x="1908" y="1647"/>
                    <a:pt x="1755" y="1515"/>
                    <a:pt x="1552" y="1515"/>
                  </a:cubicBezTo>
                  <a:cubicBezTo>
                    <a:pt x="1298" y="1515"/>
                    <a:pt x="1094" y="1778"/>
                    <a:pt x="941" y="2239"/>
                  </a:cubicBezTo>
                  <a:cubicBezTo>
                    <a:pt x="789" y="2700"/>
                    <a:pt x="712" y="3490"/>
                    <a:pt x="712" y="4544"/>
                  </a:cubicBezTo>
                  <a:cubicBezTo>
                    <a:pt x="712" y="5664"/>
                    <a:pt x="789" y="6454"/>
                    <a:pt x="941" y="6981"/>
                  </a:cubicBezTo>
                  <a:cubicBezTo>
                    <a:pt x="1094" y="7442"/>
                    <a:pt x="1298" y="7705"/>
                    <a:pt x="1552" y="7705"/>
                  </a:cubicBezTo>
                  <a:cubicBezTo>
                    <a:pt x="1730" y="7705"/>
                    <a:pt x="1908" y="7573"/>
                    <a:pt x="2035" y="7244"/>
                  </a:cubicBezTo>
                  <a:cubicBezTo>
                    <a:pt x="2137" y="6980"/>
                    <a:pt x="2213" y="6454"/>
                    <a:pt x="2290" y="5795"/>
                  </a:cubicBezTo>
                  <a:close/>
                  <a:moveTo>
                    <a:pt x="5623" y="3424"/>
                  </a:moveTo>
                  <a:cubicBezTo>
                    <a:pt x="5852" y="4083"/>
                    <a:pt x="5979" y="4873"/>
                    <a:pt x="5979" y="5861"/>
                  </a:cubicBezTo>
                  <a:cubicBezTo>
                    <a:pt x="5979" y="6849"/>
                    <a:pt x="5852" y="7639"/>
                    <a:pt x="5623" y="8297"/>
                  </a:cubicBezTo>
                  <a:cubicBezTo>
                    <a:pt x="5368" y="8956"/>
                    <a:pt x="5063" y="9285"/>
                    <a:pt x="4707" y="9285"/>
                  </a:cubicBezTo>
                  <a:cubicBezTo>
                    <a:pt x="4478" y="9285"/>
                    <a:pt x="4249" y="9153"/>
                    <a:pt x="4045" y="8890"/>
                  </a:cubicBezTo>
                  <a:cubicBezTo>
                    <a:pt x="3842" y="8627"/>
                    <a:pt x="3689" y="8231"/>
                    <a:pt x="3562" y="7705"/>
                  </a:cubicBezTo>
                  <a:cubicBezTo>
                    <a:pt x="3460" y="7178"/>
                    <a:pt x="3409" y="6585"/>
                    <a:pt x="3409" y="5795"/>
                  </a:cubicBezTo>
                  <a:cubicBezTo>
                    <a:pt x="3409" y="5202"/>
                    <a:pt x="3460" y="4675"/>
                    <a:pt x="3562" y="4149"/>
                  </a:cubicBezTo>
                  <a:cubicBezTo>
                    <a:pt x="3664" y="3622"/>
                    <a:pt x="3816" y="3227"/>
                    <a:pt x="4020" y="2897"/>
                  </a:cubicBezTo>
                  <a:cubicBezTo>
                    <a:pt x="4223" y="2634"/>
                    <a:pt x="4452" y="2502"/>
                    <a:pt x="4681" y="2502"/>
                  </a:cubicBezTo>
                  <a:cubicBezTo>
                    <a:pt x="5063" y="2502"/>
                    <a:pt x="5368" y="2832"/>
                    <a:pt x="5623" y="3424"/>
                  </a:cubicBezTo>
                  <a:close/>
                  <a:moveTo>
                    <a:pt x="5292" y="5861"/>
                  </a:moveTo>
                  <a:cubicBezTo>
                    <a:pt x="5292" y="5202"/>
                    <a:pt x="5241" y="4741"/>
                    <a:pt x="5114" y="4412"/>
                  </a:cubicBezTo>
                  <a:cubicBezTo>
                    <a:pt x="4987" y="4083"/>
                    <a:pt x="4859" y="3885"/>
                    <a:pt x="4681" y="3885"/>
                  </a:cubicBezTo>
                  <a:cubicBezTo>
                    <a:pt x="4503" y="3885"/>
                    <a:pt x="4376" y="4083"/>
                    <a:pt x="4249" y="4412"/>
                  </a:cubicBezTo>
                  <a:cubicBezTo>
                    <a:pt x="4122" y="4741"/>
                    <a:pt x="4071" y="5268"/>
                    <a:pt x="4071" y="5861"/>
                  </a:cubicBezTo>
                  <a:cubicBezTo>
                    <a:pt x="4071" y="6519"/>
                    <a:pt x="4122" y="6980"/>
                    <a:pt x="4249" y="7310"/>
                  </a:cubicBezTo>
                  <a:cubicBezTo>
                    <a:pt x="4376" y="7639"/>
                    <a:pt x="4503" y="7836"/>
                    <a:pt x="4681" y="7836"/>
                  </a:cubicBezTo>
                  <a:cubicBezTo>
                    <a:pt x="4859" y="7836"/>
                    <a:pt x="4987" y="7639"/>
                    <a:pt x="5114" y="7310"/>
                  </a:cubicBezTo>
                  <a:cubicBezTo>
                    <a:pt x="5241" y="6980"/>
                    <a:pt x="5292" y="6519"/>
                    <a:pt x="5292" y="5861"/>
                  </a:cubicBezTo>
                  <a:close/>
                  <a:moveTo>
                    <a:pt x="9770" y="2766"/>
                  </a:moveTo>
                  <a:cubicBezTo>
                    <a:pt x="9642" y="2568"/>
                    <a:pt x="9490" y="2502"/>
                    <a:pt x="9312" y="2502"/>
                  </a:cubicBezTo>
                  <a:cubicBezTo>
                    <a:pt x="9159" y="2502"/>
                    <a:pt x="9032" y="2568"/>
                    <a:pt x="8905" y="2766"/>
                  </a:cubicBezTo>
                  <a:cubicBezTo>
                    <a:pt x="8777" y="2963"/>
                    <a:pt x="8650" y="3227"/>
                    <a:pt x="8548" y="3556"/>
                  </a:cubicBezTo>
                  <a:cubicBezTo>
                    <a:pt x="8472" y="3227"/>
                    <a:pt x="8370" y="2963"/>
                    <a:pt x="8269" y="2766"/>
                  </a:cubicBezTo>
                  <a:cubicBezTo>
                    <a:pt x="8141" y="2568"/>
                    <a:pt x="8014" y="2502"/>
                    <a:pt x="7861" y="2502"/>
                  </a:cubicBezTo>
                  <a:cubicBezTo>
                    <a:pt x="7556" y="2502"/>
                    <a:pt x="7302" y="2832"/>
                    <a:pt x="7073" y="3556"/>
                  </a:cubicBezTo>
                  <a:lnTo>
                    <a:pt x="7073" y="2700"/>
                  </a:lnTo>
                  <a:lnTo>
                    <a:pt x="6462" y="2700"/>
                  </a:lnTo>
                  <a:lnTo>
                    <a:pt x="6462" y="9154"/>
                  </a:lnTo>
                  <a:lnTo>
                    <a:pt x="7124" y="9154"/>
                  </a:lnTo>
                  <a:lnTo>
                    <a:pt x="7124" y="5993"/>
                  </a:lnTo>
                  <a:cubicBezTo>
                    <a:pt x="7124" y="5400"/>
                    <a:pt x="7149" y="4939"/>
                    <a:pt x="7175" y="4676"/>
                  </a:cubicBezTo>
                  <a:cubicBezTo>
                    <a:pt x="7200" y="4412"/>
                    <a:pt x="7276" y="4215"/>
                    <a:pt x="7353" y="4083"/>
                  </a:cubicBezTo>
                  <a:cubicBezTo>
                    <a:pt x="7429" y="3951"/>
                    <a:pt x="7531" y="3885"/>
                    <a:pt x="7633" y="3885"/>
                  </a:cubicBezTo>
                  <a:cubicBezTo>
                    <a:pt x="7709" y="3885"/>
                    <a:pt x="7785" y="3951"/>
                    <a:pt x="7836" y="4017"/>
                  </a:cubicBezTo>
                  <a:cubicBezTo>
                    <a:pt x="7887" y="4083"/>
                    <a:pt x="7912" y="4215"/>
                    <a:pt x="7938" y="4412"/>
                  </a:cubicBezTo>
                  <a:cubicBezTo>
                    <a:pt x="7963" y="4610"/>
                    <a:pt x="7963" y="5005"/>
                    <a:pt x="7963" y="5663"/>
                  </a:cubicBezTo>
                  <a:lnTo>
                    <a:pt x="7963" y="9219"/>
                  </a:lnTo>
                  <a:lnTo>
                    <a:pt x="8625" y="9219"/>
                  </a:lnTo>
                  <a:lnTo>
                    <a:pt x="8625" y="6124"/>
                  </a:lnTo>
                  <a:cubicBezTo>
                    <a:pt x="8625" y="5532"/>
                    <a:pt x="8650" y="5071"/>
                    <a:pt x="8676" y="4807"/>
                  </a:cubicBezTo>
                  <a:cubicBezTo>
                    <a:pt x="8701" y="4544"/>
                    <a:pt x="8777" y="4280"/>
                    <a:pt x="8854" y="4149"/>
                  </a:cubicBezTo>
                  <a:cubicBezTo>
                    <a:pt x="8930" y="4017"/>
                    <a:pt x="9032" y="3951"/>
                    <a:pt x="9108" y="3951"/>
                  </a:cubicBezTo>
                  <a:cubicBezTo>
                    <a:pt x="9235" y="3951"/>
                    <a:pt x="9337" y="4083"/>
                    <a:pt x="9388" y="4346"/>
                  </a:cubicBezTo>
                  <a:cubicBezTo>
                    <a:pt x="9439" y="4544"/>
                    <a:pt x="9464" y="4939"/>
                    <a:pt x="9464" y="5597"/>
                  </a:cubicBezTo>
                  <a:lnTo>
                    <a:pt x="9464" y="9285"/>
                  </a:lnTo>
                  <a:lnTo>
                    <a:pt x="10126" y="9285"/>
                  </a:lnTo>
                  <a:lnTo>
                    <a:pt x="10126" y="5136"/>
                  </a:lnTo>
                  <a:cubicBezTo>
                    <a:pt x="10126" y="4544"/>
                    <a:pt x="10100" y="4083"/>
                    <a:pt x="10049" y="3819"/>
                  </a:cubicBezTo>
                  <a:cubicBezTo>
                    <a:pt x="9999" y="3227"/>
                    <a:pt x="9897" y="2963"/>
                    <a:pt x="9770" y="2766"/>
                  </a:cubicBezTo>
                  <a:close/>
                  <a:moveTo>
                    <a:pt x="12899" y="3358"/>
                  </a:moveTo>
                  <a:cubicBezTo>
                    <a:pt x="13102" y="3951"/>
                    <a:pt x="13204" y="4741"/>
                    <a:pt x="13204" y="5795"/>
                  </a:cubicBezTo>
                  <a:cubicBezTo>
                    <a:pt x="13204" y="6849"/>
                    <a:pt x="13102" y="7705"/>
                    <a:pt x="12899" y="8297"/>
                  </a:cubicBezTo>
                  <a:cubicBezTo>
                    <a:pt x="12695" y="8890"/>
                    <a:pt x="12441" y="9219"/>
                    <a:pt x="12161" y="9219"/>
                  </a:cubicBezTo>
                  <a:cubicBezTo>
                    <a:pt x="12034" y="9219"/>
                    <a:pt x="11907" y="9153"/>
                    <a:pt x="11779" y="9022"/>
                  </a:cubicBezTo>
                  <a:cubicBezTo>
                    <a:pt x="11678" y="8890"/>
                    <a:pt x="11551" y="8626"/>
                    <a:pt x="11423" y="8297"/>
                  </a:cubicBezTo>
                  <a:lnTo>
                    <a:pt x="11423" y="11524"/>
                  </a:lnTo>
                  <a:lnTo>
                    <a:pt x="10762" y="11524"/>
                  </a:lnTo>
                  <a:lnTo>
                    <a:pt x="10762" y="2568"/>
                  </a:lnTo>
                  <a:lnTo>
                    <a:pt x="11372" y="2568"/>
                  </a:lnTo>
                  <a:lnTo>
                    <a:pt x="11372" y="3490"/>
                  </a:lnTo>
                  <a:cubicBezTo>
                    <a:pt x="11449" y="3160"/>
                    <a:pt x="11551" y="2897"/>
                    <a:pt x="11703" y="2699"/>
                  </a:cubicBezTo>
                  <a:cubicBezTo>
                    <a:pt x="11830" y="2502"/>
                    <a:pt x="11983" y="2370"/>
                    <a:pt x="12161" y="2370"/>
                  </a:cubicBezTo>
                  <a:cubicBezTo>
                    <a:pt x="12441" y="2502"/>
                    <a:pt x="12695" y="2766"/>
                    <a:pt x="12899" y="3358"/>
                  </a:cubicBezTo>
                  <a:close/>
                  <a:moveTo>
                    <a:pt x="12517" y="5861"/>
                  </a:moveTo>
                  <a:cubicBezTo>
                    <a:pt x="12517" y="5202"/>
                    <a:pt x="12466" y="4675"/>
                    <a:pt x="12365" y="4346"/>
                  </a:cubicBezTo>
                  <a:cubicBezTo>
                    <a:pt x="12263" y="4017"/>
                    <a:pt x="12136" y="3885"/>
                    <a:pt x="11983" y="3885"/>
                  </a:cubicBezTo>
                  <a:cubicBezTo>
                    <a:pt x="11830" y="3885"/>
                    <a:pt x="11678" y="4017"/>
                    <a:pt x="11576" y="4346"/>
                  </a:cubicBezTo>
                  <a:cubicBezTo>
                    <a:pt x="11474" y="4675"/>
                    <a:pt x="11423" y="5136"/>
                    <a:pt x="11423" y="5795"/>
                  </a:cubicBezTo>
                  <a:cubicBezTo>
                    <a:pt x="11423" y="6519"/>
                    <a:pt x="11474" y="7046"/>
                    <a:pt x="11601" y="7375"/>
                  </a:cubicBezTo>
                  <a:cubicBezTo>
                    <a:pt x="11703" y="7705"/>
                    <a:pt x="11856" y="7902"/>
                    <a:pt x="12008" y="7902"/>
                  </a:cubicBezTo>
                  <a:cubicBezTo>
                    <a:pt x="12161" y="7902"/>
                    <a:pt x="12288" y="7770"/>
                    <a:pt x="12390" y="7441"/>
                  </a:cubicBezTo>
                  <a:cubicBezTo>
                    <a:pt x="12466" y="7112"/>
                    <a:pt x="12517" y="6585"/>
                    <a:pt x="12517" y="5861"/>
                  </a:cubicBezTo>
                  <a:close/>
                  <a:moveTo>
                    <a:pt x="15774" y="8232"/>
                  </a:moveTo>
                  <a:cubicBezTo>
                    <a:pt x="15799" y="8495"/>
                    <a:pt x="15825" y="8758"/>
                    <a:pt x="15901" y="9088"/>
                  </a:cubicBezTo>
                  <a:lnTo>
                    <a:pt x="15240" y="9088"/>
                  </a:lnTo>
                  <a:cubicBezTo>
                    <a:pt x="15214" y="8956"/>
                    <a:pt x="15189" y="8824"/>
                    <a:pt x="15189" y="8561"/>
                  </a:cubicBezTo>
                  <a:cubicBezTo>
                    <a:pt x="15189" y="8429"/>
                    <a:pt x="15163" y="8363"/>
                    <a:pt x="15163" y="8363"/>
                  </a:cubicBezTo>
                  <a:cubicBezTo>
                    <a:pt x="15061" y="8627"/>
                    <a:pt x="14934" y="8890"/>
                    <a:pt x="14807" y="9022"/>
                  </a:cubicBezTo>
                  <a:cubicBezTo>
                    <a:pt x="14680" y="9153"/>
                    <a:pt x="14553" y="9219"/>
                    <a:pt x="14400" y="9219"/>
                  </a:cubicBezTo>
                  <a:cubicBezTo>
                    <a:pt x="14146" y="9219"/>
                    <a:pt x="13942" y="9022"/>
                    <a:pt x="13789" y="8693"/>
                  </a:cubicBezTo>
                  <a:cubicBezTo>
                    <a:pt x="13637" y="8363"/>
                    <a:pt x="13560" y="7902"/>
                    <a:pt x="13560" y="7310"/>
                  </a:cubicBezTo>
                  <a:cubicBezTo>
                    <a:pt x="13560" y="6914"/>
                    <a:pt x="13586" y="6585"/>
                    <a:pt x="13662" y="6322"/>
                  </a:cubicBezTo>
                  <a:cubicBezTo>
                    <a:pt x="13739" y="6058"/>
                    <a:pt x="13815" y="5795"/>
                    <a:pt x="13942" y="5663"/>
                  </a:cubicBezTo>
                  <a:cubicBezTo>
                    <a:pt x="14069" y="5532"/>
                    <a:pt x="14247" y="5400"/>
                    <a:pt x="14476" y="5268"/>
                  </a:cubicBezTo>
                  <a:cubicBezTo>
                    <a:pt x="14782" y="5136"/>
                    <a:pt x="15011" y="5005"/>
                    <a:pt x="15112" y="4873"/>
                  </a:cubicBezTo>
                  <a:lnTo>
                    <a:pt x="15112" y="4675"/>
                  </a:lnTo>
                  <a:cubicBezTo>
                    <a:pt x="15112" y="4346"/>
                    <a:pt x="15087" y="4083"/>
                    <a:pt x="15011" y="3951"/>
                  </a:cubicBezTo>
                  <a:cubicBezTo>
                    <a:pt x="14960" y="3819"/>
                    <a:pt x="14832" y="3753"/>
                    <a:pt x="14654" y="3753"/>
                  </a:cubicBezTo>
                  <a:cubicBezTo>
                    <a:pt x="14527" y="3753"/>
                    <a:pt x="14451" y="3819"/>
                    <a:pt x="14375" y="3951"/>
                  </a:cubicBezTo>
                  <a:cubicBezTo>
                    <a:pt x="14298" y="4082"/>
                    <a:pt x="14247" y="4280"/>
                    <a:pt x="14222" y="4609"/>
                  </a:cubicBezTo>
                  <a:lnTo>
                    <a:pt x="13611" y="4346"/>
                  </a:lnTo>
                  <a:cubicBezTo>
                    <a:pt x="13688" y="3753"/>
                    <a:pt x="13789" y="3226"/>
                    <a:pt x="13967" y="2963"/>
                  </a:cubicBezTo>
                  <a:cubicBezTo>
                    <a:pt x="14120" y="2634"/>
                    <a:pt x="14375" y="2502"/>
                    <a:pt x="14705" y="2502"/>
                  </a:cubicBezTo>
                  <a:cubicBezTo>
                    <a:pt x="15011" y="2502"/>
                    <a:pt x="15214" y="2568"/>
                    <a:pt x="15367" y="2765"/>
                  </a:cubicBezTo>
                  <a:cubicBezTo>
                    <a:pt x="15519" y="2963"/>
                    <a:pt x="15621" y="3161"/>
                    <a:pt x="15672" y="3424"/>
                  </a:cubicBezTo>
                  <a:cubicBezTo>
                    <a:pt x="15723" y="3687"/>
                    <a:pt x="15748" y="4214"/>
                    <a:pt x="15748" y="4939"/>
                  </a:cubicBezTo>
                  <a:lnTo>
                    <a:pt x="15748" y="6914"/>
                  </a:lnTo>
                  <a:cubicBezTo>
                    <a:pt x="15748" y="7573"/>
                    <a:pt x="15748" y="7968"/>
                    <a:pt x="15774" y="8232"/>
                  </a:cubicBezTo>
                  <a:close/>
                  <a:moveTo>
                    <a:pt x="15112" y="5992"/>
                  </a:moveTo>
                  <a:cubicBezTo>
                    <a:pt x="15036" y="6058"/>
                    <a:pt x="14883" y="6124"/>
                    <a:pt x="14705" y="6256"/>
                  </a:cubicBezTo>
                  <a:cubicBezTo>
                    <a:pt x="14527" y="6387"/>
                    <a:pt x="14400" y="6453"/>
                    <a:pt x="14349" y="6585"/>
                  </a:cubicBezTo>
                  <a:cubicBezTo>
                    <a:pt x="14273" y="6717"/>
                    <a:pt x="14222" y="6914"/>
                    <a:pt x="14222" y="7178"/>
                  </a:cubicBezTo>
                  <a:cubicBezTo>
                    <a:pt x="14222" y="7441"/>
                    <a:pt x="14247" y="7639"/>
                    <a:pt x="14324" y="7770"/>
                  </a:cubicBezTo>
                  <a:cubicBezTo>
                    <a:pt x="14400" y="7968"/>
                    <a:pt x="14476" y="8034"/>
                    <a:pt x="14578" y="8034"/>
                  </a:cubicBezTo>
                  <a:cubicBezTo>
                    <a:pt x="14705" y="8034"/>
                    <a:pt x="14807" y="7902"/>
                    <a:pt x="14909" y="7704"/>
                  </a:cubicBezTo>
                  <a:cubicBezTo>
                    <a:pt x="14985" y="7573"/>
                    <a:pt x="15036" y="7375"/>
                    <a:pt x="15061" y="7112"/>
                  </a:cubicBezTo>
                  <a:cubicBezTo>
                    <a:pt x="15087" y="6980"/>
                    <a:pt x="15087" y="6717"/>
                    <a:pt x="15087" y="6256"/>
                  </a:cubicBezTo>
                  <a:lnTo>
                    <a:pt x="15087" y="5992"/>
                  </a:lnTo>
                  <a:close/>
                  <a:moveTo>
                    <a:pt x="18522" y="3227"/>
                  </a:moveTo>
                  <a:cubicBezTo>
                    <a:pt x="18471" y="3029"/>
                    <a:pt x="18369" y="2831"/>
                    <a:pt x="18242" y="2700"/>
                  </a:cubicBezTo>
                  <a:cubicBezTo>
                    <a:pt x="18114" y="2568"/>
                    <a:pt x="17987" y="2502"/>
                    <a:pt x="17835" y="2502"/>
                  </a:cubicBezTo>
                  <a:cubicBezTo>
                    <a:pt x="17504" y="2502"/>
                    <a:pt x="17224" y="2897"/>
                    <a:pt x="17020" y="3622"/>
                  </a:cubicBezTo>
                  <a:lnTo>
                    <a:pt x="17020" y="2700"/>
                  </a:lnTo>
                  <a:lnTo>
                    <a:pt x="16410" y="2700"/>
                  </a:lnTo>
                  <a:lnTo>
                    <a:pt x="16410" y="9153"/>
                  </a:lnTo>
                  <a:lnTo>
                    <a:pt x="17071" y="9153"/>
                  </a:lnTo>
                  <a:lnTo>
                    <a:pt x="17071" y="6190"/>
                  </a:lnTo>
                  <a:cubicBezTo>
                    <a:pt x="17071" y="5466"/>
                    <a:pt x="17097" y="4939"/>
                    <a:pt x="17122" y="4675"/>
                  </a:cubicBezTo>
                  <a:cubicBezTo>
                    <a:pt x="17148" y="4412"/>
                    <a:pt x="17224" y="4214"/>
                    <a:pt x="17300" y="4017"/>
                  </a:cubicBezTo>
                  <a:cubicBezTo>
                    <a:pt x="17402" y="3885"/>
                    <a:pt x="17504" y="3753"/>
                    <a:pt x="17606" y="3753"/>
                  </a:cubicBezTo>
                  <a:cubicBezTo>
                    <a:pt x="17707" y="3753"/>
                    <a:pt x="17784" y="3819"/>
                    <a:pt x="17835" y="3951"/>
                  </a:cubicBezTo>
                  <a:cubicBezTo>
                    <a:pt x="17886" y="4083"/>
                    <a:pt x="17936" y="4214"/>
                    <a:pt x="17962" y="4412"/>
                  </a:cubicBezTo>
                  <a:cubicBezTo>
                    <a:pt x="17987" y="4610"/>
                    <a:pt x="18013" y="5071"/>
                    <a:pt x="18013" y="5795"/>
                  </a:cubicBezTo>
                  <a:lnTo>
                    <a:pt x="18013" y="9088"/>
                  </a:lnTo>
                  <a:lnTo>
                    <a:pt x="18674" y="9088"/>
                  </a:lnTo>
                  <a:lnTo>
                    <a:pt x="18674" y="5071"/>
                  </a:lnTo>
                  <a:cubicBezTo>
                    <a:pt x="18674" y="4544"/>
                    <a:pt x="18674" y="4214"/>
                    <a:pt x="18649" y="3951"/>
                  </a:cubicBezTo>
                  <a:cubicBezTo>
                    <a:pt x="18623" y="3688"/>
                    <a:pt x="18572" y="3424"/>
                    <a:pt x="18522" y="3227"/>
                  </a:cubicBezTo>
                  <a:close/>
                  <a:moveTo>
                    <a:pt x="20913" y="2634"/>
                  </a:moveTo>
                  <a:lnTo>
                    <a:pt x="20328" y="7244"/>
                  </a:lnTo>
                  <a:lnTo>
                    <a:pt x="19743" y="2634"/>
                  </a:lnTo>
                  <a:lnTo>
                    <a:pt x="19030" y="2634"/>
                  </a:lnTo>
                  <a:lnTo>
                    <a:pt x="19972" y="9153"/>
                  </a:lnTo>
                  <a:cubicBezTo>
                    <a:pt x="19921" y="9483"/>
                    <a:pt x="19870" y="9812"/>
                    <a:pt x="19794" y="10075"/>
                  </a:cubicBezTo>
                  <a:cubicBezTo>
                    <a:pt x="19717" y="10339"/>
                    <a:pt x="19616" y="10405"/>
                    <a:pt x="19463" y="10405"/>
                  </a:cubicBezTo>
                  <a:cubicBezTo>
                    <a:pt x="19387" y="10405"/>
                    <a:pt x="19285" y="10405"/>
                    <a:pt x="19183" y="10339"/>
                  </a:cubicBezTo>
                  <a:lnTo>
                    <a:pt x="19234" y="11656"/>
                  </a:lnTo>
                  <a:cubicBezTo>
                    <a:pt x="19361" y="11722"/>
                    <a:pt x="19488" y="11787"/>
                    <a:pt x="19616" y="11787"/>
                  </a:cubicBezTo>
                  <a:cubicBezTo>
                    <a:pt x="19743" y="11787"/>
                    <a:pt x="19845" y="11722"/>
                    <a:pt x="19946" y="11656"/>
                  </a:cubicBezTo>
                  <a:cubicBezTo>
                    <a:pt x="20048" y="11590"/>
                    <a:pt x="20124" y="11458"/>
                    <a:pt x="20201" y="11392"/>
                  </a:cubicBezTo>
                  <a:cubicBezTo>
                    <a:pt x="20277" y="11261"/>
                    <a:pt x="20328" y="11129"/>
                    <a:pt x="20379" y="10932"/>
                  </a:cubicBezTo>
                  <a:cubicBezTo>
                    <a:pt x="20430" y="10734"/>
                    <a:pt x="20481" y="10471"/>
                    <a:pt x="20557" y="10075"/>
                  </a:cubicBezTo>
                  <a:lnTo>
                    <a:pt x="20710" y="8956"/>
                  </a:lnTo>
                  <a:lnTo>
                    <a:pt x="21600" y="2700"/>
                  </a:lnTo>
                  <a:lnTo>
                    <a:pt x="20913" y="2700"/>
                  </a:lnTo>
                  <a:close/>
                  <a:moveTo>
                    <a:pt x="2163" y="18439"/>
                  </a:moveTo>
                  <a:lnTo>
                    <a:pt x="738" y="12446"/>
                  </a:lnTo>
                  <a:lnTo>
                    <a:pt x="51" y="12446"/>
                  </a:lnTo>
                  <a:lnTo>
                    <a:pt x="51" y="21402"/>
                  </a:lnTo>
                  <a:lnTo>
                    <a:pt x="687" y="21402"/>
                  </a:lnTo>
                  <a:lnTo>
                    <a:pt x="687" y="15607"/>
                  </a:lnTo>
                  <a:lnTo>
                    <a:pt x="2086" y="21402"/>
                  </a:lnTo>
                  <a:lnTo>
                    <a:pt x="2773" y="21402"/>
                  </a:lnTo>
                  <a:lnTo>
                    <a:pt x="2773" y="12446"/>
                  </a:lnTo>
                  <a:lnTo>
                    <a:pt x="2137" y="12446"/>
                  </a:lnTo>
                  <a:lnTo>
                    <a:pt x="2137" y="18439"/>
                  </a:lnTo>
                  <a:close/>
                  <a:moveTo>
                    <a:pt x="5597" y="20546"/>
                  </a:moveTo>
                  <a:cubicBezTo>
                    <a:pt x="5623" y="20810"/>
                    <a:pt x="5648" y="21073"/>
                    <a:pt x="5724" y="21402"/>
                  </a:cubicBezTo>
                  <a:lnTo>
                    <a:pt x="5063" y="21402"/>
                  </a:lnTo>
                  <a:cubicBezTo>
                    <a:pt x="5037" y="21271"/>
                    <a:pt x="5012" y="21139"/>
                    <a:pt x="5012" y="20876"/>
                  </a:cubicBezTo>
                  <a:cubicBezTo>
                    <a:pt x="5012" y="20744"/>
                    <a:pt x="4987" y="20678"/>
                    <a:pt x="4987" y="20678"/>
                  </a:cubicBezTo>
                  <a:cubicBezTo>
                    <a:pt x="4885" y="20941"/>
                    <a:pt x="4758" y="21205"/>
                    <a:pt x="4630" y="21336"/>
                  </a:cubicBezTo>
                  <a:cubicBezTo>
                    <a:pt x="4503" y="21468"/>
                    <a:pt x="4376" y="21534"/>
                    <a:pt x="4223" y="21534"/>
                  </a:cubicBezTo>
                  <a:cubicBezTo>
                    <a:pt x="3969" y="21534"/>
                    <a:pt x="3765" y="21336"/>
                    <a:pt x="3613" y="21007"/>
                  </a:cubicBezTo>
                  <a:cubicBezTo>
                    <a:pt x="3460" y="20678"/>
                    <a:pt x="3384" y="20217"/>
                    <a:pt x="3384" y="19624"/>
                  </a:cubicBezTo>
                  <a:cubicBezTo>
                    <a:pt x="3384" y="19229"/>
                    <a:pt x="3409" y="18900"/>
                    <a:pt x="3486" y="18636"/>
                  </a:cubicBezTo>
                  <a:cubicBezTo>
                    <a:pt x="3562" y="18373"/>
                    <a:pt x="3638" y="18110"/>
                    <a:pt x="3765" y="17978"/>
                  </a:cubicBezTo>
                  <a:cubicBezTo>
                    <a:pt x="3893" y="17846"/>
                    <a:pt x="4071" y="17715"/>
                    <a:pt x="4300" y="17583"/>
                  </a:cubicBezTo>
                  <a:cubicBezTo>
                    <a:pt x="4605" y="17451"/>
                    <a:pt x="4834" y="17319"/>
                    <a:pt x="4936" y="17187"/>
                  </a:cubicBezTo>
                  <a:lnTo>
                    <a:pt x="4936" y="16990"/>
                  </a:lnTo>
                  <a:cubicBezTo>
                    <a:pt x="4936" y="16661"/>
                    <a:pt x="4910" y="16397"/>
                    <a:pt x="4834" y="16265"/>
                  </a:cubicBezTo>
                  <a:cubicBezTo>
                    <a:pt x="4783" y="16134"/>
                    <a:pt x="4656" y="16068"/>
                    <a:pt x="4478" y="16068"/>
                  </a:cubicBezTo>
                  <a:cubicBezTo>
                    <a:pt x="4351" y="16068"/>
                    <a:pt x="4274" y="16134"/>
                    <a:pt x="4198" y="16265"/>
                  </a:cubicBezTo>
                  <a:cubicBezTo>
                    <a:pt x="4122" y="16397"/>
                    <a:pt x="4071" y="16595"/>
                    <a:pt x="4045" y="16924"/>
                  </a:cubicBezTo>
                  <a:lnTo>
                    <a:pt x="3435" y="16661"/>
                  </a:lnTo>
                  <a:cubicBezTo>
                    <a:pt x="3511" y="16068"/>
                    <a:pt x="3613" y="15541"/>
                    <a:pt x="3791" y="15278"/>
                  </a:cubicBezTo>
                  <a:cubicBezTo>
                    <a:pt x="3943" y="14948"/>
                    <a:pt x="4198" y="14817"/>
                    <a:pt x="4529" y="14817"/>
                  </a:cubicBezTo>
                  <a:cubicBezTo>
                    <a:pt x="4834" y="14817"/>
                    <a:pt x="5037" y="14883"/>
                    <a:pt x="5190" y="15080"/>
                  </a:cubicBezTo>
                  <a:cubicBezTo>
                    <a:pt x="5343" y="15278"/>
                    <a:pt x="5445" y="15475"/>
                    <a:pt x="5495" y="15739"/>
                  </a:cubicBezTo>
                  <a:cubicBezTo>
                    <a:pt x="5546" y="16002"/>
                    <a:pt x="5572" y="16529"/>
                    <a:pt x="5572" y="17253"/>
                  </a:cubicBezTo>
                  <a:lnTo>
                    <a:pt x="5572" y="19229"/>
                  </a:lnTo>
                  <a:cubicBezTo>
                    <a:pt x="5572" y="19888"/>
                    <a:pt x="5572" y="20283"/>
                    <a:pt x="5597" y="20546"/>
                  </a:cubicBezTo>
                  <a:close/>
                  <a:moveTo>
                    <a:pt x="4936" y="18307"/>
                  </a:moveTo>
                  <a:cubicBezTo>
                    <a:pt x="4859" y="18373"/>
                    <a:pt x="4707" y="18439"/>
                    <a:pt x="4529" y="18571"/>
                  </a:cubicBezTo>
                  <a:cubicBezTo>
                    <a:pt x="4351" y="18702"/>
                    <a:pt x="4223" y="18768"/>
                    <a:pt x="4172" y="18900"/>
                  </a:cubicBezTo>
                  <a:cubicBezTo>
                    <a:pt x="4096" y="19032"/>
                    <a:pt x="4045" y="19229"/>
                    <a:pt x="4045" y="19493"/>
                  </a:cubicBezTo>
                  <a:cubicBezTo>
                    <a:pt x="4045" y="19756"/>
                    <a:pt x="4071" y="19953"/>
                    <a:pt x="4147" y="20085"/>
                  </a:cubicBezTo>
                  <a:cubicBezTo>
                    <a:pt x="4223" y="20283"/>
                    <a:pt x="4300" y="20349"/>
                    <a:pt x="4401" y="20349"/>
                  </a:cubicBezTo>
                  <a:cubicBezTo>
                    <a:pt x="4529" y="20349"/>
                    <a:pt x="4630" y="20217"/>
                    <a:pt x="4732" y="20019"/>
                  </a:cubicBezTo>
                  <a:cubicBezTo>
                    <a:pt x="4808" y="19888"/>
                    <a:pt x="4859" y="19690"/>
                    <a:pt x="4885" y="19427"/>
                  </a:cubicBezTo>
                  <a:cubicBezTo>
                    <a:pt x="4910" y="19295"/>
                    <a:pt x="4910" y="19031"/>
                    <a:pt x="4910" y="18570"/>
                  </a:cubicBezTo>
                  <a:lnTo>
                    <a:pt x="4910" y="18307"/>
                  </a:lnTo>
                  <a:close/>
                  <a:moveTo>
                    <a:pt x="9490" y="15080"/>
                  </a:moveTo>
                  <a:cubicBezTo>
                    <a:pt x="9363" y="14883"/>
                    <a:pt x="9210" y="14817"/>
                    <a:pt x="9032" y="14817"/>
                  </a:cubicBezTo>
                  <a:cubicBezTo>
                    <a:pt x="8879" y="14817"/>
                    <a:pt x="8752" y="14883"/>
                    <a:pt x="8625" y="15080"/>
                  </a:cubicBezTo>
                  <a:cubicBezTo>
                    <a:pt x="8498" y="15278"/>
                    <a:pt x="8370" y="15541"/>
                    <a:pt x="8269" y="15871"/>
                  </a:cubicBezTo>
                  <a:cubicBezTo>
                    <a:pt x="8192" y="15541"/>
                    <a:pt x="8090" y="15278"/>
                    <a:pt x="7989" y="15080"/>
                  </a:cubicBezTo>
                  <a:cubicBezTo>
                    <a:pt x="7861" y="14883"/>
                    <a:pt x="7734" y="14817"/>
                    <a:pt x="7582" y="14817"/>
                  </a:cubicBezTo>
                  <a:cubicBezTo>
                    <a:pt x="7276" y="14817"/>
                    <a:pt x="7022" y="15146"/>
                    <a:pt x="6793" y="15871"/>
                  </a:cubicBezTo>
                  <a:lnTo>
                    <a:pt x="6793" y="15015"/>
                  </a:lnTo>
                  <a:lnTo>
                    <a:pt x="6182" y="15015"/>
                  </a:lnTo>
                  <a:lnTo>
                    <a:pt x="6182" y="21468"/>
                  </a:lnTo>
                  <a:lnTo>
                    <a:pt x="6844" y="21468"/>
                  </a:lnTo>
                  <a:lnTo>
                    <a:pt x="6844" y="18307"/>
                  </a:lnTo>
                  <a:cubicBezTo>
                    <a:pt x="6844" y="17715"/>
                    <a:pt x="6869" y="17254"/>
                    <a:pt x="6895" y="16990"/>
                  </a:cubicBezTo>
                  <a:cubicBezTo>
                    <a:pt x="6920" y="16727"/>
                    <a:pt x="6996" y="16529"/>
                    <a:pt x="7073" y="16398"/>
                  </a:cubicBezTo>
                  <a:cubicBezTo>
                    <a:pt x="7149" y="16266"/>
                    <a:pt x="7251" y="16200"/>
                    <a:pt x="7353" y="16200"/>
                  </a:cubicBezTo>
                  <a:cubicBezTo>
                    <a:pt x="7429" y="16200"/>
                    <a:pt x="7505" y="16266"/>
                    <a:pt x="7556" y="16332"/>
                  </a:cubicBezTo>
                  <a:cubicBezTo>
                    <a:pt x="7607" y="16398"/>
                    <a:pt x="7633" y="16529"/>
                    <a:pt x="7658" y="16727"/>
                  </a:cubicBezTo>
                  <a:cubicBezTo>
                    <a:pt x="7683" y="16924"/>
                    <a:pt x="7683" y="17319"/>
                    <a:pt x="7683" y="17978"/>
                  </a:cubicBezTo>
                  <a:lnTo>
                    <a:pt x="7683" y="21534"/>
                  </a:lnTo>
                  <a:lnTo>
                    <a:pt x="8345" y="21534"/>
                  </a:lnTo>
                  <a:lnTo>
                    <a:pt x="8345" y="18439"/>
                  </a:lnTo>
                  <a:cubicBezTo>
                    <a:pt x="8345" y="17846"/>
                    <a:pt x="8370" y="17385"/>
                    <a:pt x="8396" y="17122"/>
                  </a:cubicBezTo>
                  <a:cubicBezTo>
                    <a:pt x="8421" y="16859"/>
                    <a:pt x="8498" y="16595"/>
                    <a:pt x="8574" y="16463"/>
                  </a:cubicBezTo>
                  <a:cubicBezTo>
                    <a:pt x="8650" y="16332"/>
                    <a:pt x="8752" y="16266"/>
                    <a:pt x="8828" y="16266"/>
                  </a:cubicBezTo>
                  <a:cubicBezTo>
                    <a:pt x="8955" y="16266"/>
                    <a:pt x="9057" y="16397"/>
                    <a:pt x="9108" y="16661"/>
                  </a:cubicBezTo>
                  <a:cubicBezTo>
                    <a:pt x="9159" y="16859"/>
                    <a:pt x="9184" y="17254"/>
                    <a:pt x="9184" y="17912"/>
                  </a:cubicBezTo>
                  <a:lnTo>
                    <a:pt x="9184" y="21600"/>
                  </a:lnTo>
                  <a:lnTo>
                    <a:pt x="9846" y="21600"/>
                  </a:lnTo>
                  <a:lnTo>
                    <a:pt x="9846" y="17451"/>
                  </a:lnTo>
                  <a:cubicBezTo>
                    <a:pt x="9846" y="16859"/>
                    <a:pt x="9820" y="16397"/>
                    <a:pt x="9770" y="16134"/>
                  </a:cubicBezTo>
                  <a:cubicBezTo>
                    <a:pt x="9719" y="15541"/>
                    <a:pt x="9617" y="15278"/>
                    <a:pt x="9490" y="15080"/>
                  </a:cubicBezTo>
                  <a:close/>
                  <a:moveTo>
                    <a:pt x="12645" y="18702"/>
                  </a:moveTo>
                  <a:lnTo>
                    <a:pt x="10991" y="18702"/>
                  </a:lnTo>
                  <a:cubicBezTo>
                    <a:pt x="10991" y="19229"/>
                    <a:pt x="11042" y="19624"/>
                    <a:pt x="11143" y="19888"/>
                  </a:cubicBezTo>
                  <a:cubicBezTo>
                    <a:pt x="11245" y="20151"/>
                    <a:pt x="11372" y="20283"/>
                    <a:pt x="11525" y="20283"/>
                  </a:cubicBezTo>
                  <a:cubicBezTo>
                    <a:pt x="11627" y="20283"/>
                    <a:pt x="11703" y="20217"/>
                    <a:pt x="11779" y="20085"/>
                  </a:cubicBezTo>
                  <a:cubicBezTo>
                    <a:pt x="11856" y="19954"/>
                    <a:pt x="11907" y="19690"/>
                    <a:pt x="11932" y="19361"/>
                  </a:cubicBezTo>
                  <a:lnTo>
                    <a:pt x="12594" y="19624"/>
                  </a:lnTo>
                  <a:cubicBezTo>
                    <a:pt x="12517" y="20217"/>
                    <a:pt x="12365" y="20744"/>
                    <a:pt x="12187" y="21073"/>
                  </a:cubicBezTo>
                  <a:cubicBezTo>
                    <a:pt x="12008" y="21402"/>
                    <a:pt x="11779" y="21534"/>
                    <a:pt x="11500" y="21534"/>
                  </a:cubicBezTo>
                  <a:cubicBezTo>
                    <a:pt x="11067" y="21534"/>
                    <a:pt x="10736" y="21139"/>
                    <a:pt x="10533" y="20414"/>
                  </a:cubicBezTo>
                  <a:cubicBezTo>
                    <a:pt x="10380" y="19822"/>
                    <a:pt x="10278" y="19097"/>
                    <a:pt x="10278" y="18175"/>
                  </a:cubicBezTo>
                  <a:cubicBezTo>
                    <a:pt x="10278" y="17122"/>
                    <a:pt x="10380" y="16266"/>
                    <a:pt x="10609" y="15673"/>
                  </a:cubicBezTo>
                  <a:cubicBezTo>
                    <a:pt x="10838" y="15080"/>
                    <a:pt x="11093" y="14751"/>
                    <a:pt x="11423" y="14751"/>
                  </a:cubicBezTo>
                  <a:cubicBezTo>
                    <a:pt x="11805" y="14751"/>
                    <a:pt x="12085" y="15080"/>
                    <a:pt x="12314" y="15673"/>
                  </a:cubicBezTo>
                  <a:cubicBezTo>
                    <a:pt x="12568" y="16397"/>
                    <a:pt x="12670" y="17385"/>
                    <a:pt x="12645" y="18702"/>
                  </a:cubicBezTo>
                  <a:close/>
                  <a:moveTo>
                    <a:pt x="12008" y="17649"/>
                  </a:moveTo>
                  <a:cubicBezTo>
                    <a:pt x="12008" y="17122"/>
                    <a:pt x="11958" y="16793"/>
                    <a:pt x="11856" y="16529"/>
                  </a:cubicBezTo>
                  <a:cubicBezTo>
                    <a:pt x="11754" y="16266"/>
                    <a:pt x="11652" y="16134"/>
                    <a:pt x="11500" y="16134"/>
                  </a:cubicBezTo>
                  <a:cubicBezTo>
                    <a:pt x="11347" y="16134"/>
                    <a:pt x="11245" y="16266"/>
                    <a:pt x="11143" y="16529"/>
                  </a:cubicBezTo>
                  <a:cubicBezTo>
                    <a:pt x="11042" y="16793"/>
                    <a:pt x="10991" y="17188"/>
                    <a:pt x="11016" y="17649"/>
                  </a:cubicBezTo>
                  <a:lnTo>
                    <a:pt x="12008" y="1764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grpSp>
      <p:sp>
        <p:nvSpPr>
          <p:cNvPr id="2" name="Date Placeholder 1">
            <a:extLst>
              <a:ext uri="{FF2B5EF4-FFF2-40B4-BE49-F238E27FC236}">
                <a16:creationId xmlns:a16="http://schemas.microsoft.com/office/drawing/2014/main" id="{5FD5FF3D-BBF8-4EEB-A3B9-830963FFA24E}"/>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60016D94-D120-4C2C-9691-2FB8D602BE10}"/>
              </a:ext>
            </a:extLst>
          </p:cNvPr>
          <p:cNvSpPr>
            <a:spLocks noGrp="1"/>
          </p:cNvSpPr>
          <p:nvPr>
            <p:ph type="ftr" sz="quarter" idx="11"/>
          </p:nvPr>
        </p:nvSpPr>
        <p:spPr/>
        <p:txBody>
          <a:bodyPr/>
          <a:lstStyle/>
          <a:p>
            <a:r>
              <a:rPr lang="en-US"/>
              <a:t>Footer</a:t>
            </a:r>
          </a:p>
        </p:txBody>
      </p:sp>
      <p:sp>
        <p:nvSpPr>
          <p:cNvPr id="11" name="Slide Number Placeholder 10">
            <a:extLst>
              <a:ext uri="{FF2B5EF4-FFF2-40B4-BE49-F238E27FC236}">
                <a16:creationId xmlns:a16="http://schemas.microsoft.com/office/drawing/2014/main" id="{74AA54BE-8D36-4BAB-8CE2-37E084EC1722}"/>
              </a:ext>
            </a:extLst>
          </p:cNvPr>
          <p:cNvSpPr>
            <a:spLocks noGrp="1"/>
          </p:cNvSpPr>
          <p:nvPr>
            <p:ph type="sldNum" sz="quarter" idx="12"/>
          </p:nvPr>
        </p:nvSpPr>
        <p:spPr/>
        <p:txBody>
          <a:bodyPr/>
          <a:lstStyle/>
          <a:p>
            <a:fld id="{6F1D3DE7-AAB4-EF4A-AE83-59A8D2BE4A27}" type="slidenum">
              <a:rPr lang="en-US" smtClean="0"/>
              <a:t>1</a:t>
            </a:fld>
            <a:endParaRPr lang="en-US"/>
          </a:p>
        </p:txBody>
      </p:sp>
      <p:sp>
        <p:nvSpPr>
          <p:cNvPr id="14" name="Picture Placeholder 13">
            <a:extLst>
              <a:ext uri="{FF2B5EF4-FFF2-40B4-BE49-F238E27FC236}">
                <a16:creationId xmlns:a16="http://schemas.microsoft.com/office/drawing/2014/main" id="{D44E36F0-5A38-4DEE-827A-B4BFB1A0219C}"/>
              </a:ext>
            </a:extLst>
          </p:cNvPr>
          <p:cNvSpPr>
            <a:spLocks noGrp="1"/>
          </p:cNvSpPr>
          <p:nvPr>
            <p:ph type="pic" sz="quarter" idx="13"/>
          </p:nvPr>
        </p:nvSpPr>
        <p:spPr/>
      </p:sp>
    </p:spTree>
    <p:extLst>
      <p:ext uri="{BB962C8B-B14F-4D97-AF65-F5344CB8AC3E}">
        <p14:creationId xmlns:p14="http://schemas.microsoft.com/office/powerpoint/2010/main" val="112527589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CF45EBAE-3D63-2B4D-9CAD-6E86DB4D74A1}"/>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DFEDE557-B4F7-844F-8F42-0D10CF2BE712}"/>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31C7137E-387C-478D-892D-B5A0BFF15C53}"/>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5CFBA111-3D6A-4575-B975-7BC3D6D46283}"/>
              </a:ext>
            </a:extLst>
          </p:cNvPr>
          <p:cNvSpPr>
            <a:spLocks noGrp="1"/>
          </p:cNvSpPr>
          <p:nvPr>
            <p:ph type="ftr" sz="quarter" idx="11"/>
          </p:nvPr>
        </p:nvSpPr>
        <p:spPr/>
        <p:txBody>
          <a:bodyPr/>
          <a:lstStyle/>
          <a:p>
            <a:r>
              <a:rPr lang="en-US"/>
              <a:t>Footer</a:t>
            </a:r>
          </a:p>
        </p:txBody>
      </p:sp>
      <p:sp>
        <p:nvSpPr>
          <p:cNvPr id="6" name="Slide Number Placeholder 5">
            <a:extLst>
              <a:ext uri="{FF2B5EF4-FFF2-40B4-BE49-F238E27FC236}">
                <a16:creationId xmlns:a16="http://schemas.microsoft.com/office/drawing/2014/main" id="{D2333F9F-D244-42D2-B9A9-FF7D23F70D44}"/>
              </a:ext>
            </a:extLst>
          </p:cNvPr>
          <p:cNvSpPr>
            <a:spLocks noGrp="1"/>
          </p:cNvSpPr>
          <p:nvPr>
            <p:ph type="sldNum" sz="quarter" idx="12"/>
          </p:nvPr>
        </p:nvSpPr>
        <p:spPr/>
        <p:txBody>
          <a:bodyPr/>
          <a:lstStyle/>
          <a:p>
            <a:fld id="{6F1D3DE7-AAB4-EF4A-AE83-59A8D2BE4A27}" type="slidenum">
              <a:rPr lang="en-US" smtClean="0"/>
              <a:t>2</a:t>
            </a:fld>
            <a:endParaRPr lang="en-US"/>
          </a:p>
        </p:txBody>
      </p:sp>
    </p:spTree>
    <p:extLst>
      <p:ext uri="{BB962C8B-B14F-4D97-AF65-F5344CB8AC3E}">
        <p14:creationId xmlns:p14="http://schemas.microsoft.com/office/powerpoint/2010/main" val="3147132850"/>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Title 7">
            <a:extLst>
              <a:ext uri="{FF2B5EF4-FFF2-40B4-BE49-F238E27FC236}">
                <a16:creationId xmlns:a16="http://schemas.microsoft.com/office/drawing/2014/main" id="{811A1BB0-8005-5E4F-AA24-995B4043B53C}"/>
              </a:ext>
            </a:extLst>
          </p:cNvPr>
          <p:cNvSpPr>
            <a:spLocks noGrp="1"/>
          </p:cNvSpPr>
          <p:nvPr>
            <p:ph type="title"/>
          </p:nvPr>
        </p:nvSpPr>
        <p:spPr/>
        <p:txBody>
          <a:bodyPr/>
          <a:lstStyle/>
          <a:p>
            <a:r>
              <a:rPr lang="en-US" dirty="0"/>
              <a:t>Title of your Slide</a:t>
            </a:r>
          </a:p>
        </p:txBody>
      </p:sp>
      <p:sp>
        <p:nvSpPr>
          <p:cNvPr id="9" name="Content Placeholder 8">
            <a:extLst>
              <a:ext uri="{FF2B5EF4-FFF2-40B4-BE49-F238E27FC236}">
                <a16:creationId xmlns:a16="http://schemas.microsoft.com/office/drawing/2014/main" id="{39DADF55-71E4-714B-9EE8-BAE0C30790F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849C2AD-2C60-4064-97EE-030CAE83D727}"/>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C2EDC9-E7CC-4220-A50E-BDDFC918B3C4}"/>
              </a:ext>
            </a:extLst>
          </p:cNvPr>
          <p:cNvSpPr>
            <a:spLocks noGrp="1"/>
          </p:cNvSpPr>
          <p:nvPr>
            <p:ph type="ftr" sz="quarter" idx="11"/>
          </p:nvPr>
        </p:nvSpPr>
        <p:spPr/>
        <p:txBody>
          <a:bodyPr/>
          <a:lstStyle/>
          <a:p>
            <a:r>
              <a:rPr lang="en-US"/>
              <a:t>Footer</a:t>
            </a:r>
          </a:p>
        </p:txBody>
      </p:sp>
      <p:sp>
        <p:nvSpPr>
          <p:cNvPr id="4" name="Slide Number Placeholder 3">
            <a:extLst>
              <a:ext uri="{FF2B5EF4-FFF2-40B4-BE49-F238E27FC236}">
                <a16:creationId xmlns:a16="http://schemas.microsoft.com/office/drawing/2014/main" id="{53B7D2DC-1C08-4D01-ACD1-D902A45868E6}"/>
              </a:ext>
            </a:extLst>
          </p:cNvPr>
          <p:cNvSpPr>
            <a:spLocks noGrp="1"/>
          </p:cNvSpPr>
          <p:nvPr>
            <p:ph type="sldNum" sz="quarter" idx="12"/>
          </p:nvPr>
        </p:nvSpPr>
        <p:spPr/>
        <p:txBody>
          <a:bodyPr/>
          <a:lstStyle/>
          <a:p>
            <a:fld id="{6F1D3DE7-AAB4-EF4A-AE83-59A8D2BE4A27}" type="slidenum">
              <a:rPr lang="en-US" smtClean="0"/>
              <a:t>3</a:t>
            </a:fld>
            <a:endParaRPr lang="en-US"/>
          </a:p>
        </p:txBody>
      </p:sp>
      <p:sp>
        <p:nvSpPr>
          <p:cNvPr id="6" name="Picture Placeholder 5">
            <a:extLst>
              <a:ext uri="{FF2B5EF4-FFF2-40B4-BE49-F238E27FC236}">
                <a16:creationId xmlns:a16="http://schemas.microsoft.com/office/drawing/2014/main" id="{D5A7C8D9-AC89-4C5F-AC29-805A87996F41}"/>
              </a:ext>
            </a:extLst>
          </p:cNvPr>
          <p:cNvSpPr>
            <a:spLocks noGrp="1"/>
          </p:cNvSpPr>
          <p:nvPr>
            <p:ph type="pic" sz="quarter" idx="13"/>
          </p:nvPr>
        </p:nvSpPr>
        <p:spPr/>
      </p:sp>
    </p:spTree>
    <p:extLst>
      <p:ext uri="{BB962C8B-B14F-4D97-AF65-F5344CB8AC3E}">
        <p14:creationId xmlns:p14="http://schemas.microsoft.com/office/powerpoint/2010/main" val="44337237"/>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a:extLst>
              <a:ext uri="{FF2B5EF4-FFF2-40B4-BE49-F238E27FC236}">
                <a16:creationId xmlns:a16="http://schemas.microsoft.com/office/drawing/2014/main" id="{32D6437F-7FEE-BC49-88B2-18BEDC63E1FB}"/>
              </a:ext>
            </a:extLst>
          </p:cNvPr>
          <p:cNvSpPr>
            <a:spLocks noGrp="1"/>
          </p:cNvSpPr>
          <p:nvPr>
            <p:ph type="title"/>
          </p:nvPr>
        </p:nvSpPr>
        <p:spPr/>
        <p:txBody>
          <a:bodyPr/>
          <a:lstStyle/>
          <a:p>
            <a:r>
              <a:rPr lang="en-US" dirty="0"/>
              <a:t>Title of your Section</a:t>
            </a:r>
          </a:p>
        </p:txBody>
      </p:sp>
      <p:sp>
        <p:nvSpPr>
          <p:cNvPr id="7" name="Text Placeholder 6">
            <a:extLst>
              <a:ext uri="{FF2B5EF4-FFF2-40B4-BE49-F238E27FC236}">
                <a16:creationId xmlns:a16="http://schemas.microsoft.com/office/drawing/2014/main" id="{93E8FD2B-9E50-D34B-863E-2B56F4D51AA8}"/>
              </a:ext>
            </a:extLst>
          </p:cNvPr>
          <p:cNvSpPr>
            <a:spLocks noGrp="1"/>
          </p:cNvSpPr>
          <p:nvPr>
            <p:ph type="body" idx="1"/>
          </p:nvPr>
        </p:nvSpPr>
        <p:spPr/>
        <p:txBody>
          <a:bodyPr/>
          <a:lstStyle/>
          <a:p>
            <a:r>
              <a:rPr lang="en-US" dirty="0"/>
              <a:t>Here goes the subtitle of your section</a:t>
            </a:r>
          </a:p>
          <a:p>
            <a:endParaRPr lang="en-US" dirty="0"/>
          </a:p>
        </p:txBody>
      </p:sp>
      <p:sp>
        <p:nvSpPr>
          <p:cNvPr id="2" name="Date Placeholder 1">
            <a:extLst>
              <a:ext uri="{FF2B5EF4-FFF2-40B4-BE49-F238E27FC236}">
                <a16:creationId xmlns:a16="http://schemas.microsoft.com/office/drawing/2014/main" id="{9DB3D62A-94F1-4BEE-8927-0D2444A4CC6E}"/>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F02318F0-A764-4CBD-8134-7FF87711FC3B}"/>
              </a:ext>
            </a:extLst>
          </p:cNvPr>
          <p:cNvSpPr>
            <a:spLocks noGrp="1"/>
          </p:cNvSpPr>
          <p:nvPr>
            <p:ph type="ftr" sz="quarter" idx="11"/>
          </p:nvPr>
        </p:nvSpPr>
        <p:spPr/>
        <p:txBody>
          <a:bodyPr/>
          <a:lstStyle/>
          <a:p>
            <a:r>
              <a:rPr lang="en-US"/>
              <a:t>Footer</a:t>
            </a:r>
          </a:p>
        </p:txBody>
      </p:sp>
      <p:sp>
        <p:nvSpPr>
          <p:cNvPr id="4" name="Slide Number Placeholder 3">
            <a:extLst>
              <a:ext uri="{FF2B5EF4-FFF2-40B4-BE49-F238E27FC236}">
                <a16:creationId xmlns:a16="http://schemas.microsoft.com/office/drawing/2014/main" id="{54285A54-E645-4A33-B8C2-E4696E7F96B1}"/>
              </a:ext>
            </a:extLst>
          </p:cNvPr>
          <p:cNvSpPr>
            <a:spLocks noGrp="1"/>
          </p:cNvSpPr>
          <p:nvPr>
            <p:ph type="sldNum" sz="quarter" idx="12"/>
          </p:nvPr>
        </p:nvSpPr>
        <p:spPr/>
        <p:txBody>
          <a:bodyPr/>
          <a:lstStyle/>
          <a:p>
            <a:fld id="{6F1D3DE7-AAB4-EF4A-AE83-59A8D2BE4A27}" type="slidenum">
              <a:rPr lang="en-US" smtClean="0"/>
              <a:t>4</a:t>
            </a:fld>
            <a:endParaRPr lang="en-US"/>
          </a:p>
        </p:txBody>
      </p:sp>
      <p:sp>
        <p:nvSpPr>
          <p:cNvPr id="8" name="Picture Placeholder 7">
            <a:extLst>
              <a:ext uri="{FF2B5EF4-FFF2-40B4-BE49-F238E27FC236}">
                <a16:creationId xmlns:a16="http://schemas.microsoft.com/office/drawing/2014/main" id="{7EAE604D-721D-4DCC-BD70-DFE465AEB84B}"/>
              </a:ext>
            </a:extLst>
          </p:cNvPr>
          <p:cNvSpPr>
            <a:spLocks noGrp="1"/>
          </p:cNvSpPr>
          <p:nvPr>
            <p:ph type="pic" sz="quarter" idx="13"/>
          </p:nvPr>
        </p:nvSpPr>
        <p:spPr/>
      </p:sp>
    </p:spTree>
    <p:extLst>
      <p:ext uri="{BB962C8B-B14F-4D97-AF65-F5344CB8AC3E}">
        <p14:creationId xmlns:p14="http://schemas.microsoft.com/office/powerpoint/2010/main" val="1474578556"/>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a:extLst>
              <a:ext uri="{FF2B5EF4-FFF2-40B4-BE49-F238E27FC236}">
                <a16:creationId xmlns:a16="http://schemas.microsoft.com/office/drawing/2014/main" id="{634A4FC2-A9CE-6E41-BF59-A49728D4B995}"/>
              </a:ext>
            </a:extLst>
          </p:cNvPr>
          <p:cNvSpPr>
            <a:spLocks noGrp="1"/>
          </p:cNvSpPr>
          <p:nvPr>
            <p:ph type="title"/>
          </p:nvPr>
        </p:nvSpPr>
        <p:spPr/>
        <p:txBody>
          <a:bodyPr/>
          <a:lstStyle/>
          <a:p>
            <a:r>
              <a:rPr lang="en-US" dirty="0"/>
              <a:t>Title of your Section</a:t>
            </a:r>
          </a:p>
        </p:txBody>
      </p:sp>
      <p:sp>
        <p:nvSpPr>
          <p:cNvPr id="7" name="Text Placeholder 6">
            <a:extLst>
              <a:ext uri="{FF2B5EF4-FFF2-40B4-BE49-F238E27FC236}">
                <a16:creationId xmlns:a16="http://schemas.microsoft.com/office/drawing/2014/main" id="{5F962927-309D-A44C-88EE-45D4DBA9CBD4}"/>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D602667A-06CA-444A-9537-7CB337715A5B}"/>
              </a:ext>
            </a:extLst>
          </p:cNvPr>
          <p:cNvSpPr>
            <a:spLocks noGrp="1"/>
          </p:cNvSpPr>
          <p:nvPr>
            <p:ph type="dt" sz="half" idx="10"/>
          </p:nvPr>
        </p:nvSpPr>
        <p:spPr/>
        <p:txBody>
          <a:bodyPr/>
          <a:lstStyle/>
          <a:p>
            <a:r>
              <a:rPr lang="en-US" dirty="0"/>
              <a:t>Date</a:t>
            </a:r>
          </a:p>
        </p:txBody>
      </p:sp>
      <p:sp>
        <p:nvSpPr>
          <p:cNvPr id="3" name="Footer Placeholder 2">
            <a:extLst>
              <a:ext uri="{FF2B5EF4-FFF2-40B4-BE49-F238E27FC236}">
                <a16:creationId xmlns:a16="http://schemas.microsoft.com/office/drawing/2014/main" id="{78A6C8F9-D5F3-4FD0-909C-7AB1A23F6F0F}"/>
              </a:ext>
            </a:extLst>
          </p:cNvPr>
          <p:cNvSpPr>
            <a:spLocks noGrp="1"/>
          </p:cNvSpPr>
          <p:nvPr>
            <p:ph type="ftr" sz="quarter" idx="11"/>
          </p:nvPr>
        </p:nvSpPr>
        <p:spPr/>
        <p:txBody>
          <a:bodyPr/>
          <a:lstStyle/>
          <a:p>
            <a:r>
              <a:rPr lang="en-US"/>
              <a:t>Footer</a:t>
            </a:r>
          </a:p>
        </p:txBody>
      </p:sp>
      <p:sp>
        <p:nvSpPr>
          <p:cNvPr id="4" name="Slide Number Placeholder 3">
            <a:extLst>
              <a:ext uri="{FF2B5EF4-FFF2-40B4-BE49-F238E27FC236}">
                <a16:creationId xmlns:a16="http://schemas.microsoft.com/office/drawing/2014/main" id="{55D82E91-14CD-4F07-9D9E-9CA572670922}"/>
              </a:ext>
            </a:extLst>
          </p:cNvPr>
          <p:cNvSpPr>
            <a:spLocks noGrp="1"/>
          </p:cNvSpPr>
          <p:nvPr>
            <p:ph type="sldNum" sz="quarter" idx="12"/>
          </p:nvPr>
        </p:nvSpPr>
        <p:spPr/>
        <p:txBody>
          <a:bodyPr/>
          <a:lstStyle/>
          <a:p>
            <a:fld id="{6F1D3DE7-AAB4-EF4A-AE83-59A8D2BE4A27}" type="slidenum">
              <a:rPr lang="en-US" smtClean="0"/>
              <a:t>5</a:t>
            </a:fld>
            <a:endParaRPr lang="en-US"/>
          </a:p>
        </p:txBody>
      </p:sp>
      <p:sp>
        <p:nvSpPr>
          <p:cNvPr id="8" name="Picture Placeholder 7">
            <a:extLst>
              <a:ext uri="{FF2B5EF4-FFF2-40B4-BE49-F238E27FC236}">
                <a16:creationId xmlns:a16="http://schemas.microsoft.com/office/drawing/2014/main" id="{3CA82C80-F30A-45E3-A427-02DFC668237E}"/>
              </a:ext>
            </a:extLst>
          </p:cNvPr>
          <p:cNvSpPr>
            <a:spLocks noGrp="1"/>
          </p:cNvSpPr>
          <p:nvPr>
            <p:ph type="pic" sz="quarter" idx="13"/>
          </p:nvPr>
        </p:nvSpPr>
        <p:spPr/>
      </p:sp>
    </p:spTree>
    <p:extLst>
      <p:ext uri="{BB962C8B-B14F-4D97-AF65-F5344CB8AC3E}">
        <p14:creationId xmlns:p14="http://schemas.microsoft.com/office/powerpoint/2010/main" val="19428279"/>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a:extLst>
              <a:ext uri="{FF2B5EF4-FFF2-40B4-BE49-F238E27FC236}">
                <a16:creationId xmlns:a16="http://schemas.microsoft.com/office/drawing/2014/main" id="{7D052BDC-E9F9-7649-9155-8B52177E2C78}"/>
              </a:ext>
            </a:extLst>
          </p:cNvPr>
          <p:cNvSpPr>
            <a:spLocks noGrp="1"/>
          </p:cNvSpPr>
          <p:nvPr>
            <p:ph type="ctrTitle"/>
          </p:nvPr>
        </p:nvSpPr>
        <p:spPr/>
        <p:txBody>
          <a:bodyPr/>
          <a:lstStyle/>
          <a:p>
            <a:r>
              <a:rPr lang="en-US" dirty="0"/>
              <a:t>Thank You!</a:t>
            </a:r>
          </a:p>
        </p:txBody>
      </p:sp>
      <p:sp>
        <p:nvSpPr>
          <p:cNvPr id="7" name="Subtitle 6">
            <a:extLst>
              <a:ext uri="{FF2B5EF4-FFF2-40B4-BE49-F238E27FC236}">
                <a16:creationId xmlns:a16="http://schemas.microsoft.com/office/drawing/2014/main" id="{3282A66B-0F23-D941-90CF-53C1F21B5C3C}"/>
              </a:ext>
            </a:extLst>
          </p:cNvPr>
          <p:cNvSpPr>
            <a:spLocks noGrp="1"/>
          </p:cNvSpPr>
          <p:nvPr>
            <p:ph type="subTitle" idx="1"/>
          </p:nvPr>
        </p:nvSpPr>
        <p:spPr/>
        <p:txBody>
          <a:bodyPr>
            <a:noAutofit/>
          </a:bodyPr>
          <a:lstStyle/>
          <a:p>
            <a:r>
              <a:rPr lang="en-US" noProof="1"/>
              <a:t>Lorem ipsum dolor sit amet, tollit epicuri est ex, exerci accumsan.</a:t>
            </a:r>
          </a:p>
        </p:txBody>
      </p:sp>
      <p:grpSp>
        <p:nvGrpSpPr>
          <p:cNvPr id="9" name="Group 8">
            <a:extLst>
              <a:ext uri="{FF2B5EF4-FFF2-40B4-BE49-F238E27FC236}">
                <a16:creationId xmlns:a16="http://schemas.microsoft.com/office/drawing/2014/main" id="{EE6953AE-8600-404A-94C6-E8205CFC4E11}"/>
              </a:ext>
            </a:extLst>
          </p:cNvPr>
          <p:cNvGrpSpPr/>
          <p:nvPr/>
        </p:nvGrpSpPr>
        <p:grpSpPr>
          <a:xfrm>
            <a:off x="8627805" y="5265173"/>
            <a:ext cx="3185653" cy="1252444"/>
            <a:chOff x="8627805" y="5265173"/>
            <a:chExt cx="3185653" cy="1252444"/>
          </a:xfrm>
        </p:grpSpPr>
        <p:sp>
          <p:nvSpPr>
            <p:cNvPr id="10" name="Shape">
              <a:extLst>
                <a:ext uri="{FF2B5EF4-FFF2-40B4-BE49-F238E27FC236}">
                  <a16:creationId xmlns:a16="http://schemas.microsoft.com/office/drawing/2014/main" id="{34C7ED6C-2B65-554F-9C48-EF0ECFABD4E5}"/>
                </a:ext>
              </a:extLst>
            </p:cNvPr>
            <p:cNvSpPr/>
            <p:nvPr/>
          </p:nvSpPr>
          <p:spPr>
            <a:xfrm>
              <a:off x="8627805" y="5464278"/>
              <a:ext cx="1151198" cy="1053339"/>
            </a:xfrm>
            <a:custGeom>
              <a:avLst/>
              <a:gdLst/>
              <a:ahLst/>
              <a:cxnLst>
                <a:cxn ang="0">
                  <a:pos x="wd2" y="hd2"/>
                </a:cxn>
                <a:cxn ang="5400000">
                  <a:pos x="wd2" y="hd2"/>
                </a:cxn>
                <a:cxn ang="10800000">
                  <a:pos x="wd2" y="hd2"/>
                </a:cxn>
                <a:cxn ang="16200000">
                  <a:pos x="wd2" y="hd2"/>
                </a:cxn>
              </a:cxnLst>
              <a:rect l="0" t="0" r="r" b="b"/>
              <a:pathLst>
                <a:path w="21049" h="20652" extrusionOk="0">
                  <a:moveTo>
                    <a:pt x="20105" y="3266"/>
                  </a:moveTo>
                  <a:cubicBezTo>
                    <a:pt x="19620" y="2398"/>
                    <a:pt x="18932" y="1618"/>
                    <a:pt x="18123" y="1011"/>
                  </a:cubicBezTo>
                  <a:cubicBezTo>
                    <a:pt x="15818" y="-681"/>
                    <a:pt x="13350" y="13"/>
                    <a:pt x="11004" y="1184"/>
                  </a:cubicBezTo>
                  <a:cubicBezTo>
                    <a:pt x="9063" y="2182"/>
                    <a:pt x="7081" y="3266"/>
                    <a:pt x="4896" y="3613"/>
                  </a:cubicBezTo>
                  <a:cubicBezTo>
                    <a:pt x="2955" y="3917"/>
                    <a:pt x="-79" y="3786"/>
                    <a:pt x="2" y="6779"/>
                  </a:cubicBezTo>
                  <a:cubicBezTo>
                    <a:pt x="42" y="8948"/>
                    <a:pt x="2105" y="10162"/>
                    <a:pt x="3561" y="11290"/>
                  </a:cubicBezTo>
                  <a:cubicBezTo>
                    <a:pt x="4613" y="12158"/>
                    <a:pt x="5584" y="12982"/>
                    <a:pt x="5786" y="14456"/>
                  </a:cubicBezTo>
                  <a:cubicBezTo>
                    <a:pt x="5948" y="15454"/>
                    <a:pt x="5705" y="16452"/>
                    <a:pt x="5665" y="17493"/>
                  </a:cubicBezTo>
                  <a:cubicBezTo>
                    <a:pt x="5584" y="19271"/>
                    <a:pt x="6393" y="20919"/>
                    <a:pt x="8254" y="20615"/>
                  </a:cubicBezTo>
                  <a:cubicBezTo>
                    <a:pt x="9548" y="20399"/>
                    <a:pt x="10680" y="19401"/>
                    <a:pt x="11449" y="18317"/>
                  </a:cubicBezTo>
                  <a:cubicBezTo>
                    <a:pt x="13107" y="15974"/>
                    <a:pt x="14159" y="13459"/>
                    <a:pt x="16707" y="12114"/>
                  </a:cubicBezTo>
                  <a:cubicBezTo>
                    <a:pt x="17516" y="11680"/>
                    <a:pt x="18366" y="11290"/>
                    <a:pt x="19094" y="10726"/>
                  </a:cubicBezTo>
                  <a:cubicBezTo>
                    <a:pt x="21521" y="8774"/>
                    <a:pt x="21481" y="5651"/>
                    <a:pt x="20105" y="3266"/>
                  </a:cubicBez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5C03E468-46AF-8749-AE42-28D7C6928F25}"/>
                </a:ext>
              </a:extLst>
            </p:cNvPr>
            <p:cNvSpPr/>
            <p:nvPr/>
          </p:nvSpPr>
          <p:spPr>
            <a:xfrm>
              <a:off x="8871152" y="5265173"/>
              <a:ext cx="772888" cy="639910"/>
            </a:xfrm>
            <a:custGeom>
              <a:avLst/>
              <a:gdLst/>
              <a:ahLst/>
              <a:cxnLst>
                <a:cxn ang="0">
                  <a:pos x="wd2" y="hd2"/>
                </a:cxn>
                <a:cxn ang="5400000">
                  <a:pos x="wd2" y="hd2"/>
                </a:cxn>
                <a:cxn ang="10800000">
                  <a:pos x="wd2" y="hd2"/>
                </a:cxn>
                <a:cxn ang="16200000">
                  <a:pos x="wd2" y="hd2"/>
                </a:cxn>
              </a:cxnLst>
              <a:rect l="0" t="0" r="r" b="b"/>
              <a:pathLst>
                <a:path w="21197" h="20352" extrusionOk="0">
                  <a:moveTo>
                    <a:pt x="20907" y="8167"/>
                  </a:moveTo>
                  <a:cubicBezTo>
                    <a:pt x="21271" y="7323"/>
                    <a:pt x="21271" y="6268"/>
                    <a:pt x="21028" y="5424"/>
                  </a:cubicBezTo>
                  <a:cubicBezTo>
                    <a:pt x="20785" y="4579"/>
                    <a:pt x="20361" y="3876"/>
                    <a:pt x="19815" y="3242"/>
                  </a:cubicBezTo>
                  <a:cubicBezTo>
                    <a:pt x="16963" y="-135"/>
                    <a:pt x="12048" y="-768"/>
                    <a:pt x="7923" y="850"/>
                  </a:cubicBezTo>
                  <a:cubicBezTo>
                    <a:pt x="5556" y="1765"/>
                    <a:pt x="3372" y="3524"/>
                    <a:pt x="1855" y="5986"/>
                  </a:cubicBezTo>
                  <a:cubicBezTo>
                    <a:pt x="338" y="8449"/>
                    <a:pt x="-329" y="11545"/>
                    <a:pt x="156" y="14218"/>
                  </a:cubicBezTo>
                  <a:cubicBezTo>
                    <a:pt x="581" y="16400"/>
                    <a:pt x="1795" y="18229"/>
                    <a:pt x="3372" y="19284"/>
                  </a:cubicBezTo>
                  <a:cubicBezTo>
                    <a:pt x="5010" y="20480"/>
                    <a:pt x="7316" y="20832"/>
                    <a:pt x="9136" y="19495"/>
                  </a:cubicBezTo>
                  <a:cubicBezTo>
                    <a:pt x="10896" y="18229"/>
                    <a:pt x="11866" y="15766"/>
                    <a:pt x="13323" y="14007"/>
                  </a:cubicBezTo>
                  <a:cubicBezTo>
                    <a:pt x="14172" y="12952"/>
                    <a:pt x="15143" y="12108"/>
                    <a:pt x="16235" y="11545"/>
                  </a:cubicBezTo>
                  <a:cubicBezTo>
                    <a:pt x="17084" y="11123"/>
                    <a:pt x="17994" y="10771"/>
                    <a:pt x="18783" y="10349"/>
                  </a:cubicBezTo>
                  <a:cubicBezTo>
                    <a:pt x="19572" y="9927"/>
                    <a:pt x="20482" y="9153"/>
                    <a:pt x="20907" y="8167"/>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2" name="Shape">
              <a:extLst>
                <a:ext uri="{FF2B5EF4-FFF2-40B4-BE49-F238E27FC236}">
                  <a16:creationId xmlns:a16="http://schemas.microsoft.com/office/drawing/2014/main" id="{B5283DDD-1897-3244-8114-5667B318EF92}"/>
                </a:ext>
              </a:extLst>
            </p:cNvPr>
            <p:cNvSpPr/>
            <p:nvPr/>
          </p:nvSpPr>
          <p:spPr>
            <a:xfrm>
              <a:off x="8738416" y="5685504"/>
              <a:ext cx="1002949" cy="695407"/>
            </a:xfrm>
            <a:custGeom>
              <a:avLst/>
              <a:gdLst/>
              <a:ahLst/>
              <a:cxnLst>
                <a:cxn ang="0">
                  <a:pos x="wd2" y="hd2"/>
                </a:cxn>
                <a:cxn ang="5400000">
                  <a:pos x="wd2" y="hd2"/>
                </a:cxn>
                <a:cxn ang="10800000">
                  <a:pos x="wd2" y="hd2"/>
                </a:cxn>
                <a:cxn ang="16200000">
                  <a:pos x="wd2" y="hd2"/>
                </a:cxn>
              </a:cxnLst>
              <a:rect l="0" t="0" r="r" b="b"/>
              <a:pathLst>
                <a:path w="20703" h="20828" extrusionOk="0">
                  <a:moveTo>
                    <a:pt x="18794" y="1259"/>
                  </a:moveTo>
                  <a:cubicBezTo>
                    <a:pt x="17972" y="265"/>
                    <a:pt x="16967" y="-265"/>
                    <a:pt x="15825" y="133"/>
                  </a:cubicBezTo>
                  <a:cubicBezTo>
                    <a:pt x="13542" y="994"/>
                    <a:pt x="13222" y="5036"/>
                    <a:pt x="11533" y="7023"/>
                  </a:cubicBezTo>
                  <a:cubicBezTo>
                    <a:pt x="10254" y="8547"/>
                    <a:pt x="8610" y="9077"/>
                    <a:pt x="7012" y="8614"/>
                  </a:cubicBezTo>
                  <a:cubicBezTo>
                    <a:pt x="5277" y="8150"/>
                    <a:pt x="3678" y="6493"/>
                    <a:pt x="1897" y="6891"/>
                  </a:cubicBezTo>
                  <a:cubicBezTo>
                    <a:pt x="299" y="7222"/>
                    <a:pt x="-112" y="9740"/>
                    <a:pt x="25" y="11728"/>
                  </a:cubicBezTo>
                  <a:cubicBezTo>
                    <a:pt x="345" y="16498"/>
                    <a:pt x="3678" y="19148"/>
                    <a:pt x="6555" y="20209"/>
                  </a:cubicBezTo>
                  <a:cubicBezTo>
                    <a:pt x="9706" y="21335"/>
                    <a:pt x="13268" y="21004"/>
                    <a:pt x="16145" y="18552"/>
                  </a:cubicBezTo>
                  <a:cubicBezTo>
                    <a:pt x="19296" y="15902"/>
                    <a:pt x="21488" y="10402"/>
                    <a:pt x="20438" y="5102"/>
                  </a:cubicBezTo>
                  <a:cubicBezTo>
                    <a:pt x="20164" y="3710"/>
                    <a:pt x="19570" y="2253"/>
                    <a:pt x="18794" y="1259"/>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74EFCF0E-CAC8-F04C-B46D-3F0B1465E7CD}"/>
                </a:ext>
              </a:extLst>
            </p:cNvPr>
            <p:cNvSpPr/>
            <p:nvPr/>
          </p:nvSpPr>
          <p:spPr>
            <a:xfrm>
              <a:off x="9933036" y="5530644"/>
              <a:ext cx="1880422" cy="725629"/>
            </a:xfrm>
            <a:custGeom>
              <a:avLst/>
              <a:gdLst/>
              <a:ahLst/>
              <a:cxnLst>
                <a:cxn ang="0">
                  <a:pos x="wd2" y="hd2"/>
                </a:cxn>
                <a:cxn ang="5400000">
                  <a:pos x="wd2" y="hd2"/>
                </a:cxn>
                <a:cxn ang="10800000">
                  <a:pos x="wd2" y="hd2"/>
                </a:cxn>
                <a:cxn ang="16200000">
                  <a:pos x="wd2" y="hd2"/>
                </a:cxn>
              </a:cxnLst>
              <a:rect l="0" t="0" r="r" b="b"/>
              <a:pathLst>
                <a:path w="21600" h="21600" extrusionOk="0">
                  <a:moveTo>
                    <a:pt x="4701" y="2502"/>
                  </a:moveTo>
                  <a:cubicBezTo>
                    <a:pt x="4447" y="2502"/>
                    <a:pt x="4244" y="2634"/>
                    <a:pt x="4040" y="2897"/>
                  </a:cubicBezTo>
                  <a:cubicBezTo>
                    <a:pt x="3837" y="3161"/>
                    <a:pt x="3685" y="3556"/>
                    <a:pt x="3583" y="4149"/>
                  </a:cubicBezTo>
                  <a:cubicBezTo>
                    <a:pt x="3481" y="4675"/>
                    <a:pt x="3431" y="5202"/>
                    <a:pt x="3431" y="5795"/>
                  </a:cubicBezTo>
                  <a:cubicBezTo>
                    <a:pt x="3431" y="6519"/>
                    <a:pt x="3481" y="7178"/>
                    <a:pt x="3583" y="7705"/>
                  </a:cubicBezTo>
                  <a:cubicBezTo>
                    <a:pt x="3685" y="8231"/>
                    <a:pt x="3837" y="8626"/>
                    <a:pt x="4066" y="8890"/>
                  </a:cubicBezTo>
                  <a:cubicBezTo>
                    <a:pt x="4269" y="9153"/>
                    <a:pt x="4498" y="9285"/>
                    <a:pt x="4727" y="9285"/>
                  </a:cubicBezTo>
                  <a:cubicBezTo>
                    <a:pt x="5108" y="9285"/>
                    <a:pt x="5413" y="8956"/>
                    <a:pt x="5641" y="8297"/>
                  </a:cubicBezTo>
                  <a:cubicBezTo>
                    <a:pt x="5896" y="7639"/>
                    <a:pt x="5997" y="6849"/>
                    <a:pt x="5997" y="5861"/>
                  </a:cubicBezTo>
                  <a:cubicBezTo>
                    <a:pt x="5997" y="4873"/>
                    <a:pt x="5870" y="4083"/>
                    <a:pt x="5641" y="3424"/>
                  </a:cubicBezTo>
                  <a:cubicBezTo>
                    <a:pt x="5387" y="2832"/>
                    <a:pt x="5082" y="2502"/>
                    <a:pt x="4701" y="2502"/>
                  </a:cubicBezTo>
                  <a:close/>
                  <a:moveTo>
                    <a:pt x="5133" y="7375"/>
                  </a:moveTo>
                  <a:cubicBezTo>
                    <a:pt x="5006" y="7705"/>
                    <a:pt x="4879" y="7902"/>
                    <a:pt x="4701" y="7902"/>
                  </a:cubicBezTo>
                  <a:cubicBezTo>
                    <a:pt x="4523" y="7902"/>
                    <a:pt x="4396" y="7705"/>
                    <a:pt x="4269" y="7375"/>
                  </a:cubicBezTo>
                  <a:cubicBezTo>
                    <a:pt x="4142" y="7046"/>
                    <a:pt x="4091" y="6519"/>
                    <a:pt x="4091" y="5927"/>
                  </a:cubicBezTo>
                  <a:cubicBezTo>
                    <a:pt x="4091" y="5268"/>
                    <a:pt x="4142" y="4807"/>
                    <a:pt x="4269" y="4478"/>
                  </a:cubicBezTo>
                  <a:cubicBezTo>
                    <a:pt x="4396" y="4149"/>
                    <a:pt x="4523" y="3951"/>
                    <a:pt x="4701" y="3951"/>
                  </a:cubicBezTo>
                  <a:cubicBezTo>
                    <a:pt x="4879" y="3951"/>
                    <a:pt x="5006" y="4149"/>
                    <a:pt x="5133" y="4478"/>
                  </a:cubicBezTo>
                  <a:cubicBezTo>
                    <a:pt x="5260" y="4807"/>
                    <a:pt x="5311" y="5334"/>
                    <a:pt x="5311" y="5927"/>
                  </a:cubicBezTo>
                  <a:cubicBezTo>
                    <a:pt x="5311" y="6519"/>
                    <a:pt x="5235" y="6980"/>
                    <a:pt x="5133" y="7375"/>
                  </a:cubicBezTo>
                  <a:close/>
                  <a:moveTo>
                    <a:pt x="12147" y="2502"/>
                  </a:moveTo>
                  <a:cubicBezTo>
                    <a:pt x="11969" y="2502"/>
                    <a:pt x="11842" y="2634"/>
                    <a:pt x="11689" y="2832"/>
                  </a:cubicBezTo>
                  <a:cubicBezTo>
                    <a:pt x="11562" y="3029"/>
                    <a:pt x="11435" y="3292"/>
                    <a:pt x="11359" y="3622"/>
                  </a:cubicBezTo>
                  <a:lnTo>
                    <a:pt x="11359" y="2700"/>
                  </a:lnTo>
                  <a:lnTo>
                    <a:pt x="10749" y="2700"/>
                  </a:lnTo>
                  <a:lnTo>
                    <a:pt x="10749" y="11656"/>
                  </a:lnTo>
                  <a:lnTo>
                    <a:pt x="11410" y="11656"/>
                  </a:lnTo>
                  <a:lnTo>
                    <a:pt x="11410" y="8429"/>
                  </a:lnTo>
                  <a:cubicBezTo>
                    <a:pt x="11537" y="8758"/>
                    <a:pt x="11664" y="9022"/>
                    <a:pt x="11766" y="9154"/>
                  </a:cubicBezTo>
                  <a:cubicBezTo>
                    <a:pt x="11867" y="9285"/>
                    <a:pt x="11994" y="9351"/>
                    <a:pt x="12147" y="9351"/>
                  </a:cubicBezTo>
                  <a:cubicBezTo>
                    <a:pt x="12426" y="9351"/>
                    <a:pt x="12680" y="9022"/>
                    <a:pt x="12884" y="8429"/>
                  </a:cubicBezTo>
                  <a:cubicBezTo>
                    <a:pt x="13087" y="7837"/>
                    <a:pt x="13189" y="6981"/>
                    <a:pt x="13189" y="5927"/>
                  </a:cubicBezTo>
                  <a:cubicBezTo>
                    <a:pt x="13189" y="4873"/>
                    <a:pt x="13087" y="4083"/>
                    <a:pt x="12884" y="3490"/>
                  </a:cubicBezTo>
                  <a:cubicBezTo>
                    <a:pt x="12706" y="2766"/>
                    <a:pt x="12452" y="2502"/>
                    <a:pt x="12147" y="2502"/>
                  </a:cubicBezTo>
                  <a:close/>
                  <a:moveTo>
                    <a:pt x="12376" y="7441"/>
                  </a:moveTo>
                  <a:cubicBezTo>
                    <a:pt x="12274" y="7771"/>
                    <a:pt x="12147" y="7902"/>
                    <a:pt x="11994" y="7902"/>
                  </a:cubicBezTo>
                  <a:cubicBezTo>
                    <a:pt x="11842" y="7902"/>
                    <a:pt x="11689" y="7705"/>
                    <a:pt x="11588" y="7375"/>
                  </a:cubicBezTo>
                  <a:cubicBezTo>
                    <a:pt x="11486" y="7046"/>
                    <a:pt x="11410" y="6519"/>
                    <a:pt x="11410" y="5795"/>
                  </a:cubicBezTo>
                  <a:cubicBezTo>
                    <a:pt x="11410" y="5136"/>
                    <a:pt x="11461" y="4675"/>
                    <a:pt x="11562" y="4346"/>
                  </a:cubicBezTo>
                  <a:cubicBezTo>
                    <a:pt x="11664" y="4017"/>
                    <a:pt x="11791" y="3885"/>
                    <a:pt x="11969" y="3885"/>
                  </a:cubicBezTo>
                  <a:cubicBezTo>
                    <a:pt x="12121" y="3885"/>
                    <a:pt x="12249" y="4017"/>
                    <a:pt x="12350" y="4346"/>
                  </a:cubicBezTo>
                  <a:cubicBezTo>
                    <a:pt x="12452" y="4675"/>
                    <a:pt x="12503" y="5202"/>
                    <a:pt x="12503" y="5861"/>
                  </a:cubicBezTo>
                  <a:cubicBezTo>
                    <a:pt x="12528" y="6585"/>
                    <a:pt x="12477" y="7112"/>
                    <a:pt x="12376" y="7441"/>
                  </a:cubicBezTo>
                  <a:close/>
                  <a:moveTo>
                    <a:pt x="5591" y="19295"/>
                  </a:moveTo>
                  <a:lnTo>
                    <a:pt x="5591" y="17319"/>
                  </a:lnTo>
                  <a:cubicBezTo>
                    <a:pt x="5591" y="16595"/>
                    <a:pt x="5565" y="16068"/>
                    <a:pt x="5514" y="15805"/>
                  </a:cubicBezTo>
                  <a:cubicBezTo>
                    <a:pt x="5464" y="15541"/>
                    <a:pt x="5362" y="15278"/>
                    <a:pt x="5209" y="15146"/>
                  </a:cubicBezTo>
                  <a:cubicBezTo>
                    <a:pt x="5057" y="14948"/>
                    <a:pt x="4854" y="14883"/>
                    <a:pt x="4549" y="14883"/>
                  </a:cubicBezTo>
                  <a:cubicBezTo>
                    <a:pt x="4218" y="14883"/>
                    <a:pt x="3990" y="15014"/>
                    <a:pt x="3812" y="15344"/>
                  </a:cubicBezTo>
                  <a:cubicBezTo>
                    <a:pt x="3659" y="15673"/>
                    <a:pt x="3532" y="16134"/>
                    <a:pt x="3456" y="16727"/>
                  </a:cubicBezTo>
                  <a:lnTo>
                    <a:pt x="4066" y="16990"/>
                  </a:lnTo>
                  <a:cubicBezTo>
                    <a:pt x="4117" y="16661"/>
                    <a:pt x="4168" y="16463"/>
                    <a:pt x="4218" y="16331"/>
                  </a:cubicBezTo>
                  <a:cubicBezTo>
                    <a:pt x="4295" y="16200"/>
                    <a:pt x="4371" y="16134"/>
                    <a:pt x="4498" y="16134"/>
                  </a:cubicBezTo>
                  <a:cubicBezTo>
                    <a:pt x="4676" y="16134"/>
                    <a:pt x="4803" y="16200"/>
                    <a:pt x="4854" y="16331"/>
                  </a:cubicBezTo>
                  <a:cubicBezTo>
                    <a:pt x="4904" y="16463"/>
                    <a:pt x="4955" y="16727"/>
                    <a:pt x="4955" y="17056"/>
                  </a:cubicBezTo>
                  <a:lnTo>
                    <a:pt x="4955" y="17253"/>
                  </a:lnTo>
                  <a:cubicBezTo>
                    <a:pt x="4828" y="17385"/>
                    <a:pt x="4625" y="17517"/>
                    <a:pt x="4320" y="17649"/>
                  </a:cubicBezTo>
                  <a:cubicBezTo>
                    <a:pt x="4091" y="17780"/>
                    <a:pt x="3913" y="17912"/>
                    <a:pt x="3786" y="18044"/>
                  </a:cubicBezTo>
                  <a:cubicBezTo>
                    <a:pt x="3659" y="18176"/>
                    <a:pt x="3583" y="18439"/>
                    <a:pt x="3507" y="18702"/>
                  </a:cubicBezTo>
                  <a:cubicBezTo>
                    <a:pt x="3431" y="18966"/>
                    <a:pt x="3405" y="19295"/>
                    <a:pt x="3405" y="19690"/>
                  </a:cubicBezTo>
                  <a:cubicBezTo>
                    <a:pt x="3405" y="20217"/>
                    <a:pt x="3481" y="20678"/>
                    <a:pt x="3634" y="21073"/>
                  </a:cubicBezTo>
                  <a:cubicBezTo>
                    <a:pt x="3786" y="21402"/>
                    <a:pt x="3990" y="21600"/>
                    <a:pt x="4244" y="21600"/>
                  </a:cubicBezTo>
                  <a:cubicBezTo>
                    <a:pt x="4396" y="21600"/>
                    <a:pt x="4523" y="21534"/>
                    <a:pt x="4650" y="21402"/>
                  </a:cubicBezTo>
                  <a:cubicBezTo>
                    <a:pt x="4777" y="21271"/>
                    <a:pt x="4904" y="21073"/>
                    <a:pt x="5006" y="20744"/>
                  </a:cubicBezTo>
                  <a:cubicBezTo>
                    <a:pt x="5006" y="20744"/>
                    <a:pt x="5006" y="20876"/>
                    <a:pt x="5031" y="20941"/>
                  </a:cubicBezTo>
                  <a:cubicBezTo>
                    <a:pt x="5057" y="21139"/>
                    <a:pt x="5082" y="21337"/>
                    <a:pt x="5082" y="21468"/>
                  </a:cubicBezTo>
                  <a:lnTo>
                    <a:pt x="5743" y="21468"/>
                  </a:lnTo>
                  <a:cubicBezTo>
                    <a:pt x="5692" y="21139"/>
                    <a:pt x="5641" y="20876"/>
                    <a:pt x="5616" y="20612"/>
                  </a:cubicBezTo>
                  <a:cubicBezTo>
                    <a:pt x="5591" y="20283"/>
                    <a:pt x="5591" y="19887"/>
                    <a:pt x="5591" y="19295"/>
                  </a:cubicBezTo>
                  <a:close/>
                  <a:moveTo>
                    <a:pt x="4930" y="18636"/>
                  </a:moveTo>
                  <a:cubicBezTo>
                    <a:pt x="4930" y="19031"/>
                    <a:pt x="4930" y="19295"/>
                    <a:pt x="4904" y="19492"/>
                  </a:cubicBezTo>
                  <a:cubicBezTo>
                    <a:pt x="4879" y="19690"/>
                    <a:pt x="4828" y="19888"/>
                    <a:pt x="4752" y="20085"/>
                  </a:cubicBezTo>
                  <a:cubicBezTo>
                    <a:pt x="4650" y="20283"/>
                    <a:pt x="4523" y="20414"/>
                    <a:pt x="4422" y="20414"/>
                  </a:cubicBezTo>
                  <a:cubicBezTo>
                    <a:pt x="4320" y="20414"/>
                    <a:pt x="4218" y="20348"/>
                    <a:pt x="4167" y="20151"/>
                  </a:cubicBezTo>
                  <a:cubicBezTo>
                    <a:pt x="4091" y="19953"/>
                    <a:pt x="4066" y="19756"/>
                    <a:pt x="4066" y="19558"/>
                  </a:cubicBezTo>
                  <a:cubicBezTo>
                    <a:pt x="4066" y="19295"/>
                    <a:pt x="4117" y="19097"/>
                    <a:pt x="4193" y="18966"/>
                  </a:cubicBezTo>
                  <a:cubicBezTo>
                    <a:pt x="4244" y="18900"/>
                    <a:pt x="4371" y="18768"/>
                    <a:pt x="4549" y="18636"/>
                  </a:cubicBezTo>
                  <a:cubicBezTo>
                    <a:pt x="4726" y="18505"/>
                    <a:pt x="4854" y="18439"/>
                    <a:pt x="4955" y="18373"/>
                  </a:cubicBezTo>
                  <a:lnTo>
                    <a:pt x="4955" y="18636"/>
                  </a:lnTo>
                  <a:close/>
                  <a:moveTo>
                    <a:pt x="2185" y="12512"/>
                  </a:moveTo>
                  <a:lnTo>
                    <a:pt x="2821" y="12512"/>
                  </a:lnTo>
                  <a:lnTo>
                    <a:pt x="2821" y="21468"/>
                  </a:lnTo>
                  <a:lnTo>
                    <a:pt x="2135" y="21468"/>
                  </a:lnTo>
                  <a:lnTo>
                    <a:pt x="737" y="15673"/>
                  </a:lnTo>
                  <a:lnTo>
                    <a:pt x="737" y="21468"/>
                  </a:lnTo>
                  <a:lnTo>
                    <a:pt x="102" y="21468"/>
                  </a:lnTo>
                  <a:lnTo>
                    <a:pt x="102" y="12512"/>
                  </a:lnTo>
                  <a:lnTo>
                    <a:pt x="788" y="12512"/>
                  </a:lnTo>
                  <a:lnTo>
                    <a:pt x="2211" y="18505"/>
                  </a:lnTo>
                  <a:lnTo>
                    <a:pt x="2211" y="12512"/>
                  </a:lnTo>
                  <a:close/>
                  <a:moveTo>
                    <a:pt x="2287" y="5795"/>
                  </a:moveTo>
                  <a:lnTo>
                    <a:pt x="2973" y="6322"/>
                  </a:lnTo>
                  <a:cubicBezTo>
                    <a:pt x="2872" y="7310"/>
                    <a:pt x="2694" y="8034"/>
                    <a:pt x="2465" y="8495"/>
                  </a:cubicBezTo>
                  <a:cubicBezTo>
                    <a:pt x="2236" y="8956"/>
                    <a:pt x="1931" y="9219"/>
                    <a:pt x="1550" y="9219"/>
                  </a:cubicBezTo>
                  <a:cubicBezTo>
                    <a:pt x="1093" y="9219"/>
                    <a:pt x="711" y="8824"/>
                    <a:pt x="432" y="8034"/>
                  </a:cubicBezTo>
                  <a:cubicBezTo>
                    <a:pt x="127" y="7244"/>
                    <a:pt x="0" y="6124"/>
                    <a:pt x="0" y="4741"/>
                  </a:cubicBezTo>
                  <a:cubicBezTo>
                    <a:pt x="0" y="3227"/>
                    <a:pt x="152" y="2107"/>
                    <a:pt x="432" y="1251"/>
                  </a:cubicBezTo>
                  <a:cubicBezTo>
                    <a:pt x="711" y="395"/>
                    <a:pt x="1118" y="0"/>
                    <a:pt x="1601" y="0"/>
                  </a:cubicBezTo>
                  <a:cubicBezTo>
                    <a:pt x="2033" y="0"/>
                    <a:pt x="2363" y="329"/>
                    <a:pt x="2617" y="988"/>
                  </a:cubicBezTo>
                  <a:cubicBezTo>
                    <a:pt x="2770" y="1383"/>
                    <a:pt x="2897" y="1910"/>
                    <a:pt x="2973" y="2634"/>
                  </a:cubicBezTo>
                  <a:lnTo>
                    <a:pt x="2287" y="3029"/>
                  </a:lnTo>
                  <a:cubicBezTo>
                    <a:pt x="2236" y="2568"/>
                    <a:pt x="2160" y="2173"/>
                    <a:pt x="2033" y="1910"/>
                  </a:cubicBezTo>
                  <a:cubicBezTo>
                    <a:pt x="1906" y="1646"/>
                    <a:pt x="1753" y="1515"/>
                    <a:pt x="1550" y="1515"/>
                  </a:cubicBezTo>
                  <a:cubicBezTo>
                    <a:pt x="1296" y="1515"/>
                    <a:pt x="1093" y="1778"/>
                    <a:pt x="940" y="2239"/>
                  </a:cubicBezTo>
                  <a:cubicBezTo>
                    <a:pt x="788" y="2700"/>
                    <a:pt x="712" y="3490"/>
                    <a:pt x="712" y="4544"/>
                  </a:cubicBezTo>
                  <a:cubicBezTo>
                    <a:pt x="712" y="5663"/>
                    <a:pt x="788" y="6454"/>
                    <a:pt x="940" y="6980"/>
                  </a:cubicBezTo>
                  <a:cubicBezTo>
                    <a:pt x="1093" y="7441"/>
                    <a:pt x="1296" y="7705"/>
                    <a:pt x="1550" y="7705"/>
                  </a:cubicBezTo>
                  <a:cubicBezTo>
                    <a:pt x="1728" y="7705"/>
                    <a:pt x="1906" y="7573"/>
                    <a:pt x="2033" y="7244"/>
                  </a:cubicBezTo>
                  <a:cubicBezTo>
                    <a:pt x="2135" y="6980"/>
                    <a:pt x="2236" y="6453"/>
                    <a:pt x="2287" y="5795"/>
                  </a:cubicBezTo>
                  <a:close/>
                  <a:moveTo>
                    <a:pt x="21600" y="2634"/>
                  </a:moveTo>
                  <a:lnTo>
                    <a:pt x="20711" y="8890"/>
                  </a:lnTo>
                  <a:lnTo>
                    <a:pt x="20558" y="10009"/>
                  </a:lnTo>
                  <a:cubicBezTo>
                    <a:pt x="20507" y="10405"/>
                    <a:pt x="20456" y="10668"/>
                    <a:pt x="20380" y="10866"/>
                  </a:cubicBezTo>
                  <a:cubicBezTo>
                    <a:pt x="20329" y="11063"/>
                    <a:pt x="20279" y="11195"/>
                    <a:pt x="20202" y="11327"/>
                  </a:cubicBezTo>
                  <a:cubicBezTo>
                    <a:pt x="20126" y="11458"/>
                    <a:pt x="20050" y="11524"/>
                    <a:pt x="19948" y="11590"/>
                  </a:cubicBezTo>
                  <a:cubicBezTo>
                    <a:pt x="19847" y="11656"/>
                    <a:pt x="19745" y="11722"/>
                    <a:pt x="19618" y="11722"/>
                  </a:cubicBezTo>
                  <a:cubicBezTo>
                    <a:pt x="19491" y="11722"/>
                    <a:pt x="19364" y="11656"/>
                    <a:pt x="19237" y="11590"/>
                  </a:cubicBezTo>
                  <a:lnTo>
                    <a:pt x="19186" y="10273"/>
                  </a:lnTo>
                  <a:cubicBezTo>
                    <a:pt x="19288" y="10339"/>
                    <a:pt x="19389" y="10339"/>
                    <a:pt x="19465" y="10339"/>
                  </a:cubicBezTo>
                  <a:cubicBezTo>
                    <a:pt x="19618" y="10339"/>
                    <a:pt x="19745" y="10207"/>
                    <a:pt x="19796" y="10009"/>
                  </a:cubicBezTo>
                  <a:cubicBezTo>
                    <a:pt x="19872" y="9746"/>
                    <a:pt x="19923" y="9483"/>
                    <a:pt x="19974" y="9088"/>
                  </a:cubicBezTo>
                  <a:lnTo>
                    <a:pt x="19033" y="2568"/>
                  </a:lnTo>
                  <a:lnTo>
                    <a:pt x="19745" y="2568"/>
                  </a:lnTo>
                  <a:lnTo>
                    <a:pt x="20329" y="7178"/>
                  </a:lnTo>
                  <a:lnTo>
                    <a:pt x="20914" y="2568"/>
                  </a:lnTo>
                  <a:lnTo>
                    <a:pt x="21600" y="2568"/>
                  </a:lnTo>
                  <a:close/>
                  <a:moveTo>
                    <a:pt x="15730" y="6980"/>
                  </a:moveTo>
                  <a:lnTo>
                    <a:pt x="15730" y="5005"/>
                  </a:lnTo>
                  <a:cubicBezTo>
                    <a:pt x="15730" y="4280"/>
                    <a:pt x="15704" y="3753"/>
                    <a:pt x="15654" y="3490"/>
                  </a:cubicBezTo>
                  <a:cubicBezTo>
                    <a:pt x="15603" y="3227"/>
                    <a:pt x="15501" y="2963"/>
                    <a:pt x="15349" y="2831"/>
                  </a:cubicBezTo>
                  <a:cubicBezTo>
                    <a:pt x="15196" y="2634"/>
                    <a:pt x="14993" y="2568"/>
                    <a:pt x="14688" y="2568"/>
                  </a:cubicBezTo>
                  <a:cubicBezTo>
                    <a:pt x="14358" y="2568"/>
                    <a:pt x="14129" y="2700"/>
                    <a:pt x="13951" y="3029"/>
                  </a:cubicBezTo>
                  <a:cubicBezTo>
                    <a:pt x="13799" y="3358"/>
                    <a:pt x="13671" y="3819"/>
                    <a:pt x="13595" y="4412"/>
                  </a:cubicBezTo>
                  <a:lnTo>
                    <a:pt x="14205" y="4675"/>
                  </a:lnTo>
                  <a:cubicBezTo>
                    <a:pt x="14256" y="4346"/>
                    <a:pt x="14307" y="4148"/>
                    <a:pt x="14358" y="4017"/>
                  </a:cubicBezTo>
                  <a:cubicBezTo>
                    <a:pt x="14434" y="3885"/>
                    <a:pt x="14510" y="3819"/>
                    <a:pt x="14637" y="3819"/>
                  </a:cubicBezTo>
                  <a:cubicBezTo>
                    <a:pt x="14815" y="3819"/>
                    <a:pt x="14942" y="3885"/>
                    <a:pt x="14993" y="4017"/>
                  </a:cubicBezTo>
                  <a:cubicBezTo>
                    <a:pt x="15044" y="4148"/>
                    <a:pt x="15095" y="4412"/>
                    <a:pt x="15095" y="4741"/>
                  </a:cubicBezTo>
                  <a:lnTo>
                    <a:pt x="15095" y="4939"/>
                  </a:lnTo>
                  <a:cubicBezTo>
                    <a:pt x="14968" y="5070"/>
                    <a:pt x="14764" y="5202"/>
                    <a:pt x="14459" y="5334"/>
                  </a:cubicBezTo>
                  <a:cubicBezTo>
                    <a:pt x="14231" y="5466"/>
                    <a:pt x="14053" y="5597"/>
                    <a:pt x="13926" y="5729"/>
                  </a:cubicBezTo>
                  <a:cubicBezTo>
                    <a:pt x="13799" y="5861"/>
                    <a:pt x="13722" y="6124"/>
                    <a:pt x="13646" y="6388"/>
                  </a:cubicBezTo>
                  <a:cubicBezTo>
                    <a:pt x="13570" y="6651"/>
                    <a:pt x="13544" y="6980"/>
                    <a:pt x="13544" y="7376"/>
                  </a:cubicBezTo>
                  <a:cubicBezTo>
                    <a:pt x="13544" y="7902"/>
                    <a:pt x="13621" y="8363"/>
                    <a:pt x="13773" y="8758"/>
                  </a:cubicBezTo>
                  <a:cubicBezTo>
                    <a:pt x="13926" y="9088"/>
                    <a:pt x="14129" y="9285"/>
                    <a:pt x="14383" y="9285"/>
                  </a:cubicBezTo>
                  <a:cubicBezTo>
                    <a:pt x="14535" y="9285"/>
                    <a:pt x="14663" y="9219"/>
                    <a:pt x="14790" y="9088"/>
                  </a:cubicBezTo>
                  <a:cubicBezTo>
                    <a:pt x="14917" y="8956"/>
                    <a:pt x="15044" y="8758"/>
                    <a:pt x="15145" y="8429"/>
                  </a:cubicBezTo>
                  <a:cubicBezTo>
                    <a:pt x="15145" y="8429"/>
                    <a:pt x="15145" y="8561"/>
                    <a:pt x="15171" y="8627"/>
                  </a:cubicBezTo>
                  <a:cubicBezTo>
                    <a:pt x="15196" y="8824"/>
                    <a:pt x="15222" y="9022"/>
                    <a:pt x="15222" y="9154"/>
                  </a:cubicBezTo>
                  <a:lnTo>
                    <a:pt x="15882" y="9154"/>
                  </a:lnTo>
                  <a:cubicBezTo>
                    <a:pt x="15831" y="8824"/>
                    <a:pt x="15781" y="8561"/>
                    <a:pt x="15755" y="8298"/>
                  </a:cubicBezTo>
                  <a:cubicBezTo>
                    <a:pt x="15755" y="7968"/>
                    <a:pt x="15730" y="7573"/>
                    <a:pt x="15730" y="6980"/>
                  </a:cubicBezTo>
                  <a:close/>
                  <a:moveTo>
                    <a:pt x="15095" y="6322"/>
                  </a:moveTo>
                  <a:cubicBezTo>
                    <a:pt x="15095" y="6717"/>
                    <a:pt x="15095" y="6980"/>
                    <a:pt x="15069" y="7178"/>
                  </a:cubicBezTo>
                  <a:cubicBezTo>
                    <a:pt x="15044" y="7375"/>
                    <a:pt x="14993" y="7573"/>
                    <a:pt x="14917" y="7770"/>
                  </a:cubicBezTo>
                  <a:cubicBezTo>
                    <a:pt x="14815" y="7968"/>
                    <a:pt x="14688" y="8100"/>
                    <a:pt x="14586" y="8100"/>
                  </a:cubicBezTo>
                  <a:cubicBezTo>
                    <a:pt x="14485" y="8100"/>
                    <a:pt x="14383" y="8034"/>
                    <a:pt x="14332" y="7836"/>
                  </a:cubicBezTo>
                  <a:cubicBezTo>
                    <a:pt x="14256" y="7639"/>
                    <a:pt x="14231" y="7441"/>
                    <a:pt x="14231" y="7244"/>
                  </a:cubicBezTo>
                  <a:cubicBezTo>
                    <a:pt x="14231" y="6980"/>
                    <a:pt x="14281" y="6783"/>
                    <a:pt x="14358" y="6651"/>
                  </a:cubicBezTo>
                  <a:cubicBezTo>
                    <a:pt x="14408" y="6585"/>
                    <a:pt x="14535" y="6453"/>
                    <a:pt x="14713" y="6322"/>
                  </a:cubicBezTo>
                  <a:cubicBezTo>
                    <a:pt x="14891" y="6190"/>
                    <a:pt x="15018" y="6124"/>
                    <a:pt x="15120" y="6058"/>
                  </a:cubicBezTo>
                  <a:lnTo>
                    <a:pt x="15120" y="6322"/>
                  </a:lnTo>
                  <a:close/>
                  <a:moveTo>
                    <a:pt x="12350" y="15739"/>
                  </a:moveTo>
                  <a:cubicBezTo>
                    <a:pt x="12147" y="15080"/>
                    <a:pt x="11842" y="14817"/>
                    <a:pt x="11461" y="14817"/>
                  </a:cubicBezTo>
                  <a:cubicBezTo>
                    <a:pt x="11130" y="14817"/>
                    <a:pt x="10851" y="15146"/>
                    <a:pt x="10648" y="15739"/>
                  </a:cubicBezTo>
                  <a:cubicBezTo>
                    <a:pt x="10419" y="16331"/>
                    <a:pt x="10317" y="17187"/>
                    <a:pt x="10317" y="18241"/>
                  </a:cubicBezTo>
                  <a:cubicBezTo>
                    <a:pt x="10317" y="19163"/>
                    <a:pt x="10393" y="19887"/>
                    <a:pt x="10571" y="20480"/>
                  </a:cubicBezTo>
                  <a:cubicBezTo>
                    <a:pt x="10775" y="21204"/>
                    <a:pt x="11105" y="21600"/>
                    <a:pt x="11537" y="21600"/>
                  </a:cubicBezTo>
                  <a:cubicBezTo>
                    <a:pt x="11816" y="21600"/>
                    <a:pt x="12045" y="21468"/>
                    <a:pt x="12223" y="21139"/>
                  </a:cubicBezTo>
                  <a:cubicBezTo>
                    <a:pt x="12401" y="20809"/>
                    <a:pt x="12528" y="20348"/>
                    <a:pt x="12630" y="19690"/>
                  </a:cubicBezTo>
                  <a:lnTo>
                    <a:pt x="11969" y="19426"/>
                  </a:lnTo>
                  <a:cubicBezTo>
                    <a:pt x="11943" y="19756"/>
                    <a:pt x="11867" y="20019"/>
                    <a:pt x="11816" y="20151"/>
                  </a:cubicBezTo>
                  <a:cubicBezTo>
                    <a:pt x="11740" y="20283"/>
                    <a:pt x="11664" y="20349"/>
                    <a:pt x="11562" y="20349"/>
                  </a:cubicBezTo>
                  <a:cubicBezTo>
                    <a:pt x="11410" y="20349"/>
                    <a:pt x="11283" y="20217"/>
                    <a:pt x="11181" y="19953"/>
                  </a:cubicBezTo>
                  <a:cubicBezTo>
                    <a:pt x="11079" y="19690"/>
                    <a:pt x="11029" y="19295"/>
                    <a:pt x="11029" y="18768"/>
                  </a:cubicBezTo>
                  <a:lnTo>
                    <a:pt x="12680" y="18768"/>
                  </a:lnTo>
                  <a:cubicBezTo>
                    <a:pt x="12655" y="17385"/>
                    <a:pt x="12553" y="16397"/>
                    <a:pt x="12350" y="15739"/>
                  </a:cubicBezTo>
                  <a:close/>
                  <a:moveTo>
                    <a:pt x="11003" y="17648"/>
                  </a:moveTo>
                  <a:cubicBezTo>
                    <a:pt x="11003" y="17188"/>
                    <a:pt x="11054" y="16792"/>
                    <a:pt x="11130" y="16529"/>
                  </a:cubicBezTo>
                  <a:cubicBezTo>
                    <a:pt x="11232" y="16266"/>
                    <a:pt x="11334" y="16134"/>
                    <a:pt x="11486" y="16134"/>
                  </a:cubicBezTo>
                  <a:cubicBezTo>
                    <a:pt x="11613" y="16134"/>
                    <a:pt x="11740" y="16266"/>
                    <a:pt x="11842" y="16529"/>
                  </a:cubicBezTo>
                  <a:cubicBezTo>
                    <a:pt x="11943" y="16792"/>
                    <a:pt x="11994" y="17188"/>
                    <a:pt x="11994" y="17648"/>
                  </a:cubicBezTo>
                  <a:lnTo>
                    <a:pt x="11003" y="17648"/>
                  </a:lnTo>
                  <a:close/>
                  <a:moveTo>
                    <a:pt x="10063" y="3622"/>
                  </a:moveTo>
                  <a:cubicBezTo>
                    <a:pt x="10114" y="3885"/>
                    <a:pt x="10139" y="4346"/>
                    <a:pt x="10139" y="4939"/>
                  </a:cubicBezTo>
                  <a:lnTo>
                    <a:pt x="10139" y="9088"/>
                  </a:lnTo>
                  <a:lnTo>
                    <a:pt x="9479" y="9088"/>
                  </a:lnTo>
                  <a:lnTo>
                    <a:pt x="9479" y="5400"/>
                  </a:lnTo>
                  <a:cubicBezTo>
                    <a:pt x="9479" y="4741"/>
                    <a:pt x="9453" y="4346"/>
                    <a:pt x="9402" y="4149"/>
                  </a:cubicBezTo>
                  <a:cubicBezTo>
                    <a:pt x="9351" y="3885"/>
                    <a:pt x="9250" y="3753"/>
                    <a:pt x="9123" y="3753"/>
                  </a:cubicBezTo>
                  <a:cubicBezTo>
                    <a:pt x="9021" y="3753"/>
                    <a:pt x="8945" y="3819"/>
                    <a:pt x="8869" y="3951"/>
                  </a:cubicBezTo>
                  <a:cubicBezTo>
                    <a:pt x="8792" y="4083"/>
                    <a:pt x="8716" y="4280"/>
                    <a:pt x="8691" y="4610"/>
                  </a:cubicBezTo>
                  <a:cubicBezTo>
                    <a:pt x="8665" y="4873"/>
                    <a:pt x="8640" y="5334"/>
                    <a:pt x="8640" y="5927"/>
                  </a:cubicBezTo>
                  <a:lnTo>
                    <a:pt x="8640" y="9022"/>
                  </a:lnTo>
                  <a:lnTo>
                    <a:pt x="7979" y="9022"/>
                  </a:lnTo>
                  <a:lnTo>
                    <a:pt x="7979" y="5466"/>
                  </a:lnTo>
                  <a:cubicBezTo>
                    <a:pt x="7979" y="4807"/>
                    <a:pt x="7979" y="4412"/>
                    <a:pt x="7954" y="4215"/>
                  </a:cubicBezTo>
                  <a:cubicBezTo>
                    <a:pt x="7928" y="4017"/>
                    <a:pt x="7903" y="3885"/>
                    <a:pt x="7852" y="3819"/>
                  </a:cubicBezTo>
                  <a:cubicBezTo>
                    <a:pt x="7801" y="3753"/>
                    <a:pt x="7725" y="3688"/>
                    <a:pt x="7649" y="3688"/>
                  </a:cubicBezTo>
                  <a:cubicBezTo>
                    <a:pt x="7547" y="3688"/>
                    <a:pt x="7446" y="3754"/>
                    <a:pt x="7369" y="3885"/>
                  </a:cubicBezTo>
                  <a:cubicBezTo>
                    <a:pt x="7293" y="4017"/>
                    <a:pt x="7217" y="4215"/>
                    <a:pt x="7191" y="4478"/>
                  </a:cubicBezTo>
                  <a:cubicBezTo>
                    <a:pt x="7166" y="4741"/>
                    <a:pt x="7141" y="5202"/>
                    <a:pt x="7141" y="5795"/>
                  </a:cubicBezTo>
                  <a:lnTo>
                    <a:pt x="7141" y="8956"/>
                  </a:lnTo>
                  <a:lnTo>
                    <a:pt x="6480" y="8956"/>
                  </a:lnTo>
                  <a:lnTo>
                    <a:pt x="6480" y="2502"/>
                  </a:lnTo>
                  <a:lnTo>
                    <a:pt x="7090" y="2502"/>
                  </a:lnTo>
                  <a:lnTo>
                    <a:pt x="7090" y="3358"/>
                  </a:lnTo>
                  <a:cubicBezTo>
                    <a:pt x="7318" y="2700"/>
                    <a:pt x="7573" y="2305"/>
                    <a:pt x="7878" y="2305"/>
                  </a:cubicBezTo>
                  <a:cubicBezTo>
                    <a:pt x="8030" y="2305"/>
                    <a:pt x="8182" y="2371"/>
                    <a:pt x="8284" y="2568"/>
                  </a:cubicBezTo>
                  <a:cubicBezTo>
                    <a:pt x="8411" y="2766"/>
                    <a:pt x="8487" y="3029"/>
                    <a:pt x="8564" y="3358"/>
                  </a:cubicBezTo>
                  <a:cubicBezTo>
                    <a:pt x="8665" y="3029"/>
                    <a:pt x="8792" y="2766"/>
                    <a:pt x="8919" y="2568"/>
                  </a:cubicBezTo>
                  <a:cubicBezTo>
                    <a:pt x="9046" y="2370"/>
                    <a:pt x="9174" y="2305"/>
                    <a:pt x="9326" y="2305"/>
                  </a:cubicBezTo>
                  <a:cubicBezTo>
                    <a:pt x="9504" y="2305"/>
                    <a:pt x="9656" y="2371"/>
                    <a:pt x="9783" y="2568"/>
                  </a:cubicBezTo>
                  <a:cubicBezTo>
                    <a:pt x="9911" y="2963"/>
                    <a:pt x="9987" y="3227"/>
                    <a:pt x="10063" y="3622"/>
                  </a:cubicBezTo>
                  <a:close/>
                  <a:moveTo>
                    <a:pt x="9784" y="15936"/>
                  </a:moveTo>
                  <a:cubicBezTo>
                    <a:pt x="9834" y="16200"/>
                    <a:pt x="9860" y="16661"/>
                    <a:pt x="9860" y="17253"/>
                  </a:cubicBezTo>
                  <a:lnTo>
                    <a:pt x="9860" y="21402"/>
                  </a:lnTo>
                  <a:lnTo>
                    <a:pt x="9199" y="21402"/>
                  </a:lnTo>
                  <a:lnTo>
                    <a:pt x="9199" y="17714"/>
                  </a:lnTo>
                  <a:cubicBezTo>
                    <a:pt x="9199" y="17056"/>
                    <a:pt x="9174" y="16661"/>
                    <a:pt x="9123" y="16463"/>
                  </a:cubicBezTo>
                  <a:cubicBezTo>
                    <a:pt x="9072" y="16200"/>
                    <a:pt x="8970" y="16068"/>
                    <a:pt x="8843" y="16068"/>
                  </a:cubicBezTo>
                  <a:cubicBezTo>
                    <a:pt x="8742" y="16068"/>
                    <a:pt x="8665" y="16134"/>
                    <a:pt x="8589" y="16266"/>
                  </a:cubicBezTo>
                  <a:cubicBezTo>
                    <a:pt x="8513" y="16397"/>
                    <a:pt x="8437" y="16595"/>
                    <a:pt x="8411" y="16924"/>
                  </a:cubicBezTo>
                  <a:cubicBezTo>
                    <a:pt x="8386" y="17187"/>
                    <a:pt x="8360" y="17648"/>
                    <a:pt x="8360" y="18241"/>
                  </a:cubicBezTo>
                  <a:lnTo>
                    <a:pt x="8360" y="21336"/>
                  </a:lnTo>
                  <a:lnTo>
                    <a:pt x="7700" y="21336"/>
                  </a:lnTo>
                  <a:lnTo>
                    <a:pt x="7700" y="17780"/>
                  </a:lnTo>
                  <a:cubicBezTo>
                    <a:pt x="7700" y="17122"/>
                    <a:pt x="7700" y="16726"/>
                    <a:pt x="7674" y="16529"/>
                  </a:cubicBezTo>
                  <a:cubicBezTo>
                    <a:pt x="7649" y="16331"/>
                    <a:pt x="7623" y="16200"/>
                    <a:pt x="7573" y="16134"/>
                  </a:cubicBezTo>
                  <a:cubicBezTo>
                    <a:pt x="7522" y="16068"/>
                    <a:pt x="7446" y="16002"/>
                    <a:pt x="7369" y="16002"/>
                  </a:cubicBezTo>
                  <a:cubicBezTo>
                    <a:pt x="7268" y="16002"/>
                    <a:pt x="7166" y="16068"/>
                    <a:pt x="7090" y="16200"/>
                  </a:cubicBezTo>
                  <a:cubicBezTo>
                    <a:pt x="7014" y="16331"/>
                    <a:pt x="6937" y="16529"/>
                    <a:pt x="6912" y="16792"/>
                  </a:cubicBezTo>
                  <a:cubicBezTo>
                    <a:pt x="6886" y="17056"/>
                    <a:pt x="6861" y="17517"/>
                    <a:pt x="6861" y="18109"/>
                  </a:cubicBezTo>
                  <a:lnTo>
                    <a:pt x="6861" y="21270"/>
                  </a:lnTo>
                  <a:lnTo>
                    <a:pt x="6200" y="21270"/>
                  </a:lnTo>
                  <a:lnTo>
                    <a:pt x="6200" y="14817"/>
                  </a:lnTo>
                  <a:lnTo>
                    <a:pt x="6810" y="14817"/>
                  </a:lnTo>
                  <a:lnTo>
                    <a:pt x="6810" y="15673"/>
                  </a:lnTo>
                  <a:cubicBezTo>
                    <a:pt x="7039" y="15014"/>
                    <a:pt x="7293" y="14619"/>
                    <a:pt x="7598" y="14619"/>
                  </a:cubicBezTo>
                  <a:cubicBezTo>
                    <a:pt x="7751" y="14619"/>
                    <a:pt x="7903" y="14685"/>
                    <a:pt x="8005" y="14883"/>
                  </a:cubicBezTo>
                  <a:cubicBezTo>
                    <a:pt x="8132" y="15080"/>
                    <a:pt x="8208" y="15343"/>
                    <a:pt x="8284" y="15673"/>
                  </a:cubicBezTo>
                  <a:cubicBezTo>
                    <a:pt x="8386" y="15343"/>
                    <a:pt x="8513" y="15080"/>
                    <a:pt x="8640" y="14883"/>
                  </a:cubicBezTo>
                  <a:cubicBezTo>
                    <a:pt x="8767" y="14685"/>
                    <a:pt x="8894" y="14619"/>
                    <a:pt x="9047" y="14619"/>
                  </a:cubicBezTo>
                  <a:cubicBezTo>
                    <a:pt x="9224" y="14619"/>
                    <a:pt x="9377" y="14685"/>
                    <a:pt x="9504" y="14883"/>
                  </a:cubicBezTo>
                  <a:cubicBezTo>
                    <a:pt x="9631" y="15080"/>
                    <a:pt x="9733" y="15541"/>
                    <a:pt x="9784" y="15936"/>
                  </a:cubicBezTo>
                  <a:close/>
                  <a:moveTo>
                    <a:pt x="18627" y="3951"/>
                  </a:moveTo>
                  <a:cubicBezTo>
                    <a:pt x="18652" y="4214"/>
                    <a:pt x="18652" y="4610"/>
                    <a:pt x="18652" y="5070"/>
                  </a:cubicBezTo>
                  <a:lnTo>
                    <a:pt x="18652" y="9088"/>
                  </a:lnTo>
                  <a:lnTo>
                    <a:pt x="17991" y="9088"/>
                  </a:lnTo>
                  <a:lnTo>
                    <a:pt x="17991" y="5795"/>
                  </a:lnTo>
                  <a:cubicBezTo>
                    <a:pt x="17991" y="5070"/>
                    <a:pt x="17966" y="4675"/>
                    <a:pt x="17941" y="4412"/>
                  </a:cubicBezTo>
                  <a:cubicBezTo>
                    <a:pt x="17915" y="4148"/>
                    <a:pt x="17864" y="4017"/>
                    <a:pt x="17814" y="3951"/>
                  </a:cubicBezTo>
                  <a:cubicBezTo>
                    <a:pt x="17763" y="3819"/>
                    <a:pt x="17661" y="3753"/>
                    <a:pt x="17585" y="3753"/>
                  </a:cubicBezTo>
                  <a:cubicBezTo>
                    <a:pt x="17458" y="3753"/>
                    <a:pt x="17356" y="3819"/>
                    <a:pt x="17280" y="4017"/>
                  </a:cubicBezTo>
                  <a:cubicBezTo>
                    <a:pt x="17178" y="4148"/>
                    <a:pt x="17128" y="4412"/>
                    <a:pt x="17102" y="4675"/>
                  </a:cubicBezTo>
                  <a:cubicBezTo>
                    <a:pt x="17077" y="4939"/>
                    <a:pt x="17051" y="5466"/>
                    <a:pt x="17051" y="6190"/>
                  </a:cubicBezTo>
                  <a:lnTo>
                    <a:pt x="17051" y="9153"/>
                  </a:lnTo>
                  <a:lnTo>
                    <a:pt x="16391" y="9153"/>
                  </a:lnTo>
                  <a:lnTo>
                    <a:pt x="16391" y="2700"/>
                  </a:lnTo>
                  <a:lnTo>
                    <a:pt x="17000" y="2700"/>
                  </a:lnTo>
                  <a:lnTo>
                    <a:pt x="17000" y="3622"/>
                  </a:lnTo>
                  <a:cubicBezTo>
                    <a:pt x="17229" y="2897"/>
                    <a:pt x="17483" y="2502"/>
                    <a:pt x="17814" y="2502"/>
                  </a:cubicBezTo>
                  <a:cubicBezTo>
                    <a:pt x="17966" y="2502"/>
                    <a:pt x="18093" y="2568"/>
                    <a:pt x="18220" y="2700"/>
                  </a:cubicBezTo>
                  <a:cubicBezTo>
                    <a:pt x="18347" y="2831"/>
                    <a:pt x="18424" y="3029"/>
                    <a:pt x="18500" y="3227"/>
                  </a:cubicBezTo>
                  <a:cubicBezTo>
                    <a:pt x="18576" y="3424"/>
                    <a:pt x="18601" y="3688"/>
                    <a:pt x="18627" y="3951"/>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grpSp>
      <p:sp>
        <p:nvSpPr>
          <p:cNvPr id="2" name="Date Placeholder 1">
            <a:extLst>
              <a:ext uri="{FF2B5EF4-FFF2-40B4-BE49-F238E27FC236}">
                <a16:creationId xmlns:a16="http://schemas.microsoft.com/office/drawing/2014/main" id="{EB0884CD-E485-4CA4-8353-9301A0C0D381}"/>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6EFF1CEE-1D5A-4376-BB6B-DFC099111ED2}"/>
              </a:ext>
            </a:extLst>
          </p:cNvPr>
          <p:cNvSpPr>
            <a:spLocks noGrp="1"/>
          </p:cNvSpPr>
          <p:nvPr>
            <p:ph type="ftr" sz="quarter" idx="11"/>
          </p:nvPr>
        </p:nvSpPr>
        <p:spPr/>
        <p:txBody>
          <a:bodyPr/>
          <a:lstStyle/>
          <a:p>
            <a:r>
              <a:rPr lang="en-US"/>
              <a:t>Footer</a:t>
            </a:r>
          </a:p>
        </p:txBody>
      </p:sp>
      <p:sp>
        <p:nvSpPr>
          <p:cNvPr id="4" name="Slide Number Placeholder 3">
            <a:extLst>
              <a:ext uri="{FF2B5EF4-FFF2-40B4-BE49-F238E27FC236}">
                <a16:creationId xmlns:a16="http://schemas.microsoft.com/office/drawing/2014/main" id="{8D2922BA-D3AC-4C74-BBD3-1DEA70C20EBE}"/>
              </a:ext>
            </a:extLst>
          </p:cNvPr>
          <p:cNvSpPr>
            <a:spLocks noGrp="1"/>
          </p:cNvSpPr>
          <p:nvPr>
            <p:ph type="sldNum" sz="quarter" idx="12"/>
          </p:nvPr>
        </p:nvSpPr>
        <p:spPr/>
        <p:txBody>
          <a:bodyPr/>
          <a:lstStyle/>
          <a:p>
            <a:fld id="{6F1D3DE7-AAB4-EF4A-AE83-59A8D2BE4A27}" type="slidenum">
              <a:rPr lang="en-US" smtClean="0"/>
              <a:t>6</a:t>
            </a:fld>
            <a:endParaRPr lang="en-US"/>
          </a:p>
        </p:txBody>
      </p:sp>
      <p:sp>
        <p:nvSpPr>
          <p:cNvPr id="8" name="Picture Placeholder 7">
            <a:extLst>
              <a:ext uri="{FF2B5EF4-FFF2-40B4-BE49-F238E27FC236}">
                <a16:creationId xmlns:a16="http://schemas.microsoft.com/office/drawing/2014/main" id="{EA998035-E5B7-4588-A0B1-87E5A27C3B71}"/>
              </a:ext>
            </a:extLst>
          </p:cNvPr>
          <p:cNvSpPr>
            <a:spLocks noGrp="1"/>
          </p:cNvSpPr>
          <p:nvPr>
            <p:ph type="pic" sz="quarter" idx="13"/>
          </p:nvPr>
        </p:nvSpPr>
        <p:spPr/>
      </p:sp>
    </p:spTree>
    <p:extLst>
      <p:ext uri="{BB962C8B-B14F-4D97-AF65-F5344CB8AC3E}">
        <p14:creationId xmlns:p14="http://schemas.microsoft.com/office/powerpoint/2010/main" val="4080496935"/>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4"/>
          <p:cNvSpPr>
            <a:spLocks noGrp="1"/>
          </p:cNvSpPr>
          <p:nvPr>
            <p:ph type="ctrTitle"/>
          </p:nvPr>
        </p:nvSpPr>
        <p:spPr>
          <a:xfrm>
            <a:off x="1524000" y="2463525"/>
            <a:ext cx="9144000" cy="1046440"/>
          </a:xfrm>
        </p:spPr>
        <p:txBody>
          <a:bodyPr/>
          <a:lstStyle/>
          <a:p>
            <a:r>
              <a:rPr lang="en-US">
                <a:solidFill>
                  <a:srgbClr val="222A35"/>
                </a:solidFill>
              </a:rPr>
              <a:t>Thank You !</a:t>
            </a:r>
            <a:endParaRPr lang="en-US" dirty="0"/>
          </a:p>
        </p:txBody>
      </p:sp>
      <p:sp>
        <p:nvSpPr>
          <p:cNvPr id="2" name="Subtitle 1"/>
          <p:cNvSpPr>
            <a:spLocks noGrp="1"/>
          </p:cNvSpPr>
          <p:nvPr>
            <p:ph type="subTitle" idx="1"/>
          </p:nvPr>
        </p:nvSpPr>
        <p:spPr/>
        <p:txBody>
          <a:bodyPr anchor="ctr"/>
          <a:lstStyle/>
          <a:p>
            <a:r>
              <a:rPr lang="en-US" dirty="0">
                <a:solidFill>
                  <a:schemeClr val="bg1"/>
                </a:solidFill>
              </a:rPr>
              <a:t>We hope you like this template :-)</a:t>
            </a:r>
          </a:p>
        </p:txBody>
      </p:sp>
      <p:grpSp>
        <p:nvGrpSpPr>
          <p:cNvPr id="24" name="Group 23"/>
          <p:cNvGrpSpPr/>
          <p:nvPr/>
        </p:nvGrpSpPr>
        <p:grpSpPr>
          <a:xfrm>
            <a:off x="2612740" y="2137173"/>
            <a:ext cx="6966527" cy="1291828"/>
            <a:chOff x="2148051" y="2137172"/>
            <a:chExt cx="6966526" cy="1291828"/>
          </a:xfrm>
        </p:grpSpPr>
        <p:grpSp>
          <p:nvGrpSpPr>
            <p:cNvPr id="25" name="Group 24"/>
            <p:cNvGrpSpPr>
              <a:grpSpLocks noChangeAspect="1"/>
            </p:cNvGrpSpPr>
            <p:nvPr/>
          </p:nvGrpSpPr>
          <p:grpSpPr>
            <a:xfrm>
              <a:off x="2148051" y="2137173"/>
              <a:ext cx="1291827" cy="1291827"/>
              <a:chOff x="1382807" y="174388"/>
              <a:chExt cx="3025589" cy="3025588"/>
            </a:xfrm>
          </p:grpSpPr>
          <p:sp>
            <p:nvSpPr>
              <p:cNvPr id="32" name="Rectangle 31"/>
              <p:cNvSpPr/>
              <p:nvPr/>
            </p:nvSpPr>
            <p:spPr>
              <a:xfrm>
                <a:off x="1382807" y="174388"/>
                <a:ext cx="3025588" cy="3025588"/>
              </a:xfrm>
              <a:prstGeom prst="rect">
                <a:avLst/>
              </a:prstGeom>
              <a:solidFill>
                <a:schemeClr val="accent5">
                  <a:lumMod val="50000"/>
                </a:schemeClr>
              </a:solidFill>
              <a:ln w="12700" cap="flat" cmpd="sng" algn="ctr">
                <a:noFill/>
                <a:prstDash val="solid"/>
                <a:miter lim="800000"/>
              </a:ln>
              <a:effectLst/>
            </p:spPr>
            <p:txBody>
              <a:bodyPr rtlCol="0" anchor="ct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sp>
            <p:nvSpPr>
              <p:cNvPr id="33" name="Freeform 8"/>
              <p:cNvSpPr/>
              <p:nvPr/>
            </p:nvSpPr>
            <p:spPr>
              <a:xfrm>
                <a:off x="2163311" y="784634"/>
                <a:ext cx="1468794" cy="1928720"/>
              </a:xfrm>
              <a:custGeom>
                <a:avLst/>
                <a:gdLst/>
                <a:ahLst/>
                <a:cxnLst/>
                <a:rect l="l" t="t" r="r" b="b"/>
                <a:pathLst>
                  <a:path w="1468794" h="1928720">
                    <a:moveTo>
                      <a:pt x="57861" y="0"/>
                    </a:moveTo>
                    <a:lnTo>
                      <a:pt x="1410932" y="0"/>
                    </a:lnTo>
                    <a:cubicBezTo>
                      <a:pt x="1419834" y="0"/>
                      <a:pt x="1427994" y="2720"/>
                      <a:pt x="1435412" y="8160"/>
                    </a:cubicBezTo>
                    <a:cubicBezTo>
                      <a:pt x="1442830" y="13600"/>
                      <a:pt x="1449012" y="22501"/>
                      <a:pt x="1453957" y="34865"/>
                    </a:cubicBezTo>
                    <a:cubicBezTo>
                      <a:pt x="1458903" y="47229"/>
                      <a:pt x="1462612" y="63796"/>
                      <a:pt x="1465085" y="84567"/>
                    </a:cubicBezTo>
                    <a:cubicBezTo>
                      <a:pt x="1467558" y="105338"/>
                      <a:pt x="1468794" y="130559"/>
                      <a:pt x="1468794" y="160232"/>
                    </a:cubicBezTo>
                    <a:cubicBezTo>
                      <a:pt x="1468794" y="188915"/>
                      <a:pt x="1467558" y="213395"/>
                      <a:pt x="1465085" y="233672"/>
                    </a:cubicBezTo>
                    <a:cubicBezTo>
                      <a:pt x="1462612" y="253948"/>
                      <a:pt x="1458903" y="270268"/>
                      <a:pt x="1453957" y="282631"/>
                    </a:cubicBezTo>
                    <a:cubicBezTo>
                      <a:pt x="1449012" y="294995"/>
                      <a:pt x="1442830" y="304144"/>
                      <a:pt x="1435412" y="310079"/>
                    </a:cubicBezTo>
                    <a:cubicBezTo>
                      <a:pt x="1427994" y="316013"/>
                      <a:pt x="1419834" y="318980"/>
                      <a:pt x="1410932" y="318980"/>
                    </a:cubicBezTo>
                    <a:lnTo>
                      <a:pt x="930236" y="318980"/>
                    </a:lnTo>
                    <a:lnTo>
                      <a:pt x="930236" y="1866407"/>
                    </a:lnTo>
                    <a:cubicBezTo>
                      <a:pt x="930236" y="1876298"/>
                      <a:pt x="927021" y="1885200"/>
                      <a:pt x="920592" y="1893112"/>
                    </a:cubicBezTo>
                    <a:cubicBezTo>
                      <a:pt x="914163" y="1901025"/>
                      <a:pt x="903531" y="1907454"/>
                      <a:pt x="888694" y="1912400"/>
                    </a:cubicBezTo>
                    <a:cubicBezTo>
                      <a:pt x="873858" y="1917345"/>
                      <a:pt x="853829" y="1921301"/>
                      <a:pt x="828607" y="1924269"/>
                    </a:cubicBezTo>
                    <a:cubicBezTo>
                      <a:pt x="803386" y="1927236"/>
                      <a:pt x="771982" y="1928720"/>
                      <a:pt x="734397" y="1928720"/>
                    </a:cubicBezTo>
                    <a:cubicBezTo>
                      <a:pt x="696811" y="1928720"/>
                      <a:pt x="665408" y="1927236"/>
                      <a:pt x="640186" y="1924269"/>
                    </a:cubicBezTo>
                    <a:cubicBezTo>
                      <a:pt x="614964" y="1921301"/>
                      <a:pt x="594935" y="1917345"/>
                      <a:pt x="580099" y="1912400"/>
                    </a:cubicBezTo>
                    <a:cubicBezTo>
                      <a:pt x="565263" y="1907454"/>
                      <a:pt x="554630" y="1901025"/>
                      <a:pt x="548201" y="1893112"/>
                    </a:cubicBezTo>
                    <a:cubicBezTo>
                      <a:pt x="541772" y="1885200"/>
                      <a:pt x="538558" y="1876298"/>
                      <a:pt x="538558" y="1866407"/>
                    </a:cubicBezTo>
                    <a:lnTo>
                      <a:pt x="538558" y="318980"/>
                    </a:lnTo>
                    <a:lnTo>
                      <a:pt x="57861" y="318980"/>
                    </a:lnTo>
                    <a:cubicBezTo>
                      <a:pt x="47970" y="318980"/>
                      <a:pt x="39563" y="316013"/>
                      <a:pt x="32640" y="310079"/>
                    </a:cubicBezTo>
                    <a:cubicBezTo>
                      <a:pt x="25716" y="304144"/>
                      <a:pt x="19781" y="294995"/>
                      <a:pt x="14836" y="282631"/>
                    </a:cubicBezTo>
                    <a:cubicBezTo>
                      <a:pt x="9891" y="270268"/>
                      <a:pt x="6181" y="253948"/>
                      <a:pt x="3709" y="233672"/>
                    </a:cubicBezTo>
                    <a:cubicBezTo>
                      <a:pt x="1236" y="213395"/>
                      <a:pt x="0" y="188915"/>
                      <a:pt x="0" y="160232"/>
                    </a:cubicBezTo>
                    <a:cubicBezTo>
                      <a:pt x="0" y="130559"/>
                      <a:pt x="1236" y="105338"/>
                      <a:pt x="3709" y="84567"/>
                    </a:cubicBezTo>
                    <a:cubicBezTo>
                      <a:pt x="6181" y="63796"/>
                      <a:pt x="9891" y="47229"/>
                      <a:pt x="14836" y="34865"/>
                    </a:cubicBezTo>
                    <a:cubicBezTo>
                      <a:pt x="19781" y="22501"/>
                      <a:pt x="25716" y="13600"/>
                      <a:pt x="32640" y="8160"/>
                    </a:cubicBezTo>
                    <a:cubicBezTo>
                      <a:pt x="39563" y="2720"/>
                      <a:pt x="47970" y="0"/>
                      <a:pt x="57861" y="0"/>
                    </a:cubicBezTo>
                    <a:close/>
                  </a:path>
                </a:pathLst>
              </a:custGeom>
              <a:solidFill>
                <a:sysClr val="window" lastClr="FFFFFF"/>
              </a:solidFill>
              <a:ln w="12700" cap="flat" cmpd="sng" algn="ctr">
                <a:noFill/>
                <a:prstDash val="solid"/>
                <a:miter lim="800000"/>
              </a:ln>
              <a:effectLst/>
            </p:spPr>
            <p:txBody>
              <a:bodyPr wrap="square" rtlCol="0" anchor="ctr">
                <a:noAutofit/>
              </a:bodyP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sp>
            <p:nvSpPr>
              <p:cNvPr id="34" name="TextBox 33"/>
              <p:cNvSpPr txBox="1"/>
              <p:nvPr/>
            </p:nvSpPr>
            <p:spPr>
              <a:xfrm>
                <a:off x="2198867" y="802692"/>
                <a:ext cx="2209529" cy="2397284"/>
              </a:xfrm>
              <a:custGeom>
                <a:avLst/>
                <a:gdLst>
                  <a:gd name="connsiteX0" fmla="*/ 0 w 2209529"/>
                  <a:gd name="connsiteY0" fmla="*/ 293050 h 2397284"/>
                  <a:gd name="connsiteX1" fmla="*/ 22306 w 2209529"/>
                  <a:gd name="connsiteY1" fmla="*/ 300922 h 2397284"/>
                  <a:gd name="connsiteX2" fmla="*/ 503003 w 2209529"/>
                  <a:gd name="connsiteY2" fmla="*/ 300922 h 2397284"/>
                  <a:gd name="connsiteX3" fmla="*/ 503003 w 2209529"/>
                  <a:gd name="connsiteY3" fmla="*/ 729388 h 2397284"/>
                  <a:gd name="connsiteX4" fmla="*/ 1406731 w 2209529"/>
                  <a:gd name="connsiteY4" fmla="*/ 0 h 2397284"/>
                  <a:gd name="connsiteX5" fmla="*/ 2209529 w 2209529"/>
                  <a:gd name="connsiteY5" fmla="*/ 696401 h 2397284"/>
                  <a:gd name="connsiteX6" fmla="*/ 2209529 w 2209529"/>
                  <a:gd name="connsiteY6" fmla="*/ 2397284 h 2397284"/>
                  <a:gd name="connsiteX7" fmla="*/ 1115822 w 2209529"/>
                  <a:gd name="connsiteY7" fmla="*/ 2397284 h 2397284"/>
                  <a:gd name="connsiteX8" fmla="*/ 516470 w 2209529"/>
                  <a:gd name="connsiteY8" fmla="*/ 1877366 h 2397284"/>
                  <a:gd name="connsiteX9" fmla="*/ 544544 w 2209529"/>
                  <a:gd name="connsiteY9" fmla="*/ 1894342 h 2397284"/>
                  <a:gd name="connsiteX10" fmla="*/ 604631 w 2209529"/>
                  <a:gd name="connsiteY10" fmla="*/ 1906211 h 2397284"/>
                  <a:gd name="connsiteX11" fmla="*/ 698842 w 2209529"/>
                  <a:gd name="connsiteY11" fmla="*/ 1910662 h 2397284"/>
                  <a:gd name="connsiteX12" fmla="*/ 793052 w 2209529"/>
                  <a:gd name="connsiteY12" fmla="*/ 1906211 h 2397284"/>
                  <a:gd name="connsiteX13" fmla="*/ 853139 w 2209529"/>
                  <a:gd name="connsiteY13" fmla="*/ 1894342 h 2397284"/>
                  <a:gd name="connsiteX14" fmla="*/ 885037 w 2209529"/>
                  <a:gd name="connsiteY14" fmla="*/ 1875054 h 2397284"/>
                  <a:gd name="connsiteX15" fmla="*/ 894681 w 2209529"/>
                  <a:gd name="connsiteY15" fmla="*/ 1848349 h 2397284"/>
                  <a:gd name="connsiteX16" fmla="*/ 894681 w 2209529"/>
                  <a:gd name="connsiteY16" fmla="*/ 300922 h 2397284"/>
                  <a:gd name="connsiteX17" fmla="*/ 1375377 w 2209529"/>
                  <a:gd name="connsiteY17" fmla="*/ 300922 h 2397284"/>
                  <a:gd name="connsiteX18" fmla="*/ 1399857 w 2209529"/>
                  <a:gd name="connsiteY18" fmla="*/ 292021 h 2397284"/>
                  <a:gd name="connsiteX19" fmla="*/ 1418402 w 2209529"/>
                  <a:gd name="connsiteY19" fmla="*/ 264573 h 2397284"/>
                  <a:gd name="connsiteX20" fmla="*/ 1429530 w 2209529"/>
                  <a:gd name="connsiteY20" fmla="*/ 215614 h 2397284"/>
                  <a:gd name="connsiteX21" fmla="*/ 1433239 w 2209529"/>
                  <a:gd name="connsiteY21" fmla="*/ 142174 h 2397284"/>
                  <a:gd name="connsiteX22" fmla="*/ 1429530 w 2209529"/>
                  <a:gd name="connsiteY22" fmla="*/ 66509 h 2397284"/>
                  <a:gd name="connsiteX23" fmla="*/ 1418402 w 2209529"/>
                  <a:gd name="connsiteY23" fmla="*/ 16807 h 23972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2209529" h="2397284">
                    <a:moveTo>
                      <a:pt x="0" y="293050"/>
                    </a:moveTo>
                    <a:lnTo>
                      <a:pt x="22306" y="300922"/>
                    </a:lnTo>
                    <a:lnTo>
                      <a:pt x="503003" y="300922"/>
                    </a:lnTo>
                    <a:lnTo>
                      <a:pt x="503003" y="729388"/>
                    </a:lnTo>
                    <a:close/>
                    <a:moveTo>
                      <a:pt x="1406731" y="0"/>
                    </a:moveTo>
                    <a:lnTo>
                      <a:pt x="2209529" y="696401"/>
                    </a:lnTo>
                    <a:lnTo>
                      <a:pt x="2209529" y="2397284"/>
                    </a:lnTo>
                    <a:lnTo>
                      <a:pt x="1115822" y="2397284"/>
                    </a:lnTo>
                    <a:lnTo>
                      <a:pt x="516470" y="1877366"/>
                    </a:lnTo>
                    <a:lnTo>
                      <a:pt x="544544" y="1894342"/>
                    </a:lnTo>
                    <a:cubicBezTo>
                      <a:pt x="559380" y="1899287"/>
                      <a:pt x="579409" y="1903243"/>
                      <a:pt x="604631" y="1906211"/>
                    </a:cubicBezTo>
                    <a:cubicBezTo>
                      <a:pt x="629853" y="1909178"/>
                      <a:pt x="661256" y="1910662"/>
                      <a:pt x="698842" y="1910662"/>
                    </a:cubicBezTo>
                    <a:cubicBezTo>
                      <a:pt x="736427" y="1910662"/>
                      <a:pt x="767831" y="1909178"/>
                      <a:pt x="793052" y="1906211"/>
                    </a:cubicBezTo>
                    <a:cubicBezTo>
                      <a:pt x="818274" y="1903243"/>
                      <a:pt x="838303" y="1899287"/>
                      <a:pt x="853139" y="1894342"/>
                    </a:cubicBezTo>
                    <a:cubicBezTo>
                      <a:pt x="867976" y="1889396"/>
                      <a:pt x="878608" y="1882967"/>
                      <a:pt x="885037" y="1875054"/>
                    </a:cubicBezTo>
                    <a:cubicBezTo>
                      <a:pt x="891466" y="1867142"/>
                      <a:pt x="894681" y="1858240"/>
                      <a:pt x="894681" y="1848349"/>
                    </a:cubicBezTo>
                    <a:lnTo>
                      <a:pt x="894681" y="300922"/>
                    </a:lnTo>
                    <a:lnTo>
                      <a:pt x="1375377" y="300922"/>
                    </a:lnTo>
                    <a:cubicBezTo>
                      <a:pt x="1384279" y="300922"/>
                      <a:pt x="1392439" y="297955"/>
                      <a:pt x="1399857" y="292021"/>
                    </a:cubicBezTo>
                    <a:cubicBezTo>
                      <a:pt x="1407275" y="286086"/>
                      <a:pt x="1413457" y="276937"/>
                      <a:pt x="1418402" y="264573"/>
                    </a:cubicBezTo>
                    <a:cubicBezTo>
                      <a:pt x="1423348" y="252210"/>
                      <a:pt x="1427057" y="235890"/>
                      <a:pt x="1429530" y="215614"/>
                    </a:cubicBezTo>
                    <a:cubicBezTo>
                      <a:pt x="1432003" y="195337"/>
                      <a:pt x="1433239" y="170857"/>
                      <a:pt x="1433239" y="142174"/>
                    </a:cubicBezTo>
                    <a:cubicBezTo>
                      <a:pt x="1433239" y="112501"/>
                      <a:pt x="1432003" y="87280"/>
                      <a:pt x="1429530" y="66509"/>
                    </a:cubicBezTo>
                    <a:cubicBezTo>
                      <a:pt x="1427057" y="45738"/>
                      <a:pt x="1423348" y="29171"/>
                      <a:pt x="1418402" y="16807"/>
                    </a:cubicBezTo>
                    <a:close/>
                  </a:path>
                </a:pathLst>
              </a:custGeom>
              <a:solidFill>
                <a:srgbClr val="000000">
                  <a:alpha val="20000"/>
                </a:srgbClr>
              </a:solidFill>
              <a:ln w="12700" cap="flat" cmpd="sng" algn="ctr">
                <a:noFill/>
                <a:prstDash val="solid"/>
                <a:miter lim="800000"/>
              </a:ln>
              <a:effectLst/>
            </p:spPr>
            <p:txBody>
              <a:bodyPr wrap="square" rtlCol="0" anchor="ctr">
                <a:noAutofit/>
              </a:bodyPr>
              <a:lstStyle>
                <a:defPPr>
                  <a:defRPr lang="en-US"/>
                </a:defPPr>
                <a:lvl1pPr algn="ctr">
                  <a:defRPr>
                    <a:solidFill>
                      <a:schemeClr val="lt1"/>
                    </a:solidFill>
                  </a:defRPr>
                </a:lvl1pPr>
                <a:lvl2pPr>
                  <a:defRPr>
                    <a:solidFill>
                      <a:schemeClr val="lt1"/>
                    </a:solidFill>
                  </a:defRPr>
                </a:lvl2pPr>
                <a:lvl3pPr>
                  <a:defRPr>
                    <a:solidFill>
                      <a:schemeClr val="lt1"/>
                    </a:solidFill>
                  </a:defRPr>
                </a:lvl3pPr>
                <a:lvl4pPr>
                  <a:defRPr>
                    <a:solidFill>
                      <a:schemeClr val="lt1"/>
                    </a:solidFill>
                  </a:defRPr>
                </a:lvl4pPr>
                <a:lvl5pPr>
                  <a:defRPr>
                    <a:solidFill>
                      <a:schemeClr val="lt1"/>
                    </a:solidFill>
                  </a:defRPr>
                </a:lvl5pPr>
                <a:lvl6pPr>
                  <a:defRPr>
                    <a:solidFill>
                      <a:schemeClr val="lt1"/>
                    </a:solidFill>
                  </a:defRPr>
                </a:lvl6pPr>
                <a:lvl7pPr>
                  <a:defRPr>
                    <a:solidFill>
                      <a:schemeClr val="lt1"/>
                    </a:solidFill>
                  </a:defRPr>
                </a:lvl7pPr>
                <a:lvl8pPr>
                  <a:defRPr>
                    <a:solidFill>
                      <a:schemeClr val="lt1"/>
                    </a:solidFill>
                  </a:defRPr>
                </a:lvl8pPr>
                <a:lvl9pPr>
                  <a:defRPr>
                    <a:solidFill>
                      <a:schemeClr val="lt1"/>
                    </a:solidFill>
                  </a:defRPr>
                </a:lvl9pP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dirty="0">
                  <a:ln>
                    <a:noFill/>
                  </a:ln>
                  <a:solidFill>
                    <a:prstClr val="white"/>
                  </a:solidFill>
                  <a:effectLst/>
                  <a:uLnTx/>
                  <a:uFillTx/>
                  <a:latin typeface="Calibri" panose="020F0502020204030204"/>
                  <a:ea typeface="+mn-ea"/>
                  <a:cs typeface="+mn-cs"/>
                </a:endParaRPr>
              </a:p>
            </p:txBody>
          </p:sp>
        </p:grpSp>
        <p:grpSp>
          <p:nvGrpSpPr>
            <p:cNvPr id="26" name="Group 25"/>
            <p:cNvGrpSpPr>
              <a:grpSpLocks noChangeAspect="1"/>
            </p:cNvGrpSpPr>
            <p:nvPr/>
          </p:nvGrpSpPr>
          <p:grpSpPr>
            <a:xfrm>
              <a:off x="6408025" y="2137172"/>
              <a:ext cx="1291827" cy="1291827"/>
              <a:chOff x="1382807" y="174388"/>
              <a:chExt cx="3025589" cy="3025588"/>
            </a:xfrm>
          </p:grpSpPr>
          <p:sp>
            <p:nvSpPr>
              <p:cNvPr id="29" name="Rectangle 28"/>
              <p:cNvSpPr/>
              <p:nvPr/>
            </p:nvSpPr>
            <p:spPr>
              <a:xfrm>
                <a:off x="1382807" y="174388"/>
                <a:ext cx="3025588" cy="3025588"/>
              </a:xfrm>
              <a:prstGeom prst="rect">
                <a:avLst/>
              </a:prstGeom>
              <a:solidFill>
                <a:schemeClr val="accent4"/>
              </a:solidFill>
              <a:ln w="12700" cap="flat" cmpd="sng" algn="ctr">
                <a:noFill/>
                <a:prstDash val="solid"/>
                <a:miter lim="800000"/>
              </a:ln>
              <a:effectLst/>
            </p:spPr>
            <p:txBody>
              <a:bodyPr rtlCol="0" anchor="ct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sp>
            <p:nvSpPr>
              <p:cNvPr id="30" name="TextBox 29"/>
              <p:cNvSpPr txBox="1"/>
              <p:nvPr/>
            </p:nvSpPr>
            <p:spPr>
              <a:xfrm>
                <a:off x="2540121" y="810818"/>
                <a:ext cx="1868275" cy="2389158"/>
              </a:xfrm>
              <a:custGeom>
                <a:avLst/>
                <a:gdLst>
                  <a:gd name="connsiteX0" fmla="*/ 0 w 1868275"/>
                  <a:gd name="connsiteY0" fmla="*/ 1718 h 2389158"/>
                  <a:gd name="connsiteX1" fmla="*/ 506810 w 1868275"/>
                  <a:gd name="connsiteY1" fmla="*/ 441359 h 2389158"/>
                  <a:gd name="connsiteX2" fmla="*/ 476232 w 1868275"/>
                  <a:gd name="connsiteY2" fmla="*/ 509406 h 2389158"/>
                  <a:gd name="connsiteX3" fmla="*/ 418370 w 1868275"/>
                  <a:gd name="connsiteY3" fmla="*/ 653319 h 2389158"/>
                  <a:gd name="connsiteX4" fmla="*/ 360509 w 1868275"/>
                  <a:gd name="connsiteY4" fmla="*/ 809100 h 2389158"/>
                  <a:gd name="connsiteX5" fmla="*/ 357541 w 1868275"/>
                  <a:gd name="connsiteY5" fmla="*/ 809100 h 2389158"/>
                  <a:gd name="connsiteX6" fmla="*/ 295971 w 1868275"/>
                  <a:gd name="connsiteY6" fmla="*/ 650351 h 2389158"/>
                  <a:gd name="connsiteX7" fmla="*/ 234400 w 1868275"/>
                  <a:gd name="connsiteY7" fmla="*/ 506439 h 2389158"/>
                  <a:gd name="connsiteX8" fmla="*/ 20757 w 1868275"/>
                  <a:gd name="connsiteY8" fmla="*/ 34645 h 2389158"/>
                  <a:gd name="connsiteX9" fmla="*/ 1103694 w 1868275"/>
                  <a:gd name="connsiteY9" fmla="*/ 0 h 2389158"/>
                  <a:gd name="connsiteX10" fmla="*/ 1868275 w 1868275"/>
                  <a:gd name="connsiteY10" fmla="*/ 663249 h 2389158"/>
                  <a:gd name="connsiteX11" fmla="*/ 1868275 w 1868275"/>
                  <a:gd name="connsiteY11" fmla="*/ 2389158 h 2389158"/>
                  <a:gd name="connsiteX12" fmla="*/ 768108 w 1868275"/>
                  <a:gd name="connsiteY12" fmla="*/ 2389158 h 2389158"/>
                  <a:gd name="connsiteX13" fmla="*/ 176188 w 1868275"/>
                  <a:gd name="connsiteY13" fmla="*/ 1875688 h 2389158"/>
                  <a:gd name="connsiteX14" fmla="*/ 193600 w 1868275"/>
                  <a:gd name="connsiteY14" fmla="*/ 1886216 h 2389158"/>
                  <a:gd name="connsiteX15" fmla="*/ 253687 w 1868275"/>
                  <a:gd name="connsiteY15" fmla="*/ 1898085 h 2389158"/>
                  <a:gd name="connsiteX16" fmla="*/ 348639 w 1868275"/>
                  <a:gd name="connsiteY16" fmla="*/ 1902536 h 2389158"/>
                  <a:gd name="connsiteX17" fmla="*/ 442850 w 1868275"/>
                  <a:gd name="connsiteY17" fmla="*/ 1898085 h 2389158"/>
                  <a:gd name="connsiteX18" fmla="*/ 502937 w 1868275"/>
                  <a:gd name="connsiteY18" fmla="*/ 1886216 h 2389158"/>
                  <a:gd name="connsiteX19" fmla="*/ 534835 w 1868275"/>
                  <a:gd name="connsiteY19" fmla="*/ 1866928 h 2389158"/>
                  <a:gd name="connsiteX20" fmla="*/ 544479 w 1868275"/>
                  <a:gd name="connsiteY20" fmla="*/ 1840223 h 2389158"/>
                  <a:gd name="connsiteX21" fmla="*/ 544479 w 1868275"/>
                  <a:gd name="connsiteY21" fmla="*/ 1165171 h 2389158"/>
                  <a:gd name="connsiteX22" fmla="*/ 1069684 w 1868275"/>
                  <a:gd name="connsiteY22" fmla="*/ 119212 h 2389158"/>
                  <a:gd name="connsiteX23" fmla="*/ 1105291 w 1868275"/>
                  <a:gd name="connsiteY23" fmla="*/ 34645 h 2389158"/>
                  <a:gd name="connsiteX24" fmla="*/ 1107702 w 1868275"/>
                  <a:gd name="connsiteY24" fmla="*/ 7383 h 23891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Lst>
                <a:rect l="l" t="t" r="r" b="b"/>
                <a:pathLst>
                  <a:path w="1868275" h="2389158">
                    <a:moveTo>
                      <a:pt x="0" y="1718"/>
                    </a:moveTo>
                    <a:lnTo>
                      <a:pt x="506810" y="441359"/>
                    </a:lnTo>
                    <a:lnTo>
                      <a:pt x="476232" y="509406"/>
                    </a:lnTo>
                    <a:cubicBezTo>
                      <a:pt x="457439" y="554904"/>
                      <a:pt x="438152" y="602875"/>
                      <a:pt x="418370" y="653319"/>
                    </a:cubicBezTo>
                    <a:cubicBezTo>
                      <a:pt x="398588" y="703762"/>
                      <a:pt x="379301" y="755689"/>
                      <a:pt x="360509" y="809100"/>
                    </a:cubicBezTo>
                    <a:lnTo>
                      <a:pt x="357541" y="809100"/>
                    </a:lnTo>
                    <a:cubicBezTo>
                      <a:pt x="336770" y="753711"/>
                      <a:pt x="316247" y="700795"/>
                      <a:pt x="295971" y="650351"/>
                    </a:cubicBezTo>
                    <a:cubicBezTo>
                      <a:pt x="275694" y="599908"/>
                      <a:pt x="255171" y="551937"/>
                      <a:pt x="234400" y="506439"/>
                    </a:cubicBezTo>
                    <a:lnTo>
                      <a:pt x="20757" y="34645"/>
                    </a:lnTo>
                    <a:close/>
                    <a:moveTo>
                      <a:pt x="1103694" y="0"/>
                    </a:moveTo>
                    <a:lnTo>
                      <a:pt x="1868275" y="663249"/>
                    </a:lnTo>
                    <a:lnTo>
                      <a:pt x="1868275" y="2389158"/>
                    </a:lnTo>
                    <a:lnTo>
                      <a:pt x="768108" y="2389158"/>
                    </a:lnTo>
                    <a:lnTo>
                      <a:pt x="176188" y="1875688"/>
                    </a:lnTo>
                    <a:lnTo>
                      <a:pt x="193600" y="1886216"/>
                    </a:lnTo>
                    <a:cubicBezTo>
                      <a:pt x="208931" y="1891161"/>
                      <a:pt x="228960" y="1895117"/>
                      <a:pt x="253687" y="1898085"/>
                    </a:cubicBezTo>
                    <a:cubicBezTo>
                      <a:pt x="278414" y="1901052"/>
                      <a:pt x="310065" y="1902536"/>
                      <a:pt x="348639" y="1902536"/>
                    </a:cubicBezTo>
                    <a:cubicBezTo>
                      <a:pt x="386225" y="1902536"/>
                      <a:pt x="417628" y="1901052"/>
                      <a:pt x="442850" y="1898085"/>
                    </a:cubicBezTo>
                    <a:cubicBezTo>
                      <a:pt x="468072" y="1895117"/>
                      <a:pt x="488101" y="1891161"/>
                      <a:pt x="502937" y="1886216"/>
                    </a:cubicBezTo>
                    <a:cubicBezTo>
                      <a:pt x="517773" y="1881270"/>
                      <a:pt x="528406" y="1874841"/>
                      <a:pt x="534835" y="1866928"/>
                    </a:cubicBezTo>
                    <a:cubicBezTo>
                      <a:pt x="541264" y="1859016"/>
                      <a:pt x="544479" y="1850114"/>
                      <a:pt x="544479" y="1840223"/>
                    </a:cubicBezTo>
                    <a:lnTo>
                      <a:pt x="544479" y="1165171"/>
                    </a:lnTo>
                    <a:lnTo>
                      <a:pt x="1069684" y="119212"/>
                    </a:lnTo>
                    <a:cubicBezTo>
                      <a:pt x="1087488" y="83604"/>
                      <a:pt x="1099357" y="55416"/>
                      <a:pt x="1105291" y="34645"/>
                    </a:cubicBezTo>
                    <a:cubicBezTo>
                      <a:pt x="1108259" y="24260"/>
                      <a:pt x="1109062" y="15172"/>
                      <a:pt x="1107702" y="7383"/>
                    </a:cubicBezTo>
                    <a:close/>
                  </a:path>
                </a:pathLst>
              </a:custGeom>
              <a:solidFill>
                <a:srgbClr val="000000">
                  <a:alpha val="20000"/>
                </a:srgbClr>
              </a:solidFill>
              <a:ln w="12700" cap="flat" cmpd="sng" algn="ctr">
                <a:noFill/>
                <a:prstDash val="solid"/>
                <a:miter lim="800000"/>
              </a:ln>
              <a:effectLst/>
            </p:spPr>
            <p:txBody>
              <a:bodyPr wrap="square" rtlCol="0" anchor="ctr">
                <a:noAutofit/>
              </a:bodyPr>
              <a:lstStyle>
                <a:defPPr>
                  <a:defRPr lang="en-US"/>
                </a:defPPr>
                <a:lvl1pPr algn="ctr">
                  <a:defRPr>
                    <a:solidFill>
                      <a:schemeClr val="lt1"/>
                    </a:solidFill>
                  </a:defRPr>
                </a:lvl1pPr>
                <a:lvl2pPr>
                  <a:defRPr>
                    <a:solidFill>
                      <a:schemeClr val="lt1"/>
                    </a:solidFill>
                  </a:defRPr>
                </a:lvl2pPr>
                <a:lvl3pPr>
                  <a:defRPr>
                    <a:solidFill>
                      <a:schemeClr val="lt1"/>
                    </a:solidFill>
                  </a:defRPr>
                </a:lvl3pPr>
                <a:lvl4pPr>
                  <a:defRPr>
                    <a:solidFill>
                      <a:schemeClr val="lt1"/>
                    </a:solidFill>
                  </a:defRPr>
                </a:lvl4pPr>
                <a:lvl5pPr>
                  <a:defRPr>
                    <a:solidFill>
                      <a:schemeClr val="lt1"/>
                    </a:solidFill>
                  </a:defRPr>
                </a:lvl5pPr>
                <a:lvl6pPr>
                  <a:defRPr>
                    <a:solidFill>
                      <a:schemeClr val="lt1"/>
                    </a:solidFill>
                  </a:defRPr>
                </a:lvl6pPr>
                <a:lvl7pPr>
                  <a:defRPr>
                    <a:solidFill>
                      <a:schemeClr val="lt1"/>
                    </a:solidFill>
                  </a:defRPr>
                </a:lvl7pPr>
                <a:lvl8pPr>
                  <a:defRPr>
                    <a:solidFill>
                      <a:schemeClr val="lt1"/>
                    </a:solidFill>
                  </a:defRPr>
                </a:lvl8pPr>
                <a:lvl9pPr>
                  <a:defRPr>
                    <a:solidFill>
                      <a:schemeClr val="lt1"/>
                    </a:solidFill>
                  </a:defRPr>
                </a:lvl9pP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dirty="0">
                  <a:ln>
                    <a:noFill/>
                  </a:ln>
                  <a:solidFill>
                    <a:prstClr val="white"/>
                  </a:solidFill>
                  <a:effectLst/>
                  <a:uLnTx/>
                  <a:uFillTx/>
                  <a:latin typeface="Calibri" panose="020F0502020204030204"/>
                  <a:ea typeface="+mn-ea"/>
                  <a:cs typeface="+mn-cs"/>
                </a:endParaRPr>
              </a:p>
            </p:txBody>
          </p:sp>
          <p:sp>
            <p:nvSpPr>
              <p:cNvPr id="31" name="Freeform 13"/>
              <p:cNvSpPr/>
              <p:nvPr/>
            </p:nvSpPr>
            <p:spPr>
              <a:xfrm>
                <a:off x="2128726" y="775732"/>
                <a:ext cx="1519738" cy="1937622"/>
              </a:xfrm>
              <a:custGeom>
                <a:avLst/>
                <a:gdLst/>
                <a:ahLst/>
                <a:cxnLst/>
                <a:rect l="l" t="t" r="r" b="b"/>
                <a:pathLst>
                  <a:path w="1519738" h="1937622">
                    <a:moveTo>
                      <a:pt x="202189" y="0"/>
                    </a:moveTo>
                    <a:cubicBezTo>
                      <a:pt x="247688" y="0"/>
                      <a:pt x="284036" y="989"/>
                      <a:pt x="311236" y="2967"/>
                    </a:cubicBezTo>
                    <a:cubicBezTo>
                      <a:pt x="338436" y="4946"/>
                      <a:pt x="359949" y="8655"/>
                      <a:pt x="375774" y="14095"/>
                    </a:cubicBezTo>
                    <a:cubicBezTo>
                      <a:pt x="391600" y="19534"/>
                      <a:pt x="403221" y="26705"/>
                      <a:pt x="410640" y="35607"/>
                    </a:cubicBezTo>
                    <a:cubicBezTo>
                      <a:pt x="418058" y="44509"/>
                      <a:pt x="425229" y="55883"/>
                      <a:pt x="432152" y="69731"/>
                    </a:cubicBezTo>
                    <a:lnTo>
                      <a:pt x="645795" y="541525"/>
                    </a:lnTo>
                    <a:cubicBezTo>
                      <a:pt x="666566" y="587023"/>
                      <a:pt x="687089" y="634994"/>
                      <a:pt x="707366" y="685437"/>
                    </a:cubicBezTo>
                    <a:cubicBezTo>
                      <a:pt x="727642" y="735881"/>
                      <a:pt x="748165" y="788797"/>
                      <a:pt x="768936" y="844186"/>
                    </a:cubicBezTo>
                    <a:lnTo>
                      <a:pt x="771904" y="844186"/>
                    </a:lnTo>
                    <a:cubicBezTo>
                      <a:pt x="790696" y="790775"/>
                      <a:pt x="809983" y="738848"/>
                      <a:pt x="829765" y="688405"/>
                    </a:cubicBezTo>
                    <a:cubicBezTo>
                      <a:pt x="849547" y="637961"/>
                      <a:pt x="868834" y="589990"/>
                      <a:pt x="887627" y="544492"/>
                    </a:cubicBezTo>
                    <a:lnTo>
                      <a:pt x="1098302" y="75665"/>
                    </a:lnTo>
                    <a:cubicBezTo>
                      <a:pt x="1103248" y="59840"/>
                      <a:pt x="1109430" y="47229"/>
                      <a:pt x="1116848" y="37833"/>
                    </a:cubicBezTo>
                    <a:cubicBezTo>
                      <a:pt x="1124266" y="28436"/>
                      <a:pt x="1135393" y="20771"/>
                      <a:pt x="1150229" y="14836"/>
                    </a:cubicBezTo>
                    <a:cubicBezTo>
                      <a:pt x="1165066" y="8902"/>
                      <a:pt x="1185342" y="4946"/>
                      <a:pt x="1211058" y="2967"/>
                    </a:cubicBezTo>
                    <a:cubicBezTo>
                      <a:pt x="1236774" y="989"/>
                      <a:pt x="1270898" y="0"/>
                      <a:pt x="1313429" y="0"/>
                    </a:cubicBezTo>
                    <a:cubicBezTo>
                      <a:pt x="1369807" y="0"/>
                      <a:pt x="1413574" y="1236"/>
                      <a:pt x="1444730" y="3709"/>
                    </a:cubicBezTo>
                    <a:cubicBezTo>
                      <a:pt x="1475886" y="6182"/>
                      <a:pt x="1497152" y="12611"/>
                      <a:pt x="1508526" y="22996"/>
                    </a:cubicBezTo>
                    <a:cubicBezTo>
                      <a:pt x="1519901" y="33382"/>
                      <a:pt x="1522621" y="48960"/>
                      <a:pt x="1516686" y="69731"/>
                    </a:cubicBezTo>
                    <a:cubicBezTo>
                      <a:pt x="1510752" y="90502"/>
                      <a:pt x="1498883" y="118690"/>
                      <a:pt x="1481079" y="154298"/>
                    </a:cubicBezTo>
                    <a:lnTo>
                      <a:pt x="955874" y="1200257"/>
                    </a:lnTo>
                    <a:lnTo>
                      <a:pt x="955874" y="1875309"/>
                    </a:lnTo>
                    <a:cubicBezTo>
                      <a:pt x="955874" y="1885200"/>
                      <a:pt x="952659" y="1894102"/>
                      <a:pt x="946230" y="1902014"/>
                    </a:cubicBezTo>
                    <a:cubicBezTo>
                      <a:pt x="939801" y="1909927"/>
                      <a:pt x="929168" y="1916356"/>
                      <a:pt x="914332" y="1921302"/>
                    </a:cubicBezTo>
                    <a:cubicBezTo>
                      <a:pt x="899496" y="1926247"/>
                      <a:pt x="879467" y="1930203"/>
                      <a:pt x="854245" y="1933171"/>
                    </a:cubicBezTo>
                    <a:cubicBezTo>
                      <a:pt x="829023" y="1936138"/>
                      <a:pt x="797620" y="1937622"/>
                      <a:pt x="760034" y="1937622"/>
                    </a:cubicBezTo>
                    <a:cubicBezTo>
                      <a:pt x="721460" y="1937622"/>
                      <a:pt x="689809" y="1936138"/>
                      <a:pt x="665082" y="1933171"/>
                    </a:cubicBezTo>
                    <a:cubicBezTo>
                      <a:pt x="640355" y="1930203"/>
                      <a:pt x="620326" y="1926247"/>
                      <a:pt x="604995" y="1921302"/>
                    </a:cubicBezTo>
                    <a:cubicBezTo>
                      <a:pt x="589664" y="1916356"/>
                      <a:pt x="579032" y="1909927"/>
                      <a:pt x="573097" y="1902014"/>
                    </a:cubicBezTo>
                    <a:cubicBezTo>
                      <a:pt x="567163" y="1894102"/>
                      <a:pt x="564195" y="1885200"/>
                      <a:pt x="564195" y="1875309"/>
                    </a:cubicBezTo>
                    <a:lnTo>
                      <a:pt x="564195" y="1200257"/>
                    </a:lnTo>
                    <a:lnTo>
                      <a:pt x="38990" y="154298"/>
                    </a:lnTo>
                    <a:cubicBezTo>
                      <a:pt x="20198" y="117701"/>
                      <a:pt x="8081" y="89265"/>
                      <a:pt x="2641" y="68989"/>
                    </a:cubicBezTo>
                    <a:cubicBezTo>
                      <a:pt x="-2799" y="48713"/>
                      <a:pt x="168" y="33382"/>
                      <a:pt x="11543" y="22996"/>
                    </a:cubicBezTo>
                    <a:cubicBezTo>
                      <a:pt x="22917" y="12611"/>
                      <a:pt x="43936" y="6182"/>
                      <a:pt x="74597" y="3709"/>
                    </a:cubicBezTo>
                    <a:cubicBezTo>
                      <a:pt x="105259" y="1236"/>
                      <a:pt x="147790" y="0"/>
                      <a:pt x="202189" y="0"/>
                    </a:cubicBezTo>
                    <a:close/>
                  </a:path>
                </a:pathLst>
              </a:custGeom>
              <a:solidFill>
                <a:sysClr val="window" lastClr="FFFFFF"/>
              </a:solidFill>
              <a:ln w="12700" cap="flat" cmpd="sng" algn="ctr">
                <a:noFill/>
                <a:prstDash val="solid"/>
                <a:miter lim="800000"/>
              </a:ln>
              <a:effectLst/>
            </p:spPr>
            <p:txBody>
              <a:bodyPr wrap="square" rtlCol="0" anchor="ctr">
                <a:noAutofit/>
              </a:bodyP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grpSp>
        <p:sp>
          <p:nvSpPr>
            <p:cNvPr id="27" name="Freeform: Shape 26"/>
            <p:cNvSpPr/>
            <p:nvPr/>
          </p:nvSpPr>
          <p:spPr>
            <a:xfrm>
              <a:off x="3550258" y="2738785"/>
              <a:ext cx="2158499" cy="546199"/>
            </a:xfrm>
            <a:custGeom>
              <a:avLst/>
              <a:gdLst>
                <a:gd name="connsiteX0" fmla="*/ 763761 w 2158499"/>
                <a:gd name="connsiteY0" fmla="*/ 84460 h 546199"/>
                <a:gd name="connsiteX1" fmla="*/ 693440 w 2158499"/>
                <a:gd name="connsiteY1" fmla="*/ 319980 h 546199"/>
                <a:gd name="connsiteX2" fmla="*/ 835198 w 2158499"/>
                <a:gd name="connsiteY2" fmla="*/ 319980 h 546199"/>
                <a:gd name="connsiteX3" fmla="*/ 773621 w 2158499"/>
                <a:gd name="connsiteY3" fmla="*/ 120923 h 546199"/>
                <a:gd name="connsiteX4" fmla="*/ 763761 w 2158499"/>
                <a:gd name="connsiteY4" fmla="*/ 84460 h 546199"/>
                <a:gd name="connsiteX5" fmla="*/ 1720944 w 2158499"/>
                <a:gd name="connsiteY5" fmla="*/ 2232 h 546199"/>
                <a:gd name="connsiteX6" fmla="*/ 1836286 w 2158499"/>
                <a:gd name="connsiteY6" fmla="*/ 2232 h 546199"/>
                <a:gd name="connsiteX7" fmla="*/ 1836286 w 2158499"/>
                <a:gd name="connsiteY7" fmla="*/ 251147 h 546199"/>
                <a:gd name="connsiteX8" fmla="*/ 1881679 w 2158499"/>
                <a:gd name="connsiteY8" fmla="*/ 187151 h 546199"/>
                <a:gd name="connsiteX9" fmla="*/ 2029018 w 2158499"/>
                <a:gd name="connsiteY9" fmla="*/ 2232 h 546199"/>
                <a:gd name="connsiteX10" fmla="*/ 2157011 w 2158499"/>
                <a:gd name="connsiteY10" fmla="*/ 2232 h 546199"/>
                <a:gd name="connsiteX11" fmla="*/ 1967255 w 2158499"/>
                <a:gd name="connsiteY11" fmla="*/ 242962 h 546199"/>
                <a:gd name="connsiteX12" fmla="*/ 2158499 w 2158499"/>
                <a:gd name="connsiteY12" fmla="*/ 546199 h 546199"/>
                <a:gd name="connsiteX13" fmla="*/ 2027530 w 2158499"/>
                <a:gd name="connsiteY13" fmla="*/ 546199 h 546199"/>
                <a:gd name="connsiteX14" fmla="*/ 1885027 w 2158499"/>
                <a:gd name="connsiteY14" fmla="*/ 317004 h 546199"/>
                <a:gd name="connsiteX15" fmla="*/ 1836286 w 2158499"/>
                <a:gd name="connsiteY15" fmla="*/ 351978 h 546199"/>
                <a:gd name="connsiteX16" fmla="*/ 1836286 w 2158499"/>
                <a:gd name="connsiteY16" fmla="*/ 546199 h 546199"/>
                <a:gd name="connsiteX17" fmla="*/ 1720944 w 2158499"/>
                <a:gd name="connsiteY17" fmla="*/ 546199 h 546199"/>
                <a:gd name="connsiteX18" fmla="*/ 1103638 w 2158499"/>
                <a:gd name="connsiteY18" fmla="*/ 2232 h 546199"/>
                <a:gd name="connsiteX19" fmla="*/ 1249118 w 2158499"/>
                <a:gd name="connsiteY19" fmla="*/ 2232 h 546199"/>
                <a:gd name="connsiteX20" fmla="*/ 1485382 w 2158499"/>
                <a:gd name="connsiteY20" fmla="*/ 409649 h 546199"/>
                <a:gd name="connsiteX21" fmla="*/ 1487987 w 2158499"/>
                <a:gd name="connsiteY21" fmla="*/ 409649 h 546199"/>
                <a:gd name="connsiteX22" fmla="*/ 1482406 w 2158499"/>
                <a:gd name="connsiteY22" fmla="*/ 259705 h 546199"/>
                <a:gd name="connsiteX23" fmla="*/ 1482406 w 2158499"/>
                <a:gd name="connsiteY23" fmla="*/ 2232 h 546199"/>
                <a:gd name="connsiteX24" fmla="*/ 1586213 w 2158499"/>
                <a:gd name="connsiteY24" fmla="*/ 2232 h 546199"/>
                <a:gd name="connsiteX25" fmla="*/ 1586213 w 2158499"/>
                <a:gd name="connsiteY25" fmla="*/ 546199 h 546199"/>
                <a:gd name="connsiteX26" fmla="*/ 1439618 w 2158499"/>
                <a:gd name="connsiteY26" fmla="*/ 546199 h 546199"/>
                <a:gd name="connsiteX27" fmla="*/ 1202981 w 2158499"/>
                <a:gd name="connsiteY27" fmla="*/ 134689 h 546199"/>
                <a:gd name="connsiteX28" fmla="*/ 1199632 w 2158499"/>
                <a:gd name="connsiteY28" fmla="*/ 134689 h 546199"/>
                <a:gd name="connsiteX29" fmla="*/ 1206702 w 2158499"/>
                <a:gd name="connsiteY29" fmla="*/ 290215 h 546199"/>
                <a:gd name="connsiteX30" fmla="*/ 1206702 w 2158499"/>
                <a:gd name="connsiteY30" fmla="*/ 546199 h 546199"/>
                <a:gd name="connsiteX31" fmla="*/ 1103638 w 2158499"/>
                <a:gd name="connsiteY31" fmla="*/ 546199 h 546199"/>
                <a:gd name="connsiteX32" fmla="*/ 0 w 2158499"/>
                <a:gd name="connsiteY32" fmla="*/ 2232 h 546199"/>
                <a:gd name="connsiteX33" fmla="*/ 115342 w 2158499"/>
                <a:gd name="connsiteY33" fmla="*/ 2232 h 546199"/>
                <a:gd name="connsiteX34" fmla="*/ 115342 w 2158499"/>
                <a:gd name="connsiteY34" fmla="*/ 215429 h 546199"/>
                <a:gd name="connsiteX35" fmla="*/ 330771 w 2158499"/>
                <a:gd name="connsiteY35" fmla="*/ 215429 h 546199"/>
                <a:gd name="connsiteX36" fmla="*/ 330771 w 2158499"/>
                <a:gd name="connsiteY36" fmla="*/ 2232 h 546199"/>
                <a:gd name="connsiteX37" fmla="*/ 445740 w 2158499"/>
                <a:gd name="connsiteY37" fmla="*/ 2232 h 546199"/>
                <a:gd name="connsiteX38" fmla="*/ 445740 w 2158499"/>
                <a:gd name="connsiteY38" fmla="*/ 546199 h 546199"/>
                <a:gd name="connsiteX39" fmla="*/ 330771 w 2158499"/>
                <a:gd name="connsiteY39" fmla="*/ 546199 h 546199"/>
                <a:gd name="connsiteX40" fmla="*/ 330771 w 2158499"/>
                <a:gd name="connsiteY40" fmla="*/ 311423 h 546199"/>
                <a:gd name="connsiteX41" fmla="*/ 115342 w 2158499"/>
                <a:gd name="connsiteY41" fmla="*/ 311423 h 546199"/>
                <a:gd name="connsiteX42" fmla="*/ 115342 w 2158499"/>
                <a:gd name="connsiteY42" fmla="*/ 546199 h 546199"/>
                <a:gd name="connsiteX43" fmla="*/ 0 w 2158499"/>
                <a:gd name="connsiteY43" fmla="*/ 546199 h 546199"/>
                <a:gd name="connsiteX44" fmla="*/ 692696 w 2158499"/>
                <a:gd name="connsiteY44" fmla="*/ 0 h 546199"/>
                <a:gd name="connsiteX45" fmla="*/ 833710 w 2158499"/>
                <a:gd name="connsiteY45" fmla="*/ 0 h 546199"/>
                <a:gd name="connsiteX46" fmla="*/ 1026443 w 2158499"/>
                <a:gd name="connsiteY46" fmla="*/ 546199 h 546199"/>
                <a:gd name="connsiteX47" fmla="*/ 902171 w 2158499"/>
                <a:gd name="connsiteY47" fmla="*/ 546199 h 546199"/>
                <a:gd name="connsiteX48" fmla="*/ 862732 w 2158499"/>
                <a:gd name="connsiteY48" fmla="*/ 416719 h 546199"/>
                <a:gd name="connsiteX49" fmla="*/ 664418 w 2158499"/>
                <a:gd name="connsiteY49" fmla="*/ 416719 h 546199"/>
                <a:gd name="connsiteX50" fmla="*/ 624979 w 2158499"/>
                <a:gd name="connsiteY50" fmla="*/ 546199 h 546199"/>
                <a:gd name="connsiteX51" fmla="*/ 500707 w 2158499"/>
                <a:gd name="connsiteY51" fmla="*/ 546199 h 5461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Lst>
              <a:rect l="l" t="t" r="r" b="b"/>
              <a:pathLst>
                <a:path w="2158499" h="546199">
                  <a:moveTo>
                    <a:pt x="763761" y="84460"/>
                  </a:moveTo>
                  <a:cubicBezTo>
                    <a:pt x="755575" y="116210"/>
                    <a:pt x="732135" y="194717"/>
                    <a:pt x="693440" y="319980"/>
                  </a:cubicBezTo>
                  <a:lnTo>
                    <a:pt x="835198" y="319980"/>
                  </a:lnTo>
                  <a:cubicBezTo>
                    <a:pt x="798736" y="202654"/>
                    <a:pt x="778210" y="136302"/>
                    <a:pt x="773621" y="120923"/>
                  </a:cubicBezTo>
                  <a:cubicBezTo>
                    <a:pt x="769032" y="105544"/>
                    <a:pt x="765745" y="93390"/>
                    <a:pt x="763761" y="84460"/>
                  </a:cubicBezTo>
                  <a:close/>
                  <a:moveTo>
                    <a:pt x="1720944" y="2232"/>
                  </a:moveTo>
                  <a:lnTo>
                    <a:pt x="1836286" y="2232"/>
                  </a:lnTo>
                  <a:lnTo>
                    <a:pt x="1836286" y="251147"/>
                  </a:lnTo>
                  <a:lnTo>
                    <a:pt x="1881679" y="187151"/>
                  </a:lnTo>
                  <a:lnTo>
                    <a:pt x="2029018" y="2232"/>
                  </a:lnTo>
                  <a:lnTo>
                    <a:pt x="2157011" y="2232"/>
                  </a:lnTo>
                  <a:lnTo>
                    <a:pt x="1967255" y="242962"/>
                  </a:lnTo>
                  <a:lnTo>
                    <a:pt x="2158499" y="546199"/>
                  </a:lnTo>
                  <a:lnTo>
                    <a:pt x="2027530" y="546199"/>
                  </a:lnTo>
                  <a:lnTo>
                    <a:pt x="1885027" y="317004"/>
                  </a:lnTo>
                  <a:lnTo>
                    <a:pt x="1836286" y="351978"/>
                  </a:lnTo>
                  <a:lnTo>
                    <a:pt x="1836286" y="546199"/>
                  </a:lnTo>
                  <a:lnTo>
                    <a:pt x="1720944" y="546199"/>
                  </a:lnTo>
                  <a:close/>
                  <a:moveTo>
                    <a:pt x="1103638" y="2232"/>
                  </a:moveTo>
                  <a:lnTo>
                    <a:pt x="1249118" y="2232"/>
                  </a:lnTo>
                  <a:lnTo>
                    <a:pt x="1485382" y="409649"/>
                  </a:lnTo>
                  <a:lnTo>
                    <a:pt x="1487987" y="409649"/>
                  </a:lnTo>
                  <a:cubicBezTo>
                    <a:pt x="1484266" y="338956"/>
                    <a:pt x="1482406" y="288975"/>
                    <a:pt x="1482406" y="259705"/>
                  </a:cubicBezTo>
                  <a:lnTo>
                    <a:pt x="1482406" y="2232"/>
                  </a:lnTo>
                  <a:lnTo>
                    <a:pt x="1586213" y="2232"/>
                  </a:lnTo>
                  <a:lnTo>
                    <a:pt x="1586213" y="546199"/>
                  </a:lnTo>
                  <a:lnTo>
                    <a:pt x="1439618" y="546199"/>
                  </a:lnTo>
                  <a:lnTo>
                    <a:pt x="1202981" y="134689"/>
                  </a:lnTo>
                  <a:lnTo>
                    <a:pt x="1199632" y="134689"/>
                  </a:lnTo>
                  <a:cubicBezTo>
                    <a:pt x="1204345" y="207367"/>
                    <a:pt x="1206702" y="259209"/>
                    <a:pt x="1206702" y="290215"/>
                  </a:cubicBezTo>
                  <a:lnTo>
                    <a:pt x="1206702" y="546199"/>
                  </a:lnTo>
                  <a:lnTo>
                    <a:pt x="1103638" y="546199"/>
                  </a:lnTo>
                  <a:close/>
                  <a:moveTo>
                    <a:pt x="0" y="2232"/>
                  </a:moveTo>
                  <a:lnTo>
                    <a:pt x="115342" y="2232"/>
                  </a:lnTo>
                  <a:lnTo>
                    <a:pt x="115342" y="215429"/>
                  </a:lnTo>
                  <a:lnTo>
                    <a:pt x="330771" y="215429"/>
                  </a:lnTo>
                  <a:lnTo>
                    <a:pt x="330771" y="2232"/>
                  </a:lnTo>
                  <a:lnTo>
                    <a:pt x="445740" y="2232"/>
                  </a:lnTo>
                  <a:lnTo>
                    <a:pt x="445740" y="546199"/>
                  </a:lnTo>
                  <a:lnTo>
                    <a:pt x="330771" y="546199"/>
                  </a:lnTo>
                  <a:lnTo>
                    <a:pt x="330771" y="311423"/>
                  </a:lnTo>
                  <a:lnTo>
                    <a:pt x="115342" y="311423"/>
                  </a:lnTo>
                  <a:lnTo>
                    <a:pt x="115342" y="546199"/>
                  </a:lnTo>
                  <a:lnTo>
                    <a:pt x="0" y="546199"/>
                  </a:lnTo>
                  <a:close/>
                  <a:moveTo>
                    <a:pt x="692696" y="0"/>
                  </a:moveTo>
                  <a:lnTo>
                    <a:pt x="833710" y="0"/>
                  </a:lnTo>
                  <a:lnTo>
                    <a:pt x="1026443" y="546199"/>
                  </a:lnTo>
                  <a:lnTo>
                    <a:pt x="902171" y="546199"/>
                  </a:lnTo>
                  <a:lnTo>
                    <a:pt x="862732" y="416719"/>
                  </a:lnTo>
                  <a:lnTo>
                    <a:pt x="664418" y="416719"/>
                  </a:lnTo>
                  <a:lnTo>
                    <a:pt x="624979" y="546199"/>
                  </a:lnTo>
                  <a:lnTo>
                    <a:pt x="500707" y="54619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32"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prstClr val="white"/>
                </a:solidFill>
                <a:effectLst/>
                <a:uLnTx/>
                <a:uFillTx/>
                <a:latin typeface="Calibri"/>
                <a:ea typeface="+mn-ea"/>
                <a:cs typeface="+mn-cs"/>
              </a:endParaRPr>
            </a:p>
          </p:txBody>
        </p:sp>
        <p:sp>
          <p:nvSpPr>
            <p:cNvPr id="28" name="Freeform: Shape 27"/>
            <p:cNvSpPr/>
            <p:nvPr/>
          </p:nvSpPr>
          <p:spPr>
            <a:xfrm>
              <a:off x="7805981" y="2736364"/>
              <a:ext cx="1308596" cy="559966"/>
            </a:xfrm>
            <a:custGeom>
              <a:avLst/>
              <a:gdLst>
                <a:gd name="connsiteX0" fmla="*/ 1243856 w 1308596"/>
                <a:gd name="connsiteY0" fmla="*/ 433462 h 559966"/>
                <a:gd name="connsiteX1" fmla="*/ 1291667 w 1308596"/>
                <a:gd name="connsiteY1" fmla="*/ 449833 h 559966"/>
                <a:gd name="connsiteX2" fmla="*/ 1308596 w 1308596"/>
                <a:gd name="connsiteY2" fmla="*/ 496714 h 559966"/>
                <a:gd name="connsiteX3" fmla="*/ 1291481 w 1308596"/>
                <a:gd name="connsiteY3" fmla="*/ 543037 h 559966"/>
                <a:gd name="connsiteX4" fmla="*/ 1243856 w 1308596"/>
                <a:gd name="connsiteY4" fmla="*/ 559966 h 559966"/>
                <a:gd name="connsiteX5" fmla="*/ 1195486 w 1308596"/>
                <a:gd name="connsiteY5" fmla="*/ 543409 h 559966"/>
                <a:gd name="connsiteX6" fmla="*/ 1178371 w 1308596"/>
                <a:gd name="connsiteY6" fmla="*/ 496714 h 559966"/>
                <a:gd name="connsiteX7" fmla="*/ 1195114 w 1308596"/>
                <a:gd name="connsiteY7" fmla="*/ 449461 h 559966"/>
                <a:gd name="connsiteX8" fmla="*/ 1243856 w 1308596"/>
                <a:gd name="connsiteY8" fmla="*/ 433462 h 559966"/>
                <a:gd name="connsiteX9" fmla="*/ 259705 w 1308596"/>
                <a:gd name="connsiteY9" fmla="*/ 95994 h 559966"/>
                <a:gd name="connsiteX10" fmla="*/ 155897 w 1308596"/>
                <a:gd name="connsiteY10" fmla="*/ 142317 h 559966"/>
                <a:gd name="connsiteX11" fmla="*/ 120922 w 1308596"/>
                <a:gd name="connsiteY11" fmla="*/ 279797 h 559966"/>
                <a:gd name="connsiteX12" fmla="*/ 155525 w 1308596"/>
                <a:gd name="connsiteY12" fmla="*/ 417091 h 559966"/>
                <a:gd name="connsiteX13" fmla="*/ 258961 w 1308596"/>
                <a:gd name="connsiteY13" fmla="*/ 463227 h 559966"/>
                <a:gd name="connsiteX14" fmla="*/ 396999 w 1308596"/>
                <a:gd name="connsiteY14" fmla="*/ 279797 h 559966"/>
                <a:gd name="connsiteX15" fmla="*/ 259705 w 1308596"/>
                <a:gd name="connsiteY15" fmla="*/ 95994 h 559966"/>
                <a:gd name="connsiteX16" fmla="*/ 619433 w 1308596"/>
                <a:gd name="connsiteY16" fmla="*/ 8557 h 559966"/>
                <a:gd name="connsiteX17" fmla="*/ 734403 w 1308596"/>
                <a:gd name="connsiteY17" fmla="*/ 8557 h 559966"/>
                <a:gd name="connsiteX18" fmla="*/ 734403 w 1308596"/>
                <a:gd name="connsiteY18" fmla="*/ 341560 h 559966"/>
                <a:gd name="connsiteX19" fmla="*/ 759704 w 1308596"/>
                <a:gd name="connsiteY19" fmla="*/ 433834 h 559966"/>
                <a:gd name="connsiteX20" fmla="*/ 843420 w 1308596"/>
                <a:gd name="connsiteY20" fmla="*/ 463227 h 559966"/>
                <a:gd name="connsiteX21" fmla="*/ 925461 w 1308596"/>
                <a:gd name="connsiteY21" fmla="*/ 433648 h 559966"/>
                <a:gd name="connsiteX22" fmla="*/ 950948 w 1308596"/>
                <a:gd name="connsiteY22" fmla="*/ 340816 h 559966"/>
                <a:gd name="connsiteX23" fmla="*/ 950948 w 1308596"/>
                <a:gd name="connsiteY23" fmla="*/ 8557 h 559966"/>
                <a:gd name="connsiteX24" fmla="*/ 1065918 w 1308596"/>
                <a:gd name="connsiteY24" fmla="*/ 8557 h 559966"/>
                <a:gd name="connsiteX25" fmla="*/ 1065918 w 1308596"/>
                <a:gd name="connsiteY25" fmla="*/ 360536 h 559966"/>
                <a:gd name="connsiteX26" fmla="*/ 1038943 w 1308596"/>
                <a:gd name="connsiteY26" fmla="*/ 466204 h 559966"/>
                <a:gd name="connsiteX27" fmla="*/ 960994 w 1308596"/>
                <a:gd name="connsiteY27" fmla="*/ 535781 h 559966"/>
                <a:gd name="connsiteX28" fmla="*/ 840443 w 1308596"/>
                <a:gd name="connsiteY28" fmla="*/ 559966 h 559966"/>
                <a:gd name="connsiteX29" fmla="*/ 677476 w 1308596"/>
                <a:gd name="connsiteY29" fmla="*/ 506201 h 559966"/>
                <a:gd name="connsiteX30" fmla="*/ 619433 w 1308596"/>
                <a:gd name="connsiteY30" fmla="*/ 359048 h 559966"/>
                <a:gd name="connsiteX31" fmla="*/ 1179859 w 1308596"/>
                <a:gd name="connsiteY31" fmla="*/ 5954 h 559966"/>
                <a:gd name="connsiteX32" fmla="*/ 1308595 w 1308596"/>
                <a:gd name="connsiteY32" fmla="*/ 5954 h 559966"/>
                <a:gd name="connsiteX33" fmla="*/ 1289619 w 1308596"/>
                <a:gd name="connsiteY33" fmla="*/ 369467 h 559966"/>
                <a:gd name="connsiteX34" fmla="*/ 1198834 w 1308596"/>
                <a:gd name="connsiteY34" fmla="*/ 369467 h 559966"/>
                <a:gd name="connsiteX35" fmla="*/ 259705 w 1308596"/>
                <a:gd name="connsiteY35" fmla="*/ 0 h 559966"/>
                <a:gd name="connsiteX36" fmla="*/ 451507 w 1308596"/>
                <a:gd name="connsiteY36" fmla="*/ 72181 h 559966"/>
                <a:gd name="connsiteX37" fmla="*/ 517921 w 1308596"/>
                <a:gd name="connsiteY37" fmla="*/ 279797 h 559966"/>
                <a:gd name="connsiteX38" fmla="*/ 450949 w 1308596"/>
                <a:gd name="connsiteY38" fmla="*/ 487412 h 559966"/>
                <a:gd name="connsiteX39" fmla="*/ 258961 w 1308596"/>
                <a:gd name="connsiteY39" fmla="*/ 559966 h 559966"/>
                <a:gd name="connsiteX40" fmla="*/ 66972 w 1308596"/>
                <a:gd name="connsiteY40" fmla="*/ 487412 h 559966"/>
                <a:gd name="connsiteX41" fmla="*/ 0 w 1308596"/>
                <a:gd name="connsiteY41" fmla="*/ 279052 h 559966"/>
                <a:gd name="connsiteX42" fmla="*/ 67158 w 1308596"/>
                <a:gd name="connsiteY42" fmla="*/ 71623 h 559966"/>
                <a:gd name="connsiteX43" fmla="*/ 259705 w 1308596"/>
                <a:gd name="connsiteY43" fmla="*/ 0 h 5599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1308596" h="559966">
                  <a:moveTo>
                    <a:pt x="1243856" y="433462"/>
                  </a:moveTo>
                  <a:cubicBezTo>
                    <a:pt x="1264444" y="433462"/>
                    <a:pt x="1280380" y="438919"/>
                    <a:pt x="1291667" y="449833"/>
                  </a:cubicBezTo>
                  <a:cubicBezTo>
                    <a:pt x="1302953" y="460747"/>
                    <a:pt x="1308596" y="476374"/>
                    <a:pt x="1308596" y="496714"/>
                  </a:cubicBezTo>
                  <a:cubicBezTo>
                    <a:pt x="1308596" y="516310"/>
                    <a:pt x="1302891" y="531751"/>
                    <a:pt x="1291481" y="543037"/>
                  </a:cubicBezTo>
                  <a:cubicBezTo>
                    <a:pt x="1280070" y="554323"/>
                    <a:pt x="1264195" y="559966"/>
                    <a:pt x="1243856" y="559966"/>
                  </a:cubicBezTo>
                  <a:cubicBezTo>
                    <a:pt x="1223020" y="559966"/>
                    <a:pt x="1206897" y="554447"/>
                    <a:pt x="1195486" y="543409"/>
                  </a:cubicBezTo>
                  <a:cubicBezTo>
                    <a:pt x="1184076" y="532371"/>
                    <a:pt x="1178371" y="516806"/>
                    <a:pt x="1178371" y="496714"/>
                  </a:cubicBezTo>
                  <a:cubicBezTo>
                    <a:pt x="1178371" y="475878"/>
                    <a:pt x="1183952" y="460127"/>
                    <a:pt x="1195114" y="449461"/>
                  </a:cubicBezTo>
                  <a:cubicBezTo>
                    <a:pt x="1206276" y="438795"/>
                    <a:pt x="1222524" y="433462"/>
                    <a:pt x="1243856" y="433462"/>
                  </a:cubicBezTo>
                  <a:close/>
                  <a:moveTo>
                    <a:pt x="259705" y="95994"/>
                  </a:moveTo>
                  <a:cubicBezTo>
                    <a:pt x="213816" y="95994"/>
                    <a:pt x="179213" y="111435"/>
                    <a:pt x="155897" y="142317"/>
                  </a:cubicBezTo>
                  <a:cubicBezTo>
                    <a:pt x="132581" y="173198"/>
                    <a:pt x="120922" y="219025"/>
                    <a:pt x="120922" y="279797"/>
                  </a:cubicBezTo>
                  <a:cubicBezTo>
                    <a:pt x="120922" y="340568"/>
                    <a:pt x="132457" y="386333"/>
                    <a:pt x="155525" y="417091"/>
                  </a:cubicBezTo>
                  <a:cubicBezTo>
                    <a:pt x="178593" y="447848"/>
                    <a:pt x="213072" y="463227"/>
                    <a:pt x="258961" y="463227"/>
                  </a:cubicBezTo>
                  <a:cubicBezTo>
                    <a:pt x="350986" y="463227"/>
                    <a:pt x="396999" y="402084"/>
                    <a:pt x="396999" y="279797"/>
                  </a:cubicBezTo>
                  <a:cubicBezTo>
                    <a:pt x="396999" y="157261"/>
                    <a:pt x="351234" y="95994"/>
                    <a:pt x="259705" y="95994"/>
                  </a:cubicBezTo>
                  <a:close/>
                  <a:moveTo>
                    <a:pt x="619433" y="8557"/>
                  </a:moveTo>
                  <a:lnTo>
                    <a:pt x="734403" y="8557"/>
                  </a:lnTo>
                  <a:lnTo>
                    <a:pt x="734403" y="341560"/>
                  </a:lnTo>
                  <a:cubicBezTo>
                    <a:pt x="734403" y="383480"/>
                    <a:pt x="742837" y="414238"/>
                    <a:pt x="759704" y="433834"/>
                  </a:cubicBezTo>
                  <a:cubicBezTo>
                    <a:pt x="776571" y="453429"/>
                    <a:pt x="804476" y="463227"/>
                    <a:pt x="843420" y="463227"/>
                  </a:cubicBezTo>
                  <a:cubicBezTo>
                    <a:pt x="881123" y="463227"/>
                    <a:pt x="908470" y="453368"/>
                    <a:pt x="925461" y="433648"/>
                  </a:cubicBezTo>
                  <a:cubicBezTo>
                    <a:pt x="942452" y="413928"/>
                    <a:pt x="950948" y="382984"/>
                    <a:pt x="950948" y="340816"/>
                  </a:cubicBezTo>
                  <a:lnTo>
                    <a:pt x="950948" y="8557"/>
                  </a:lnTo>
                  <a:lnTo>
                    <a:pt x="1065918" y="8557"/>
                  </a:lnTo>
                  <a:lnTo>
                    <a:pt x="1065918" y="360536"/>
                  </a:lnTo>
                  <a:cubicBezTo>
                    <a:pt x="1065918" y="400719"/>
                    <a:pt x="1056926" y="435942"/>
                    <a:pt x="1038943" y="466204"/>
                  </a:cubicBezTo>
                  <a:cubicBezTo>
                    <a:pt x="1020959" y="496466"/>
                    <a:pt x="994976" y="519658"/>
                    <a:pt x="960994" y="535781"/>
                  </a:cubicBezTo>
                  <a:cubicBezTo>
                    <a:pt x="927011" y="551904"/>
                    <a:pt x="886828" y="559966"/>
                    <a:pt x="840443" y="559966"/>
                  </a:cubicBezTo>
                  <a:cubicBezTo>
                    <a:pt x="770494" y="559966"/>
                    <a:pt x="716172" y="542044"/>
                    <a:pt x="677476" y="506201"/>
                  </a:cubicBezTo>
                  <a:cubicBezTo>
                    <a:pt x="638781" y="470359"/>
                    <a:pt x="619433" y="421307"/>
                    <a:pt x="619433" y="359048"/>
                  </a:cubicBezTo>
                  <a:close/>
                  <a:moveTo>
                    <a:pt x="1179859" y="5954"/>
                  </a:moveTo>
                  <a:lnTo>
                    <a:pt x="1308595" y="5954"/>
                  </a:lnTo>
                  <a:lnTo>
                    <a:pt x="1289619" y="369467"/>
                  </a:lnTo>
                  <a:lnTo>
                    <a:pt x="1198834" y="369467"/>
                  </a:lnTo>
                  <a:close/>
                  <a:moveTo>
                    <a:pt x="259705" y="0"/>
                  </a:moveTo>
                  <a:cubicBezTo>
                    <a:pt x="343296" y="0"/>
                    <a:pt x="407231" y="24060"/>
                    <a:pt x="451507" y="72181"/>
                  </a:cubicBezTo>
                  <a:cubicBezTo>
                    <a:pt x="495783" y="120302"/>
                    <a:pt x="517921" y="189508"/>
                    <a:pt x="517921" y="279797"/>
                  </a:cubicBezTo>
                  <a:cubicBezTo>
                    <a:pt x="517921" y="369838"/>
                    <a:pt x="495597" y="439043"/>
                    <a:pt x="450949" y="487412"/>
                  </a:cubicBezTo>
                  <a:cubicBezTo>
                    <a:pt x="406300" y="535781"/>
                    <a:pt x="342304" y="559966"/>
                    <a:pt x="258961" y="559966"/>
                  </a:cubicBezTo>
                  <a:cubicBezTo>
                    <a:pt x="175617" y="559966"/>
                    <a:pt x="111621" y="535781"/>
                    <a:pt x="66972" y="487412"/>
                  </a:cubicBezTo>
                  <a:cubicBezTo>
                    <a:pt x="22324" y="439043"/>
                    <a:pt x="0" y="369590"/>
                    <a:pt x="0" y="279052"/>
                  </a:cubicBezTo>
                  <a:cubicBezTo>
                    <a:pt x="0" y="188515"/>
                    <a:pt x="22386" y="119372"/>
                    <a:pt x="67158" y="71623"/>
                  </a:cubicBezTo>
                  <a:cubicBezTo>
                    <a:pt x="111931" y="23874"/>
                    <a:pt x="176113" y="0"/>
                    <a:pt x="259705"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32"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prstClr val="white"/>
                </a:solidFill>
                <a:effectLst/>
                <a:uLnTx/>
                <a:uFillTx/>
                <a:latin typeface="Calibri"/>
                <a:ea typeface="+mn-ea"/>
                <a:cs typeface="+mn-cs"/>
              </a:endParaRPr>
            </a:p>
          </p:txBody>
        </p:sp>
      </p:grpSp>
    </p:spTree>
    <p:extLst>
      <p:ext uri="{BB962C8B-B14F-4D97-AF65-F5344CB8AC3E}">
        <p14:creationId xmlns:p14="http://schemas.microsoft.com/office/powerpoint/2010/main" val="655968043"/>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p:cNvSpPr/>
          <p:nvPr/>
        </p:nvSpPr>
        <p:spPr>
          <a:xfrm>
            <a:off x="5071258" y="6461801"/>
            <a:ext cx="2049493" cy="276999"/>
          </a:xfrm>
          <a:prstGeom prst="rect">
            <a:avLst/>
          </a:prstGeom>
        </p:spPr>
        <p:txBody>
          <a:bodyPr wrap="square">
            <a:spAutoFit/>
          </a:bodyPr>
          <a:lstStyle/>
          <a:p>
            <a:pPr marL="0" marR="0" lvl="0" indent="0" algn="ctr" defTabSz="914332"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Light" panose="020F0302020204030204" pitchFamily="34" charset="0"/>
                <a:ea typeface="+mn-ea"/>
                <a:cs typeface="+mn-cs"/>
                <a:hlinkClick r:id="rId3"/>
              </a:rPr>
              <a:t>www.showeet.com</a:t>
            </a:r>
            <a:r>
              <a:rPr kumimoji="0" lang="en-US" sz="1200" b="0" i="0" u="none" strike="noStrike" kern="1200" cap="none" spc="0" normalizeH="0" baseline="0" noProof="0">
                <a:ln>
                  <a:noFill/>
                </a:ln>
                <a:solidFill>
                  <a:prstClr val="white">
                    <a:lumMod val="50000"/>
                  </a:prstClr>
                </a:solidFill>
                <a:effectLst/>
                <a:uLnTx/>
                <a:uFillTx/>
                <a:latin typeface="Calibri Light" panose="020F0302020204030204" pitchFamily="34" charset="0"/>
                <a:ea typeface="+mn-ea"/>
                <a:cs typeface="+mn-cs"/>
              </a:rPr>
              <a:t> </a:t>
            </a:r>
            <a:endParaRPr kumimoji="0" lang="en-US" sz="900" b="0" i="0" u="none" strike="noStrike" kern="1200" cap="none" spc="0" normalizeH="0" baseline="0" noProof="0" dirty="0">
              <a:ln>
                <a:noFill/>
              </a:ln>
              <a:solidFill>
                <a:prstClr val="white">
                  <a:lumMod val="50000"/>
                </a:prstClr>
              </a:solidFill>
              <a:effectLst/>
              <a:uLnTx/>
              <a:uFillTx/>
              <a:latin typeface="Calibri Light" panose="020F0302020204030204" pitchFamily="34" charset="0"/>
              <a:ea typeface="+mn-ea"/>
              <a:cs typeface="+mn-cs"/>
            </a:endParaRPr>
          </a:p>
        </p:txBody>
      </p:sp>
      <p:sp>
        <p:nvSpPr>
          <p:cNvPr id="29" name="Freeform 310">
            <a:hlinkClick r:id="rId4"/>
          </p:cNvPr>
          <p:cNvSpPr/>
          <p:nvPr/>
        </p:nvSpPr>
        <p:spPr>
          <a:xfrm>
            <a:off x="441837" y="5252883"/>
            <a:ext cx="243087" cy="468552"/>
          </a:xfrm>
          <a:custGeom>
            <a:avLst/>
            <a:gdLst/>
            <a:ahLst/>
            <a:cxnLst/>
            <a:rect l="l" t="t" r="r" b="b"/>
            <a:pathLst>
              <a:path w="243398" h="468766">
                <a:moveTo>
                  <a:pt x="179168" y="0"/>
                </a:moveTo>
                <a:cubicBezTo>
                  <a:pt x="206776" y="0"/>
                  <a:pt x="228186" y="1127"/>
                  <a:pt x="243398" y="3381"/>
                </a:cubicBezTo>
                <a:lnTo>
                  <a:pt x="243398" y="77752"/>
                </a:lnTo>
                <a:lnTo>
                  <a:pt x="199169" y="77752"/>
                </a:lnTo>
                <a:cubicBezTo>
                  <a:pt x="183018" y="77752"/>
                  <a:pt x="172125" y="81133"/>
                  <a:pt x="166491" y="87894"/>
                </a:cubicBezTo>
                <a:cubicBezTo>
                  <a:pt x="160857" y="94655"/>
                  <a:pt x="158040" y="104796"/>
                  <a:pt x="158040" y="118318"/>
                </a:cubicBezTo>
                <a:lnTo>
                  <a:pt x="158040" y="171562"/>
                </a:lnTo>
                <a:lnTo>
                  <a:pt x="240581" y="171562"/>
                </a:lnTo>
                <a:lnTo>
                  <a:pt x="229594" y="254948"/>
                </a:lnTo>
                <a:lnTo>
                  <a:pt x="158040" y="254948"/>
                </a:lnTo>
                <a:lnTo>
                  <a:pt x="158040" y="468766"/>
                </a:lnTo>
                <a:lnTo>
                  <a:pt x="71836" y="468766"/>
                </a:lnTo>
                <a:lnTo>
                  <a:pt x="71836" y="254948"/>
                </a:lnTo>
                <a:lnTo>
                  <a:pt x="0" y="254948"/>
                </a:lnTo>
                <a:lnTo>
                  <a:pt x="0" y="171562"/>
                </a:lnTo>
                <a:lnTo>
                  <a:pt x="71836" y="171562"/>
                </a:lnTo>
                <a:lnTo>
                  <a:pt x="71836" y="110149"/>
                </a:lnTo>
                <a:cubicBezTo>
                  <a:pt x="71836" y="75217"/>
                  <a:pt x="81602" y="48126"/>
                  <a:pt x="101134" y="28875"/>
                </a:cubicBezTo>
                <a:cubicBezTo>
                  <a:pt x="120667" y="9625"/>
                  <a:pt x="146677" y="0"/>
                  <a:pt x="179168"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351"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1" name="Freeform 132">
            <a:hlinkClick r:id="rId5"/>
          </p:cNvPr>
          <p:cNvSpPr/>
          <p:nvPr/>
        </p:nvSpPr>
        <p:spPr>
          <a:xfrm>
            <a:off x="383083" y="5993031"/>
            <a:ext cx="360591" cy="468767"/>
          </a:xfrm>
          <a:custGeom>
            <a:avLst/>
            <a:gdLst/>
            <a:ahLst/>
            <a:cxnLst/>
            <a:rect l="l" t="t" r="r" b="b"/>
            <a:pathLst>
              <a:path w="360590" h="468766">
                <a:moveTo>
                  <a:pt x="191564" y="0"/>
                </a:moveTo>
                <a:cubicBezTo>
                  <a:pt x="221237" y="0"/>
                  <a:pt x="248845" y="6245"/>
                  <a:pt x="274386" y="18734"/>
                </a:cubicBezTo>
                <a:cubicBezTo>
                  <a:pt x="299928" y="31223"/>
                  <a:pt x="320681" y="49393"/>
                  <a:pt x="336644" y="73245"/>
                </a:cubicBezTo>
                <a:cubicBezTo>
                  <a:pt x="352608" y="97096"/>
                  <a:pt x="360590" y="124047"/>
                  <a:pt x="360590" y="154096"/>
                </a:cubicBezTo>
                <a:cubicBezTo>
                  <a:pt x="360590" y="172125"/>
                  <a:pt x="358806" y="189779"/>
                  <a:pt x="355237" y="207057"/>
                </a:cubicBezTo>
                <a:cubicBezTo>
                  <a:pt x="351669" y="224335"/>
                  <a:pt x="346035" y="240956"/>
                  <a:pt x="338335" y="256920"/>
                </a:cubicBezTo>
                <a:cubicBezTo>
                  <a:pt x="330635" y="272883"/>
                  <a:pt x="321244" y="286922"/>
                  <a:pt x="310164" y="299036"/>
                </a:cubicBezTo>
                <a:cubicBezTo>
                  <a:pt x="299083" y="311149"/>
                  <a:pt x="285467" y="320821"/>
                  <a:pt x="269316" y="328052"/>
                </a:cubicBezTo>
                <a:cubicBezTo>
                  <a:pt x="253164" y="335282"/>
                  <a:pt x="235416" y="338898"/>
                  <a:pt x="216072" y="338898"/>
                </a:cubicBezTo>
                <a:cubicBezTo>
                  <a:pt x="203302" y="338898"/>
                  <a:pt x="190625" y="335893"/>
                  <a:pt x="178041" y="329883"/>
                </a:cubicBezTo>
                <a:cubicBezTo>
                  <a:pt x="165459" y="323873"/>
                  <a:pt x="156444" y="315610"/>
                  <a:pt x="150997" y="305092"/>
                </a:cubicBezTo>
                <a:cubicBezTo>
                  <a:pt x="149119" y="312417"/>
                  <a:pt x="146490" y="322981"/>
                  <a:pt x="143109" y="336785"/>
                </a:cubicBezTo>
                <a:cubicBezTo>
                  <a:pt x="139729" y="350588"/>
                  <a:pt x="137522" y="359509"/>
                  <a:pt x="136489" y="363547"/>
                </a:cubicBezTo>
                <a:cubicBezTo>
                  <a:pt x="135456" y="367585"/>
                  <a:pt x="133531" y="374252"/>
                  <a:pt x="130714" y="383549"/>
                </a:cubicBezTo>
                <a:cubicBezTo>
                  <a:pt x="127897" y="392845"/>
                  <a:pt x="125455" y="399512"/>
                  <a:pt x="123390" y="403550"/>
                </a:cubicBezTo>
                <a:cubicBezTo>
                  <a:pt x="121324" y="407588"/>
                  <a:pt x="118319" y="413457"/>
                  <a:pt x="114375" y="421157"/>
                </a:cubicBezTo>
                <a:cubicBezTo>
                  <a:pt x="110431" y="428857"/>
                  <a:pt x="106112" y="436135"/>
                  <a:pt x="101416" y="442990"/>
                </a:cubicBezTo>
                <a:cubicBezTo>
                  <a:pt x="96721" y="449844"/>
                  <a:pt x="90899" y="457967"/>
                  <a:pt x="83950" y="467358"/>
                </a:cubicBezTo>
                <a:lnTo>
                  <a:pt x="80006" y="468766"/>
                </a:lnTo>
                <a:lnTo>
                  <a:pt x="77471" y="465949"/>
                </a:lnTo>
                <a:cubicBezTo>
                  <a:pt x="74654" y="436463"/>
                  <a:pt x="73245" y="418809"/>
                  <a:pt x="73245" y="412987"/>
                </a:cubicBezTo>
                <a:cubicBezTo>
                  <a:pt x="73245" y="395709"/>
                  <a:pt x="75264" y="376318"/>
                  <a:pt x="79302" y="354814"/>
                </a:cubicBezTo>
                <a:cubicBezTo>
                  <a:pt x="83340" y="333310"/>
                  <a:pt x="89584" y="306313"/>
                  <a:pt x="98036" y="273823"/>
                </a:cubicBezTo>
                <a:cubicBezTo>
                  <a:pt x="106487" y="241332"/>
                  <a:pt x="111370" y="222270"/>
                  <a:pt x="112685" y="216635"/>
                </a:cubicBezTo>
                <a:cubicBezTo>
                  <a:pt x="106675" y="204428"/>
                  <a:pt x="103670" y="188558"/>
                  <a:pt x="103670" y="169026"/>
                </a:cubicBezTo>
                <a:cubicBezTo>
                  <a:pt x="103670" y="153438"/>
                  <a:pt x="108553" y="138789"/>
                  <a:pt x="118319" y="125079"/>
                </a:cubicBezTo>
                <a:cubicBezTo>
                  <a:pt x="128085" y="111370"/>
                  <a:pt x="140480" y="104515"/>
                  <a:pt x="155504" y="104515"/>
                </a:cubicBezTo>
                <a:cubicBezTo>
                  <a:pt x="166961" y="104515"/>
                  <a:pt x="175882" y="108318"/>
                  <a:pt x="182267" y="115924"/>
                </a:cubicBezTo>
                <a:cubicBezTo>
                  <a:pt x="188653" y="123530"/>
                  <a:pt x="191845" y="133155"/>
                  <a:pt x="191845" y="144799"/>
                </a:cubicBezTo>
                <a:cubicBezTo>
                  <a:pt x="191845" y="157194"/>
                  <a:pt x="187713" y="175130"/>
                  <a:pt x="179450" y="198606"/>
                </a:cubicBezTo>
                <a:cubicBezTo>
                  <a:pt x="171187" y="222082"/>
                  <a:pt x="167055" y="239642"/>
                  <a:pt x="167055" y="251286"/>
                </a:cubicBezTo>
                <a:cubicBezTo>
                  <a:pt x="167055" y="263118"/>
                  <a:pt x="171280" y="272930"/>
                  <a:pt x="179732" y="280724"/>
                </a:cubicBezTo>
                <a:cubicBezTo>
                  <a:pt x="188183" y="288518"/>
                  <a:pt x="198418" y="292415"/>
                  <a:pt x="210438" y="292415"/>
                </a:cubicBezTo>
                <a:cubicBezTo>
                  <a:pt x="220767" y="292415"/>
                  <a:pt x="230346" y="290068"/>
                  <a:pt x="239173" y="285373"/>
                </a:cubicBezTo>
                <a:cubicBezTo>
                  <a:pt x="248000" y="280677"/>
                  <a:pt x="255371" y="274292"/>
                  <a:pt x="261287" y="266216"/>
                </a:cubicBezTo>
                <a:cubicBezTo>
                  <a:pt x="267203" y="258141"/>
                  <a:pt x="272462" y="249220"/>
                  <a:pt x="277062" y="239454"/>
                </a:cubicBezTo>
                <a:cubicBezTo>
                  <a:pt x="281664" y="229688"/>
                  <a:pt x="285232" y="219312"/>
                  <a:pt x="287768" y="208325"/>
                </a:cubicBezTo>
                <a:cubicBezTo>
                  <a:pt x="290303" y="197338"/>
                  <a:pt x="292181" y="186915"/>
                  <a:pt x="293402" y="177055"/>
                </a:cubicBezTo>
                <a:cubicBezTo>
                  <a:pt x="294622" y="167195"/>
                  <a:pt x="295233" y="157852"/>
                  <a:pt x="295233" y="149025"/>
                </a:cubicBezTo>
                <a:cubicBezTo>
                  <a:pt x="295233" y="116534"/>
                  <a:pt x="284951" y="91227"/>
                  <a:pt x="264386" y="73104"/>
                </a:cubicBezTo>
                <a:cubicBezTo>
                  <a:pt x="243821" y="54981"/>
                  <a:pt x="217011" y="45919"/>
                  <a:pt x="183957" y="45919"/>
                </a:cubicBezTo>
                <a:cubicBezTo>
                  <a:pt x="146396" y="45919"/>
                  <a:pt x="115032" y="58079"/>
                  <a:pt x="89866" y="82400"/>
                </a:cubicBezTo>
                <a:cubicBezTo>
                  <a:pt x="64700" y="106721"/>
                  <a:pt x="52117" y="137569"/>
                  <a:pt x="52117" y="174942"/>
                </a:cubicBezTo>
                <a:cubicBezTo>
                  <a:pt x="52117" y="183206"/>
                  <a:pt x="53291" y="191187"/>
                  <a:pt x="55638" y="198888"/>
                </a:cubicBezTo>
                <a:cubicBezTo>
                  <a:pt x="57986" y="206588"/>
                  <a:pt x="60521" y="212691"/>
                  <a:pt x="63244" y="217199"/>
                </a:cubicBezTo>
                <a:cubicBezTo>
                  <a:pt x="65968" y="221706"/>
                  <a:pt x="68503" y="225979"/>
                  <a:pt x="70851" y="230016"/>
                </a:cubicBezTo>
                <a:cubicBezTo>
                  <a:pt x="73198" y="234054"/>
                  <a:pt x="74372" y="236918"/>
                  <a:pt x="74372" y="238609"/>
                </a:cubicBezTo>
                <a:cubicBezTo>
                  <a:pt x="74372" y="243867"/>
                  <a:pt x="72963" y="250722"/>
                  <a:pt x="70146" y="259174"/>
                </a:cubicBezTo>
                <a:cubicBezTo>
                  <a:pt x="67329" y="267625"/>
                  <a:pt x="63855" y="271851"/>
                  <a:pt x="59723" y="271851"/>
                </a:cubicBezTo>
                <a:cubicBezTo>
                  <a:pt x="59348" y="271851"/>
                  <a:pt x="57751" y="271569"/>
                  <a:pt x="54934" y="271005"/>
                </a:cubicBezTo>
                <a:cubicBezTo>
                  <a:pt x="45356" y="268188"/>
                  <a:pt x="36857" y="262930"/>
                  <a:pt x="29439" y="255230"/>
                </a:cubicBezTo>
                <a:cubicBezTo>
                  <a:pt x="22021" y="247530"/>
                  <a:pt x="16293" y="238656"/>
                  <a:pt x="12255" y="228608"/>
                </a:cubicBezTo>
                <a:cubicBezTo>
                  <a:pt x="8217" y="218560"/>
                  <a:pt x="5165" y="208419"/>
                  <a:pt x="3099" y="198183"/>
                </a:cubicBezTo>
                <a:cubicBezTo>
                  <a:pt x="1033" y="187948"/>
                  <a:pt x="0" y="177947"/>
                  <a:pt x="0" y="168181"/>
                </a:cubicBezTo>
                <a:cubicBezTo>
                  <a:pt x="0" y="147898"/>
                  <a:pt x="3522" y="128789"/>
                  <a:pt x="10565" y="110853"/>
                </a:cubicBezTo>
                <a:cubicBezTo>
                  <a:pt x="17607" y="92917"/>
                  <a:pt x="27326" y="77283"/>
                  <a:pt x="39722" y="63948"/>
                </a:cubicBezTo>
                <a:cubicBezTo>
                  <a:pt x="52117" y="50614"/>
                  <a:pt x="66390" y="39064"/>
                  <a:pt x="82541" y="29298"/>
                </a:cubicBezTo>
                <a:cubicBezTo>
                  <a:pt x="98693" y="19532"/>
                  <a:pt x="116065" y="12207"/>
                  <a:pt x="134658" y="7324"/>
                </a:cubicBezTo>
                <a:cubicBezTo>
                  <a:pt x="153251" y="2441"/>
                  <a:pt x="172220" y="0"/>
                  <a:pt x="191564"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2" name="Freeform 332">
            <a:hlinkClick r:id="rId6"/>
          </p:cNvPr>
          <p:cNvSpPr/>
          <p:nvPr/>
        </p:nvSpPr>
        <p:spPr>
          <a:xfrm>
            <a:off x="341675" y="4620863"/>
            <a:ext cx="443408" cy="360424"/>
          </a:xfrm>
          <a:custGeom>
            <a:avLst/>
            <a:gdLst/>
            <a:ahLst/>
            <a:cxnLst/>
            <a:rect l="l" t="t" r="r" b="b"/>
            <a:pathLst>
              <a:path w="443976" h="360589">
                <a:moveTo>
                  <a:pt x="307346" y="0"/>
                </a:moveTo>
                <a:cubicBezTo>
                  <a:pt x="333639" y="0"/>
                  <a:pt x="355800" y="9578"/>
                  <a:pt x="373830" y="28734"/>
                </a:cubicBezTo>
                <a:cubicBezTo>
                  <a:pt x="394301" y="24790"/>
                  <a:pt x="413551" y="17466"/>
                  <a:pt x="431581" y="6761"/>
                </a:cubicBezTo>
                <a:cubicBezTo>
                  <a:pt x="424632" y="28359"/>
                  <a:pt x="411298" y="45074"/>
                  <a:pt x="391578" y="56905"/>
                </a:cubicBezTo>
                <a:cubicBezTo>
                  <a:pt x="409044" y="55027"/>
                  <a:pt x="426510" y="50332"/>
                  <a:pt x="443976" y="42820"/>
                </a:cubicBezTo>
                <a:cubicBezTo>
                  <a:pt x="431392" y="61225"/>
                  <a:pt x="416180" y="76907"/>
                  <a:pt x="398339" y="89866"/>
                </a:cubicBezTo>
                <a:cubicBezTo>
                  <a:pt x="398526" y="92495"/>
                  <a:pt x="398620" y="96439"/>
                  <a:pt x="398620" y="101697"/>
                </a:cubicBezTo>
                <a:cubicBezTo>
                  <a:pt x="398620" y="126112"/>
                  <a:pt x="395052" y="150480"/>
                  <a:pt x="387915" y="174801"/>
                </a:cubicBezTo>
                <a:cubicBezTo>
                  <a:pt x="380778" y="199122"/>
                  <a:pt x="369933" y="222457"/>
                  <a:pt x="355378" y="244806"/>
                </a:cubicBezTo>
                <a:cubicBezTo>
                  <a:pt x="340823" y="267155"/>
                  <a:pt x="323497" y="286922"/>
                  <a:pt x="303402" y="304106"/>
                </a:cubicBezTo>
                <a:cubicBezTo>
                  <a:pt x="283307" y="321291"/>
                  <a:pt x="259080" y="335001"/>
                  <a:pt x="230722" y="345236"/>
                </a:cubicBezTo>
                <a:cubicBezTo>
                  <a:pt x="202362" y="355471"/>
                  <a:pt x="172032" y="360589"/>
                  <a:pt x="139728" y="360589"/>
                </a:cubicBezTo>
                <a:cubicBezTo>
                  <a:pt x="88832" y="360589"/>
                  <a:pt x="42256" y="346973"/>
                  <a:pt x="0" y="319741"/>
                </a:cubicBezTo>
                <a:cubicBezTo>
                  <a:pt x="6574" y="320492"/>
                  <a:pt x="13898" y="320868"/>
                  <a:pt x="21974" y="320868"/>
                </a:cubicBezTo>
                <a:cubicBezTo>
                  <a:pt x="64230" y="320868"/>
                  <a:pt x="101886" y="307909"/>
                  <a:pt x="134940" y="281992"/>
                </a:cubicBezTo>
                <a:cubicBezTo>
                  <a:pt x="115220" y="281616"/>
                  <a:pt x="97566" y="275560"/>
                  <a:pt x="81978" y="263822"/>
                </a:cubicBezTo>
                <a:cubicBezTo>
                  <a:pt x="66390" y="252084"/>
                  <a:pt x="55685" y="237106"/>
                  <a:pt x="49863" y="218889"/>
                </a:cubicBezTo>
                <a:cubicBezTo>
                  <a:pt x="56060" y="219828"/>
                  <a:pt x="61788" y="220297"/>
                  <a:pt x="67048" y="220297"/>
                </a:cubicBezTo>
                <a:cubicBezTo>
                  <a:pt x="75122" y="220297"/>
                  <a:pt x="83105" y="219264"/>
                  <a:pt x="90992" y="217199"/>
                </a:cubicBezTo>
                <a:cubicBezTo>
                  <a:pt x="69958" y="212879"/>
                  <a:pt x="52539" y="202409"/>
                  <a:pt x="38736" y="185788"/>
                </a:cubicBezTo>
                <a:cubicBezTo>
                  <a:pt x="24932" y="169167"/>
                  <a:pt x="18030" y="149870"/>
                  <a:pt x="18030" y="127896"/>
                </a:cubicBezTo>
                <a:lnTo>
                  <a:pt x="18030" y="126770"/>
                </a:lnTo>
                <a:cubicBezTo>
                  <a:pt x="30800" y="133906"/>
                  <a:pt x="44510" y="137756"/>
                  <a:pt x="59160" y="138320"/>
                </a:cubicBezTo>
                <a:cubicBezTo>
                  <a:pt x="46764" y="130056"/>
                  <a:pt x="36904" y="119257"/>
                  <a:pt x="29580" y="105923"/>
                </a:cubicBezTo>
                <a:cubicBezTo>
                  <a:pt x="22256" y="92589"/>
                  <a:pt x="18593" y="78128"/>
                  <a:pt x="18593" y="62540"/>
                </a:cubicBezTo>
                <a:cubicBezTo>
                  <a:pt x="18593" y="46013"/>
                  <a:pt x="22724" y="30706"/>
                  <a:pt x="30988" y="16621"/>
                </a:cubicBezTo>
                <a:cubicBezTo>
                  <a:pt x="53713" y="44604"/>
                  <a:pt x="81367" y="67000"/>
                  <a:pt x="113952" y="83809"/>
                </a:cubicBezTo>
                <a:cubicBezTo>
                  <a:pt x="146536" y="100617"/>
                  <a:pt x="181422" y="109961"/>
                  <a:pt x="218608" y="111839"/>
                </a:cubicBezTo>
                <a:cubicBezTo>
                  <a:pt x="217104" y="104702"/>
                  <a:pt x="216354" y="97753"/>
                  <a:pt x="216354" y="90992"/>
                </a:cubicBezTo>
                <a:cubicBezTo>
                  <a:pt x="216354" y="65826"/>
                  <a:pt x="225228" y="44369"/>
                  <a:pt x="242975" y="26621"/>
                </a:cubicBezTo>
                <a:cubicBezTo>
                  <a:pt x="260723" y="8874"/>
                  <a:pt x="282180" y="0"/>
                  <a:pt x="307346"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77" rtl="0" eaLnBrk="1" fontAlgn="auto" latinLnBrk="0" hangingPunct="1">
              <a:lnSpc>
                <a:spcPct val="100000"/>
              </a:lnSpc>
              <a:spcBef>
                <a:spcPts val="0"/>
              </a:spcBef>
              <a:spcAft>
                <a:spcPts val="0"/>
              </a:spcAft>
              <a:buClrTx/>
              <a:buSzTx/>
              <a:buFontTx/>
              <a:buNone/>
              <a:tabLst/>
              <a:defRPr/>
            </a:pPr>
            <a:endParaRPr kumimoji="0" lang="en-US" sz="1351"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590047416"/>
      </p:ext>
    </p:extLst>
  </p:cSld>
  <p:clrMapOvr>
    <a:masterClrMapping/>
  </p:clrMapOvr>
</p:sld>
</file>

<file path=ppt/theme/theme1.xml><?xml version="1.0" encoding="utf-8"?>
<a:theme xmlns:a="http://schemas.openxmlformats.org/drawingml/2006/main" name="Showeet">
  <a:themeElements>
    <a:clrScheme name="SHO - Business Brand Identity">
      <a:dk1>
        <a:srgbClr val="20454C"/>
      </a:dk1>
      <a:lt1>
        <a:srgbClr val="FFFFFF"/>
      </a:lt1>
      <a:dk2>
        <a:srgbClr val="20454D"/>
      </a:dk2>
      <a:lt2>
        <a:srgbClr val="F0F0F2"/>
      </a:lt2>
      <a:accent1>
        <a:srgbClr val="A4C8CB"/>
      </a:accent1>
      <a:accent2>
        <a:srgbClr val="C6E1DE"/>
      </a:accent2>
      <a:accent3>
        <a:srgbClr val="20454D"/>
      </a:accent3>
      <a:accent4>
        <a:srgbClr val="456574"/>
      </a:accent4>
      <a:accent5>
        <a:srgbClr val="EEF2DF"/>
      </a:accent5>
      <a:accent6>
        <a:srgbClr val="F0F0F2"/>
      </a:accent6>
      <a:hlink>
        <a:srgbClr val="96BFCB"/>
      </a:hlink>
      <a:folHlink>
        <a:srgbClr val="BCD6D8"/>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Business Brand Identity - Presentation Template.pptx" id="{15CD0960-4A1D-4621-8528-41E2DD376F5E}" vid="{323575CD-53B1-4E4D-8DFA-73951846D4D8}"/>
    </a:ext>
  </a:extLst>
</a:theme>
</file>

<file path=ppt/theme/theme2.xml><?xml version="1.0" encoding="utf-8"?>
<a:theme xmlns:a="http://schemas.openxmlformats.org/drawingml/2006/main" name="1_showeet">
  <a:themeElements>
    <a:clrScheme name="SHO - Business Brand Identity">
      <a:dk1>
        <a:srgbClr val="20454C"/>
      </a:dk1>
      <a:lt1>
        <a:srgbClr val="FFFFFF"/>
      </a:lt1>
      <a:dk2>
        <a:srgbClr val="20454D"/>
      </a:dk2>
      <a:lt2>
        <a:srgbClr val="F0F0F2"/>
      </a:lt2>
      <a:accent1>
        <a:srgbClr val="A4C8CB"/>
      </a:accent1>
      <a:accent2>
        <a:srgbClr val="C6E1DE"/>
      </a:accent2>
      <a:accent3>
        <a:srgbClr val="20454D"/>
      </a:accent3>
      <a:accent4>
        <a:srgbClr val="456574"/>
      </a:accent4>
      <a:accent5>
        <a:srgbClr val="EEF2DF"/>
      </a:accent5>
      <a:accent6>
        <a:srgbClr val="F0F0F2"/>
      </a:accent6>
      <a:hlink>
        <a:srgbClr val="96BFCB"/>
      </a:hlink>
      <a:folHlink>
        <a:srgbClr val="BCD6D8"/>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Business Brand Identity - Presentation Template.pptx" id="{15CD0960-4A1D-4621-8528-41E2DD376F5E}" vid="{54849A3B-27E3-4436-AE56-9C1DECDBCBE6}"/>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57</TotalTime>
  <Words>351</Words>
  <PresentationFormat>Widescreen</PresentationFormat>
  <Paragraphs>51</Paragraphs>
  <Slides>8</Slides>
  <Notes>8</Notes>
  <HiddenSlides>0</HiddenSlides>
  <MMClips>0</MMClips>
  <ScaleCrop>false</ScaleCrop>
  <HeadingPairs>
    <vt:vector size="6" baseType="variant">
      <vt:variant>
        <vt:lpstr>Fonts Used</vt:lpstr>
      </vt:variant>
      <vt:variant>
        <vt:i4>3</vt:i4>
      </vt:variant>
      <vt:variant>
        <vt:lpstr>Theme</vt:lpstr>
      </vt:variant>
      <vt:variant>
        <vt:i4>2</vt:i4>
      </vt:variant>
      <vt:variant>
        <vt:lpstr>Slide Titles</vt:lpstr>
      </vt:variant>
      <vt:variant>
        <vt:i4>8</vt:i4>
      </vt:variant>
    </vt:vector>
  </HeadingPairs>
  <TitlesOfParts>
    <vt:vector size="13" baseType="lpstr">
      <vt:lpstr>Arial</vt:lpstr>
      <vt:lpstr>Calibri</vt:lpstr>
      <vt:lpstr>Calibri Light</vt:lpstr>
      <vt:lpstr>Showeet</vt:lpstr>
      <vt:lpstr>1_showeet</vt:lpstr>
      <vt:lpstr>Title of your Presentation</vt:lpstr>
      <vt:lpstr>Title of your Slide</vt:lpstr>
      <vt:lpstr>Title of your Slide</vt:lpstr>
      <vt:lpstr>Title of your Section</vt:lpstr>
      <vt:lpstr>Title of your Section</vt:lpstr>
      <vt:lpstr>Thank You!</vt:lpstr>
      <vt:lpstr>Thank You !</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Business Brand Identity</dc:title>
  <dc:creator>showeet.com</dc:creator>
  <dc:description>© Copyright Showeet.com</dc:description>
  <dcterms:created xsi:type="dcterms:W3CDTF">2020-07-08T15:11:04Z</dcterms:created>
  <dcterms:modified xsi:type="dcterms:W3CDTF">2021-05-06T17:50:20Z</dcterms:modified>
</cp:coreProperties>
</file>