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slide+xml" PartName="/ppt/slides/slide25.xml"/>
  <Override ContentType="application/vnd.openxmlformats-officedocument.presentationml.slide+xml" PartName="/ppt/slides/slide26.xml"/>
  <Override ContentType="application/vnd.openxmlformats-officedocument.presentationml.slide+xml" PartName="/ppt/slides/slide27.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no"?><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14"/>
    <p:sldId id="257" r:id="rId15"/>
    <p:sldId id="258" r:id="rId16"/>
    <p:sldId id="259" r:id="rId17"/>
    <p:sldId id="260" r:id="rId18"/>
    <p:sldId id="261" r:id="rId19"/>
    <p:sldId id="262" r:id="rId20"/>
    <p:sldId id="263" r:id="rId21"/>
    <p:sldId id="264" r:id="rId22"/>
    <p:sldId id="265" r:id="rId23"/>
    <p:sldId id="266" r:id="rId24"/>
    <p:sldId id="267" r:id="rId25"/>
    <p:sldId id="268" r:id="rId26"/>
    <p:sldId id="269" r:id="rId27"/>
    <p:sldId id="270" r:id="rId28"/>
    <p:sldId id="271" r:id="rId29"/>
    <p:sldId id="272" r:id="rId30"/>
    <p:sldId id="273" r:id="rId31"/>
    <p:sldId id="274" r:id="rId32"/>
    <p:sldId id="275" r:id="rId33"/>
    <p:sldId id="276" r:id="rId34"/>
    <p:sldId id="277" r:id="rId35"/>
    <p:sldId id="278" r:id="rId36"/>
    <p:sldId id="279" r:id="rId37"/>
    <p:sldId id="280" r:id="rId38"/>
    <p:sldId id="281" r:id="rId39"/>
    <p:sldId id="282" r:id="rId40"/>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Nourd" charset="1" panose="00000500000000000000"/>
      <p:regular r:id="rId10"/>
    </p:embeddedFont>
    <p:embeddedFont>
      <p:font typeface="Nourd Bold" charset="1" panose="00000800000000000000"/>
      <p:regular r:id="rId11"/>
    </p:embeddedFont>
    <p:embeddedFont>
      <p:font typeface="Nourd Bold" charset="1" panose="00000700000000000000"/>
      <p:regular r:id="rId12"/>
    </p:embeddedFont>
    <p:embeddedFont>
      <p:font typeface="Nourd Bold Bold" charset="1" panose="00000A00000000000000"/>
      <p:regular r:id="rId13"/>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no"?><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slides/slide1.xml" Type="http://schemas.openxmlformats.org/officeDocument/2006/relationships/slide"/><Relationship Id="rId15" Target="slides/slide2.xml" Type="http://schemas.openxmlformats.org/officeDocument/2006/relationships/slide"/><Relationship Id="rId16" Target="slides/slide3.xml" Type="http://schemas.openxmlformats.org/officeDocument/2006/relationships/slide"/><Relationship Id="rId17" Target="slides/slide4.xml" Type="http://schemas.openxmlformats.org/officeDocument/2006/relationships/slide"/><Relationship Id="rId18" Target="slides/slide5.xml" Type="http://schemas.openxmlformats.org/officeDocument/2006/relationships/slide"/><Relationship Id="rId19" Target="slides/slide6.xml" Type="http://schemas.openxmlformats.org/officeDocument/2006/relationships/slide"/><Relationship Id="rId2" Target="presProps.xml" Type="http://schemas.openxmlformats.org/officeDocument/2006/relationships/presProps"/><Relationship Id="rId20" Target="slides/slide7.xml" Type="http://schemas.openxmlformats.org/officeDocument/2006/relationships/slide"/><Relationship Id="rId21" Target="slides/slide8.xml" Type="http://schemas.openxmlformats.org/officeDocument/2006/relationships/slide"/><Relationship Id="rId22" Target="slides/slide9.xml" Type="http://schemas.openxmlformats.org/officeDocument/2006/relationships/slide"/><Relationship Id="rId23" Target="slides/slide10.xml" Type="http://schemas.openxmlformats.org/officeDocument/2006/relationships/slide"/><Relationship Id="rId24" Target="slides/slide11.xml" Type="http://schemas.openxmlformats.org/officeDocument/2006/relationships/slide"/><Relationship Id="rId25" Target="slides/slide12.xml" Type="http://schemas.openxmlformats.org/officeDocument/2006/relationships/slide"/><Relationship Id="rId26" Target="slides/slide13.xml" Type="http://schemas.openxmlformats.org/officeDocument/2006/relationships/slide"/><Relationship Id="rId27" Target="slides/slide14.xml" Type="http://schemas.openxmlformats.org/officeDocument/2006/relationships/slide"/><Relationship Id="rId28" Target="slides/slide15.xml" Type="http://schemas.openxmlformats.org/officeDocument/2006/relationships/slide"/><Relationship Id="rId29" Target="slides/slide16.xml" Type="http://schemas.openxmlformats.org/officeDocument/2006/relationships/slide"/><Relationship Id="rId3" Target="viewProps.xml" Type="http://schemas.openxmlformats.org/officeDocument/2006/relationships/viewProps"/><Relationship Id="rId30" Target="slides/slide17.xml" Type="http://schemas.openxmlformats.org/officeDocument/2006/relationships/slide"/><Relationship Id="rId31" Target="slides/slide18.xml" Type="http://schemas.openxmlformats.org/officeDocument/2006/relationships/slide"/><Relationship Id="rId32" Target="slides/slide19.xml" Type="http://schemas.openxmlformats.org/officeDocument/2006/relationships/slide"/><Relationship Id="rId33" Target="slides/slide20.xml" Type="http://schemas.openxmlformats.org/officeDocument/2006/relationships/slide"/><Relationship Id="rId34" Target="slides/slide21.xml" Type="http://schemas.openxmlformats.org/officeDocument/2006/relationships/slide"/><Relationship Id="rId35" Target="slides/slide22.xml" Type="http://schemas.openxmlformats.org/officeDocument/2006/relationships/slide"/><Relationship Id="rId36" Target="slides/slide23.xml" Type="http://schemas.openxmlformats.org/officeDocument/2006/relationships/slide"/><Relationship Id="rId37" Target="slides/slide24.xml" Type="http://schemas.openxmlformats.org/officeDocument/2006/relationships/slide"/><Relationship Id="rId38" Target="slides/slide25.xml" Type="http://schemas.openxmlformats.org/officeDocument/2006/relationships/slide"/><Relationship Id="rId39" Target="slides/slide26.xml" Type="http://schemas.openxmlformats.org/officeDocument/2006/relationships/slide"/><Relationship Id="rId4" Target="theme/theme1.xml" Type="http://schemas.openxmlformats.org/officeDocument/2006/relationships/theme"/><Relationship Id="rId40" Target="slides/slide27.xml" Type="http://schemas.openxmlformats.org/officeDocument/2006/relationships/slide"/><Relationship Id="rId5" Target="tableStyles.xml" Type="http://schemas.openxmlformats.org/officeDocument/2006/relationships/tableStyles"/><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no"?><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11" Target="../media/image10.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png" Type="http://schemas.openxmlformats.org/officeDocument/2006/relationships/image"/><Relationship Id="rId7" Target="../media/image6.svg" Type="http://schemas.openxmlformats.org/officeDocument/2006/relationships/image"/><Relationship Id="rId8" Target="../media/image7.png" Type="http://schemas.openxmlformats.org/officeDocument/2006/relationships/image"/><Relationship Id="rId9" Target="../media/image8.svg" Type="http://schemas.openxmlformats.org/officeDocument/2006/relationships/image"/></Relationships>
</file>

<file path=ppt/slides/_rels/slide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1.png" Type="http://schemas.openxmlformats.org/officeDocument/2006/relationships/image"/><Relationship Id="rId3" Target="../media/image12.svg" Type="http://schemas.openxmlformats.org/officeDocument/2006/relationships/image"/></Relationships>
</file>

<file path=ppt/slides/_rels/slide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3.png" Type="http://schemas.openxmlformats.org/officeDocument/2006/relationships/image"/><Relationship Id="rId3" Target="../media/image14.png" Type="http://schemas.openxmlformats.org/officeDocument/2006/relationships/image"/><Relationship Id="rId4" Target="../media/image15.png" Type="http://schemas.openxmlformats.org/officeDocument/2006/relationships/image"/><Relationship Id="rId5" Target="../media/image16.png" Type="http://schemas.openxmlformats.org/officeDocument/2006/relationships/image"/><Relationship Id="rId6" Target="../media/image17.svg" Type="http://schemas.openxmlformats.org/officeDocument/2006/relationships/image"/><Relationship Id="rId7" Target="../media/image18.png" Type="http://schemas.openxmlformats.org/officeDocument/2006/relationships/image"/><Relationship Id="rId8" Target="../media/image19.svg" Type="http://schemas.openxmlformats.org/officeDocument/2006/relationships/image"/></Relationships>
</file>

<file path=ppt/slides/_rels/slide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3.png" Type="http://schemas.openxmlformats.org/officeDocument/2006/relationships/image"/><Relationship Id="rId3" Target="../media/image14.png" Type="http://schemas.openxmlformats.org/officeDocument/2006/relationships/image"/><Relationship Id="rId4" Target="../media/image20.png" Type="http://schemas.openxmlformats.org/officeDocument/2006/relationships/image"/><Relationship Id="rId5" Target="../media/image21.png" Type="http://schemas.openxmlformats.org/officeDocument/2006/relationships/image"/><Relationship Id="rId6" Target="../media/image22.svg" Type="http://schemas.openxmlformats.org/officeDocument/2006/relationships/image"/><Relationship Id="rId7" Target="../media/image23.png" Type="http://schemas.openxmlformats.org/officeDocument/2006/relationships/image"/><Relationship Id="rId8" Target="../media/image24.svg" Type="http://schemas.openxmlformats.org/officeDocument/2006/relationships/image"/></Relationships>
</file>

<file path=ppt/slides/_rels/slide5.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33.png" Type="http://schemas.openxmlformats.org/officeDocument/2006/relationships/image"/><Relationship Id="rId11" Target="../media/image34.svg" Type="http://schemas.openxmlformats.org/officeDocument/2006/relationships/image"/><Relationship Id="rId2" Target="../media/image25.png" Type="http://schemas.openxmlformats.org/officeDocument/2006/relationships/image"/><Relationship Id="rId3" Target="../media/image26.svg" Type="http://schemas.openxmlformats.org/officeDocument/2006/relationships/image"/><Relationship Id="rId4" Target="../media/image27.png" Type="http://schemas.openxmlformats.org/officeDocument/2006/relationships/image"/><Relationship Id="rId5" Target="../media/image28.svg" Type="http://schemas.openxmlformats.org/officeDocument/2006/relationships/image"/><Relationship Id="rId6" Target="../media/image29.png" Type="http://schemas.openxmlformats.org/officeDocument/2006/relationships/image"/><Relationship Id="rId7" Target="../media/image30.svg" Type="http://schemas.openxmlformats.org/officeDocument/2006/relationships/image"/><Relationship Id="rId8" Target="../media/image31.png" Type="http://schemas.openxmlformats.org/officeDocument/2006/relationships/image"/><Relationship Id="rId9" Target="../media/image32.svg" Type="http://schemas.openxmlformats.org/officeDocument/2006/relationships/image"/></Relationships>
</file>

<file path=ppt/slides/_rels/slide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5.jpeg" Type="http://schemas.openxmlformats.org/officeDocument/2006/relationships/image"/><Relationship Id="rId3" Target="../media/image36.png" Type="http://schemas.openxmlformats.org/officeDocument/2006/relationships/image"/><Relationship Id="rId4" Target="../media/image37.svg" Type="http://schemas.openxmlformats.org/officeDocument/2006/relationships/image"/></Relationships>
</file>

<file path=ppt/slides/_rels/slide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8.jpeg" Type="http://schemas.openxmlformats.org/officeDocument/2006/relationships/image"/><Relationship Id="rId3" Target="../media/image39.png" Type="http://schemas.openxmlformats.org/officeDocument/2006/relationships/image"/><Relationship Id="rId4" Target="../media/image40.svg" Type="http://schemas.openxmlformats.org/officeDocument/2006/relationships/image"/><Relationship Id="rId5" Target="../media/image41.png" Type="http://schemas.openxmlformats.org/officeDocument/2006/relationships/image"/><Relationship Id="rId6" Target="../media/image42.svg" Type="http://schemas.openxmlformats.org/officeDocument/2006/relationships/image"/></Relationships>
</file>

<file path=ppt/slides/_rels/slide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3.png" Type="http://schemas.openxmlformats.org/officeDocument/2006/relationships/image"/><Relationship Id="rId3" Target="../media/image44.svg" Type="http://schemas.openxmlformats.org/officeDocument/2006/relationships/image"/><Relationship Id="rId4" Target="../media/image45.png" Type="http://schemas.openxmlformats.org/officeDocument/2006/relationships/image"/><Relationship Id="rId5" Target="../media/image46.svg" Type="http://schemas.openxmlformats.org/officeDocument/2006/relationships/image"/></Relationships>
</file>

<file path=ppt/slides/_rels/slide9.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5.png" Type="http://schemas.openxmlformats.org/officeDocument/2006/relationships/image"/><Relationship Id="rId11" Target="../media/image56.svg" Type="http://schemas.openxmlformats.org/officeDocument/2006/relationships/image"/><Relationship Id="rId2" Target="../media/image47.png" Type="http://schemas.openxmlformats.org/officeDocument/2006/relationships/image"/><Relationship Id="rId3" Target="../media/image48.svg" Type="http://schemas.openxmlformats.org/officeDocument/2006/relationships/image"/><Relationship Id="rId4" Target="../media/image49.png" Type="http://schemas.openxmlformats.org/officeDocument/2006/relationships/image"/><Relationship Id="rId5" Target="../media/image50.svg" Type="http://schemas.openxmlformats.org/officeDocument/2006/relationships/image"/><Relationship Id="rId6" Target="../media/image51.png" Type="http://schemas.openxmlformats.org/officeDocument/2006/relationships/image"/><Relationship Id="rId7" Target="../media/image52.svg" Type="http://schemas.openxmlformats.org/officeDocument/2006/relationships/image"/><Relationship Id="rId8" Target="../media/image53.png" Type="http://schemas.openxmlformats.org/officeDocument/2006/relationships/image"/><Relationship Id="rId9" Target="../media/image54.svg" Type="http://schemas.openxmlformats.org/officeDocument/2006/relationships/image"/></Relationships>
</file>

<file path=ppt/slides/_rels/slide1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7.png" Type="http://schemas.openxmlformats.org/officeDocument/2006/relationships/image"/><Relationship Id="rId3" Target="../media/image58.svg" Type="http://schemas.openxmlformats.org/officeDocument/2006/relationships/image"/><Relationship Id="rId4" Target="../media/image59.png" Type="http://schemas.openxmlformats.org/officeDocument/2006/relationships/image"/><Relationship Id="rId5" Target="../media/image60.svg" Type="http://schemas.openxmlformats.org/officeDocument/2006/relationships/image"/></Relationships>
</file>

<file path=ppt/slides/_rels/slide1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61.jpeg" Type="http://schemas.openxmlformats.org/officeDocument/2006/relationships/image"/><Relationship Id="rId3" Target="../media/image62.png" Type="http://schemas.openxmlformats.org/officeDocument/2006/relationships/image"/><Relationship Id="rId4" Target="../media/image63.svg" Type="http://schemas.openxmlformats.org/officeDocument/2006/relationships/image"/></Relationships>
</file>

<file path=ppt/slides/_rels/slide1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64.png" Type="http://schemas.openxmlformats.org/officeDocument/2006/relationships/image"/><Relationship Id="rId3" Target="../media/image65.svg" Type="http://schemas.openxmlformats.org/officeDocument/2006/relationships/image"/><Relationship Id="rId4" Target="../media/image41.png" Type="http://schemas.openxmlformats.org/officeDocument/2006/relationships/image"/><Relationship Id="rId5" Target="../media/image42.svg" Type="http://schemas.openxmlformats.org/officeDocument/2006/relationships/image"/><Relationship Id="rId6" Target="../media/image66.png" Type="http://schemas.openxmlformats.org/officeDocument/2006/relationships/image"/><Relationship Id="rId7" Target="../media/image67.svg" Type="http://schemas.openxmlformats.org/officeDocument/2006/relationships/image"/></Relationships>
</file>

<file path=ppt/slides/_rels/slide1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68.png" Type="http://schemas.openxmlformats.org/officeDocument/2006/relationships/image"/><Relationship Id="rId3" Target="../media/image69.svg" Type="http://schemas.openxmlformats.org/officeDocument/2006/relationships/image"/><Relationship Id="rId4" Target="../media/image70.jpeg" Type="http://schemas.openxmlformats.org/officeDocument/2006/relationships/image"/><Relationship Id="rId5" Target="../media/image71.png" Type="http://schemas.openxmlformats.org/officeDocument/2006/relationships/image"/><Relationship Id="rId6" Target="../media/image72.svg" Type="http://schemas.openxmlformats.org/officeDocument/2006/relationships/image"/><Relationship Id="rId7" Target="../media/image66.png" Type="http://schemas.openxmlformats.org/officeDocument/2006/relationships/image"/><Relationship Id="rId8" Target="../media/image67.svg" Type="http://schemas.openxmlformats.org/officeDocument/2006/relationships/image"/></Relationships>
</file>

<file path=ppt/slides/_rels/slide14.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32.svg" Type="http://schemas.openxmlformats.org/officeDocument/2006/relationships/image"/><Relationship Id="rId11" Target="../media/image80.png" Type="http://schemas.openxmlformats.org/officeDocument/2006/relationships/image"/><Relationship Id="rId12" Target="../media/image81.svg" Type="http://schemas.openxmlformats.org/officeDocument/2006/relationships/image"/><Relationship Id="rId13" Target="../media/image82.png" Type="http://schemas.openxmlformats.org/officeDocument/2006/relationships/image"/><Relationship Id="rId14" Target="../media/image83.svg" Type="http://schemas.openxmlformats.org/officeDocument/2006/relationships/image"/><Relationship Id="rId2" Target="../media/image73.png" Type="http://schemas.openxmlformats.org/officeDocument/2006/relationships/image"/><Relationship Id="rId3" Target="../media/image74.svg" Type="http://schemas.openxmlformats.org/officeDocument/2006/relationships/image"/><Relationship Id="rId4" Target="../media/image75.jpeg" Type="http://schemas.openxmlformats.org/officeDocument/2006/relationships/image"/><Relationship Id="rId5" Target="../media/image76.jpeg" Type="http://schemas.openxmlformats.org/officeDocument/2006/relationships/image"/><Relationship Id="rId6" Target="../media/image77.jpeg" Type="http://schemas.openxmlformats.org/officeDocument/2006/relationships/image"/><Relationship Id="rId7" Target="../media/image78.png" Type="http://schemas.openxmlformats.org/officeDocument/2006/relationships/image"/><Relationship Id="rId8" Target="../media/image79.svg" Type="http://schemas.openxmlformats.org/officeDocument/2006/relationships/image"/><Relationship Id="rId9" Target="../media/image31.png" Type="http://schemas.openxmlformats.org/officeDocument/2006/relationships/image"/></Relationships>
</file>

<file path=ppt/slides/_rels/slide1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84.png" Type="http://schemas.openxmlformats.org/officeDocument/2006/relationships/image"/><Relationship Id="rId3" Target="../media/image85.svg" Type="http://schemas.openxmlformats.org/officeDocument/2006/relationships/image"/><Relationship Id="rId4" Target="../media/image86.jpeg" Type="http://schemas.openxmlformats.org/officeDocument/2006/relationships/image"/><Relationship Id="rId5" Target="../media/image87.png" Type="http://schemas.openxmlformats.org/officeDocument/2006/relationships/image"/><Relationship Id="rId6" Target="../media/image88.svg" Type="http://schemas.openxmlformats.org/officeDocument/2006/relationships/image"/><Relationship Id="rId7" Target="../media/image89.png" Type="http://schemas.openxmlformats.org/officeDocument/2006/relationships/image"/><Relationship Id="rId8" Target="../media/image90.svg" Type="http://schemas.openxmlformats.org/officeDocument/2006/relationships/image"/></Relationships>
</file>

<file path=ppt/slides/_rels/slide16.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99.png" Type="http://schemas.openxmlformats.org/officeDocument/2006/relationships/image"/><Relationship Id="rId11" Target="../media/image100.svg" Type="http://schemas.openxmlformats.org/officeDocument/2006/relationships/image"/><Relationship Id="rId12" Target="../media/image27.png" Type="http://schemas.openxmlformats.org/officeDocument/2006/relationships/image"/><Relationship Id="rId13" Target="../media/image28.svg" Type="http://schemas.openxmlformats.org/officeDocument/2006/relationships/image"/><Relationship Id="rId14" Target="../media/image101.png" Type="http://schemas.openxmlformats.org/officeDocument/2006/relationships/image"/><Relationship Id="rId15" Target="../media/image102.svg" Type="http://schemas.openxmlformats.org/officeDocument/2006/relationships/image"/><Relationship Id="rId2" Target="../media/image91.jpeg" Type="http://schemas.openxmlformats.org/officeDocument/2006/relationships/image"/><Relationship Id="rId3" Target="../media/image92.jpeg" Type="http://schemas.openxmlformats.org/officeDocument/2006/relationships/image"/><Relationship Id="rId4" Target="../media/image93.jpeg" Type="http://schemas.openxmlformats.org/officeDocument/2006/relationships/image"/><Relationship Id="rId5" Target="../media/image94.png" Type="http://schemas.openxmlformats.org/officeDocument/2006/relationships/image"/><Relationship Id="rId6" Target="../media/image95.svg" Type="http://schemas.openxmlformats.org/officeDocument/2006/relationships/image"/><Relationship Id="rId7" Target="../media/image96.png" Type="http://schemas.openxmlformats.org/officeDocument/2006/relationships/image"/><Relationship Id="rId8" Target="../media/image97.svg" Type="http://schemas.openxmlformats.org/officeDocument/2006/relationships/image"/><Relationship Id="rId9" Target="../media/image98.jpeg" Type="http://schemas.openxmlformats.org/officeDocument/2006/relationships/image"/></Relationships>
</file>

<file path=ppt/slides/_rels/slide1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03.png" Type="http://schemas.openxmlformats.org/officeDocument/2006/relationships/image"/><Relationship Id="rId3" Target="../media/image104.svg" Type="http://schemas.openxmlformats.org/officeDocument/2006/relationships/image"/><Relationship Id="rId4" Target="../media/image105.png" Type="http://schemas.openxmlformats.org/officeDocument/2006/relationships/image"/><Relationship Id="rId5" Target="../media/image106.svg" Type="http://schemas.openxmlformats.org/officeDocument/2006/relationships/image"/><Relationship Id="rId6" Target="../media/image107.png" Type="http://schemas.openxmlformats.org/officeDocument/2006/relationships/image"/><Relationship Id="rId7" Target="../media/image108.svg" Type="http://schemas.openxmlformats.org/officeDocument/2006/relationships/image"/></Relationships>
</file>

<file path=ppt/slides/_rels/slide1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09.png" Type="http://schemas.openxmlformats.org/officeDocument/2006/relationships/image"/><Relationship Id="rId3" Target="../media/image110.svg" Type="http://schemas.openxmlformats.org/officeDocument/2006/relationships/image"/><Relationship Id="rId4" Target="../media/image111.png" Type="http://schemas.openxmlformats.org/officeDocument/2006/relationships/image"/><Relationship Id="rId5" Target="../media/image112.svg" Type="http://schemas.openxmlformats.org/officeDocument/2006/relationships/image"/></Relationships>
</file>

<file path=ppt/slides/_rels/slide1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13.png" Type="http://schemas.openxmlformats.org/officeDocument/2006/relationships/image"/><Relationship Id="rId3" Target="../media/image114.svg" Type="http://schemas.openxmlformats.org/officeDocument/2006/relationships/image"/></Relationships>
</file>

<file path=ppt/slides/_rels/slide2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15.png" Type="http://schemas.openxmlformats.org/officeDocument/2006/relationships/image"/><Relationship Id="rId3" Target="../media/image116.svg" Type="http://schemas.openxmlformats.org/officeDocument/2006/relationships/image"/><Relationship Id="rId4" Target="../media/image117.png" Type="http://schemas.openxmlformats.org/officeDocument/2006/relationships/image"/><Relationship Id="rId5" Target="../media/image118.svg" Type="http://schemas.openxmlformats.org/officeDocument/2006/relationships/image"/></Relationships>
</file>

<file path=ppt/slides/_rels/slide2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19.png" Type="http://schemas.openxmlformats.org/officeDocument/2006/relationships/image"/><Relationship Id="rId3" Target="../media/image120.svg" Type="http://schemas.openxmlformats.org/officeDocument/2006/relationships/image"/><Relationship Id="rId4" Target="../media/image121.png" Type="http://schemas.openxmlformats.org/officeDocument/2006/relationships/image"/><Relationship Id="rId5" Target="../media/image122.svg" Type="http://schemas.openxmlformats.org/officeDocument/2006/relationships/image"/></Relationships>
</file>

<file path=ppt/slides/_rels/slide22.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29.png" Type="http://schemas.openxmlformats.org/officeDocument/2006/relationships/image"/><Relationship Id="rId11" Target="../media/image130.svg" Type="http://schemas.openxmlformats.org/officeDocument/2006/relationships/image"/><Relationship Id="rId2" Target="../media/image123.png" Type="http://schemas.openxmlformats.org/officeDocument/2006/relationships/image"/><Relationship Id="rId3" Target="../media/image124.svg" Type="http://schemas.openxmlformats.org/officeDocument/2006/relationships/image"/><Relationship Id="rId4" Target="../media/image125.png" Type="http://schemas.openxmlformats.org/officeDocument/2006/relationships/image"/><Relationship Id="rId5" Target="../media/image126.svg" Type="http://schemas.openxmlformats.org/officeDocument/2006/relationships/image"/><Relationship Id="rId6" Target="../media/image127.png" Type="http://schemas.openxmlformats.org/officeDocument/2006/relationships/image"/><Relationship Id="rId7" Target="../media/image128.svg" Type="http://schemas.openxmlformats.org/officeDocument/2006/relationships/image"/><Relationship Id="rId8" Target="../media/image96.png" Type="http://schemas.openxmlformats.org/officeDocument/2006/relationships/image"/><Relationship Id="rId9" Target="../media/image97.svg" Type="http://schemas.openxmlformats.org/officeDocument/2006/relationships/image"/></Relationships>
</file>

<file path=ppt/slides/_rels/slide2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33.jpeg" Type="http://schemas.openxmlformats.org/officeDocument/2006/relationships/image"/><Relationship Id="rId11" Target="../media/image134.png" Type="http://schemas.openxmlformats.org/officeDocument/2006/relationships/image"/><Relationship Id="rId12" Target="../media/image135.svg" Type="http://schemas.openxmlformats.org/officeDocument/2006/relationships/image"/><Relationship Id="rId13" Target="../media/image96.png" Type="http://schemas.openxmlformats.org/officeDocument/2006/relationships/image"/><Relationship Id="rId14" Target="../media/image97.svg" Type="http://schemas.openxmlformats.org/officeDocument/2006/relationships/image"/><Relationship Id="rId15" Target="../media/image136.png" Type="http://schemas.openxmlformats.org/officeDocument/2006/relationships/image"/><Relationship Id="rId16" Target="../media/image137.svg" Type="http://schemas.openxmlformats.org/officeDocument/2006/relationships/image"/><Relationship Id="rId2" Target="../media/image16.png" Type="http://schemas.openxmlformats.org/officeDocument/2006/relationships/image"/><Relationship Id="rId3" Target="../media/image17.svg" Type="http://schemas.openxmlformats.org/officeDocument/2006/relationships/image"/><Relationship Id="rId4" Target="../media/image91.jpeg" Type="http://schemas.openxmlformats.org/officeDocument/2006/relationships/image"/><Relationship Id="rId5" Target="../media/image93.jpeg" Type="http://schemas.openxmlformats.org/officeDocument/2006/relationships/image"/><Relationship Id="rId6" Target="../media/image131.jpeg" Type="http://schemas.openxmlformats.org/officeDocument/2006/relationships/image"/><Relationship Id="rId7" Target="../media/image98.jpeg" Type="http://schemas.openxmlformats.org/officeDocument/2006/relationships/image"/><Relationship Id="rId8" Target="../media/image132.jpeg" Type="http://schemas.openxmlformats.org/officeDocument/2006/relationships/image"/><Relationship Id="rId9" Target="../media/image92.jpeg" Type="http://schemas.openxmlformats.org/officeDocument/2006/relationships/image"/></Relationships>
</file>

<file path=ppt/slides/_rels/slide24.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46.png" Type="http://schemas.openxmlformats.org/officeDocument/2006/relationships/image"/><Relationship Id="rId11" Target="../media/image147.svg" Type="http://schemas.openxmlformats.org/officeDocument/2006/relationships/image"/><Relationship Id="rId12" Target="../media/image148.png" Type="http://schemas.openxmlformats.org/officeDocument/2006/relationships/image"/><Relationship Id="rId13" Target="../media/image149.svg" Type="http://schemas.openxmlformats.org/officeDocument/2006/relationships/image"/><Relationship Id="rId14" Target="../media/image150.png" Type="http://schemas.openxmlformats.org/officeDocument/2006/relationships/image"/><Relationship Id="rId15" Target="../media/image151.svg" Type="http://schemas.openxmlformats.org/officeDocument/2006/relationships/image"/><Relationship Id="rId16" Target="../media/image152.png" Type="http://schemas.openxmlformats.org/officeDocument/2006/relationships/image"/><Relationship Id="rId17" Target="../media/image153.svg" Type="http://schemas.openxmlformats.org/officeDocument/2006/relationships/image"/><Relationship Id="rId18" Target="../media/image154.png" Type="http://schemas.openxmlformats.org/officeDocument/2006/relationships/image"/><Relationship Id="rId19" Target="../media/image155.svg" Type="http://schemas.openxmlformats.org/officeDocument/2006/relationships/image"/><Relationship Id="rId2" Target="../media/image138.png" Type="http://schemas.openxmlformats.org/officeDocument/2006/relationships/image"/><Relationship Id="rId20" Target="../media/image156.png" Type="http://schemas.openxmlformats.org/officeDocument/2006/relationships/image"/><Relationship Id="rId21" Target="../media/image157.svg" Type="http://schemas.openxmlformats.org/officeDocument/2006/relationships/image"/><Relationship Id="rId22" Target="../media/image158.png" Type="http://schemas.openxmlformats.org/officeDocument/2006/relationships/image"/><Relationship Id="rId23" Target="../media/image159.svg" Type="http://schemas.openxmlformats.org/officeDocument/2006/relationships/image"/><Relationship Id="rId24" Target="../media/image160.png" Type="http://schemas.openxmlformats.org/officeDocument/2006/relationships/image"/><Relationship Id="rId25" Target="../media/image161.svg" Type="http://schemas.openxmlformats.org/officeDocument/2006/relationships/image"/><Relationship Id="rId26" Target="../media/image162.png" Type="http://schemas.openxmlformats.org/officeDocument/2006/relationships/image"/><Relationship Id="rId27" Target="../media/image163.svg" Type="http://schemas.openxmlformats.org/officeDocument/2006/relationships/image"/><Relationship Id="rId28" Target="../media/image164.png" Type="http://schemas.openxmlformats.org/officeDocument/2006/relationships/image"/><Relationship Id="rId29" Target="../media/image165.svg" Type="http://schemas.openxmlformats.org/officeDocument/2006/relationships/image"/><Relationship Id="rId3" Target="../media/image139.svg" Type="http://schemas.openxmlformats.org/officeDocument/2006/relationships/image"/><Relationship Id="rId30" Target="../media/image166.png" Type="http://schemas.openxmlformats.org/officeDocument/2006/relationships/image"/><Relationship Id="rId31" Target="../media/image167.svg" Type="http://schemas.openxmlformats.org/officeDocument/2006/relationships/image"/><Relationship Id="rId32" Target="../media/image168.png" Type="http://schemas.openxmlformats.org/officeDocument/2006/relationships/image"/><Relationship Id="rId33" Target="../media/image169.svg" Type="http://schemas.openxmlformats.org/officeDocument/2006/relationships/image"/><Relationship Id="rId34" Target="../media/image170.png" Type="http://schemas.openxmlformats.org/officeDocument/2006/relationships/image"/><Relationship Id="rId35" Target="../media/image171.svg" Type="http://schemas.openxmlformats.org/officeDocument/2006/relationships/image"/><Relationship Id="rId36" Target="../media/image172.png" Type="http://schemas.openxmlformats.org/officeDocument/2006/relationships/image"/><Relationship Id="rId37" Target="../media/image173.svg" Type="http://schemas.openxmlformats.org/officeDocument/2006/relationships/image"/><Relationship Id="rId38" Target="../media/image174.png" Type="http://schemas.openxmlformats.org/officeDocument/2006/relationships/image"/><Relationship Id="rId39" Target="../media/image175.svg" Type="http://schemas.openxmlformats.org/officeDocument/2006/relationships/image"/><Relationship Id="rId4" Target="../media/image140.png" Type="http://schemas.openxmlformats.org/officeDocument/2006/relationships/image"/><Relationship Id="rId40" Target="../media/image176.png" Type="http://schemas.openxmlformats.org/officeDocument/2006/relationships/image"/><Relationship Id="rId41" Target="../media/image177.svg" Type="http://schemas.openxmlformats.org/officeDocument/2006/relationships/image"/><Relationship Id="rId42" Target="../media/image178.png" Type="http://schemas.openxmlformats.org/officeDocument/2006/relationships/image"/><Relationship Id="rId43" Target="../media/image179.svg" Type="http://schemas.openxmlformats.org/officeDocument/2006/relationships/image"/><Relationship Id="rId44" Target="../media/image180.png" Type="http://schemas.openxmlformats.org/officeDocument/2006/relationships/image"/><Relationship Id="rId45" Target="../media/image181.svg" Type="http://schemas.openxmlformats.org/officeDocument/2006/relationships/image"/><Relationship Id="rId46" Target="../media/image182.png" Type="http://schemas.openxmlformats.org/officeDocument/2006/relationships/image"/><Relationship Id="rId47" Target="../media/image183.svg" Type="http://schemas.openxmlformats.org/officeDocument/2006/relationships/image"/><Relationship Id="rId48" Target="../media/image184.png" Type="http://schemas.openxmlformats.org/officeDocument/2006/relationships/image"/><Relationship Id="rId49" Target="../media/image185.svg" Type="http://schemas.openxmlformats.org/officeDocument/2006/relationships/image"/><Relationship Id="rId5" Target="../media/image141.svg" Type="http://schemas.openxmlformats.org/officeDocument/2006/relationships/image"/><Relationship Id="rId50" Target="../media/image186.png" Type="http://schemas.openxmlformats.org/officeDocument/2006/relationships/image"/><Relationship Id="rId51" Target="../media/image187.svg" Type="http://schemas.openxmlformats.org/officeDocument/2006/relationships/image"/><Relationship Id="rId52" Target="../media/image188.png" Type="http://schemas.openxmlformats.org/officeDocument/2006/relationships/image"/><Relationship Id="rId53" Target="../media/image189.svg" Type="http://schemas.openxmlformats.org/officeDocument/2006/relationships/image"/><Relationship Id="rId54" Target="../media/image190.png" Type="http://schemas.openxmlformats.org/officeDocument/2006/relationships/image"/><Relationship Id="rId55" Target="../media/image191.svg" Type="http://schemas.openxmlformats.org/officeDocument/2006/relationships/image"/><Relationship Id="rId56" Target="../media/image192.png" Type="http://schemas.openxmlformats.org/officeDocument/2006/relationships/image"/><Relationship Id="rId57" Target="../media/image193.svg" Type="http://schemas.openxmlformats.org/officeDocument/2006/relationships/image"/><Relationship Id="rId58" Target="../media/image194.png" Type="http://schemas.openxmlformats.org/officeDocument/2006/relationships/image"/><Relationship Id="rId59" Target="../media/image195.svg" Type="http://schemas.openxmlformats.org/officeDocument/2006/relationships/image"/><Relationship Id="rId6" Target="../media/image142.png" Type="http://schemas.openxmlformats.org/officeDocument/2006/relationships/image"/><Relationship Id="rId60" Target="../media/image196.png" Type="http://schemas.openxmlformats.org/officeDocument/2006/relationships/image"/><Relationship Id="rId61" Target="../media/image197.svg" Type="http://schemas.openxmlformats.org/officeDocument/2006/relationships/image"/><Relationship Id="rId62" Target="../media/image198.png" Type="http://schemas.openxmlformats.org/officeDocument/2006/relationships/image"/><Relationship Id="rId63" Target="../media/image199.svg" Type="http://schemas.openxmlformats.org/officeDocument/2006/relationships/image"/><Relationship Id="rId64" Target="../media/image200.png" Type="http://schemas.openxmlformats.org/officeDocument/2006/relationships/image"/><Relationship Id="rId65" Target="../media/image201.svg" Type="http://schemas.openxmlformats.org/officeDocument/2006/relationships/image"/><Relationship Id="rId66" Target="../media/image202.png" Type="http://schemas.openxmlformats.org/officeDocument/2006/relationships/image"/><Relationship Id="rId67" Target="../media/image203.svg" Type="http://schemas.openxmlformats.org/officeDocument/2006/relationships/image"/><Relationship Id="rId68" Target="../media/image204.png" Type="http://schemas.openxmlformats.org/officeDocument/2006/relationships/image"/><Relationship Id="rId69" Target="../media/image205.svg" Type="http://schemas.openxmlformats.org/officeDocument/2006/relationships/image"/><Relationship Id="rId7" Target="../media/image143.svg" Type="http://schemas.openxmlformats.org/officeDocument/2006/relationships/image"/><Relationship Id="rId70" Target="../media/image206.png" Type="http://schemas.openxmlformats.org/officeDocument/2006/relationships/image"/><Relationship Id="rId71" Target="../media/image207.svg" Type="http://schemas.openxmlformats.org/officeDocument/2006/relationships/image"/><Relationship Id="rId72" Target="../media/image208.png" Type="http://schemas.openxmlformats.org/officeDocument/2006/relationships/image"/><Relationship Id="rId73" Target="../media/image209.svg" Type="http://schemas.openxmlformats.org/officeDocument/2006/relationships/image"/><Relationship Id="rId74" Target="../media/image210.png" Type="http://schemas.openxmlformats.org/officeDocument/2006/relationships/image"/><Relationship Id="rId75" Target="../media/image211.svg" Type="http://schemas.openxmlformats.org/officeDocument/2006/relationships/image"/><Relationship Id="rId76" Target="../media/image212.png" Type="http://schemas.openxmlformats.org/officeDocument/2006/relationships/image"/><Relationship Id="rId77" Target="../media/image213.svg" Type="http://schemas.openxmlformats.org/officeDocument/2006/relationships/image"/><Relationship Id="rId78" Target="../media/image214.png" Type="http://schemas.openxmlformats.org/officeDocument/2006/relationships/image"/><Relationship Id="rId79" Target="../media/image215.svg" Type="http://schemas.openxmlformats.org/officeDocument/2006/relationships/image"/><Relationship Id="rId8" Target="../media/image144.png" Type="http://schemas.openxmlformats.org/officeDocument/2006/relationships/image"/><Relationship Id="rId9" Target="../media/image145.svg" Type="http://schemas.openxmlformats.org/officeDocument/2006/relationships/image"/></Relationships>
</file>

<file path=ppt/slides/_rels/slide25.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17.png" Type="http://schemas.openxmlformats.org/officeDocument/2006/relationships/image"/><Relationship Id="rId11" Target="../media/image118.svg" Type="http://schemas.openxmlformats.org/officeDocument/2006/relationships/image"/><Relationship Id="rId12" Target="../media/image113.png" Type="http://schemas.openxmlformats.org/officeDocument/2006/relationships/image"/><Relationship Id="rId13" Target="../media/image114.svg" Type="http://schemas.openxmlformats.org/officeDocument/2006/relationships/image"/><Relationship Id="rId14" Target="../media/image111.png" Type="http://schemas.openxmlformats.org/officeDocument/2006/relationships/image"/><Relationship Id="rId15" Target="../media/image112.svg" Type="http://schemas.openxmlformats.org/officeDocument/2006/relationships/image"/><Relationship Id="rId16" Target="../media/image109.png" Type="http://schemas.openxmlformats.org/officeDocument/2006/relationships/image"/><Relationship Id="rId17" Target="../media/image110.svg" Type="http://schemas.openxmlformats.org/officeDocument/2006/relationships/image"/><Relationship Id="rId18" Target="../media/image105.png" Type="http://schemas.openxmlformats.org/officeDocument/2006/relationships/image"/><Relationship Id="rId19" Target="../media/image106.svg" Type="http://schemas.openxmlformats.org/officeDocument/2006/relationships/image"/><Relationship Id="rId2" Target="../media/image134.png" Type="http://schemas.openxmlformats.org/officeDocument/2006/relationships/image"/><Relationship Id="rId20" Target="../media/image94.png" Type="http://schemas.openxmlformats.org/officeDocument/2006/relationships/image"/><Relationship Id="rId21" Target="../media/image95.svg" Type="http://schemas.openxmlformats.org/officeDocument/2006/relationships/image"/><Relationship Id="rId22" Target="../media/image87.png" Type="http://schemas.openxmlformats.org/officeDocument/2006/relationships/image"/><Relationship Id="rId23" Target="../media/image88.svg" Type="http://schemas.openxmlformats.org/officeDocument/2006/relationships/image"/><Relationship Id="rId24" Target="../media/image78.png" Type="http://schemas.openxmlformats.org/officeDocument/2006/relationships/image"/><Relationship Id="rId25" Target="../media/image79.svg" Type="http://schemas.openxmlformats.org/officeDocument/2006/relationships/image"/><Relationship Id="rId26" Target="../media/image71.png" Type="http://schemas.openxmlformats.org/officeDocument/2006/relationships/image"/><Relationship Id="rId27" Target="../media/image72.svg" Type="http://schemas.openxmlformats.org/officeDocument/2006/relationships/image"/><Relationship Id="rId28" Target="../media/image64.png" Type="http://schemas.openxmlformats.org/officeDocument/2006/relationships/image"/><Relationship Id="rId29" Target="../media/image65.svg" Type="http://schemas.openxmlformats.org/officeDocument/2006/relationships/image"/><Relationship Id="rId3" Target="../media/image135.svg" Type="http://schemas.openxmlformats.org/officeDocument/2006/relationships/image"/><Relationship Id="rId30" Target="../media/image62.png" Type="http://schemas.openxmlformats.org/officeDocument/2006/relationships/image"/><Relationship Id="rId31" Target="../media/image63.svg" Type="http://schemas.openxmlformats.org/officeDocument/2006/relationships/image"/><Relationship Id="rId32" Target="../media/image57.png" Type="http://schemas.openxmlformats.org/officeDocument/2006/relationships/image"/><Relationship Id="rId33" Target="../media/image58.svg" Type="http://schemas.openxmlformats.org/officeDocument/2006/relationships/image"/><Relationship Id="rId34" Target="../media/image49.png" Type="http://schemas.openxmlformats.org/officeDocument/2006/relationships/image"/><Relationship Id="rId35" Target="../media/image50.svg" Type="http://schemas.openxmlformats.org/officeDocument/2006/relationships/image"/><Relationship Id="rId36" Target="../media/image45.png" Type="http://schemas.openxmlformats.org/officeDocument/2006/relationships/image"/><Relationship Id="rId37" Target="../media/image46.svg" Type="http://schemas.openxmlformats.org/officeDocument/2006/relationships/image"/><Relationship Id="rId38" Target="../media/image39.png" Type="http://schemas.openxmlformats.org/officeDocument/2006/relationships/image"/><Relationship Id="rId39" Target="../media/image40.svg" Type="http://schemas.openxmlformats.org/officeDocument/2006/relationships/image"/><Relationship Id="rId4" Target="../media/image123.png" Type="http://schemas.openxmlformats.org/officeDocument/2006/relationships/image"/><Relationship Id="rId40" Target="../media/image36.png" Type="http://schemas.openxmlformats.org/officeDocument/2006/relationships/image"/><Relationship Id="rId41" Target="../media/image37.svg" Type="http://schemas.openxmlformats.org/officeDocument/2006/relationships/image"/><Relationship Id="rId42" Target="../media/image29.png" Type="http://schemas.openxmlformats.org/officeDocument/2006/relationships/image"/><Relationship Id="rId43" Target="../media/image30.svg" Type="http://schemas.openxmlformats.org/officeDocument/2006/relationships/image"/><Relationship Id="rId44" Target="../media/image25.png" Type="http://schemas.openxmlformats.org/officeDocument/2006/relationships/image"/><Relationship Id="rId45" Target="../media/image26.svg" Type="http://schemas.openxmlformats.org/officeDocument/2006/relationships/image"/><Relationship Id="rId46" Target="../media/image11.png" Type="http://schemas.openxmlformats.org/officeDocument/2006/relationships/image"/><Relationship Id="rId47" Target="../media/image12.svg" Type="http://schemas.openxmlformats.org/officeDocument/2006/relationships/image"/><Relationship Id="rId48" Target="../media/image7.png" Type="http://schemas.openxmlformats.org/officeDocument/2006/relationships/image"/><Relationship Id="rId49" Target="../media/image8.svg" Type="http://schemas.openxmlformats.org/officeDocument/2006/relationships/image"/><Relationship Id="rId5" Target="../media/image124.svg" Type="http://schemas.openxmlformats.org/officeDocument/2006/relationships/image"/><Relationship Id="rId50" Target="../media/image99.png" Type="http://schemas.openxmlformats.org/officeDocument/2006/relationships/image"/><Relationship Id="rId51" Target="../media/image100.svg" Type="http://schemas.openxmlformats.org/officeDocument/2006/relationships/image"/><Relationship Id="rId6" Target="../media/image127.png" Type="http://schemas.openxmlformats.org/officeDocument/2006/relationships/image"/><Relationship Id="rId7" Target="../media/image128.svg" Type="http://schemas.openxmlformats.org/officeDocument/2006/relationships/image"/><Relationship Id="rId8" Target="../media/image119.png" Type="http://schemas.openxmlformats.org/officeDocument/2006/relationships/image"/><Relationship Id="rId9" Target="../media/image120.svg" Type="http://schemas.openxmlformats.org/officeDocument/2006/relationships/image"/></Relationships>
</file>

<file path=ppt/slides/_rels/slide26.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21.png" Type="http://schemas.openxmlformats.org/officeDocument/2006/relationships/image"/><Relationship Id="rId11" Target="../media/image122.svg" Type="http://schemas.openxmlformats.org/officeDocument/2006/relationships/image"/><Relationship Id="rId12" Target="../media/image107.png" Type="http://schemas.openxmlformats.org/officeDocument/2006/relationships/image"/><Relationship Id="rId13" Target="../media/image108.svg" Type="http://schemas.openxmlformats.org/officeDocument/2006/relationships/image"/><Relationship Id="rId14" Target="../media/image89.png" Type="http://schemas.openxmlformats.org/officeDocument/2006/relationships/image"/><Relationship Id="rId15" Target="../media/image90.svg" Type="http://schemas.openxmlformats.org/officeDocument/2006/relationships/image"/><Relationship Id="rId16" Target="../media/image80.png" Type="http://schemas.openxmlformats.org/officeDocument/2006/relationships/image"/><Relationship Id="rId17" Target="../media/image81.svg" Type="http://schemas.openxmlformats.org/officeDocument/2006/relationships/image"/><Relationship Id="rId18" Target="../media/image59.png" Type="http://schemas.openxmlformats.org/officeDocument/2006/relationships/image"/><Relationship Id="rId19" Target="../media/image60.svg" Type="http://schemas.openxmlformats.org/officeDocument/2006/relationships/image"/><Relationship Id="rId2" Target="../media/image115.png" Type="http://schemas.openxmlformats.org/officeDocument/2006/relationships/image"/><Relationship Id="rId20" Target="../media/image51.png" Type="http://schemas.openxmlformats.org/officeDocument/2006/relationships/image"/><Relationship Id="rId21" Target="../media/image52.svg" Type="http://schemas.openxmlformats.org/officeDocument/2006/relationships/image"/><Relationship Id="rId22" Target="../media/image53.png" Type="http://schemas.openxmlformats.org/officeDocument/2006/relationships/image"/><Relationship Id="rId23" Target="../media/image54.svg" Type="http://schemas.openxmlformats.org/officeDocument/2006/relationships/image"/><Relationship Id="rId24" Target="../media/image55.png" Type="http://schemas.openxmlformats.org/officeDocument/2006/relationships/image"/><Relationship Id="rId25" Target="../media/image56.svg" Type="http://schemas.openxmlformats.org/officeDocument/2006/relationships/image"/><Relationship Id="rId26" Target="../media/image1.png" Type="http://schemas.openxmlformats.org/officeDocument/2006/relationships/image"/><Relationship Id="rId27" Target="../media/image2.svg" Type="http://schemas.openxmlformats.org/officeDocument/2006/relationships/image"/><Relationship Id="rId28" Target="../media/image5.png" Type="http://schemas.openxmlformats.org/officeDocument/2006/relationships/image"/><Relationship Id="rId29" Target="../media/image6.svg" Type="http://schemas.openxmlformats.org/officeDocument/2006/relationships/image"/><Relationship Id="rId3" Target="../media/image116.svg" Type="http://schemas.openxmlformats.org/officeDocument/2006/relationships/image"/><Relationship Id="rId30" Target="../media/image9.png" Type="http://schemas.openxmlformats.org/officeDocument/2006/relationships/image"/><Relationship Id="rId31" Target="../media/image10.svg" Type="http://schemas.openxmlformats.org/officeDocument/2006/relationships/image"/><Relationship Id="rId32" Target="../media/image33.png" Type="http://schemas.openxmlformats.org/officeDocument/2006/relationships/image"/><Relationship Id="rId33" Target="../media/image34.svg" Type="http://schemas.openxmlformats.org/officeDocument/2006/relationships/image"/><Relationship Id="rId4" Target="../media/image16.png" Type="http://schemas.openxmlformats.org/officeDocument/2006/relationships/image"/><Relationship Id="rId5" Target="../media/image17.svg" Type="http://schemas.openxmlformats.org/officeDocument/2006/relationships/image"/><Relationship Id="rId6" Target="../media/image136.png" Type="http://schemas.openxmlformats.org/officeDocument/2006/relationships/image"/><Relationship Id="rId7" Target="../media/image137.svg" Type="http://schemas.openxmlformats.org/officeDocument/2006/relationships/image"/><Relationship Id="rId8" Target="../media/image129.png" Type="http://schemas.openxmlformats.org/officeDocument/2006/relationships/image"/><Relationship Id="rId9" Target="../media/image130.svg" Type="http://schemas.openxmlformats.org/officeDocument/2006/relationships/image"/></Relationships>
</file>

<file path=ppt/slides/_rels/slide27.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216.png" Type="http://schemas.openxmlformats.org/officeDocument/2006/relationships/image"/><Relationship Id="rId11" Target="../media/image217.svg" Type="http://schemas.openxmlformats.org/officeDocument/2006/relationships/image"/><Relationship Id="rId12" Target="../media/image41.png" Type="http://schemas.openxmlformats.org/officeDocument/2006/relationships/image"/><Relationship Id="rId13" Target="../media/image42.svg" Type="http://schemas.openxmlformats.org/officeDocument/2006/relationships/image"/><Relationship Id="rId14" Target="../media/image218.png" Type="http://schemas.openxmlformats.org/officeDocument/2006/relationships/image"/><Relationship Id="rId2" Target="../media/image190.png" Type="http://schemas.openxmlformats.org/officeDocument/2006/relationships/image"/><Relationship Id="rId3" Target="../media/image191.svg" Type="http://schemas.openxmlformats.org/officeDocument/2006/relationships/image"/><Relationship Id="rId4" Target="../media/image154.png" Type="http://schemas.openxmlformats.org/officeDocument/2006/relationships/image"/><Relationship Id="rId5" Target="../media/image155.svg" Type="http://schemas.openxmlformats.org/officeDocument/2006/relationships/image"/><Relationship Id="rId6" Target="../media/image172.png" Type="http://schemas.openxmlformats.org/officeDocument/2006/relationships/image"/><Relationship Id="rId7" Target="../media/image173.svg" Type="http://schemas.openxmlformats.org/officeDocument/2006/relationships/image"/><Relationship Id="rId8" Target="../media/image164.png" Type="http://schemas.openxmlformats.org/officeDocument/2006/relationships/image"/><Relationship Id="rId9" Target="../media/image165.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95250" y="5551304"/>
            <a:ext cx="3400748" cy="2924643"/>
          </a:xfrm>
          <a:prstGeom prst="rect">
            <a:avLst/>
          </a:prstGeom>
        </p:spPr>
      </p:pic>
      <p:pic>
        <p:nvPicPr>
          <p:cNvPr name="Picture 3" id="3"/>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6742604" y="6829653"/>
            <a:ext cx="2231003" cy="1869987"/>
          </a:xfrm>
          <a:prstGeom prst="rect">
            <a:avLst/>
          </a:prstGeom>
        </p:spPr>
      </p:pic>
      <p:pic>
        <p:nvPicPr>
          <p:cNvPr name="Picture 4" id="4"/>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15749127" y="7034210"/>
            <a:ext cx="1986955" cy="1665429"/>
          </a:xfrm>
          <a:prstGeom prst="rect">
            <a:avLst/>
          </a:prstGeom>
        </p:spPr>
      </p:pic>
      <p:grpSp>
        <p:nvGrpSpPr>
          <p:cNvPr name="Group 5" id="5"/>
          <p:cNvGrpSpPr/>
          <p:nvPr/>
        </p:nvGrpSpPr>
        <p:grpSpPr>
          <a:xfrm rot="0">
            <a:off x="-1229597" y="8380698"/>
            <a:ext cx="20747195" cy="2098189"/>
            <a:chOff x="0" y="0"/>
            <a:chExt cx="5464282" cy="552609"/>
          </a:xfrm>
        </p:grpSpPr>
        <p:sp>
          <p:nvSpPr>
            <p:cNvPr name="Freeform 6" id="6"/>
            <p:cNvSpPr/>
            <p:nvPr/>
          </p:nvSpPr>
          <p:spPr>
            <a:xfrm>
              <a:off x="0" y="0"/>
              <a:ext cx="5464282" cy="552609"/>
            </a:xfrm>
            <a:custGeom>
              <a:avLst/>
              <a:gdLst/>
              <a:ahLst/>
              <a:cxnLst/>
              <a:rect r="r" b="b" t="t" l="l"/>
              <a:pathLst>
                <a:path h="552609" w="5464282">
                  <a:moveTo>
                    <a:pt x="0" y="0"/>
                  </a:moveTo>
                  <a:lnTo>
                    <a:pt x="5464282" y="0"/>
                  </a:lnTo>
                  <a:lnTo>
                    <a:pt x="5464282" y="552609"/>
                  </a:lnTo>
                  <a:lnTo>
                    <a:pt x="0" y="552609"/>
                  </a:lnTo>
                  <a:close/>
                </a:path>
              </a:pathLst>
            </a:custGeom>
            <a:solidFill>
              <a:srgbClr val="F68921"/>
            </a:solidFill>
            <a:ln w="47625">
              <a:solidFill>
                <a:srgbClr val="000000"/>
              </a:solidFill>
            </a:ln>
          </p:spPr>
        </p:sp>
        <p:sp>
          <p:nvSpPr>
            <p:cNvPr name="TextBox 7" id="7"/>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pic>
        <p:nvPicPr>
          <p:cNvPr name="Picture 8" id="8"/>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2873832" y="5365423"/>
            <a:ext cx="12540336" cy="4349005"/>
          </a:xfrm>
          <a:prstGeom prst="rect">
            <a:avLst/>
          </a:prstGeom>
        </p:spPr>
      </p:pic>
      <p:grpSp>
        <p:nvGrpSpPr>
          <p:cNvPr name="Group 9" id="9"/>
          <p:cNvGrpSpPr/>
          <p:nvPr/>
        </p:nvGrpSpPr>
        <p:grpSpPr>
          <a:xfrm rot="0">
            <a:off x="551918" y="895683"/>
            <a:ext cx="17184163" cy="4012540"/>
            <a:chOff x="0" y="0"/>
            <a:chExt cx="22912218" cy="5350054"/>
          </a:xfrm>
        </p:grpSpPr>
        <p:sp>
          <p:nvSpPr>
            <p:cNvPr name="TextBox 10" id="10"/>
            <p:cNvSpPr txBox="true"/>
            <p:nvPr/>
          </p:nvSpPr>
          <p:spPr>
            <a:xfrm rot="0">
              <a:off x="0" y="1197181"/>
              <a:ext cx="22912218" cy="4152872"/>
            </a:xfrm>
            <a:prstGeom prst="rect">
              <a:avLst/>
            </a:prstGeom>
          </p:spPr>
          <p:txBody>
            <a:bodyPr anchor="t" rtlCol="false" tIns="0" lIns="0" bIns="0" rIns="0">
              <a:spAutoFit/>
            </a:bodyPr>
            <a:lstStyle/>
            <a:p>
              <a:pPr algn="ctr">
                <a:lnSpc>
                  <a:spcPts val="12144"/>
                </a:lnSpc>
              </a:pPr>
              <a:r>
                <a:rPr lang="en-US" sz="10843" spc="-216">
                  <a:solidFill>
                    <a:srgbClr val="000000"/>
                  </a:solidFill>
                  <a:latin typeface="Nourd Bold Bold"/>
                </a:rPr>
                <a:t>LANGUAGE SCHOOL NEWSLETTER</a:t>
              </a:r>
            </a:p>
          </p:txBody>
        </p:sp>
        <p:sp>
          <p:nvSpPr>
            <p:cNvPr name="TextBox 11" id="11"/>
            <p:cNvSpPr txBox="true"/>
            <p:nvPr/>
          </p:nvSpPr>
          <p:spPr>
            <a:xfrm rot="0">
              <a:off x="3365197" y="9525"/>
              <a:ext cx="16181824" cy="752475"/>
            </a:xfrm>
            <a:prstGeom prst="rect">
              <a:avLst/>
            </a:prstGeom>
          </p:spPr>
          <p:txBody>
            <a:bodyPr anchor="t" rtlCol="false" tIns="0" lIns="0" bIns="0" rIns="0">
              <a:spAutoFit/>
            </a:bodyPr>
            <a:lstStyle/>
            <a:p>
              <a:pPr algn="ctr">
                <a:lnSpc>
                  <a:spcPts val="4560"/>
                </a:lnSpc>
              </a:pPr>
              <a:r>
                <a:rPr lang="en-US" sz="3800" spc="-76">
                  <a:solidFill>
                    <a:srgbClr val="000000"/>
                  </a:solidFill>
                  <a:latin typeface="Nourd Bold Bold"/>
                </a:rPr>
                <a:t>Your Education Presentation</a:t>
              </a:r>
            </a:p>
          </p:txBody>
        </p:sp>
      </p:grpSp>
      <p:pic>
        <p:nvPicPr>
          <p:cNvPr name="Picture 12" id="12"/>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0">
            <a:off x="2731704" y="3650403"/>
            <a:ext cx="1190677" cy="941718"/>
          </a:xfrm>
          <a:prstGeom prst="rect">
            <a:avLst/>
          </a:prstGeom>
        </p:spPr>
      </p:pic>
      <p:pic>
        <p:nvPicPr>
          <p:cNvPr name="Picture 13" id="13"/>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0">
            <a:off x="14365619" y="3650403"/>
            <a:ext cx="1190677" cy="941718"/>
          </a:xfrm>
          <a:prstGeom prst="rect">
            <a:avLst/>
          </a:prstGeom>
        </p:spPr>
      </p:pic>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sp>
        <p:nvSpPr>
          <p:cNvPr name="TextBox 2" id="2"/>
          <p:cNvSpPr txBox="true"/>
          <p:nvPr/>
        </p:nvSpPr>
        <p:spPr>
          <a:xfrm rot="0">
            <a:off x="1028700" y="1245579"/>
            <a:ext cx="9597118" cy="2621280"/>
          </a:xfrm>
          <a:prstGeom prst="rect">
            <a:avLst/>
          </a:prstGeom>
        </p:spPr>
        <p:txBody>
          <a:bodyPr anchor="t" rtlCol="false" tIns="0" lIns="0" bIns="0" rIns="0">
            <a:spAutoFit/>
          </a:bodyPr>
          <a:lstStyle/>
          <a:p>
            <a:pPr marL="0" indent="0" lvl="0">
              <a:lnSpc>
                <a:spcPts val="10560"/>
              </a:lnSpc>
              <a:spcBef>
                <a:spcPct val="0"/>
              </a:spcBef>
            </a:pPr>
            <a:r>
              <a:rPr lang="en-US" sz="8000" spc="-160" u="none">
                <a:solidFill>
                  <a:srgbClr val="000000"/>
                </a:solidFill>
                <a:latin typeface="Nourd Bold Bold"/>
              </a:rPr>
              <a:t>How to Use</a:t>
            </a:r>
          </a:p>
          <a:p>
            <a:pPr marL="0" indent="0" lvl="0">
              <a:lnSpc>
                <a:spcPts val="10560"/>
              </a:lnSpc>
              <a:spcBef>
                <a:spcPct val="0"/>
              </a:spcBef>
            </a:pPr>
            <a:r>
              <a:rPr lang="en-US" sz="8000" spc="-160" u="none">
                <a:solidFill>
                  <a:srgbClr val="000000"/>
                </a:solidFill>
                <a:latin typeface="Nourd Bold Bold"/>
              </a:rPr>
              <a:t>This Presentation</a:t>
            </a:r>
          </a:p>
        </p:txBody>
      </p:sp>
      <p:grpSp>
        <p:nvGrpSpPr>
          <p:cNvPr name="Group 3" id="3"/>
          <p:cNvGrpSpPr/>
          <p:nvPr/>
        </p:nvGrpSpPr>
        <p:grpSpPr>
          <a:xfrm rot="0">
            <a:off x="439095" y="5321554"/>
            <a:ext cx="17409810" cy="4499333"/>
            <a:chOff x="0" y="0"/>
            <a:chExt cx="4585300" cy="1185010"/>
          </a:xfrm>
        </p:grpSpPr>
        <p:sp>
          <p:nvSpPr>
            <p:cNvPr name="Freeform 4" id="4"/>
            <p:cNvSpPr/>
            <p:nvPr/>
          </p:nvSpPr>
          <p:spPr>
            <a:xfrm>
              <a:off x="0" y="0"/>
              <a:ext cx="4585300" cy="1185010"/>
            </a:xfrm>
            <a:custGeom>
              <a:avLst/>
              <a:gdLst/>
              <a:ahLst/>
              <a:cxnLst/>
              <a:rect r="r" b="b" t="t" l="l"/>
              <a:pathLst>
                <a:path h="1185010" w="4585300">
                  <a:moveTo>
                    <a:pt x="15564" y="0"/>
                  </a:moveTo>
                  <a:lnTo>
                    <a:pt x="4569735" y="0"/>
                  </a:lnTo>
                  <a:cubicBezTo>
                    <a:pt x="4578331" y="0"/>
                    <a:pt x="4585300" y="6968"/>
                    <a:pt x="4585300" y="15564"/>
                  </a:cubicBezTo>
                  <a:lnTo>
                    <a:pt x="4585300" y="1169446"/>
                  </a:lnTo>
                  <a:cubicBezTo>
                    <a:pt x="4585300" y="1173573"/>
                    <a:pt x="4583660" y="1177532"/>
                    <a:pt x="4580741" y="1180451"/>
                  </a:cubicBezTo>
                  <a:cubicBezTo>
                    <a:pt x="4577822" y="1183370"/>
                    <a:pt x="4573863" y="1185010"/>
                    <a:pt x="4569735" y="1185010"/>
                  </a:cubicBezTo>
                  <a:lnTo>
                    <a:pt x="15564" y="1185010"/>
                  </a:lnTo>
                  <a:cubicBezTo>
                    <a:pt x="6968" y="1185010"/>
                    <a:pt x="0" y="1178041"/>
                    <a:pt x="0" y="1169446"/>
                  </a:cubicBezTo>
                  <a:lnTo>
                    <a:pt x="0" y="15564"/>
                  </a:lnTo>
                  <a:cubicBezTo>
                    <a:pt x="0" y="11436"/>
                    <a:pt x="1640" y="7477"/>
                    <a:pt x="4559" y="4559"/>
                  </a:cubicBezTo>
                  <a:cubicBezTo>
                    <a:pt x="7477" y="1640"/>
                    <a:pt x="11436" y="0"/>
                    <a:pt x="15564" y="0"/>
                  </a:cubicBezTo>
                  <a:close/>
                </a:path>
              </a:pathLst>
            </a:custGeom>
            <a:solidFill>
              <a:srgbClr val="FFFFFF"/>
            </a:solidFill>
            <a:ln w="47625">
              <a:solidFill>
                <a:srgbClr val="000000"/>
              </a:solidFill>
            </a:ln>
          </p:spPr>
        </p:sp>
        <p:sp>
          <p:nvSpPr>
            <p:cNvPr name="TextBox 5" id="5"/>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grpSp>
        <p:nvGrpSpPr>
          <p:cNvPr name="Group 6" id="6"/>
          <p:cNvGrpSpPr/>
          <p:nvPr/>
        </p:nvGrpSpPr>
        <p:grpSpPr>
          <a:xfrm rot="0">
            <a:off x="984373" y="5967281"/>
            <a:ext cx="5141301" cy="2404052"/>
            <a:chOff x="0" y="0"/>
            <a:chExt cx="6855068" cy="3205402"/>
          </a:xfrm>
        </p:grpSpPr>
        <p:sp>
          <p:nvSpPr>
            <p:cNvPr name="TextBox 7" id="7"/>
            <p:cNvSpPr txBox="true"/>
            <p:nvPr/>
          </p:nvSpPr>
          <p:spPr>
            <a:xfrm rot="0">
              <a:off x="0" y="1102071"/>
              <a:ext cx="6542710" cy="2103332"/>
            </a:xfrm>
            <a:prstGeom prst="rect">
              <a:avLst/>
            </a:prstGeom>
          </p:spPr>
          <p:txBody>
            <a:bodyPr anchor="t" rtlCol="false" tIns="0" lIns="0" bIns="0" rIns="0">
              <a:spAutoFit/>
            </a:bodyPr>
            <a:lstStyle/>
            <a:p>
              <a:pPr algn="ctr">
                <a:lnSpc>
                  <a:spcPts val="3220"/>
                </a:lnSpc>
              </a:pPr>
              <a:r>
                <a:rPr lang="en-US" sz="2300">
                  <a:solidFill>
                    <a:srgbClr val="000000"/>
                  </a:solidFill>
                  <a:latin typeface="Nourd"/>
                </a:rPr>
                <a:t>Click on the "Canva" button under this presentation preview. Start editing your presentation. You need to sign in to your Canva account.</a:t>
              </a:r>
            </a:p>
          </p:txBody>
        </p:sp>
        <p:sp>
          <p:nvSpPr>
            <p:cNvPr name="TextBox 8" id="8"/>
            <p:cNvSpPr txBox="true"/>
            <p:nvPr/>
          </p:nvSpPr>
          <p:spPr>
            <a:xfrm rot="0">
              <a:off x="0" y="9525"/>
              <a:ext cx="6855068" cy="638175"/>
            </a:xfrm>
            <a:prstGeom prst="rect">
              <a:avLst/>
            </a:prstGeom>
          </p:spPr>
          <p:txBody>
            <a:bodyPr anchor="t" rtlCol="false" tIns="0" lIns="0" bIns="0" rIns="0">
              <a:spAutoFit/>
            </a:bodyPr>
            <a:lstStyle/>
            <a:p>
              <a:pPr algn="ctr" marL="0" indent="0" lvl="0">
                <a:lnSpc>
                  <a:spcPts val="3840"/>
                </a:lnSpc>
                <a:spcBef>
                  <a:spcPct val="0"/>
                </a:spcBef>
              </a:pPr>
              <a:r>
                <a:rPr lang="en-US" sz="3200" spc="-64">
                  <a:solidFill>
                    <a:srgbClr val="000000"/>
                  </a:solidFill>
                  <a:latin typeface="Nourd Bold Bold"/>
                </a:rPr>
                <a:t>CANVA</a:t>
              </a:r>
            </a:p>
          </p:txBody>
        </p:sp>
      </p:grpSp>
      <p:grpSp>
        <p:nvGrpSpPr>
          <p:cNvPr name="Group 9" id="9"/>
          <p:cNvGrpSpPr/>
          <p:nvPr/>
        </p:nvGrpSpPr>
        <p:grpSpPr>
          <a:xfrm rot="0">
            <a:off x="6582259" y="5967281"/>
            <a:ext cx="5265741" cy="3204152"/>
            <a:chOff x="0" y="0"/>
            <a:chExt cx="7020989" cy="4272202"/>
          </a:xfrm>
        </p:grpSpPr>
        <p:sp>
          <p:nvSpPr>
            <p:cNvPr name="TextBox 10" id="10"/>
            <p:cNvSpPr txBox="true"/>
            <p:nvPr/>
          </p:nvSpPr>
          <p:spPr>
            <a:xfrm rot="0">
              <a:off x="0" y="1102071"/>
              <a:ext cx="6770431" cy="3170132"/>
            </a:xfrm>
            <a:prstGeom prst="rect">
              <a:avLst/>
            </a:prstGeom>
          </p:spPr>
          <p:txBody>
            <a:bodyPr anchor="t" rtlCol="false" tIns="0" lIns="0" bIns="0" rIns="0">
              <a:spAutoFit/>
            </a:bodyPr>
            <a:lstStyle/>
            <a:p>
              <a:pPr algn="ctr">
                <a:lnSpc>
                  <a:spcPts val="3220"/>
                </a:lnSpc>
              </a:pPr>
              <a:r>
                <a:rPr lang="en-US" sz="2300">
                  <a:solidFill>
                    <a:srgbClr val="000000"/>
                  </a:solidFill>
                  <a:latin typeface="Nourd"/>
                </a:rPr>
                <a:t>Export this design from Canva as a PowerPoint template. Open the design in Canva. This will provide you with all the fonts used and elements used in this presentation as listed on page 21. Learn more on slide 3.</a:t>
              </a:r>
            </a:p>
          </p:txBody>
        </p:sp>
        <p:sp>
          <p:nvSpPr>
            <p:cNvPr name="TextBox 11" id="11"/>
            <p:cNvSpPr txBox="true"/>
            <p:nvPr/>
          </p:nvSpPr>
          <p:spPr>
            <a:xfrm rot="0">
              <a:off x="165920" y="9525"/>
              <a:ext cx="6855068" cy="638175"/>
            </a:xfrm>
            <a:prstGeom prst="rect">
              <a:avLst/>
            </a:prstGeom>
          </p:spPr>
          <p:txBody>
            <a:bodyPr anchor="t" rtlCol="false" tIns="0" lIns="0" bIns="0" rIns="0">
              <a:spAutoFit/>
            </a:bodyPr>
            <a:lstStyle/>
            <a:p>
              <a:pPr algn="ctr" marL="0" indent="0" lvl="0">
                <a:lnSpc>
                  <a:spcPts val="3840"/>
                </a:lnSpc>
                <a:spcBef>
                  <a:spcPct val="0"/>
                </a:spcBef>
              </a:pPr>
              <a:r>
                <a:rPr lang="en-US" sz="3200" spc="-64" u="none">
                  <a:solidFill>
                    <a:srgbClr val="000000"/>
                  </a:solidFill>
                  <a:latin typeface="Nourd Bold Bold"/>
                </a:rPr>
                <a:t>POWERPOINT</a:t>
              </a:r>
            </a:p>
          </p:txBody>
        </p:sp>
      </p:grpSp>
      <p:grpSp>
        <p:nvGrpSpPr>
          <p:cNvPr name="Group 12" id="12"/>
          <p:cNvGrpSpPr/>
          <p:nvPr/>
        </p:nvGrpSpPr>
        <p:grpSpPr>
          <a:xfrm rot="0">
            <a:off x="12106263" y="5967281"/>
            <a:ext cx="5200789" cy="3194627"/>
            <a:chOff x="0" y="0"/>
            <a:chExt cx="6934386" cy="4259502"/>
          </a:xfrm>
        </p:grpSpPr>
        <p:sp>
          <p:nvSpPr>
            <p:cNvPr name="TextBox 13" id="13"/>
            <p:cNvSpPr txBox="true"/>
            <p:nvPr/>
          </p:nvSpPr>
          <p:spPr>
            <a:xfrm rot="0">
              <a:off x="276534" y="1089371"/>
              <a:ext cx="6381319" cy="3170132"/>
            </a:xfrm>
            <a:prstGeom prst="rect">
              <a:avLst/>
            </a:prstGeom>
          </p:spPr>
          <p:txBody>
            <a:bodyPr anchor="t" rtlCol="false" tIns="0" lIns="0" bIns="0" rIns="0">
              <a:spAutoFit/>
            </a:bodyPr>
            <a:lstStyle/>
            <a:p>
              <a:pPr algn="ctr">
                <a:lnSpc>
                  <a:spcPts val="3220"/>
                </a:lnSpc>
              </a:pPr>
              <a:r>
                <a:rPr lang="en-US" sz="2300">
                  <a:solidFill>
                    <a:srgbClr val="000000"/>
                  </a:solidFill>
                  <a:latin typeface="Nourd"/>
                </a:rPr>
                <a:t>Export this design from Canva as a GoogleSlide template. This will provide you with all the fonts used and elements used in this presentation as listed on page 21. Learn more on slide 4.</a:t>
              </a:r>
            </a:p>
          </p:txBody>
        </p:sp>
        <p:sp>
          <p:nvSpPr>
            <p:cNvPr name="TextBox 14" id="14"/>
            <p:cNvSpPr txBox="true"/>
            <p:nvPr/>
          </p:nvSpPr>
          <p:spPr>
            <a:xfrm rot="0">
              <a:off x="0" y="9525"/>
              <a:ext cx="6934386" cy="638175"/>
            </a:xfrm>
            <a:prstGeom prst="rect">
              <a:avLst/>
            </a:prstGeom>
          </p:spPr>
          <p:txBody>
            <a:bodyPr anchor="t" rtlCol="false" tIns="0" lIns="0" bIns="0" rIns="0">
              <a:spAutoFit/>
            </a:bodyPr>
            <a:lstStyle/>
            <a:p>
              <a:pPr algn="ctr" marL="0" indent="0" lvl="0">
                <a:lnSpc>
                  <a:spcPts val="3840"/>
                </a:lnSpc>
                <a:spcBef>
                  <a:spcPct val="0"/>
                </a:spcBef>
              </a:pPr>
              <a:r>
                <a:rPr lang="en-US" sz="3200" spc="-64">
                  <a:solidFill>
                    <a:srgbClr val="000000"/>
                  </a:solidFill>
                  <a:latin typeface="Nourd Bold Bold"/>
                </a:rPr>
                <a:t>GOOGLE SLIDES</a:t>
              </a:r>
            </a:p>
          </p:txBody>
        </p:sp>
      </p:grpSp>
      <p:pic>
        <p:nvPicPr>
          <p:cNvPr name="Picture 15" id="1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1002204" y="675669"/>
            <a:ext cx="6304849" cy="4098712"/>
          </a:xfrm>
          <a:prstGeom prst="rect">
            <a:avLst/>
          </a:prstGeom>
        </p:spPr>
      </p:pic>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sp>
        <p:nvSpPr>
          <p:cNvPr name="TextBox 2" id="2"/>
          <p:cNvSpPr txBox="true"/>
          <p:nvPr/>
        </p:nvSpPr>
        <p:spPr>
          <a:xfrm rot="0">
            <a:off x="733898" y="643599"/>
            <a:ext cx="16820205" cy="2139315"/>
          </a:xfrm>
          <a:prstGeom prst="rect">
            <a:avLst/>
          </a:prstGeom>
        </p:spPr>
        <p:txBody>
          <a:bodyPr anchor="t" rtlCol="false" tIns="0" lIns="0" bIns="0" rIns="0">
            <a:spAutoFit/>
          </a:bodyPr>
          <a:lstStyle/>
          <a:p>
            <a:pPr algn="ctr" marL="0" indent="0" lvl="0">
              <a:lnSpc>
                <a:spcPts val="8580"/>
              </a:lnSpc>
              <a:spcBef>
                <a:spcPct val="0"/>
              </a:spcBef>
            </a:pPr>
            <a:r>
              <a:rPr lang="en-US" sz="6500" spc="-130">
                <a:solidFill>
                  <a:srgbClr val="000000"/>
                </a:solidFill>
                <a:latin typeface="Nourd Bold Bold"/>
              </a:rPr>
              <a:t>Download this presentation as a Powerpoint template in 3 steps</a:t>
            </a:r>
          </a:p>
        </p:txBody>
      </p:sp>
      <p:sp>
        <p:nvSpPr>
          <p:cNvPr name="TextBox 3" id="3"/>
          <p:cNvSpPr txBox="true"/>
          <p:nvPr/>
        </p:nvSpPr>
        <p:spPr>
          <a:xfrm rot="0">
            <a:off x="1101507" y="3936584"/>
            <a:ext cx="4907033" cy="1589405"/>
          </a:xfrm>
          <a:prstGeom prst="rect">
            <a:avLst/>
          </a:prstGeom>
        </p:spPr>
        <p:txBody>
          <a:bodyPr anchor="t" rtlCol="false" tIns="0" lIns="0" bIns="0" rIns="0">
            <a:spAutoFit/>
          </a:bodyPr>
          <a:lstStyle/>
          <a:p>
            <a:pPr algn="ctr">
              <a:lnSpc>
                <a:spcPts val="3220"/>
              </a:lnSpc>
            </a:pPr>
            <a:r>
              <a:rPr lang="en-US" sz="2300">
                <a:solidFill>
                  <a:srgbClr val="000000"/>
                </a:solidFill>
                <a:latin typeface="Nourd"/>
              </a:rPr>
              <a:t>Click on the "Canva" button next to this presentation. Start editing your presentation. You may need to sign in to your Canva account.</a:t>
            </a:r>
          </a:p>
        </p:txBody>
      </p:sp>
      <p:sp>
        <p:nvSpPr>
          <p:cNvPr name="TextBox 4" id="4"/>
          <p:cNvSpPr txBox="true"/>
          <p:nvPr/>
        </p:nvSpPr>
        <p:spPr>
          <a:xfrm rot="0">
            <a:off x="984373" y="3279359"/>
            <a:ext cx="5141301" cy="476250"/>
          </a:xfrm>
          <a:prstGeom prst="rect">
            <a:avLst/>
          </a:prstGeom>
        </p:spPr>
        <p:txBody>
          <a:bodyPr anchor="t" rtlCol="false" tIns="0" lIns="0" bIns="0" rIns="0">
            <a:spAutoFit/>
          </a:bodyPr>
          <a:lstStyle/>
          <a:p>
            <a:pPr algn="ctr" marL="0" indent="0" lvl="0">
              <a:lnSpc>
                <a:spcPts val="3840"/>
              </a:lnSpc>
              <a:spcBef>
                <a:spcPct val="0"/>
              </a:spcBef>
            </a:pPr>
            <a:r>
              <a:rPr lang="en-US" sz="3200" spc="-64">
                <a:solidFill>
                  <a:srgbClr val="000000"/>
                </a:solidFill>
                <a:latin typeface="Nourd Bold Bold"/>
              </a:rPr>
              <a:t>01</a:t>
            </a:r>
          </a:p>
        </p:txBody>
      </p:sp>
      <p:sp>
        <p:nvSpPr>
          <p:cNvPr name="TextBox 5" id="5"/>
          <p:cNvSpPr txBox="true"/>
          <p:nvPr/>
        </p:nvSpPr>
        <p:spPr>
          <a:xfrm rot="0">
            <a:off x="7019889" y="3936584"/>
            <a:ext cx="4248223" cy="1589405"/>
          </a:xfrm>
          <a:prstGeom prst="rect">
            <a:avLst/>
          </a:prstGeom>
        </p:spPr>
        <p:txBody>
          <a:bodyPr anchor="t" rtlCol="false" tIns="0" lIns="0" bIns="0" rIns="0">
            <a:spAutoFit/>
          </a:bodyPr>
          <a:lstStyle/>
          <a:p>
            <a:pPr algn="ctr">
              <a:lnSpc>
                <a:spcPts val="3220"/>
              </a:lnSpc>
            </a:pPr>
            <a:r>
              <a:rPr lang="en-US" sz="2300">
                <a:solidFill>
                  <a:srgbClr val="000000"/>
                </a:solidFill>
                <a:latin typeface="Nourd"/>
              </a:rPr>
              <a:t>Click on the "Share" button on the top right corner in Canva and click on "More" at the bottom of the menu.</a:t>
            </a:r>
          </a:p>
        </p:txBody>
      </p:sp>
      <p:sp>
        <p:nvSpPr>
          <p:cNvPr name="TextBox 6" id="6"/>
          <p:cNvSpPr txBox="true"/>
          <p:nvPr/>
        </p:nvSpPr>
        <p:spPr>
          <a:xfrm rot="0">
            <a:off x="6573349" y="3279359"/>
            <a:ext cx="5141301" cy="476250"/>
          </a:xfrm>
          <a:prstGeom prst="rect">
            <a:avLst/>
          </a:prstGeom>
        </p:spPr>
        <p:txBody>
          <a:bodyPr anchor="t" rtlCol="false" tIns="0" lIns="0" bIns="0" rIns="0">
            <a:spAutoFit/>
          </a:bodyPr>
          <a:lstStyle/>
          <a:p>
            <a:pPr algn="ctr" marL="0" indent="0" lvl="0">
              <a:lnSpc>
                <a:spcPts val="3840"/>
              </a:lnSpc>
              <a:spcBef>
                <a:spcPct val="0"/>
              </a:spcBef>
            </a:pPr>
            <a:r>
              <a:rPr lang="en-US" sz="3200" spc="-64">
                <a:solidFill>
                  <a:srgbClr val="000000"/>
                </a:solidFill>
                <a:latin typeface="Nourd Bold Bold"/>
              </a:rPr>
              <a:t>02</a:t>
            </a:r>
          </a:p>
        </p:txBody>
      </p:sp>
      <p:sp>
        <p:nvSpPr>
          <p:cNvPr name="TextBox 7" id="7"/>
          <p:cNvSpPr txBox="true"/>
          <p:nvPr/>
        </p:nvSpPr>
        <p:spPr>
          <a:xfrm rot="0">
            <a:off x="12509328" y="3927059"/>
            <a:ext cx="4394661" cy="1189355"/>
          </a:xfrm>
          <a:prstGeom prst="rect">
            <a:avLst/>
          </a:prstGeom>
        </p:spPr>
        <p:txBody>
          <a:bodyPr anchor="t" rtlCol="false" tIns="0" lIns="0" bIns="0" rIns="0">
            <a:spAutoFit/>
          </a:bodyPr>
          <a:lstStyle/>
          <a:p>
            <a:pPr algn="ctr">
              <a:lnSpc>
                <a:spcPts val="3220"/>
              </a:lnSpc>
            </a:pPr>
            <a:r>
              <a:rPr lang="en-US" sz="2300">
                <a:solidFill>
                  <a:srgbClr val="000000"/>
                </a:solidFill>
                <a:latin typeface="Nourd"/>
              </a:rPr>
              <a:t>Enter "PowerPoint" in the search bar and click on the PowerPoint icon to download.</a:t>
            </a:r>
          </a:p>
        </p:txBody>
      </p:sp>
      <p:sp>
        <p:nvSpPr>
          <p:cNvPr name="TextBox 8" id="8"/>
          <p:cNvSpPr txBox="true"/>
          <p:nvPr/>
        </p:nvSpPr>
        <p:spPr>
          <a:xfrm rot="0">
            <a:off x="12136007" y="3279359"/>
            <a:ext cx="5141301" cy="476250"/>
          </a:xfrm>
          <a:prstGeom prst="rect">
            <a:avLst/>
          </a:prstGeom>
        </p:spPr>
        <p:txBody>
          <a:bodyPr anchor="t" rtlCol="false" tIns="0" lIns="0" bIns="0" rIns="0">
            <a:spAutoFit/>
          </a:bodyPr>
          <a:lstStyle/>
          <a:p>
            <a:pPr algn="ctr" marL="0" indent="0" lvl="0">
              <a:lnSpc>
                <a:spcPts val="3840"/>
              </a:lnSpc>
              <a:spcBef>
                <a:spcPct val="0"/>
              </a:spcBef>
            </a:pPr>
            <a:r>
              <a:rPr lang="en-US" sz="3200" spc="-64">
                <a:solidFill>
                  <a:srgbClr val="000000"/>
                </a:solidFill>
                <a:latin typeface="Nourd Bold Bold"/>
              </a:rPr>
              <a:t>03</a:t>
            </a:r>
          </a:p>
        </p:txBody>
      </p:sp>
      <p:pic>
        <p:nvPicPr>
          <p:cNvPr name="Picture 9" id="9"/>
          <p:cNvPicPr>
            <a:picLocks noChangeAspect="true"/>
          </p:cNvPicPr>
          <p:nvPr/>
        </p:nvPicPr>
        <p:blipFill>
          <a:blip r:embed="rId2"/>
          <a:srcRect l="0" t="0" r="0" b="0"/>
          <a:stretch>
            <a:fillRect/>
          </a:stretch>
        </p:blipFill>
        <p:spPr>
          <a:xfrm flipH="false" flipV="false" rot="0">
            <a:off x="2014544" y="5933672"/>
            <a:ext cx="3080960" cy="3107368"/>
          </a:xfrm>
          <a:prstGeom prst="rect">
            <a:avLst/>
          </a:prstGeom>
        </p:spPr>
      </p:pic>
      <p:pic>
        <p:nvPicPr>
          <p:cNvPr name="Picture 10" id="10"/>
          <p:cNvPicPr>
            <a:picLocks noChangeAspect="true"/>
          </p:cNvPicPr>
          <p:nvPr/>
        </p:nvPicPr>
        <p:blipFill>
          <a:blip r:embed="rId3"/>
          <a:srcRect l="0" t="0" r="0" b="0"/>
          <a:stretch>
            <a:fillRect/>
          </a:stretch>
        </p:blipFill>
        <p:spPr>
          <a:xfrm flipH="false" flipV="false" rot="0">
            <a:off x="7879551" y="5802214"/>
            <a:ext cx="2528899" cy="3941784"/>
          </a:xfrm>
          <a:prstGeom prst="rect">
            <a:avLst/>
          </a:prstGeom>
        </p:spPr>
      </p:pic>
      <p:pic>
        <p:nvPicPr>
          <p:cNvPr name="Picture 11" id="11"/>
          <p:cNvPicPr>
            <a:picLocks noChangeAspect="true"/>
          </p:cNvPicPr>
          <p:nvPr/>
        </p:nvPicPr>
        <p:blipFill>
          <a:blip r:embed="rId4"/>
          <a:srcRect l="0" t="0" r="0" b="0"/>
          <a:stretch>
            <a:fillRect/>
          </a:stretch>
        </p:blipFill>
        <p:spPr>
          <a:xfrm flipH="false" flipV="false" rot="0">
            <a:off x="13205350" y="5802214"/>
            <a:ext cx="3002615" cy="1736997"/>
          </a:xfrm>
          <a:prstGeom prst="rect">
            <a:avLst/>
          </a:prstGeom>
        </p:spPr>
      </p:pic>
      <p:pic>
        <p:nvPicPr>
          <p:cNvPr name="Picture 12" id="12"/>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false" flipV="false" rot="0">
            <a:off x="16808738" y="8927359"/>
            <a:ext cx="2707425" cy="2707425"/>
          </a:xfrm>
          <a:prstGeom prst="rect">
            <a:avLst/>
          </a:prstGeom>
        </p:spPr>
      </p:pic>
      <p:pic>
        <p:nvPicPr>
          <p:cNvPr name="Picture 13" id="13"/>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1118307">
            <a:off x="669940" y="1156738"/>
            <a:ext cx="1009865" cy="798712"/>
          </a:xfrm>
          <a:prstGeom prst="rect">
            <a:avLst/>
          </a:prstGeom>
        </p:spPr>
      </p:pic>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sp>
        <p:nvSpPr>
          <p:cNvPr name="TextBox 2" id="2"/>
          <p:cNvSpPr txBox="true"/>
          <p:nvPr/>
        </p:nvSpPr>
        <p:spPr>
          <a:xfrm rot="0">
            <a:off x="733898" y="643599"/>
            <a:ext cx="16820205" cy="2139315"/>
          </a:xfrm>
          <a:prstGeom prst="rect">
            <a:avLst/>
          </a:prstGeom>
        </p:spPr>
        <p:txBody>
          <a:bodyPr anchor="t" rtlCol="false" tIns="0" lIns="0" bIns="0" rIns="0">
            <a:spAutoFit/>
          </a:bodyPr>
          <a:lstStyle/>
          <a:p>
            <a:pPr algn="ctr">
              <a:lnSpc>
                <a:spcPts val="8580"/>
              </a:lnSpc>
            </a:pPr>
            <a:r>
              <a:rPr lang="en-US" sz="6500" spc="-130">
                <a:solidFill>
                  <a:srgbClr val="000000"/>
                </a:solidFill>
                <a:latin typeface="Nourd Bold Bold"/>
              </a:rPr>
              <a:t>Use this presentation as a</a:t>
            </a:r>
          </a:p>
          <a:p>
            <a:pPr algn="ctr" marL="0" indent="0" lvl="0">
              <a:lnSpc>
                <a:spcPts val="8580"/>
              </a:lnSpc>
              <a:spcBef>
                <a:spcPct val="0"/>
              </a:spcBef>
            </a:pPr>
            <a:r>
              <a:rPr lang="en-US" sz="6500" spc="-130">
                <a:solidFill>
                  <a:srgbClr val="000000"/>
                </a:solidFill>
                <a:latin typeface="Nourd Bold Bold"/>
              </a:rPr>
              <a:t>Google Slide template in 3 steps</a:t>
            </a:r>
          </a:p>
        </p:txBody>
      </p:sp>
      <p:sp>
        <p:nvSpPr>
          <p:cNvPr name="TextBox 3" id="3"/>
          <p:cNvSpPr txBox="true"/>
          <p:nvPr/>
        </p:nvSpPr>
        <p:spPr>
          <a:xfrm rot="0">
            <a:off x="1101507" y="3936584"/>
            <a:ext cx="4907033" cy="1589405"/>
          </a:xfrm>
          <a:prstGeom prst="rect">
            <a:avLst/>
          </a:prstGeom>
        </p:spPr>
        <p:txBody>
          <a:bodyPr anchor="t" rtlCol="false" tIns="0" lIns="0" bIns="0" rIns="0">
            <a:spAutoFit/>
          </a:bodyPr>
          <a:lstStyle/>
          <a:p>
            <a:pPr algn="ctr">
              <a:lnSpc>
                <a:spcPts val="3220"/>
              </a:lnSpc>
            </a:pPr>
            <a:r>
              <a:rPr lang="en-US" sz="2300">
                <a:solidFill>
                  <a:srgbClr val="000000"/>
                </a:solidFill>
                <a:latin typeface="Nourd"/>
              </a:rPr>
              <a:t>Click on the "Canva" button next to this presentation. Start editing your presentation. You may need to sign in to your Canva account.</a:t>
            </a:r>
          </a:p>
        </p:txBody>
      </p:sp>
      <p:sp>
        <p:nvSpPr>
          <p:cNvPr name="TextBox 4" id="4"/>
          <p:cNvSpPr txBox="true"/>
          <p:nvPr/>
        </p:nvSpPr>
        <p:spPr>
          <a:xfrm rot="0">
            <a:off x="984373" y="3279359"/>
            <a:ext cx="5141301" cy="476250"/>
          </a:xfrm>
          <a:prstGeom prst="rect">
            <a:avLst/>
          </a:prstGeom>
        </p:spPr>
        <p:txBody>
          <a:bodyPr anchor="t" rtlCol="false" tIns="0" lIns="0" bIns="0" rIns="0">
            <a:spAutoFit/>
          </a:bodyPr>
          <a:lstStyle/>
          <a:p>
            <a:pPr algn="ctr" marL="0" indent="0" lvl="0">
              <a:lnSpc>
                <a:spcPts val="3840"/>
              </a:lnSpc>
              <a:spcBef>
                <a:spcPct val="0"/>
              </a:spcBef>
            </a:pPr>
            <a:r>
              <a:rPr lang="en-US" sz="3200" spc="-64">
                <a:solidFill>
                  <a:srgbClr val="000000"/>
                </a:solidFill>
                <a:latin typeface="Nourd Bold Bold"/>
              </a:rPr>
              <a:t>01</a:t>
            </a:r>
          </a:p>
        </p:txBody>
      </p:sp>
      <p:sp>
        <p:nvSpPr>
          <p:cNvPr name="TextBox 5" id="5"/>
          <p:cNvSpPr txBox="true"/>
          <p:nvPr/>
        </p:nvSpPr>
        <p:spPr>
          <a:xfrm rot="0">
            <a:off x="7019889" y="3936584"/>
            <a:ext cx="4248223" cy="1589405"/>
          </a:xfrm>
          <a:prstGeom prst="rect">
            <a:avLst/>
          </a:prstGeom>
        </p:spPr>
        <p:txBody>
          <a:bodyPr anchor="t" rtlCol="false" tIns="0" lIns="0" bIns="0" rIns="0">
            <a:spAutoFit/>
          </a:bodyPr>
          <a:lstStyle/>
          <a:p>
            <a:pPr algn="ctr">
              <a:lnSpc>
                <a:spcPts val="3220"/>
              </a:lnSpc>
            </a:pPr>
            <a:r>
              <a:rPr lang="en-US" sz="2300">
                <a:solidFill>
                  <a:srgbClr val="000000"/>
                </a:solidFill>
                <a:latin typeface="Nourd"/>
              </a:rPr>
              <a:t>Click on the "Share" button on the top right corner in Canva and click on "More" at the bottom of the menu.</a:t>
            </a:r>
          </a:p>
        </p:txBody>
      </p:sp>
      <p:sp>
        <p:nvSpPr>
          <p:cNvPr name="TextBox 6" id="6"/>
          <p:cNvSpPr txBox="true"/>
          <p:nvPr/>
        </p:nvSpPr>
        <p:spPr>
          <a:xfrm rot="0">
            <a:off x="6573349" y="3279359"/>
            <a:ext cx="5141301" cy="476250"/>
          </a:xfrm>
          <a:prstGeom prst="rect">
            <a:avLst/>
          </a:prstGeom>
        </p:spPr>
        <p:txBody>
          <a:bodyPr anchor="t" rtlCol="false" tIns="0" lIns="0" bIns="0" rIns="0">
            <a:spAutoFit/>
          </a:bodyPr>
          <a:lstStyle/>
          <a:p>
            <a:pPr algn="ctr" marL="0" indent="0" lvl="0">
              <a:lnSpc>
                <a:spcPts val="3840"/>
              </a:lnSpc>
              <a:spcBef>
                <a:spcPct val="0"/>
              </a:spcBef>
            </a:pPr>
            <a:r>
              <a:rPr lang="en-US" sz="3200" spc="-64">
                <a:solidFill>
                  <a:srgbClr val="000000"/>
                </a:solidFill>
                <a:latin typeface="Nourd Bold Bold"/>
              </a:rPr>
              <a:t>02</a:t>
            </a:r>
          </a:p>
        </p:txBody>
      </p:sp>
      <p:sp>
        <p:nvSpPr>
          <p:cNvPr name="TextBox 7" id="7"/>
          <p:cNvSpPr txBox="true"/>
          <p:nvPr/>
        </p:nvSpPr>
        <p:spPr>
          <a:xfrm rot="0">
            <a:off x="11859214" y="3927059"/>
            <a:ext cx="5694889" cy="1989455"/>
          </a:xfrm>
          <a:prstGeom prst="rect">
            <a:avLst/>
          </a:prstGeom>
        </p:spPr>
        <p:txBody>
          <a:bodyPr anchor="t" rtlCol="false" tIns="0" lIns="0" bIns="0" rIns="0">
            <a:spAutoFit/>
          </a:bodyPr>
          <a:lstStyle/>
          <a:p>
            <a:pPr algn="ctr">
              <a:lnSpc>
                <a:spcPts val="3220"/>
              </a:lnSpc>
            </a:pPr>
            <a:r>
              <a:rPr lang="en-US" sz="2300">
                <a:solidFill>
                  <a:srgbClr val="000000"/>
                </a:solidFill>
                <a:latin typeface="Nourd"/>
              </a:rPr>
              <a:t>Enter "Google Drive" in the search bar and click on the Google Drive icon to add this design as a Google slide in your G Drive. It will ask you to link your Google account to Canva the first time.</a:t>
            </a:r>
          </a:p>
        </p:txBody>
      </p:sp>
      <p:sp>
        <p:nvSpPr>
          <p:cNvPr name="TextBox 8" id="8"/>
          <p:cNvSpPr txBox="true"/>
          <p:nvPr/>
        </p:nvSpPr>
        <p:spPr>
          <a:xfrm rot="0">
            <a:off x="12136007" y="3279359"/>
            <a:ext cx="5141301" cy="476250"/>
          </a:xfrm>
          <a:prstGeom prst="rect">
            <a:avLst/>
          </a:prstGeom>
        </p:spPr>
        <p:txBody>
          <a:bodyPr anchor="t" rtlCol="false" tIns="0" lIns="0" bIns="0" rIns="0">
            <a:spAutoFit/>
          </a:bodyPr>
          <a:lstStyle/>
          <a:p>
            <a:pPr algn="ctr" marL="0" indent="0" lvl="0">
              <a:lnSpc>
                <a:spcPts val="3840"/>
              </a:lnSpc>
              <a:spcBef>
                <a:spcPct val="0"/>
              </a:spcBef>
            </a:pPr>
            <a:r>
              <a:rPr lang="en-US" sz="3200" spc="-64">
                <a:solidFill>
                  <a:srgbClr val="000000"/>
                </a:solidFill>
                <a:latin typeface="Nourd Bold Bold"/>
              </a:rPr>
              <a:t>03</a:t>
            </a:r>
          </a:p>
        </p:txBody>
      </p:sp>
      <p:pic>
        <p:nvPicPr>
          <p:cNvPr name="Picture 9" id="9"/>
          <p:cNvPicPr>
            <a:picLocks noChangeAspect="true"/>
          </p:cNvPicPr>
          <p:nvPr/>
        </p:nvPicPr>
        <p:blipFill>
          <a:blip r:embed="rId2"/>
          <a:srcRect l="0" t="0" r="0" b="0"/>
          <a:stretch>
            <a:fillRect/>
          </a:stretch>
        </p:blipFill>
        <p:spPr>
          <a:xfrm flipH="false" flipV="false" rot="0">
            <a:off x="2014544" y="5933672"/>
            <a:ext cx="3080960" cy="3107368"/>
          </a:xfrm>
          <a:prstGeom prst="rect">
            <a:avLst/>
          </a:prstGeom>
        </p:spPr>
      </p:pic>
      <p:pic>
        <p:nvPicPr>
          <p:cNvPr name="Picture 10" id="10"/>
          <p:cNvPicPr>
            <a:picLocks noChangeAspect="true"/>
          </p:cNvPicPr>
          <p:nvPr/>
        </p:nvPicPr>
        <p:blipFill>
          <a:blip r:embed="rId3"/>
          <a:srcRect l="0" t="0" r="0" b="0"/>
          <a:stretch>
            <a:fillRect/>
          </a:stretch>
        </p:blipFill>
        <p:spPr>
          <a:xfrm flipH="false" flipV="false" rot="0">
            <a:off x="7879551" y="5802214"/>
            <a:ext cx="2528899" cy="3941784"/>
          </a:xfrm>
          <a:prstGeom prst="rect">
            <a:avLst/>
          </a:prstGeom>
        </p:spPr>
      </p:pic>
      <p:pic>
        <p:nvPicPr>
          <p:cNvPr name="Picture 11" id="11"/>
          <p:cNvPicPr>
            <a:picLocks noChangeAspect="true"/>
          </p:cNvPicPr>
          <p:nvPr/>
        </p:nvPicPr>
        <p:blipFill>
          <a:blip r:embed="rId4"/>
          <a:srcRect l="0" t="1832" r="0" b="0"/>
          <a:stretch>
            <a:fillRect/>
          </a:stretch>
        </p:blipFill>
        <p:spPr>
          <a:xfrm flipH="false" flipV="false" rot="0">
            <a:off x="13189749" y="6402289"/>
            <a:ext cx="3066913" cy="1681313"/>
          </a:xfrm>
          <a:prstGeom prst="rect">
            <a:avLst/>
          </a:prstGeom>
        </p:spPr>
      </p:pic>
      <p:pic>
        <p:nvPicPr>
          <p:cNvPr name="Picture 12" id="12"/>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false" flipV="false" rot="1040681">
            <a:off x="16575218" y="8387285"/>
            <a:ext cx="2419578" cy="2506154"/>
          </a:xfrm>
          <a:prstGeom prst="rect">
            <a:avLst/>
          </a:prstGeom>
        </p:spPr>
      </p:pic>
      <p:pic>
        <p:nvPicPr>
          <p:cNvPr name="Picture 13" id="13"/>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5400000">
            <a:off x="-547764" y="-1102229"/>
            <a:ext cx="2563324" cy="2204459"/>
          </a:xfrm>
          <a:prstGeom prst="rect">
            <a:avLst/>
          </a:prstGeom>
        </p:spPr>
      </p:pic>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pSp>
        <p:nvGrpSpPr>
          <p:cNvPr name="Group 2" id="2"/>
          <p:cNvGrpSpPr/>
          <p:nvPr/>
        </p:nvGrpSpPr>
        <p:grpSpPr>
          <a:xfrm rot="0">
            <a:off x="-1229597" y="6536429"/>
            <a:ext cx="19973221" cy="3942457"/>
            <a:chOff x="0" y="0"/>
            <a:chExt cx="5260437" cy="1038343"/>
          </a:xfrm>
        </p:grpSpPr>
        <p:sp>
          <p:nvSpPr>
            <p:cNvPr name="Freeform 3" id="3"/>
            <p:cNvSpPr/>
            <p:nvPr/>
          </p:nvSpPr>
          <p:spPr>
            <a:xfrm>
              <a:off x="0" y="0"/>
              <a:ext cx="5260437" cy="1038343"/>
            </a:xfrm>
            <a:custGeom>
              <a:avLst/>
              <a:gdLst/>
              <a:ahLst/>
              <a:cxnLst/>
              <a:rect r="r" b="b" t="t" l="l"/>
              <a:pathLst>
                <a:path h="1038343" w="5260437">
                  <a:moveTo>
                    <a:pt x="0" y="0"/>
                  </a:moveTo>
                  <a:lnTo>
                    <a:pt x="5260437" y="0"/>
                  </a:lnTo>
                  <a:lnTo>
                    <a:pt x="5260437" y="1038343"/>
                  </a:lnTo>
                  <a:lnTo>
                    <a:pt x="0" y="1038343"/>
                  </a:lnTo>
                  <a:close/>
                </a:path>
              </a:pathLst>
            </a:custGeom>
            <a:solidFill>
              <a:srgbClr val="E5E5E5"/>
            </a:solidFill>
            <a:ln w="57150">
              <a:solidFill>
                <a:srgbClr val="000000"/>
              </a:solidFill>
            </a:ln>
          </p:spPr>
        </p:sp>
        <p:sp>
          <p:nvSpPr>
            <p:cNvPr name="TextBox 4" id="4"/>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733425" y="5143500"/>
            <a:ext cx="3271310" cy="4136139"/>
            <a:chOff x="0" y="0"/>
            <a:chExt cx="4361747" cy="5514852"/>
          </a:xfrm>
        </p:grpSpPr>
        <p:pic>
          <p:nvPicPr>
            <p:cNvPr name="Picture 6" id="6"/>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0" y="0"/>
              <a:ext cx="4361747" cy="5514852"/>
            </a:xfrm>
            <a:prstGeom prst="rect">
              <a:avLst/>
            </a:prstGeom>
          </p:spPr>
        </p:pic>
        <p:pic>
          <p:nvPicPr>
            <p:cNvPr name="Picture 7" id="7"/>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593132">
              <a:off x="1438743" y="654698"/>
              <a:ext cx="1535061" cy="848470"/>
            </a:xfrm>
            <a:prstGeom prst="rect">
              <a:avLst/>
            </a:prstGeom>
          </p:spPr>
        </p:pic>
      </p:grpSp>
      <p:grpSp>
        <p:nvGrpSpPr>
          <p:cNvPr name="Group 8" id="8"/>
          <p:cNvGrpSpPr/>
          <p:nvPr/>
        </p:nvGrpSpPr>
        <p:grpSpPr>
          <a:xfrm rot="0">
            <a:off x="14374954" y="4515666"/>
            <a:ext cx="3317889" cy="4905482"/>
            <a:chOff x="0" y="0"/>
            <a:chExt cx="4423853" cy="6540642"/>
          </a:xfrm>
        </p:grpSpPr>
        <p:pic>
          <p:nvPicPr>
            <p:cNvPr name="Picture 9" id="9"/>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true" flipV="false" rot="0">
              <a:off x="0" y="0"/>
              <a:ext cx="4423853" cy="6540642"/>
            </a:xfrm>
            <a:prstGeom prst="rect">
              <a:avLst/>
            </a:prstGeom>
          </p:spPr>
        </p:pic>
        <p:pic>
          <p:nvPicPr>
            <p:cNvPr name="Picture 10" id="10"/>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1822925" y="684128"/>
              <a:ext cx="707910" cy="760451"/>
            </a:xfrm>
            <a:prstGeom prst="rect">
              <a:avLst/>
            </a:prstGeom>
          </p:spPr>
        </p:pic>
      </p:grpSp>
      <p:grpSp>
        <p:nvGrpSpPr>
          <p:cNvPr name="Group 11" id="11"/>
          <p:cNvGrpSpPr/>
          <p:nvPr/>
        </p:nvGrpSpPr>
        <p:grpSpPr>
          <a:xfrm rot="0">
            <a:off x="4578764" y="1611649"/>
            <a:ext cx="9130471" cy="8167972"/>
            <a:chOff x="0" y="0"/>
            <a:chExt cx="12173961" cy="10890630"/>
          </a:xfrm>
        </p:grpSpPr>
        <p:grpSp>
          <p:nvGrpSpPr>
            <p:cNvPr name="Group 12" id="12"/>
            <p:cNvGrpSpPr/>
            <p:nvPr/>
          </p:nvGrpSpPr>
          <p:grpSpPr>
            <a:xfrm rot="0">
              <a:off x="0" y="1977523"/>
              <a:ext cx="12173961" cy="8913107"/>
              <a:chOff x="0" y="0"/>
              <a:chExt cx="2404733" cy="1760614"/>
            </a:xfrm>
          </p:grpSpPr>
          <p:sp>
            <p:nvSpPr>
              <p:cNvPr name="Freeform 13" id="13"/>
              <p:cNvSpPr/>
              <p:nvPr/>
            </p:nvSpPr>
            <p:spPr>
              <a:xfrm>
                <a:off x="0" y="0"/>
                <a:ext cx="2404733" cy="1760614"/>
              </a:xfrm>
              <a:custGeom>
                <a:avLst/>
                <a:gdLst/>
                <a:ahLst/>
                <a:cxnLst/>
                <a:rect r="r" b="b" t="t" l="l"/>
                <a:pathLst>
                  <a:path h="1760614" w="2404733">
                    <a:moveTo>
                      <a:pt x="29677" y="0"/>
                    </a:moveTo>
                    <a:lnTo>
                      <a:pt x="2375056" y="0"/>
                    </a:lnTo>
                    <a:cubicBezTo>
                      <a:pt x="2382927" y="0"/>
                      <a:pt x="2390475" y="3127"/>
                      <a:pt x="2396041" y="8692"/>
                    </a:cubicBezTo>
                    <a:cubicBezTo>
                      <a:pt x="2401606" y="14258"/>
                      <a:pt x="2404733" y="21806"/>
                      <a:pt x="2404733" y="29677"/>
                    </a:cubicBezTo>
                    <a:lnTo>
                      <a:pt x="2404733" y="1730936"/>
                    </a:lnTo>
                    <a:cubicBezTo>
                      <a:pt x="2404733" y="1747327"/>
                      <a:pt x="2391446" y="1760614"/>
                      <a:pt x="2375056" y="1760614"/>
                    </a:cubicBezTo>
                    <a:lnTo>
                      <a:pt x="29677" y="1760614"/>
                    </a:lnTo>
                    <a:cubicBezTo>
                      <a:pt x="21806" y="1760614"/>
                      <a:pt x="14258" y="1757487"/>
                      <a:pt x="8692" y="1751921"/>
                    </a:cubicBezTo>
                    <a:cubicBezTo>
                      <a:pt x="3127" y="1746356"/>
                      <a:pt x="0" y="1738807"/>
                      <a:pt x="0" y="1730936"/>
                    </a:cubicBezTo>
                    <a:lnTo>
                      <a:pt x="0" y="29677"/>
                    </a:lnTo>
                    <a:cubicBezTo>
                      <a:pt x="0" y="21806"/>
                      <a:pt x="3127" y="14258"/>
                      <a:pt x="8692" y="8692"/>
                    </a:cubicBezTo>
                    <a:cubicBezTo>
                      <a:pt x="14258" y="3127"/>
                      <a:pt x="21806" y="0"/>
                      <a:pt x="29677" y="0"/>
                    </a:cubicBezTo>
                    <a:close/>
                  </a:path>
                </a:pathLst>
              </a:custGeom>
              <a:solidFill>
                <a:srgbClr val="E75FA2"/>
              </a:solidFill>
              <a:ln w="47625">
                <a:solidFill>
                  <a:srgbClr val="000000"/>
                </a:solidFill>
              </a:ln>
            </p:spPr>
          </p:sp>
          <p:sp>
            <p:nvSpPr>
              <p:cNvPr name="TextBox 14" id="14"/>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pic>
          <p:nvPicPr>
            <p:cNvPr name="Picture 15" id="15"/>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1611579">
              <a:off x="4436826" y="564898"/>
              <a:ext cx="3300309" cy="3349022"/>
            </a:xfrm>
            <a:prstGeom prst="rect">
              <a:avLst/>
            </a:prstGeom>
          </p:spPr>
        </p:pic>
        <p:sp>
          <p:nvSpPr>
            <p:cNvPr name="TextBox 16" id="16"/>
            <p:cNvSpPr txBox="true"/>
            <p:nvPr/>
          </p:nvSpPr>
          <p:spPr>
            <a:xfrm rot="0">
              <a:off x="2970835" y="3661809"/>
              <a:ext cx="8681799" cy="6394196"/>
            </a:xfrm>
            <a:prstGeom prst="rect">
              <a:avLst/>
            </a:prstGeom>
          </p:spPr>
          <p:txBody>
            <a:bodyPr anchor="t" rtlCol="false" tIns="0" lIns="0" bIns="0" rIns="0">
              <a:spAutoFit/>
            </a:bodyPr>
            <a:lstStyle/>
            <a:p>
              <a:pPr>
                <a:lnSpc>
                  <a:spcPts val="7854"/>
                </a:lnSpc>
              </a:pPr>
              <a:r>
                <a:rPr lang="en-US" sz="4200">
                  <a:solidFill>
                    <a:srgbClr val="000000"/>
                  </a:solidFill>
                  <a:latin typeface="Nourd Bold"/>
                </a:rPr>
                <a:t>Write an agenda here.</a:t>
              </a:r>
            </a:p>
            <a:p>
              <a:pPr>
                <a:lnSpc>
                  <a:spcPts val="7854"/>
                </a:lnSpc>
              </a:pPr>
              <a:r>
                <a:rPr lang="en-US" sz="4200">
                  <a:solidFill>
                    <a:srgbClr val="000000"/>
                  </a:solidFill>
                  <a:latin typeface="Nourd Bold"/>
                </a:rPr>
                <a:t>Write an agenda here.</a:t>
              </a:r>
            </a:p>
            <a:p>
              <a:pPr>
                <a:lnSpc>
                  <a:spcPts val="7854"/>
                </a:lnSpc>
              </a:pPr>
              <a:r>
                <a:rPr lang="en-US" sz="4200">
                  <a:solidFill>
                    <a:srgbClr val="000000"/>
                  </a:solidFill>
                  <a:latin typeface="Nourd Bold"/>
                </a:rPr>
                <a:t>Write an agenda here.</a:t>
              </a:r>
            </a:p>
            <a:p>
              <a:pPr>
                <a:lnSpc>
                  <a:spcPts val="7854"/>
                </a:lnSpc>
              </a:pPr>
              <a:r>
                <a:rPr lang="en-US" sz="4200">
                  <a:solidFill>
                    <a:srgbClr val="000000"/>
                  </a:solidFill>
                  <a:latin typeface="Nourd Bold"/>
                </a:rPr>
                <a:t>Write an agenda here.</a:t>
              </a:r>
            </a:p>
            <a:p>
              <a:pPr>
                <a:lnSpc>
                  <a:spcPts val="7854"/>
                </a:lnSpc>
              </a:pPr>
              <a:r>
                <a:rPr lang="en-US" sz="4200">
                  <a:solidFill>
                    <a:srgbClr val="000000"/>
                  </a:solidFill>
                  <a:latin typeface="Nourd Bold"/>
                </a:rPr>
                <a:t>Write an agenda here.</a:t>
              </a:r>
            </a:p>
          </p:txBody>
        </p:sp>
        <p:sp>
          <p:nvSpPr>
            <p:cNvPr name="TextBox 17" id="17"/>
            <p:cNvSpPr txBox="true"/>
            <p:nvPr/>
          </p:nvSpPr>
          <p:spPr>
            <a:xfrm rot="0">
              <a:off x="1118341" y="3674509"/>
              <a:ext cx="1449274" cy="6444996"/>
            </a:xfrm>
            <a:prstGeom prst="rect">
              <a:avLst/>
            </a:prstGeom>
          </p:spPr>
          <p:txBody>
            <a:bodyPr anchor="t" rtlCol="false" tIns="0" lIns="0" bIns="0" rIns="0">
              <a:spAutoFit/>
            </a:bodyPr>
            <a:lstStyle/>
            <a:p>
              <a:pPr algn="l" marL="0" indent="0" lvl="1">
                <a:lnSpc>
                  <a:spcPts val="7823"/>
                </a:lnSpc>
                <a:spcBef>
                  <a:spcPct val="0"/>
                </a:spcBef>
              </a:pPr>
              <a:r>
                <a:rPr lang="en-US" sz="4800" u="none">
                  <a:solidFill>
                    <a:srgbClr val="000000"/>
                  </a:solidFill>
                  <a:latin typeface="Nourd Bold Bold"/>
                </a:rPr>
                <a:t>01</a:t>
              </a:r>
            </a:p>
            <a:p>
              <a:pPr algn="l" marL="0" indent="0" lvl="1">
                <a:lnSpc>
                  <a:spcPts val="7823"/>
                </a:lnSpc>
                <a:spcBef>
                  <a:spcPct val="0"/>
                </a:spcBef>
              </a:pPr>
              <a:r>
                <a:rPr lang="en-US" sz="4800" u="none">
                  <a:solidFill>
                    <a:srgbClr val="000000"/>
                  </a:solidFill>
                  <a:latin typeface="Nourd Bold Bold"/>
                </a:rPr>
                <a:t>02</a:t>
              </a:r>
            </a:p>
            <a:p>
              <a:pPr algn="l" marL="0" indent="0" lvl="1">
                <a:lnSpc>
                  <a:spcPts val="7823"/>
                </a:lnSpc>
                <a:spcBef>
                  <a:spcPct val="0"/>
                </a:spcBef>
              </a:pPr>
              <a:r>
                <a:rPr lang="en-US" sz="4800" u="none">
                  <a:solidFill>
                    <a:srgbClr val="000000"/>
                  </a:solidFill>
                  <a:latin typeface="Nourd Bold Bold"/>
                </a:rPr>
                <a:t>03</a:t>
              </a:r>
            </a:p>
            <a:p>
              <a:pPr algn="l" marL="0" indent="0" lvl="1">
                <a:lnSpc>
                  <a:spcPts val="7823"/>
                </a:lnSpc>
                <a:spcBef>
                  <a:spcPct val="0"/>
                </a:spcBef>
              </a:pPr>
              <a:r>
                <a:rPr lang="en-US" sz="4800" u="none">
                  <a:solidFill>
                    <a:srgbClr val="000000"/>
                  </a:solidFill>
                  <a:latin typeface="Nourd Bold Bold"/>
                </a:rPr>
                <a:t>04</a:t>
              </a:r>
            </a:p>
            <a:p>
              <a:pPr algn="l" marL="0" indent="0" lvl="1">
                <a:lnSpc>
                  <a:spcPts val="7823"/>
                </a:lnSpc>
                <a:spcBef>
                  <a:spcPct val="0"/>
                </a:spcBef>
              </a:pPr>
              <a:r>
                <a:rPr lang="en-US" sz="4800" u="none">
                  <a:solidFill>
                    <a:srgbClr val="000000"/>
                  </a:solidFill>
                  <a:latin typeface="Nourd Bold Bold"/>
                </a:rPr>
                <a:t>05</a:t>
              </a:r>
            </a:p>
          </p:txBody>
        </p:sp>
      </p:grpSp>
      <p:sp>
        <p:nvSpPr>
          <p:cNvPr name="TextBox 18" id="18"/>
          <p:cNvSpPr txBox="true"/>
          <p:nvPr/>
        </p:nvSpPr>
        <p:spPr>
          <a:xfrm rot="0">
            <a:off x="2014919" y="517526"/>
            <a:ext cx="14258161" cy="1287780"/>
          </a:xfrm>
          <a:prstGeom prst="rect">
            <a:avLst/>
          </a:prstGeom>
        </p:spPr>
        <p:txBody>
          <a:bodyPr anchor="t" rtlCol="false" tIns="0" lIns="0" bIns="0" rIns="0">
            <a:spAutoFit/>
          </a:bodyPr>
          <a:lstStyle/>
          <a:p>
            <a:pPr algn="ctr" marL="0" indent="0" lvl="0">
              <a:lnSpc>
                <a:spcPts val="10560"/>
              </a:lnSpc>
              <a:spcBef>
                <a:spcPct val="0"/>
              </a:spcBef>
            </a:pPr>
            <a:r>
              <a:rPr lang="en-US" sz="8000" spc="-160" u="none">
                <a:solidFill>
                  <a:srgbClr val="000000"/>
                </a:solidFill>
                <a:latin typeface="Nourd Bold Bold"/>
              </a:rPr>
              <a:t>Add an Agenda Page</a:t>
            </a:r>
          </a:p>
        </p:txBody>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pSp>
        <p:nvGrpSpPr>
          <p:cNvPr name="Group 2" id="2"/>
          <p:cNvGrpSpPr/>
          <p:nvPr/>
        </p:nvGrpSpPr>
        <p:grpSpPr>
          <a:xfrm rot="0">
            <a:off x="1028700" y="1028700"/>
            <a:ext cx="16230600" cy="7283815"/>
            <a:chOff x="0" y="0"/>
            <a:chExt cx="21640800" cy="9711754"/>
          </a:xfrm>
        </p:grpSpPr>
        <p:pic>
          <p:nvPicPr>
            <p:cNvPr name="Picture 3" id="3"/>
            <p:cNvPicPr>
              <a:picLocks noChangeAspect="true"/>
            </p:cNvPicPr>
            <p:nvPr/>
          </p:nvPicPr>
          <p:blipFill>
            <a:blip r:embed="rId2"/>
            <a:srcRect l="0" t="12926" r="0" b="19758"/>
            <a:stretch>
              <a:fillRect/>
            </a:stretch>
          </p:blipFill>
          <p:spPr>
            <a:xfrm>
              <a:off x="0" y="0"/>
              <a:ext cx="21640800" cy="9711754"/>
            </a:xfrm>
            <a:prstGeom prst="rect">
              <a:avLst/>
            </a:prstGeom>
          </p:spPr>
        </p:pic>
      </p:grpSp>
      <p:grpSp>
        <p:nvGrpSpPr>
          <p:cNvPr name="Group 4" id="4"/>
          <p:cNvGrpSpPr/>
          <p:nvPr/>
        </p:nvGrpSpPr>
        <p:grpSpPr>
          <a:xfrm rot="0">
            <a:off x="977741" y="985950"/>
            <a:ext cx="16329205" cy="7373015"/>
            <a:chOff x="0" y="0"/>
            <a:chExt cx="4300696" cy="1941864"/>
          </a:xfrm>
        </p:grpSpPr>
        <p:sp>
          <p:nvSpPr>
            <p:cNvPr name="Freeform 5" id="5"/>
            <p:cNvSpPr/>
            <p:nvPr/>
          </p:nvSpPr>
          <p:spPr>
            <a:xfrm>
              <a:off x="0" y="0"/>
              <a:ext cx="4300696" cy="1941864"/>
            </a:xfrm>
            <a:custGeom>
              <a:avLst/>
              <a:gdLst/>
              <a:ahLst/>
              <a:cxnLst/>
              <a:rect r="r" b="b" t="t" l="l"/>
              <a:pathLst>
                <a:path h="1941864" w="4300696">
                  <a:moveTo>
                    <a:pt x="0" y="0"/>
                  </a:moveTo>
                  <a:lnTo>
                    <a:pt x="4300696" y="0"/>
                  </a:lnTo>
                  <a:lnTo>
                    <a:pt x="4300696" y="1941864"/>
                  </a:lnTo>
                  <a:lnTo>
                    <a:pt x="0" y="1941864"/>
                  </a:lnTo>
                  <a:close/>
                </a:path>
              </a:pathLst>
            </a:custGeom>
            <a:solidFill>
              <a:srgbClr val="000000">
                <a:alpha val="0"/>
              </a:srgbClr>
            </a:solidFill>
            <a:ln w="47625">
              <a:solidFill>
                <a:srgbClr val="000000"/>
              </a:solidFill>
            </a:ln>
          </p:spPr>
        </p:sp>
        <p:sp>
          <p:nvSpPr>
            <p:cNvPr name="TextBox 6" id="6"/>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grpSp>
        <p:nvGrpSpPr>
          <p:cNvPr name="Group 7" id="7"/>
          <p:cNvGrpSpPr/>
          <p:nvPr/>
        </p:nvGrpSpPr>
        <p:grpSpPr>
          <a:xfrm rot="0">
            <a:off x="14643503" y="4105093"/>
            <a:ext cx="3351664" cy="5742726"/>
            <a:chOff x="0" y="0"/>
            <a:chExt cx="4468885" cy="7656968"/>
          </a:xfrm>
        </p:grpSpPr>
        <p:pic>
          <p:nvPicPr>
            <p:cNvPr name="Picture 8" id="8"/>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false" flipV="false" rot="0">
              <a:off x="0" y="0"/>
              <a:ext cx="4468885" cy="7656968"/>
            </a:xfrm>
            <a:prstGeom prst="rect">
              <a:avLst/>
            </a:prstGeom>
          </p:spPr>
        </p:pic>
        <p:sp>
          <p:nvSpPr>
            <p:cNvPr name="TextBox 9" id="9"/>
            <p:cNvSpPr txBox="true"/>
            <p:nvPr/>
          </p:nvSpPr>
          <p:spPr>
            <a:xfrm rot="0">
              <a:off x="573849" y="511333"/>
              <a:ext cx="3295787" cy="1587077"/>
            </a:xfrm>
            <a:prstGeom prst="rect">
              <a:avLst/>
            </a:prstGeom>
          </p:spPr>
          <p:txBody>
            <a:bodyPr anchor="t" rtlCol="false" tIns="0" lIns="0" bIns="0" rIns="0">
              <a:spAutoFit/>
            </a:bodyPr>
            <a:lstStyle/>
            <a:p>
              <a:pPr algn="ctr" marL="0" indent="0" lvl="1">
                <a:lnSpc>
                  <a:spcPts val="4749"/>
                </a:lnSpc>
              </a:pPr>
              <a:r>
                <a:rPr lang="en-US" sz="3799" u="none">
                  <a:solidFill>
                    <a:srgbClr val="000000"/>
                  </a:solidFill>
                  <a:latin typeface="Nourd Bold Bold"/>
                </a:rPr>
                <a:t>Hello there!</a:t>
              </a:r>
            </a:p>
          </p:txBody>
        </p:sp>
      </p:grpSp>
      <p:sp>
        <p:nvSpPr>
          <p:cNvPr name="TextBox 10" id="10"/>
          <p:cNvSpPr txBox="true"/>
          <p:nvPr/>
        </p:nvSpPr>
        <p:spPr>
          <a:xfrm rot="0">
            <a:off x="977741" y="8784590"/>
            <a:ext cx="13033596" cy="789305"/>
          </a:xfrm>
          <a:prstGeom prst="rect">
            <a:avLst/>
          </a:prstGeom>
        </p:spPr>
        <p:txBody>
          <a:bodyPr anchor="t" rtlCol="false" tIns="0" lIns="0" bIns="0" rIns="0">
            <a:spAutoFit/>
          </a:bodyPr>
          <a:lstStyle/>
          <a:p>
            <a:pPr marL="0" indent="0" lvl="1">
              <a:lnSpc>
                <a:spcPts val="3220"/>
              </a:lnSpc>
              <a:spcBef>
                <a:spcPct val="0"/>
              </a:spcBef>
            </a:pPr>
            <a:r>
              <a:rPr lang="en-US" sz="2300" u="none">
                <a:solidFill>
                  <a:srgbClr val="000000"/>
                </a:solidFill>
                <a:latin typeface="Nourd"/>
              </a:rPr>
              <a:t>I'm Rain. Welcome to my education presentation.</a:t>
            </a:r>
          </a:p>
          <a:p>
            <a:pPr marL="0" indent="0" lvl="1">
              <a:lnSpc>
                <a:spcPts val="3220"/>
              </a:lnSpc>
              <a:spcBef>
                <a:spcPct val="0"/>
              </a:spcBef>
            </a:pPr>
            <a:r>
              <a:rPr lang="en-US" sz="2300" u="none">
                <a:solidFill>
                  <a:srgbClr val="000000"/>
                </a:solidFill>
                <a:latin typeface="Nourd"/>
              </a:rPr>
              <a:t>Follow me at @reallygreatsite to learn more. </a:t>
            </a:r>
          </a:p>
        </p:txBody>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pSp>
        <p:nvGrpSpPr>
          <p:cNvPr name="Group 2" id="2"/>
          <p:cNvGrpSpPr/>
          <p:nvPr/>
        </p:nvGrpSpPr>
        <p:grpSpPr>
          <a:xfrm rot="0">
            <a:off x="9576175" y="0"/>
            <a:ext cx="8711825" cy="10287000"/>
            <a:chOff x="0" y="0"/>
            <a:chExt cx="11615766" cy="13716000"/>
          </a:xfrm>
        </p:grpSpPr>
        <p:pic>
          <p:nvPicPr>
            <p:cNvPr name="Picture 3" id="3"/>
            <p:cNvPicPr>
              <a:picLocks noChangeAspect="true"/>
            </p:cNvPicPr>
            <p:nvPr/>
          </p:nvPicPr>
          <p:blipFill>
            <a:blip r:embed="rId2"/>
            <a:srcRect l="21770" t="0" r="21770" b="0"/>
            <a:stretch>
              <a:fillRect/>
            </a:stretch>
          </p:blipFill>
          <p:spPr>
            <a:xfrm>
              <a:off x="0" y="0"/>
              <a:ext cx="11615766" cy="13716000"/>
            </a:xfrm>
            <a:prstGeom prst="rect">
              <a:avLst/>
            </a:prstGeom>
          </p:spPr>
        </p:pic>
      </p:grpSp>
      <p:grpSp>
        <p:nvGrpSpPr>
          <p:cNvPr name="Group 4" id="4"/>
          <p:cNvGrpSpPr/>
          <p:nvPr/>
        </p:nvGrpSpPr>
        <p:grpSpPr>
          <a:xfrm rot="0">
            <a:off x="-1229597" y="5808045"/>
            <a:ext cx="10805773" cy="4670841"/>
            <a:chOff x="0" y="0"/>
            <a:chExt cx="2845965" cy="1230180"/>
          </a:xfrm>
        </p:grpSpPr>
        <p:sp>
          <p:nvSpPr>
            <p:cNvPr name="Freeform 5" id="5"/>
            <p:cNvSpPr/>
            <p:nvPr/>
          </p:nvSpPr>
          <p:spPr>
            <a:xfrm>
              <a:off x="0" y="0"/>
              <a:ext cx="2845965" cy="1230180"/>
            </a:xfrm>
            <a:custGeom>
              <a:avLst/>
              <a:gdLst/>
              <a:ahLst/>
              <a:cxnLst/>
              <a:rect r="r" b="b" t="t" l="l"/>
              <a:pathLst>
                <a:path h="1230180" w="2845965">
                  <a:moveTo>
                    <a:pt x="0" y="0"/>
                  </a:moveTo>
                  <a:lnTo>
                    <a:pt x="2845965" y="0"/>
                  </a:lnTo>
                  <a:lnTo>
                    <a:pt x="2845965" y="1230180"/>
                  </a:lnTo>
                  <a:lnTo>
                    <a:pt x="0" y="1230180"/>
                  </a:lnTo>
                  <a:close/>
                </a:path>
              </a:pathLst>
            </a:custGeom>
            <a:solidFill>
              <a:srgbClr val="F68921"/>
            </a:solidFill>
            <a:ln w="57150">
              <a:solidFill>
                <a:srgbClr val="000000"/>
              </a:solidFill>
            </a:ln>
          </p:spPr>
        </p:sp>
        <p:sp>
          <p:nvSpPr>
            <p:cNvPr name="TextBox 6" id="6"/>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grpSp>
        <p:nvGrpSpPr>
          <p:cNvPr name="Group 7" id="7"/>
          <p:cNvGrpSpPr/>
          <p:nvPr/>
        </p:nvGrpSpPr>
        <p:grpSpPr>
          <a:xfrm rot="0">
            <a:off x="2480669" y="945376"/>
            <a:ext cx="4602877" cy="5209017"/>
            <a:chOff x="0" y="0"/>
            <a:chExt cx="6137169" cy="6945356"/>
          </a:xfrm>
        </p:grpSpPr>
        <p:pic>
          <p:nvPicPr>
            <p:cNvPr name="Picture 8" id="8"/>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false" flipV="false" rot="0">
              <a:off x="0" y="0"/>
              <a:ext cx="6137169" cy="6945356"/>
            </a:xfrm>
            <a:prstGeom prst="rect">
              <a:avLst/>
            </a:prstGeom>
          </p:spPr>
        </p:pic>
        <p:pic>
          <p:nvPicPr>
            <p:cNvPr name="Picture 9" id="9"/>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false" flipV="false" rot="0">
              <a:off x="2360935" y="2108626"/>
              <a:ext cx="1415299" cy="612438"/>
            </a:xfrm>
            <a:prstGeom prst="rect">
              <a:avLst/>
            </a:prstGeom>
          </p:spPr>
        </p:pic>
      </p:grpSp>
      <p:sp>
        <p:nvSpPr>
          <p:cNvPr name="AutoShape 10" id="10"/>
          <p:cNvSpPr/>
          <p:nvPr/>
        </p:nvSpPr>
        <p:spPr>
          <a:xfrm rot="-5400000">
            <a:off x="4408863" y="5114925"/>
            <a:ext cx="10287000" cy="0"/>
          </a:xfrm>
          <a:prstGeom prst="line">
            <a:avLst/>
          </a:prstGeom>
          <a:ln cap="flat" w="57150">
            <a:solidFill>
              <a:srgbClr val="000000"/>
            </a:solidFill>
            <a:prstDash val="solid"/>
            <a:headEnd type="none" len="sm" w="sm"/>
            <a:tailEnd type="none" len="sm" w="sm"/>
          </a:ln>
        </p:spPr>
      </p:sp>
      <p:sp>
        <p:nvSpPr>
          <p:cNvPr name="AutoShape 11" id="11"/>
          <p:cNvSpPr/>
          <p:nvPr/>
        </p:nvSpPr>
        <p:spPr>
          <a:xfrm rot="-2831777">
            <a:off x="-2825906" y="-28575"/>
            <a:ext cx="6492240" cy="0"/>
          </a:xfrm>
          <a:prstGeom prst="line">
            <a:avLst/>
          </a:prstGeom>
          <a:ln cap="flat" w="57150">
            <a:solidFill>
              <a:srgbClr val="000000"/>
            </a:solidFill>
            <a:prstDash val="solid"/>
            <a:headEnd type="none" len="sm" w="sm"/>
            <a:tailEnd type="none" len="sm" w="sm"/>
          </a:ln>
        </p:spPr>
      </p:sp>
      <p:sp>
        <p:nvSpPr>
          <p:cNvPr name="AutoShape 12" id="12"/>
          <p:cNvSpPr/>
          <p:nvPr/>
        </p:nvSpPr>
        <p:spPr>
          <a:xfrm rot="-2831777">
            <a:off x="-2825906" y="525109"/>
            <a:ext cx="6492240" cy="0"/>
          </a:xfrm>
          <a:prstGeom prst="line">
            <a:avLst/>
          </a:prstGeom>
          <a:ln cap="flat" w="57150">
            <a:solidFill>
              <a:srgbClr val="000000"/>
            </a:solidFill>
            <a:prstDash val="solid"/>
            <a:headEnd type="none" len="sm" w="sm"/>
            <a:tailEnd type="none" len="sm" w="sm"/>
          </a:ln>
        </p:spPr>
      </p:sp>
      <p:sp>
        <p:nvSpPr>
          <p:cNvPr name="AutoShape 13" id="13"/>
          <p:cNvSpPr/>
          <p:nvPr/>
        </p:nvSpPr>
        <p:spPr>
          <a:xfrm rot="-2831777">
            <a:off x="-2306200" y="525109"/>
            <a:ext cx="6492240" cy="0"/>
          </a:xfrm>
          <a:prstGeom prst="line">
            <a:avLst/>
          </a:prstGeom>
          <a:ln cap="flat" w="57150">
            <a:solidFill>
              <a:srgbClr val="000000"/>
            </a:solidFill>
            <a:prstDash val="solid"/>
            <a:headEnd type="none" len="sm" w="sm"/>
            <a:tailEnd type="none" len="sm" w="sm"/>
          </a:ln>
        </p:spPr>
      </p:sp>
      <p:sp>
        <p:nvSpPr>
          <p:cNvPr name="AutoShape 14" id="14"/>
          <p:cNvSpPr/>
          <p:nvPr/>
        </p:nvSpPr>
        <p:spPr>
          <a:xfrm rot="-2831777">
            <a:off x="-1750735" y="525109"/>
            <a:ext cx="6492240" cy="0"/>
          </a:xfrm>
          <a:prstGeom prst="line">
            <a:avLst/>
          </a:prstGeom>
          <a:ln cap="flat" w="57150">
            <a:solidFill>
              <a:srgbClr val="000000"/>
            </a:solidFill>
            <a:prstDash val="solid"/>
            <a:headEnd type="none" len="sm" w="sm"/>
            <a:tailEnd type="none" len="sm" w="sm"/>
          </a:ln>
        </p:spPr>
      </p:sp>
      <p:sp>
        <p:nvSpPr>
          <p:cNvPr name="AutoShape 15" id="15"/>
          <p:cNvSpPr/>
          <p:nvPr/>
        </p:nvSpPr>
        <p:spPr>
          <a:xfrm rot="-2831777">
            <a:off x="-1261398" y="525109"/>
            <a:ext cx="6492240" cy="0"/>
          </a:xfrm>
          <a:prstGeom prst="line">
            <a:avLst/>
          </a:prstGeom>
          <a:ln cap="flat" w="57150">
            <a:solidFill>
              <a:srgbClr val="000000"/>
            </a:solidFill>
            <a:prstDash val="solid"/>
            <a:headEnd type="none" len="sm" w="sm"/>
            <a:tailEnd type="none" len="sm" w="sm"/>
          </a:ln>
        </p:spPr>
      </p:sp>
      <p:grpSp>
        <p:nvGrpSpPr>
          <p:cNvPr name="Group 16" id="16"/>
          <p:cNvGrpSpPr/>
          <p:nvPr/>
        </p:nvGrpSpPr>
        <p:grpSpPr>
          <a:xfrm rot="0">
            <a:off x="420214" y="6832583"/>
            <a:ext cx="8723786" cy="2754059"/>
            <a:chOff x="0" y="0"/>
            <a:chExt cx="11631714" cy="3672078"/>
          </a:xfrm>
        </p:grpSpPr>
        <p:sp>
          <p:nvSpPr>
            <p:cNvPr name="TextBox 17" id="17"/>
            <p:cNvSpPr txBox="true"/>
            <p:nvPr/>
          </p:nvSpPr>
          <p:spPr>
            <a:xfrm rot="0">
              <a:off x="0" y="28575"/>
              <a:ext cx="11631714" cy="2748492"/>
            </a:xfrm>
            <a:prstGeom prst="rect">
              <a:avLst/>
            </a:prstGeom>
          </p:spPr>
          <p:txBody>
            <a:bodyPr anchor="t" rtlCol="false" tIns="0" lIns="0" bIns="0" rIns="0">
              <a:spAutoFit/>
            </a:bodyPr>
            <a:lstStyle/>
            <a:p>
              <a:pPr algn="ctr">
                <a:lnSpc>
                  <a:spcPts val="8049"/>
                </a:lnSpc>
              </a:pPr>
              <a:r>
                <a:rPr lang="en-US" sz="6999" u="none">
                  <a:solidFill>
                    <a:srgbClr val="000000"/>
                  </a:solidFill>
                  <a:latin typeface="Nourd Bold Bold"/>
                </a:rPr>
                <a:t>Write Your</a:t>
              </a:r>
            </a:p>
            <a:p>
              <a:pPr algn="ctr" marL="0" indent="0" lvl="1">
                <a:lnSpc>
                  <a:spcPts val="8049"/>
                </a:lnSpc>
              </a:pPr>
              <a:r>
                <a:rPr lang="en-US" sz="6999" u="none">
                  <a:solidFill>
                    <a:srgbClr val="000000"/>
                  </a:solidFill>
                  <a:latin typeface="Nourd Bold Bold"/>
                </a:rPr>
                <a:t>Topic or Idea</a:t>
              </a:r>
            </a:p>
          </p:txBody>
        </p:sp>
        <p:sp>
          <p:nvSpPr>
            <p:cNvPr name="TextBox 18" id="18"/>
            <p:cNvSpPr txBox="true"/>
            <p:nvPr/>
          </p:nvSpPr>
          <p:spPr>
            <a:xfrm rot="0">
              <a:off x="0" y="3168947"/>
              <a:ext cx="11631714" cy="503132"/>
            </a:xfrm>
            <a:prstGeom prst="rect">
              <a:avLst/>
            </a:prstGeom>
          </p:spPr>
          <p:txBody>
            <a:bodyPr anchor="t" rtlCol="false" tIns="0" lIns="0" bIns="0" rIns="0">
              <a:spAutoFit/>
            </a:bodyPr>
            <a:lstStyle/>
            <a:p>
              <a:pPr algn="ctr" marL="0" indent="0" lvl="1">
                <a:lnSpc>
                  <a:spcPts val="3220"/>
                </a:lnSpc>
                <a:spcBef>
                  <a:spcPct val="0"/>
                </a:spcBef>
              </a:pPr>
              <a:r>
                <a:rPr lang="en-US" sz="2300" u="none">
                  <a:solidFill>
                    <a:srgbClr val="000000"/>
                  </a:solidFill>
                  <a:latin typeface="Nourd"/>
                </a:rPr>
                <a:t>Elaborate on what you want to discuss. </a:t>
              </a:r>
            </a:p>
          </p:txBody>
        </p:sp>
      </p:gr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pSp>
        <p:nvGrpSpPr>
          <p:cNvPr name="Group 2" id="2"/>
          <p:cNvGrpSpPr/>
          <p:nvPr/>
        </p:nvGrpSpPr>
        <p:grpSpPr>
          <a:xfrm rot="0">
            <a:off x="-751655" y="6166763"/>
            <a:ext cx="19791310" cy="4312124"/>
            <a:chOff x="0" y="0"/>
            <a:chExt cx="5212526" cy="1135703"/>
          </a:xfrm>
        </p:grpSpPr>
        <p:sp>
          <p:nvSpPr>
            <p:cNvPr name="Freeform 3" id="3"/>
            <p:cNvSpPr/>
            <p:nvPr/>
          </p:nvSpPr>
          <p:spPr>
            <a:xfrm>
              <a:off x="0" y="0"/>
              <a:ext cx="5212526" cy="1135703"/>
            </a:xfrm>
            <a:custGeom>
              <a:avLst/>
              <a:gdLst/>
              <a:ahLst/>
              <a:cxnLst/>
              <a:rect r="r" b="b" t="t" l="l"/>
              <a:pathLst>
                <a:path h="1135703" w="5212526">
                  <a:moveTo>
                    <a:pt x="0" y="0"/>
                  </a:moveTo>
                  <a:lnTo>
                    <a:pt x="5212526" y="0"/>
                  </a:lnTo>
                  <a:lnTo>
                    <a:pt x="5212526" y="1135703"/>
                  </a:lnTo>
                  <a:lnTo>
                    <a:pt x="0" y="1135703"/>
                  </a:lnTo>
                  <a:close/>
                </a:path>
              </a:pathLst>
            </a:custGeom>
            <a:solidFill>
              <a:srgbClr val="E75FA2"/>
            </a:solidFill>
            <a:ln w="47625">
              <a:solidFill>
                <a:srgbClr val="000000"/>
              </a:solidFill>
            </a:ln>
          </p:spPr>
        </p:sp>
        <p:sp>
          <p:nvSpPr>
            <p:cNvPr name="TextBox 4" id="4"/>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535311" y="6358732"/>
            <a:ext cx="20653553" cy="6739300"/>
            <a:chOff x="0" y="0"/>
            <a:chExt cx="27538071" cy="8985733"/>
          </a:xfrm>
        </p:grpSpPr>
        <p:pic>
          <p:nvPicPr>
            <p:cNvPr name="Picture 6" id="6"/>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0" y="0"/>
              <a:ext cx="9217457" cy="8985733"/>
            </a:xfrm>
            <a:prstGeom prst="rect">
              <a:avLst/>
            </a:prstGeom>
          </p:spPr>
        </p:pic>
        <p:pic>
          <p:nvPicPr>
            <p:cNvPr name="Picture 7" id="7"/>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9153957" y="0"/>
              <a:ext cx="9217457" cy="8985733"/>
            </a:xfrm>
            <a:prstGeom prst="rect">
              <a:avLst/>
            </a:prstGeom>
          </p:spPr>
        </p:pic>
        <p:pic>
          <p:nvPicPr>
            <p:cNvPr name="Picture 8" id="8"/>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8320614" y="0"/>
              <a:ext cx="9217457" cy="8985733"/>
            </a:xfrm>
            <a:prstGeom prst="rect">
              <a:avLst/>
            </a:prstGeom>
          </p:spPr>
        </p:pic>
      </p:grpSp>
      <p:grpSp>
        <p:nvGrpSpPr>
          <p:cNvPr name="Group 9" id="9"/>
          <p:cNvGrpSpPr/>
          <p:nvPr/>
        </p:nvGrpSpPr>
        <p:grpSpPr>
          <a:xfrm rot="0">
            <a:off x="784490" y="851126"/>
            <a:ext cx="16719019" cy="7861816"/>
            <a:chOff x="0" y="0"/>
            <a:chExt cx="4403363" cy="2070602"/>
          </a:xfrm>
        </p:grpSpPr>
        <p:sp>
          <p:nvSpPr>
            <p:cNvPr name="Freeform 10" id="10"/>
            <p:cNvSpPr/>
            <p:nvPr/>
          </p:nvSpPr>
          <p:spPr>
            <a:xfrm>
              <a:off x="0" y="0"/>
              <a:ext cx="4403363" cy="2070602"/>
            </a:xfrm>
            <a:custGeom>
              <a:avLst/>
              <a:gdLst/>
              <a:ahLst/>
              <a:cxnLst/>
              <a:rect r="r" b="b" t="t" l="l"/>
              <a:pathLst>
                <a:path h="2070602" w="4403363">
                  <a:moveTo>
                    <a:pt x="16207" y="0"/>
                  </a:moveTo>
                  <a:lnTo>
                    <a:pt x="4387156" y="0"/>
                  </a:lnTo>
                  <a:cubicBezTo>
                    <a:pt x="4396107" y="0"/>
                    <a:pt x="4403363" y="7256"/>
                    <a:pt x="4403363" y="16207"/>
                  </a:cubicBezTo>
                  <a:lnTo>
                    <a:pt x="4403363" y="2054395"/>
                  </a:lnTo>
                  <a:cubicBezTo>
                    <a:pt x="4403363" y="2063346"/>
                    <a:pt x="4396107" y="2070602"/>
                    <a:pt x="4387156" y="2070602"/>
                  </a:cubicBezTo>
                  <a:lnTo>
                    <a:pt x="16207" y="2070602"/>
                  </a:lnTo>
                  <a:cubicBezTo>
                    <a:pt x="7256" y="2070602"/>
                    <a:pt x="0" y="2063346"/>
                    <a:pt x="0" y="2054395"/>
                  </a:cubicBezTo>
                  <a:lnTo>
                    <a:pt x="0" y="16207"/>
                  </a:lnTo>
                  <a:cubicBezTo>
                    <a:pt x="0" y="7256"/>
                    <a:pt x="7256" y="0"/>
                    <a:pt x="16207" y="0"/>
                  </a:cubicBezTo>
                  <a:close/>
                </a:path>
              </a:pathLst>
            </a:custGeom>
            <a:solidFill>
              <a:srgbClr val="FFFFFF"/>
            </a:solidFill>
            <a:ln w="57150">
              <a:solidFill>
                <a:srgbClr val="000000"/>
              </a:solidFill>
            </a:ln>
          </p:spPr>
        </p:sp>
        <p:sp>
          <p:nvSpPr>
            <p:cNvPr name="TextBox 11" id="11"/>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pic>
        <p:nvPicPr>
          <p:cNvPr name="Picture 12" id="12"/>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2245924" y="4021090"/>
            <a:ext cx="5521760" cy="5954839"/>
          </a:xfrm>
          <a:prstGeom prst="rect">
            <a:avLst/>
          </a:prstGeom>
        </p:spPr>
      </p:pic>
      <p:grpSp>
        <p:nvGrpSpPr>
          <p:cNvPr name="Group 13" id="13"/>
          <p:cNvGrpSpPr/>
          <p:nvPr/>
        </p:nvGrpSpPr>
        <p:grpSpPr>
          <a:xfrm rot="0">
            <a:off x="1873828" y="2314419"/>
            <a:ext cx="10062793" cy="4580586"/>
            <a:chOff x="0" y="0"/>
            <a:chExt cx="13417057" cy="6107448"/>
          </a:xfrm>
        </p:grpSpPr>
        <p:sp>
          <p:nvSpPr>
            <p:cNvPr name="TextBox 14" id="14"/>
            <p:cNvSpPr txBox="true"/>
            <p:nvPr/>
          </p:nvSpPr>
          <p:spPr>
            <a:xfrm rot="0">
              <a:off x="0" y="38100"/>
              <a:ext cx="13417057" cy="4677832"/>
            </a:xfrm>
            <a:prstGeom prst="rect">
              <a:avLst/>
            </a:prstGeom>
          </p:spPr>
          <p:txBody>
            <a:bodyPr anchor="t" rtlCol="false" tIns="0" lIns="0" bIns="0" rIns="0">
              <a:spAutoFit/>
            </a:bodyPr>
            <a:lstStyle/>
            <a:p>
              <a:pPr algn="l" marL="0" indent="0" lvl="1">
                <a:lnSpc>
                  <a:spcPts val="9199"/>
                </a:lnSpc>
                <a:spcBef>
                  <a:spcPct val="0"/>
                </a:spcBef>
              </a:pPr>
              <a:r>
                <a:rPr lang="en-US" sz="7999" u="none">
                  <a:solidFill>
                    <a:srgbClr val="000000"/>
                  </a:solidFill>
                  <a:latin typeface="Nourd Bold Bold"/>
                </a:rPr>
                <a:t>Write an original statement or</a:t>
              </a:r>
            </a:p>
            <a:p>
              <a:pPr algn="l" marL="0" indent="0" lvl="1">
                <a:lnSpc>
                  <a:spcPts val="9199"/>
                </a:lnSpc>
                <a:spcBef>
                  <a:spcPct val="0"/>
                </a:spcBef>
              </a:pPr>
              <a:r>
                <a:rPr lang="en-US" sz="7999" u="none">
                  <a:solidFill>
                    <a:srgbClr val="000000"/>
                  </a:solidFill>
                  <a:latin typeface="Nourd Bold Bold"/>
                </a:rPr>
                <a:t>inspiring quote</a:t>
              </a:r>
            </a:p>
          </p:txBody>
        </p:sp>
        <p:sp>
          <p:nvSpPr>
            <p:cNvPr name="TextBox 15" id="15"/>
            <p:cNvSpPr txBox="true"/>
            <p:nvPr/>
          </p:nvSpPr>
          <p:spPr>
            <a:xfrm rot="0">
              <a:off x="0" y="5604317"/>
              <a:ext cx="13417057" cy="503132"/>
            </a:xfrm>
            <a:prstGeom prst="rect">
              <a:avLst/>
            </a:prstGeom>
          </p:spPr>
          <p:txBody>
            <a:bodyPr anchor="t" rtlCol="false" tIns="0" lIns="0" bIns="0" rIns="0">
              <a:spAutoFit/>
            </a:bodyPr>
            <a:lstStyle/>
            <a:p>
              <a:pPr algn="l" marL="0" indent="0" lvl="1">
                <a:lnSpc>
                  <a:spcPts val="3220"/>
                </a:lnSpc>
                <a:spcBef>
                  <a:spcPct val="0"/>
                </a:spcBef>
              </a:pPr>
              <a:r>
                <a:rPr lang="en-US" sz="2300" u="none">
                  <a:solidFill>
                    <a:srgbClr val="000000"/>
                  </a:solidFill>
                  <a:latin typeface="Nourd"/>
                </a:rPr>
                <a:t>— Include a credit, citation, or supporting message</a:t>
              </a:r>
            </a:p>
          </p:txBody>
        </p:sp>
      </p:gr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2351752" y="-214294"/>
            <a:ext cx="5418198" cy="4740041"/>
          </a:xfrm>
          <a:prstGeom prst="rect">
            <a:avLst/>
          </a:prstGeom>
        </p:spPr>
      </p:pic>
      <p:pic>
        <p:nvPicPr>
          <p:cNvPr name="Picture 3" id="3"/>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5102287" y="6888280"/>
            <a:ext cx="5418198" cy="4740041"/>
          </a:xfrm>
          <a:prstGeom prst="rect">
            <a:avLst/>
          </a:prstGeom>
        </p:spPr>
      </p:pic>
      <p:grpSp>
        <p:nvGrpSpPr>
          <p:cNvPr name="Group 4" id="4"/>
          <p:cNvGrpSpPr/>
          <p:nvPr/>
        </p:nvGrpSpPr>
        <p:grpSpPr>
          <a:xfrm rot="0">
            <a:off x="784490" y="2770937"/>
            <a:ext cx="16719019" cy="5119805"/>
            <a:chOff x="0" y="0"/>
            <a:chExt cx="4403363" cy="1348426"/>
          </a:xfrm>
        </p:grpSpPr>
        <p:sp>
          <p:nvSpPr>
            <p:cNvPr name="Freeform 5" id="5"/>
            <p:cNvSpPr/>
            <p:nvPr/>
          </p:nvSpPr>
          <p:spPr>
            <a:xfrm>
              <a:off x="0" y="0"/>
              <a:ext cx="4403363" cy="1348426"/>
            </a:xfrm>
            <a:custGeom>
              <a:avLst/>
              <a:gdLst/>
              <a:ahLst/>
              <a:cxnLst/>
              <a:rect r="r" b="b" t="t" l="l"/>
              <a:pathLst>
                <a:path h="1348426" w="4403363">
                  <a:moveTo>
                    <a:pt x="16207" y="0"/>
                  </a:moveTo>
                  <a:lnTo>
                    <a:pt x="4387156" y="0"/>
                  </a:lnTo>
                  <a:cubicBezTo>
                    <a:pt x="4396107" y="0"/>
                    <a:pt x="4403363" y="7256"/>
                    <a:pt x="4403363" y="16207"/>
                  </a:cubicBezTo>
                  <a:lnTo>
                    <a:pt x="4403363" y="1332219"/>
                  </a:lnTo>
                  <a:cubicBezTo>
                    <a:pt x="4403363" y="1336517"/>
                    <a:pt x="4401655" y="1340640"/>
                    <a:pt x="4398616" y="1343679"/>
                  </a:cubicBezTo>
                  <a:cubicBezTo>
                    <a:pt x="4395577" y="1346718"/>
                    <a:pt x="4391454" y="1348426"/>
                    <a:pt x="4387156" y="1348426"/>
                  </a:cubicBezTo>
                  <a:lnTo>
                    <a:pt x="16207" y="1348426"/>
                  </a:lnTo>
                  <a:cubicBezTo>
                    <a:pt x="7256" y="1348426"/>
                    <a:pt x="0" y="1341170"/>
                    <a:pt x="0" y="1332219"/>
                  </a:cubicBezTo>
                  <a:lnTo>
                    <a:pt x="0" y="16207"/>
                  </a:lnTo>
                  <a:cubicBezTo>
                    <a:pt x="0" y="7256"/>
                    <a:pt x="7256" y="0"/>
                    <a:pt x="16207" y="0"/>
                  </a:cubicBezTo>
                  <a:close/>
                </a:path>
              </a:pathLst>
            </a:custGeom>
            <a:solidFill>
              <a:srgbClr val="FFFFFF"/>
            </a:solidFill>
            <a:ln w="57150">
              <a:solidFill>
                <a:srgbClr val="000000"/>
              </a:solidFill>
            </a:ln>
          </p:spPr>
        </p:sp>
        <p:sp>
          <p:nvSpPr>
            <p:cNvPr name="TextBox 6" id="6"/>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sp>
        <p:nvSpPr>
          <p:cNvPr name="TextBox 7" id="7"/>
          <p:cNvSpPr txBox="true"/>
          <p:nvPr/>
        </p:nvSpPr>
        <p:spPr>
          <a:xfrm rot="0">
            <a:off x="1810613" y="6213168"/>
            <a:ext cx="4584125" cy="789305"/>
          </a:xfrm>
          <a:prstGeom prst="rect">
            <a:avLst/>
          </a:prstGeom>
        </p:spPr>
        <p:txBody>
          <a:bodyPr anchor="t" rtlCol="false" tIns="0" lIns="0" bIns="0" rIns="0">
            <a:spAutoFit/>
          </a:bodyPr>
          <a:lstStyle/>
          <a:p>
            <a:pPr algn="ctr" marL="0" indent="0" lvl="1">
              <a:lnSpc>
                <a:spcPts val="3220"/>
              </a:lnSpc>
              <a:spcBef>
                <a:spcPct val="0"/>
              </a:spcBef>
            </a:pPr>
            <a:r>
              <a:rPr lang="en-US" sz="2300" u="none">
                <a:solidFill>
                  <a:srgbClr val="000000"/>
                </a:solidFill>
                <a:latin typeface="Nourd"/>
              </a:rPr>
              <a:t>Briefly elaborate on</a:t>
            </a:r>
          </a:p>
          <a:p>
            <a:pPr algn="ctr" marL="0" indent="0" lvl="1">
              <a:lnSpc>
                <a:spcPts val="3220"/>
              </a:lnSpc>
              <a:spcBef>
                <a:spcPct val="0"/>
              </a:spcBef>
            </a:pPr>
            <a:r>
              <a:rPr lang="en-US" sz="2300" u="none">
                <a:solidFill>
                  <a:srgbClr val="000000"/>
                </a:solidFill>
                <a:latin typeface="Nourd"/>
              </a:rPr>
              <a:t>what you want to discuss.</a:t>
            </a:r>
          </a:p>
        </p:txBody>
      </p:sp>
      <p:pic>
        <p:nvPicPr>
          <p:cNvPr name="Picture 8" id="8"/>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480956" y="6832913"/>
            <a:ext cx="5170980" cy="3939347"/>
          </a:xfrm>
          <a:prstGeom prst="rect">
            <a:avLst/>
          </a:prstGeom>
        </p:spPr>
      </p:pic>
      <p:pic>
        <p:nvPicPr>
          <p:cNvPr name="Picture 9" id="9"/>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3172386" y="4321037"/>
            <a:ext cx="1501445" cy="1501445"/>
          </a:xfrm>
          <a:prstGeom prst="rect">
            <a:avLst/>
          </a:prstGeom>
        </p:spPr>
      </p:pic>
      <p:pic>
        <p:nvPicPr>
          <p:cNvPr name="Picture 10" id="10"/>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8487685" y="4349612"/>
            <a:ext cx="1655943" cy="1409057"/>
          </a:xfrm>
          <a:prstGeom prst="rect">
            <a:avLst/>
          </a:prstGeom>
        </p:spPr>
      </p:pic>
      <p:pic>
        <p:nvPicPr>
          <p:cNvPr name="Picture 11" id="11"/>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0">
            <a:off x="13618117" y="4435943"/>
            <a:ext cx="1076495" cy="1357964"/>
          </a:xfrm>
          <a:prstGeom prst="rect">
            <a:avLst/>
          </a:prstGeom>
        </p:spPr>
      </p:pic>
      <p:sp>
        <p:nvSpPr>
          <p:cNvPr name="TextBox 12" id="12"/>
          <p:cNvSpPr txBox="true"/>
          <p:nvPr/>
        </p:nvSpPr>
        <p:spPr>
          <a:xfrm rot="0">
            <a:off x="2539507" y="805448"/>
            <a:ext cx="13208985" cy="1287780"/>
          </a:xfrm>
          <a:prstGeom prst="rect">
            <a:avLst/>
          </a:prstGeom>
        </p:spPr>
        <p:txBody>
          <a:bodyPr anchor="t" rtlCol="false" tIns="0" lIns="0" bIns="0" rIns="0">
            <a:spAutoFit/>
          </a:bodyPr>
          <a:lstStyle/>
          <a:p>
            <a:pPr algn="ctr" marL="0" indent="0" lvl="0">
              <a:lnSpc>
                <a:spcPts val="10560"/>
              </a:lnSpc>
              <a:spcBef>
                <a:spcPct val="0"/>
              </a:spcBef>
            </a:pPr>
            <a:r>
              <a:rPr lang="en-US" sz="8000" spc="-160" u="none">
                <a:solidFill>
                  <a:srgbClr val="000000"/>
                </a:solidFill>
                <a:latin typeface="Nourd Bold Bold"/>
              </a:rPr>
              <a:t>Write your topic or idea</a:t>
            </a:r>
          </a:p>
        </p:txBody>
      </p:sp>
      <p:sp>
        <p:nvSpPr>
          <p:cNvPr name="TextBox 13" id="13"/>
          <p:cNvSpPr txBox="true"/>
          <p:nvPr/>
        </p:nvSpPr>
        <p:spPr>
          <a:xfrm rot="0">
            <a:off x="6851938" y="3479501"/>
            <a:ext cx="4584125" cy="421005"/>
          </a:xfrm>
          <a:prstGeom prst="rect">
            <a:avLst/>
          </a:prstGeom>
        </p:spPr>
        <p:txBody>
          <a:bodyPr anchor="t" rtlCol="false" tIns="0" lIns="0" bIns="0" rIns="0">
            <a:spAutoFit/>
          </a:bodyPr>
          <a:lstStyle/>
          <a:p>
            <a:pPr algn="ctr" marL="0" indent="0" lvl="0">
              <a:lnSpc>
                <a:spcPts val="3360"/>
              </a:lnSpc>
              <a:spcBef>
                <a:spcPct val="0"/>
              </a:spcBef>
            </a:pPr>
            <a:r>
              <a:rPr lang="en-US" sz="3000" spc="-60" u="none">
                <a:solidFill>
                  <a:srgbClr val="000000"/>
                </a:solidFill>
                <a:latin typeface="Nourd Bold Bold"/>
              </a:rPr>
              <a:t>Add a main point</a:t>
            </a:r>
          </a:p>
        </p:txBody>
      </p:sp>
      <p:sp>
        <p:nvSpPr>
          <p:cNvPr name="TextBox 14" id="14"/>
          <p:cNvSpPr txBox="true"/>
          <p:nvPr/>
        </p:nvSpPr>
        <p:spPr>
          <a:xfrm rot="0">
            <a:off x="6851938" y="6213168"/>
            <a:ext cx="4584125" cy="789305"/>
          </a:xfrm>
          <a:prstGeom prst="rect">
            <a:avLst/>
          </a:prstGeom>
        </p:spPr>
        <p:txBody>
          <a:bodyPr anchor="t" rtlCol="false" tIns="0" lIns="0" bIns="0" rIns="0">
            <a:spAutoFit/>
          </a:bodyPr>
          <a:lstStyle/>
          <a:p>
            <a:pPr algn="ctr" marL="0" indent="0" lvl="1">
              <a:lnSpc>
                <a:spcPts val="3220"/>
              </a:lnSpc>
              <a:spcBef>
                <a:spcPct val="0"/>
              </a:spcBef>
            </a:pPr>
            <a:r>
              <a:rPr lang="en-US" sz="2300" u="none">
                <a:solidFill>
                  <a:srgbClr val="000000"/>
                </a:solidFill>
                <a:latin typeface="Nourd"/>
              </a:rPr>
              <a:t>Briefly elaborate on</a:t>
            </a:r>
          </a:p>
          <a:p>
            <a:pPr algn="ctr" marL="0" indent="0" lvl="1">
              <a:lnSpc>
                <a:spcPts val="3220"/>
              </a:lnSpc>
              <a:spcBef>
                <a:spcPct val="0"/>
              </a:spcBef>
            </a:pPr>
            <a:r>
              <a:rPr lang="en-US" sz="2300" u="none">
                <a:solidFill>
                  <a:srgbClr val="000000"/>
                </a:solidFill>
                <a:latin typeface="Nourd"/>
              </a:rPr>
              <a:t>what you want to discuss.</a:t>
            </a:r>
          </a:p>
        </p:txBody>
      </p:sp>
      <p:sp>
        <p:nvSpPr>
          <p:cNvPr name="TextBox 15" id="15"/>
          <p:cNvSpPr txBox="true"/>
          <p:nvPr/>
        </p:nvSpPr>
        <p:spPr>
          <a:xfrm rot="0">
            <a:off x="11892877" y="3479501"/>
            <a:ext cx="4584125" cy="421005"/>
          </a:xfrm>
          <a:prstGeom prst="rect">
            <a:avLst/>
          </a:prstGeom>
        </p:spPr>
        <p:txBody>
          <a:bodyPr anchor="t" rtlCol="false" tIns="0" lIns="0" bIns="0" rIns="0">
            <a:spAutoFit/>
          </a:bodyPr>
          <a:lstStyle/>
          <a:p>
            <a:pPr algn="ctr" marL="0" indent="0" lvl="0">
              <a:lnSpc>
                <a:spcPts val="3360"/>
              </a:lnSpc>
              <a:spcBef>
                <a:spcPct val="0"/>
              </a:spcBef>
            </a:pPr>
            <a:r>
              <a:rPr lang="en-US" sz="3000" spc="-60" u="none">
                <a:solidFill>
                  <a:srgbClr val="000000"/>
                </a:solidFill>
                <a:latin typeface="Nourd Bold Bold"/>
              </a:rPr>
              <a:t>Add a main point</a:t>
            </a:r>
          </a:p>
        </p:txBody>
      </p:sp>
      <p:sp>
        <p:nvSpPr>
          <p:cNvPr name="TextBox 16" id="16"/>
          <p:cNvSpPr txBox="true"/>
          <p:nvPr/>
        </p:nvSpPr>
        <p:spPr>
          <a:xfrm rot="0">
            <a:off x="11892877" y="6213168"/>
            <a:ext cx="4584125" cy="789305"/>
          </a:xfrm>
          <a:prstGeom prst="rect">
            <a:avLst/>
          </a:prstGeom>
        </p:spPr>
        <p:txBody>
          <a:bodyPr anchor="t" rtlCol="false" tIns="0" lIns="0" bIns="0" rIns="0">
            <a:spAutoFit/>
          </a:bodyPr>
          <a:lstStyle/>
          <a:p>
            <a:pPr algn="ctr" marL="0" indent="0" lvl="1">
              <a:lnSpc>
                <a:spcPts val="3220"/>
              </a:lnSpc>
              <a:spcBef>
                <a:spcPct val="0"/>
              </a:spcBef>
            </a:pPr>
            <a:r>
              <a:rPr lang="en-US" sz="2300" u="none">
                <a:solidFill>
                  <a:srgbClr val="000000"/>
                </a:solidFill>
                <a:latin typeface="Nourd"/>
              </a:rPr>
              <a:t>Briefly elaborate on</a:t>
            </a:r>
          </a:p>
          <a:p>
            <a:pPr algn="ctr" marL="0" indent="0" lvl="1">
              <a:lnSpc>
                <a:spcPts val="3220"/>
              </a:lnSpc>
              <a:spcBef>
                <a:spcPct val="0"/>
              </a:spcBef>
            </a:pPr>
            <a:r>
              <a:rPr lang="en-US" sz="2300" u="none">
                <a:solidFill>
                  <a:srgbClr val="000000"/>
                </a:solidFill>
                <a:latin typeface="Nourd"/>
              </a:rPr>
              <a:t>what you want to discuss.</a:t>
            </a:r>
          </a:p>
        </p:txBody>
      </p:sp>
      <p:sp>
        <p:nvSpPr>
          <p:cNvPr name="TextBox 17" id="17"/>
          <p:cNvSpPr txBox="true"/>
          <p:nvPr/>
        </p:nvSpPr>
        <p:spPr>
          <a:xfrm rot="0">
            <a:off x="1810613" y="3479501"/>
            <a:ext cx="4584125" cy="421005"/>
          </a:xfrm>
          <a:prstGeom prst="rect">
            <a:avLst/>
          </a:prstGeom>
        </p:spPr>
        <p:txBody>
          <a:bodyPr anchor="t" rtlCol="false" tIns="0" lIns="0" bIns="0" rIns="0">
            <a:spAutoFit/>
          </a:bodyPr>
          <a:lstStyle/>
          <a:p>
            <a:pPr algn="ctr" marL="0" indent="0" lvl="0">
              <a:lnSpc>
                <a:spcPts val="3360"/>
              </a:lnSpc>
              <a:spcBef>
                <a:spcPct val="0"/>
              </a:spcBef>
            </a:pPr>
            <a:r>
              <a:rPr lang="en-US" sz="3000" spc="-60" u="none">
                <a:solidFill>
                  <a:srgbClr val="000000"/>
                </a:solidFill>
                <a:latin typeface="Nourd Bold Bold"/>
              </a:rPr>
              <a:t>Add a main point</a:t>
            </a:r>
          </a:p>
        </p:txBody>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pSp>
        <p:nvGrpSpPr>
          <p:cNvPr name="Group 2" id="2"/>
          <p:cNvGrpSpPr/>
          <p:nvPr/>
        </p:nvGrpSpPr>
        <p:grpSpPr>
          <a:xfrm rot="0">
            <a:off x="-1229597" y="5808045"/>
            <a:ext cx="19973221" cy="4670841"/>
            <a:chOff x="0" y="0"/>
            <a:chExt cx="5260437" cy="1230180"/>
          </a:xfrm>
        </p:grpSpPr>
        <p:sp>
          <p:nvSpPr>
            <p:cNvPr name="Freeform 3" id="3"/>
            <p:cNvSpPr/>
            <p:nvPr/>
          </p:nvSpPr>
          <p:spPr>
            <a:xfrm>
              <a:off x="0" y="0"/>
              <a:ext cx="5260437" cy="1230180"/>
            </a:xfrm>
            <a:custGeom>
              <a:avLst/>
              <a:gdLst/>
              <a:ahLst/>
              <a:cxnLst/>
              <a:rect r="r" b="b" t="t" l="l"/>
              <a:pathLst>
                <a:path h="1230180" w="5260437">
                  <a:moveTo>
                    <a:pt x="0" y="0"/>
                  </a:moveTo>
                  <a:lnTo>
                    <a:pt x="5260437" y="0"/>
                  </a:lnTo>
                  <a:lnTo>
                    <a:pt x="5260437" y="1230180"/>
                  </a:lnTo>
                  <a:lnTo>
                    <a:pt x="0" y="1230180"/>
                  </a:lnTo>
                  <a:close/>
                </a:path>
              </a:pathLst>
            </a:custGeom>
            <a:solidFill>
              <a:srgbClr val="E5E5E5"/>
            </a:solidFill>
            <a:ln w="57150">
              <a:solidFill>
                <a:srgbClr val="000000"/>
              </a:solidFill>
            </a:ln>
          </p:spPr>
        </p:sp>
        <p:sp>
          <p:nvSpPr>
            <p:cNvPr name="TextBox 4" id="4"/>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graphicFrame>
        <p:nvGraphicFramePr>
          <p:cNvPr name="Table 5" id="5"/>
          <p:cNvGraphicFramePr>
            <a:graphicFrameLocks noGrp="true"/>
          </p:cNvGraphicFramePr>
          <p:nvPr/>
        </p:nvGraphicFramePr>
        <p:xfrm>
          <a:off x="1028700" y="3501511"/>
          <a:ext cx="11462474" cy="5823464"/>
        </p:xfrm>
        <a:graphic>
          <a:graphicData uri="http://schemas.openxmlformats.org/drawingml/2006/table">
            <a:tbl>
              <a:tblPr/>
              <a:tblGrid>
                <a:gridCol w="3915791"/>
                <a:gridCol w="7546683"/>
              </a:tblGrid>
              <a:tr h="1164693">
                <a:tc>
                  <a:txBody>
                    <a:bodyPr anchor="t" rtlCol="false"/>
                    <a:lstStyle/>
                    <a:p>
                      <a:pPr algn="ctr">
                        <a:lnSpc>
                          <a:spcPts val="3220"/>
                        </a:lnSpc>
                        <a:defRPr/>
                      </a:pPr>
                      <a:r>
                        <a:rPr lang="en-US" sz="2300">
                          <a:solidFill>
                            <a:srgbClr val="000000"/>
                          </a:solidFill>
                          <a:latin typeface="Nourd Bold Bold"/>
                        </a:rPr>
                        <a:t>Add a main point</a:t>
                      </a:r>
                      <a:endParaRPr lang="en-US" sz="1100"/>
                    </a:p>
                  </a:txBody>
                  <a:tcPr marL="190500" marR="190500" marT="190500" marB="190500" anchor="ctr">
                    <a:lnL cmpd="sng" algn="ctr" cap="flat" w="47625">
                      <a:solidFill>
                        <a:srgbClr val="000000"/>
                      </a:solidFill>
                      <a:prstDash val="solid"/>
                      <a:round/>
                      <a:headEnd type="none" w="med" len="med"/>
                      <a:tailEnd type="none" w="med" len="med"/>
                    </a:lnL>
                    <a:lnR cmpd="sng" algn="ctr" cap="flat" w="47625">
                      <a:solidFill>
                        <a:srgbClr val="000000"/>
                      </a:solidFill>
                      <a:prstDash val="solid"/>
                      <a:round/>
                      <a:headEnd type="none" w="med" len="med"/>
                      <a:tailEnd type="none" w="med" len="med"/>
                    </a:lnR>
                    <a:lnT cmpd="sng" algn="ctr" cap="flat" w="47625">
                      <a:solidFill>
                        <a:srgbClr val="000000"/>
                      </a:solidFill>
                      <a:prstDash val="solid"/>
                      <a:round/>
                      <a:headEnd type="none" w="med" len="med"/>
                      <a:tailEnd type="none" w="med" len="med"/>
                    </a:lnT>
                    <a:lnB cmpd="sng" algn="ctr" cap="flat" w="47625">
                      <a:solidFill>
                        <a:srgbClr val="000000"/>
                      </a:solidFill>
                      <a:prstDash val="solid"/>
                      <a:round/>
                      <a:headEnd type="none" w="med" len="med"/>
                      <a:tailEnd type="none" w="med" len="med"/>
                    </a:lnB>
                    <a:solidFill>
                      <a:srgbClr val="E75FA2"/>
                    </a:solidFill>
                  </a:tcPr>
                </a:tc>
                <a:tc>
                  <a:txBody>
                    <a:bodyPr anchor="t" rtlCol="false"/>
                    <a:lstStyle/>
                    <a:p>
                      <a:pPr algn="ctr">
                        <a:lnSpc>
                          <a:spcPts val="3220"/>
                        </a:lnSpc>
                        <a:defRPr/>
                      </a:pPr>
                      <a:r>
                        <a:rPr lang="en-US" sz="2300">
                          <a:solidFill>
                            <a:srgbClr val="000000"/>
                          </a:solidFill>
                          <a:latin typeface="Nourd"/>
                        </a:rPr>
                        <a:t>Elaborate on what you want to discuss.</a:t>
                      </a:r>
                      <a:endParaRPr lang="en-US" sz="1100"/>
                    </a:p>
                  </a:txBody>
                  <a:tcPr marL="190500" marR="190500" marT="190500" marB="190500" anchor="ctr">
                    <a:lnL cmpd="sng" algn="ctr" cap="flat" w="47625">
                      <a:solidFill>
                        <a:srgbClr val="000000"/>
                      </a:solidFill>
                      <a:prstDash val="solid"/>
                      <a:round/>
                      <a:headEnd type="none" w="med" len="med"/>
                      <a:tailEnd type="none" w="med" len="med"/>
                    </a:lnL>
                    <a:lnR cmpd="sng" algn="ctr" cap="flat" w="47625">
                      <a:solidFill>
                        <a:srgbClr val="000000"/>
                      </a:solidFill>
                      <a:prstDash val="solid"/>
                      <a:round/>
                      <a:headEnd type="none" w="med" len="med"/>
                      <a:tailEnd type="none" w="med" len="med"/>
                    </a:lnR>
                    <a:lnT cmpd="sng" algn="ctr" cap="flat" w="47625">
                      <a:solidFill>
                        <a:srgbClr val="000000"/>
                      </a:solidFill>
                      <a:prstDash val="solid"/>
                      <a:round/>
                      <a:headEnd type="none" w="med" len="med"/>
                      <a:tailEnd type="none" w="med" len="med"/>
                    </a:lnT>
                    <a:lnB cmpd="sng" algn="ctr" cap="flat" w="47625">
                      <a:solidFill>
                        <a:srgbClr val="000000"/>
                      </a:solidFill>
                      <a:prstDash val="solid"/>
                      <a:round/>
                      <a:headEnd type="none" w="med" len="med"/>
                      <a:tailEnd type="none" w="med" len="med"/>
                    </a:lnB>
                    <a:solidFill>
                      <a:srgbClr val="FFFFFF"/>
                    </a:solidFill>
                  </a:tcPr>
                </a:tc>
              </a:tr>
              <a:tr h="1164693">
                <a:tc>
                  <a:txBody>
                    <a:bodyPr anchor="t" rtlCol="false"/>
                    <a:lstStyle/>
                    <a:p>
                      <a:pPr algn="ctr">
                        <a:lnSpc>
                          <a:spcPts val="3220"/>
                        </a:lnSpc>
                        <a:defRPr/>
                      </a:pPr>
                      <a:r>
                        <a:rPr lang="en-US" sz="2300">
                          <a:solidFill>
                            <a:srgbClr val="000000"/>
                          </a:solidFill>
                          <a:latin typeface="Nourd Bold Bold"/>
                        </a:rPr>
                        <a:t>Add a main point</a:t>
                      </a:r>
                      <a:endParaRPr lang="en-US" sz="1100"/>
                    </a:p>
                  </a:txBody>
                  <a:tcPr marL="190500" marR="190500" marT="190500" marB="190500" anchor="ctr">
                    <a:lnL cmpd="sng" algn="ctr" cap="flat" w="47625">
                      <a:solidFill>
                        <a:srgbClr val="000000"/>
                      </a:solidFill>
                      <a:prstDash val="solid"/>
                      <a:round/>
                      <a:headEnd type="none" w="med" len="med"/>
                      <a:tailEnd type="none" w="med" len="med"/>
                    </a:lnL>
                    <a:lnR cmpd="sng" algn="ctr" cap="flat" w="47625">
                      <a:solidFill>
                        <a:srgbClr val="000000"/>
                      </a:solidFill>
                      <a:prstDash val="solid"/>
                      <a:round/>
                      <a:headEnd type="none" w="med" len="med"/>
                      <a:tailEnd type="none" w="med" len="med"/>
                    </a:lnR>
                    <a:lnT cmpd="sng" algn="ctr" cap="flat" w="47625">
                      <a:solidFill>
                        <a:srgbClr val="000000"/>
                      </a:solidFill>
                      <a:prstDash val="solid"/>
                      <a:round/>
                      <a:headEnd type="none" w="med" len="med"/>
                      <a:tailEnd type="none" w="med" len="med"/>
                    </a:lnT>
                    <a:lnB cmpd="sng" algn="ctr" cap="flat" w="47625">
                      <a:solidFill>
                        <a:srgbClr val="000000"/>
                      </a:solidFill>
                      <a:prstDash val="solid"/>
                      <a:round/>
                      <a:headEnd type="none" w="med" len="med"/>
                      <a:tailEnd type="none" w="med" len="med"/>
                    </a:lnB>
                    <a:solidFill>
                      <a:srgbClr val="E75FA2"/>
                    </a:solidFill>
                  </a:tcPr>
                </a:tc>
                <a:tc>
                  <a:txBody>
                    <a:bodyPr anchor="t" rtlCol="false"/>
                    <a:lstStyle/>
                    <a:p>
                      <a:pPr algn="ctr">
                        <a:lnSpc>
                          <a:spcPts val="3220"/>
                        </a:lnSpc>
                        <a:defRPr/>
                      </a:pPr>
                      <a:r>
                        <a:rPr lang="en-US" sz="2300">
                          <a:solidFill>
                            <a:srgbClr val="000000"/>
                          </a:solidFill>
                          <a:latin typeface="Nourd"/>
                        </a:rPr>
                        <a:t>Elaborate on what you want to discuss.</a:t>
                      </a:r>
                      <a:endParaRPr lang="en-US" sz="1100"/>
                    </a:p>
                  </a:txBody>
                  <a:tcPr marL="190500" marR="190500" marT="190500" marB="190500" anchor="ctr">
                    <a:lnL cmpd="sng" algn="ctr" cap="flat" w="47625">
                      <a:solidFill>
                        <a:srgbClr val="000000"/>
                      </a:solidFill>
                      <a:prstDash val="solid"/>
                      <a:round/>
                      <a:headEnd type="none" w="med" len="med"/>
                      <a:tailEnd type="none" w="med" len="med"/>
                    </a:lnL>
                    <a:lnR cmpd="sng" algn="ctr" cap="flat" w="47625">
                      <a:solidFill>
                        <a:srgbClr val="000000"/>
                      </a:solidFill>
                      <a:prstDash val="solid"/>
                      <a:round/>
                      <a:headEnd type="none" w="med" len="med"/>
                      <a:tailEnd type="none" w="med" len="med"/>
                    </a:lnR>
                    <a:lnT cmpd="sng" algn="ctr" cap="flat" w="47625">
                      <a:solidFill>
                        <a:srgbClr val="000000"/>
                      </a:solidFill>
                      <a:prstDash val="solid"/>
                      <a:round/>
                      <a:headEnd type="none" w="med" len="med"/>
                      <a:tailEnd type="none" w="med" len="med"/>
                    </a:lnT>
                    <a:lnB cmpd="sng" algn="ctr" cap="flat" w="47625">
                      <a:solidFill>
                        <a:srgbClr val="000000"/>
                      </a:solidFill>
                      <a:prstDash val="solid"/>
                      <a:round/>
                      <a:headEnd type="none" w="med" len="med"/>
                      <a:tailEnd type="none" w="med" len="med"/>
                    </a:lnB>
                    <a:solidFill>
                      <a:srgbClr val="FFFFFF"/>
                    </a:solidFill>
                  </a:tcPr>
                </a:tc>
              </a:tr>
              <a:tr h="1164693">
                <a:tc>
                  <a:txBody>
                    <a:bodyPr anchor="t" rtlCol="false"/>
                    <a:lstStyle/>
                    <a:p>
                      <a:pPr algn="ctr">
                        <a:lnSpc>
                          <a:spcPts val="3220"/>
                        </a:lnSpc>
                        <a:defRPr/>
                      </a:pPr>
                      <a:r>
                        <a:rPr lang="en-US" sz="2300">
                          <a:solidFill>
                            <a:srgbClr val="000000"/>
                          </a:solidFill>
                          <a:latin typeface="Nourd Bold Bold"/>
                        </a:rPr>
                        <a:t>Add a main point</a:t>
                      </a:r>
                      <a:endParaRPr lang="en-US" sz="1100"/>
                    </a:p>
                  </a:txBody>
                  <a:tcPr marL="190500" marR="190500" marT="190500" marB="190500" anchor="ctr">
                    <a:lnL cmpd="sng" algn="ctr" cap="flat" w="47625">
                      <a:solidFill>
                        <a:srgbClr val="000000"/>
                      </a:solidFill>
                      <a:prstDash val="solid"/>
                      <a:round/>
                      <a:headEnd type="none" w="med" len="med"/>
                      <a:tailEnd type="none" w="med" len="med"/>
                    </a:lnL>
                    <a:lnR cmpd="sng" algn="ctr" cap="flat" w="47625">
                      <a:solidFill>
                        <a:srgbClr val="000000"/>
                      </a:solidFill>
                      <a:prstDash val="solid"/>
                      <a:round/>
                      <a:headEnd type="none" w="med" len="med"/>
                      <a:tailEnd type="none" w="med" len="med"/>
                    </a:lnR>
                    <a:lnT cmpd="sng" algn="ctr" cap="flat" w="47625">
                      <a:solidFill>
                        <a:srgbClr val="000000"/>
                      </a:solidFill>
                      <a:prstDash val="solid"/>
                      <a:round/>
                      <a:headEnd type="none" w="med" len="med"/>
                      <a:tailEnd type="none" w="med" len="med"/>
                    </a:lnT>
                    <a:lnB cmpd="sng" algn="ctr" cap="flat" w="47625">
                      <a:solidFill>
                        <a:srgbClr val="000000"/>
                      </a:solidFill>
                      <a:prstDash val="solid"/>
                      <a:round/>
                      <a:headEnd type="none" w="med" len="med"/>
                      <a:tailEnd type="none" w="med" len="med"/>
                    </a:lnB>
                    <a:solidFill>
                      <a:srgbClr val="E75FA2"/>
                    </a:solidFill>
                  </a:tcPr>
                </a:tc>
                <a:tc>
                  <a:txBody>
                    <a:bodyPr anchor="t" rtlCol="false"/>
                    <a:lstStyle/>
                    <a:p>
                      <a:pPr algn="ctr">
                        <a:lnSpc>
                          <a:spcPts val="3220"/>
                        </a:lnSpc>
                        <a:defRPr/>
                      </a:pPr>
                      <a:r>
                        <a:rPr lang="en-US" sz="2300">
                          <a:solidFill>
                            <a:srgbClr val="000000"/>
                          </a:solidFill>
                          <a:latin typeface="Nourd"/>
                        </a:rPr>
                        <a:t>Elaborate on what you want to discuss.</a:t>
                      </a:r>
                      <a:endParaRPr lang="en-US" sz="1100"/>
                    </a:p>
                  </a:txBody>
                  <a:tcPr marL="190500" marR="190500" marT="190500" marB="190500" anchor="ctr">
                    <a:lnL cmpd="sng" algn="ctr" cap="flat" w="47625">
                      <a:solidFill>
                        <a:srgbClr val="000000"/>
                      </a:solidFill>
                      <a:prstDash val="solid"/>
                      <a:round/>
                      <a:headEnd type="none" w="med" len="med"/>
                      <a:tailEnd type="none" w="med" len="med"/>
                    </a:lnL>
                    <a:lnR cmpd="sng" algn="ctr" cap="flat" w="47625">
                      <a:solidFill>
                        <a:srgbClr val="000000"/>
                      </a:solidFill>
                      <a:prstDash val="solid"/>
                      <a:round/>
                      <a:headEnd type="none" w="med" len="med"/>
                      <a:tailEnd type="none" w="med" len="med"/>
                    </a:lnR>
                    <a:lnT cmpd="sng" algn="ctr" cap="flat" w="47625">
                      <a:solidFill>
                        <a:srgbClr val="000000"/>
                      </a:solidFill>
                      <a:prstDash val="solid"/>
                      <a:round/>
                      <a:headEnd type="none" w="med" len="med"/>
                      <a:tailEnd type="none" w="med" len="med"/>
                    </a:lnT>
                    <a:lnB cmpd="sng" algn="ctr" cap="flat" w="47625">
                      <a:solidFill>
                        <a:srgbClr val="000000"/>
                      </a:solidFill>
                      <a:prstDash val="solid"/>
                      <a:round/>
                      <a:headEnd type="none" w="med" len="med"/>
                      <a:tailEnd type="none" w="med" len="med"/>
                    </a:lnB>
                    <a:solidFill>
                      <a:srgbClr val="FFFFFF"/>
                    </a:solidFill>
                  </a:tcPr>
                </a:tc>
              </a:tr>
              <a:tr h="1164693">
                <a:tc>
                  <a:txBody>
                    <a:bodyPr anchor="t" rtlCol="false"/>
                    <a:lstStyle/>
                    <a:p>
                      <a:pPr algn="ctr">
                        <a:lnSpc>
                          <a:spcPts val="3220"/>
                        </a:lnSpc>
                        <a:defRPr/>
                      </a:pPr>
                      <a:r>
                        <a:rPr lang="en-US" sz="2300">
                          <a:solidFill>
                            <a:srgbClr val="000000"/>
                          </a:solidFill>
                          <a:latin typeface="Nourd Bold Bold"/>
                        </a:rPr>
                        <a:t>Add a main point</a:t>
                      </a:r>
                      <a:endParaRPr lang="en-US" sz="1100"/>
                    </a:p>
                  </a:txBody>
                  <a:tcPr marL="190500" marR="190500" marT="190500" marB="190500" anchor="ctr">
                    <a:lnL cmpd="sng" algn="ctr" cap="flat" w="47625">
                      <a:solidFill>
                        <a:srgbClr val="000000"/>
                      </a:solidFill>
                      <a:prstDash val="solid"/>
                      <a:round/>
                      <a:headEnd type="none" w="med" len="med"/>
                      <a:tailEnd type="none" w="med" len="med"/>
                    </a:lnL>
                    <a:lnR cmpd="sng" algn="ctr" cap="flat" w="47625">
                      <a:solidFill>
                        <a:srgbClr val="000000"/>
                      </a:solidFill>
                      <a:prstDash val="solid"/>
                      <a:round/>
                      <a:headEnd type="none" w="med" len="med"/>
                      <a:tailEnd type="none" w="med" len="med"/>
                    </a:lnR>
                    <a:lnT cmpd="sng" algn="ctr" cap="flat" w="47625">
                      <a:solidFill>
                        <a:srgbClr val="000000"/>
                      </a:solidFill>
                      <a:prstDash val="solid"/>
                      <a:round/>
                      <a:headEnd type="none" w="med" len="med"/>
                      <a:tailEnd type="none" w="med" len="med"/>
                    </a:lnT>
                    <a:lnB cmpd="sng" algn="ctr" cap="flat" w="47625">
                      <a:solidFill>
                        <a:srgbClr val="000000"/>
                      </a:solidFill>
                      <a:prstDash val="solid"/>
                      <a:round/>
                      <a:headEnd type="none" w="med" len="med"/>
                      <a:tailEnd type="none" w="med" len="med"/>
                    </a:lnB>
                    <a:solidFill>
                      <a:srgbClr val="E75FA2"/>
                    </a:solidFill>
                  </a:tcPr>
                </a:tc>
                <a:tc>
                  <a:txBody>
                    <a:bodyPr anchor="t" rtlCol="false"/>
                    <a:lstStyle/>
                    <a:p>
                      <a:pPr algn="ctr">
                        <a:lnSpc>
                          <a:spcPts val="3220"/>
                        </a:lnSpc>
                        <a:defRPr/>
                      </a:pPr>
                      <a:r>
                        <a:rPr lang="en-US" sz="2300">
                          <a:solidFill>
                            <a:srgbClr val="000000"/>
                          </a:solidFill>
                          <a:latin typeface="Nourd"/>
                        </a:rPr>
                        <a:t>Elaborate on what you want to discuss.</a:t>
                      </a:r>
                      <a:endParaRPr lang="en-US" sz="1100"/>
                    </a:p>
                  </a:txBody>
                  <a:tcPr marL="190500" marR="190500" marT="190500" marB="190500" anchor="ctr">
                    <a:lnL cmpd="sng" algn="ctr" cap="flat" w="47625">
                      <a:solidFill>
                        <a:srgbClr val="000000"/>
                      </a:solidFill>
                      <a:prstDash val="solid"/>
                      <a:round/>
                      <a:headEnd type="none" w="med" len="med"/>
                      <a:tailEnd type="none" w="med" len="med"/>
                    </a:lnL>
                    <a:lnR cmpd="sng" algn="ctr" cap="flat" w="47625">
                      <a:solidFill>
                        <a:srgbClr val="000000"/>
                      </a:solidFill>
                      <a:prstDash val="solid"/>
                      <a:round/>
                      <a:headEnd type="none" w="med" len="med"/>
                      <a:tailEnd type="none" w="med" len="med"/>
                    </a:lnR>
                    <a:lnT cmpd="sng" algn="ctr" cap="flat" w="47625">
                      <a:solidFill>
                        <a:srgbClr val="000000"/>
                      </a:solidFill>
                      <a:prstDash val="solid"/>
                      <a:round/>
                      <a:headEnd type="none" w="med" len="med"/>
                      <a:tailEnd type="none" w="med" len="med"/>
                    </a:lnT>
                    <a:lnB cmpd="sng" algn="ctr" cap="flat" w="47625">
                      <a:solidFill>
                        <a:srgbClr val="000000"/>
                      </a:solidFill>
                      <a:prstDash val="solid"/>
                      <a:round/>
                      <a:headEnd type="none" w="med" len="med"/>
                      <a:tailEnd type="none" w="med" len="med"/>
                    </a:lnB>
                    <a:solidFill>
                      <a:srgbClr val="FFFFFF"/>
                    </a:solidFill>
                  </a:tcPr>
                </a:tc>
              </a:tr>
              <a:tr h="1164693">
                <a:tc>
                  <a:txBody>
                    <a:bodyPr anchor="t" rtlCol="false"/>
                    <a:lstStyle/>
                    <a:p>
                      <a:pPr algn="ctr">
                        <a:lnSpc>
                          <a:spcPts val="3220"/>
                        </a:lnSpc>
                        <a:defRPr/>
                      </a:pPr>
                      <a:r>
                        <a:rPr lang="en-US" sz="2300">
                          <a:solidFill>
                            <a:srgbClr val="000000"/>
                          </a:solidFill>
                          <a:latin typeface="Nourd Bold Bold"/>
                        </a:rPr>
                        <a:t>Add a main point</a:t>
                      </a:r>
                      <a:endParaRPr lang="en-US" sz="1100"/>
                    </a:p>
                  </a:txBody>
                  <a:tcPr marL="190500" marR="190500" marT="190500" marB="190500" anchor="ctr">
                    <a:lnL cmpd="sng" algn="ctr" cap="flat" w="47625">
                      <a:solidFill>
                        <a:srgbClr val="000000"/>
                      </a:solidFill>
                      <a:prstDash val="solid"/>
                      <a:round/>
                      <a:headEnd type="none" w="med" len="med"/>
                      <a:tailEnd type="none" w="med" len="med"/>
                    </a:lnL>
                    <a:lnR cmpd="sng" algn="ctr" cap="flat" w="47625">
                      <a:solidFill>
                        <a:srgbClr val="000000"/>
                      </a:solidFill>
                      <a:prstDash val="solid"/>
                      <a:round/>
                      <a:headEnd type="none" w="med" len="med"/>
                      <a:tailEnd type="none" w="med" len="med"/>
                    </a:lnR>
                    <a:lnT cmpd="sng" algn="ctr" cap="flat" w="47625">
                      <a:solidFill>
                        <a:srgbClr val="000000"/>
                      </a:solidFill>
                      <a:prstDash val="solid"/>
                      <a:round/>
                      <a:headEnd type="none" w="med" len="med"/>
                      <a:tailEnd type="none" w="med" len="med"/>
                    </a:lnT>
                    <a:lnB cmpd="sng" algn="ctr" cap="flat" w="47625">
                      <a:solidFill>
                        <a:srgbClr val="000000"/>
                      </a:solidFill>
                      <a:prstDash val="solid"/>
                      <a:round/>
                      <a:headEnd type="none" w="med" len="med"/>
                      <a:tailEnd type="none" w="med" len="med"/>
                    </a:lnB>
                    <a:solidFill>
                      <a:srgbClr val="E75FA2"/>
                    </a:solidFill>
                  </a:tcPr>
                </a:tc>
                <a:tc>
                  <a:txBody>
                    <a:bodyPr anchor="t" rtlCol="false"/>
                    <a:lstStyle/>
                    <a:p>
                      <a:pPr algn="ctr">
                        <a:lnSpc>
                          <a:spcPts val="3220"/>
                        </a:lnSpc>
                        <a:defRPr/>
                      </a:pPr>
                      <a:r>
                        <a:rPr lang="en-US" sz="2300">
                          <a:solidFill>
                            <a:srgbClr val="000000"/>
                          </a:solidFill>
                          <a:latin typeface="Nourd"/>
                        </a:rPr>
                        <a:t>Elaborate on what you want to discuss.</a:t>
                      </a:r>
                      <a:endParaRPr lang="en-US" sz="1100"/>
                    </a:p>
                  </a:txBody>
                  <a:tcPr marL="190500" marR="190500" marT="190500" marB="190500" anchor="ctr">
                    <a:lnL cmpd="sng" algn="ctr" cap="flat" w="47625">
                      <a:solidFill>
                        <a:srgbClr val="000000"/>
                      </a:solidFill>
                      <a:prstDash val="solid"/>
                      <a:round/>
                      <a:headEnd type="none" w="med" len="med"/>
                      <a:tailEnd type="none" w="med" len="med"/>
                    </a:lnL>
                    <a:lnR cmpd="sng" algn="ctr" cap="flat" w="47625">
                      <a:solidFill>
                        <a:srgbClr val="000000"/>
                      </a:solidFill>
                      <a:prstDash val="solid"/>
                      <a:round/>
                      <a:headEnd type="none" w="med" len="med"/>
                      <a:tailEnd type="none" w="med" len="med"/>
                    </a:lnR>
                    <a:lnT cmpd="sng" algn="ctr" cap="flat" w="47625">
                      <a:solidFill>
                        <a:srgbClr val="000000"/>
                      </a:solidFill>
                      <a:prstDash val="solid"/>
                      <a:round/>
                      <a:headEnd type="none" w="med" len="med"/>
                      <a:tailEnd type="none" w="med" len="med"/>
                    </a:lnT>
                    <a:lnB cmpd="sng" algn="ctr" cap="flat" w="47625">
                      <a:solidFill>
                        <a:srgbClr val="000000"/>
                      </a:solidFill>
                      <a:prstDash val="solid"/>
                      <a:round/>
                      <a:headEnd type="none" w="med" len="med"/>
                      <a:tailEnd type="none" w="med" len="med"/>
                    </a:lnB>
                    <a:solidFill>
                      <a:srgbClr val="FFFFFF"/>
                    </a:solidFill>
                  </a:tcPr>
                </a:tc>
              </a:tr>
            </a:tbl>
          </a:graphicData>
        </a:graphic>
      </p:graphicFrame>
      <p:pic>
        <p:nvPicPr>
          <p:cNvPr name="Picture 6" id="6"/>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3558891" y="3805929"/>
            <a:ext cx="3834055" cy="5081277"/>
          </a:xfrm>
          <a:prstGeom prst="rect">
            <a:avLst/>
          </a:prstGeom>
        </p:spPr>
      </p:pic>
      <p:sp>
        <p:nvSpPr>
          <p:cNvPr name="TextBox 7" id="7"/>
          <p:cNvSpPr txBox="true"/>
          <p:nvPr/>
        </p:nvSpPr>
        <p:spPr>
          <a:xfrm rot="0">
            <a:off x="2554808" y="1105199"/>
            <a:ext cx="14552959" cy="1287780"/>
          </a:xfrm>
          <a:prstGeom prst="rect">
            <a:avLst/>
          </a:prstGeom>
        </p:spPr>
        <p:txBody>
          <a:bodyPr anchor="t" rtlCol="false" tIns="0" lIns="0" bIns="0" rIns="0">
            <a:spAutoFit/>
          </a:bodyPr>
          <a:lstStyle/>
          <a:p>
            <a:pPr marL="0" indent="0" lvl="0">
              <a:lnSpc>
                <a:spcPts val="10560"/>
              </a:lnSpc>
              <a:spcBef>
                <a:spcPct val="0"/>
              </a:spcBef>
            </a:pPr>
            <a:r>
              <a:rPr lang="en-US" sz="8000" spc="-160" u="none">
                <a:solidFill>
                  <a:srgbClr val="000000"/>
                </a:solidFill>
                <a:latin typeface="Nourd Bold Bold"/>
              </a:rPr>
              <a:t>Write Your Topic or Idea</a:t>
            </a:r>
          </a:p>
        </p:txBody>
      </p:sp>
      <p:pic>
        <p:nvPicPr>
          <p:cNvPr name="Picture 8" id="8"/>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1358304">
            <a:off x="-463827" y="798284"/>
            <a:ext cx="2246565" cy="2326950"/>
          </a:xfrm>
          <a:prstGeom prst="rect">
            <a:avLst/>
          </a:prstGeom>
        </p:spPr>
      </p:pic>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pSp>
        <p:nvGrpSpPr>
          <p:cNvPr name="Group 2" id="2"/>
          <p:cNvGrpSpPr/>
          <p:nvPr/>
        </p:nvGrpSpPr>
        <p:grpSpPr>
          <a:xfrm rot="0">
            <a:off x="301807" y="337542"/>
            <a:ext cx="8842193" cy="9622500"/>
            <a:chOff x="0" y="0"/>
            <a:chExt cx="2328808" cy="2534321"/>
          </a:xfrm>
        </p:grpSpPr>
        <p:sp>
          <p:nvSpPr>
            <p:cNvPr name="Freeform 3" id="3"/>
            <p:cNvSpPr/>
            <p:nvPr/>
          </p:nvSpPr>
          <p:spPr>
            <a:xfrm>
              <a:off x="0" y="0"/>
              <a:ext cx="2328808" cy="2534321"/>
            </a:xfrm>
            <a:custGeom>
              <a:avLst/>
              <a:gdLst/>
              <a:ahLst/>
              <a:cxnLst/>
              <a:rect r="r" b="b" t="t" l="l"/>
              <a:pathLst>
                <a:path h="2534321" w="2328808">
                  <a:moveTo>
                    <a:pt x="0" y="0"/>
                  </a:moveTo>
                  <a:lnTo>
                    <a:pt x="2328808" y="0"/>
                  </a:lnTo>
                  <a:lnTo>
                    <a:pt x="2328808" y="2534321"/>
                  </a:lnTo>
                  <a:lnTo>
                    <a:pt x="0" y="2534321"/>
                  </a:lnTo>
                  <a:close/>
                </a:path>
              </a:pathLst>
            </a:custGeom>
            <a:solidFill>
              <a:srgbClr val="FFFFFF"/>
            </a:solidFill>
            <a:ln w="57150">
              <a:solidFill>
                <a:srgbClr val="000000"/>
              </a:solidFill>
            </a:ln>
          </p:spPr>
        </p:sp>
        <p:sp>
          <p:nvSpPr>
            <p:cNvPr name="TextBox 4" id="4"/>
            <p:cNvSpPr txBox="true"/>
            <p:nvPr/>
          </p:nvSpPr>
          <p:spPr>
            <a:xfrm>
              <a:off x="0" y="-38100"/>
              <a:ext cx="812800" cy="850900"/>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5" id="5"/>
          <p:cNvGrpSpPr/>
          <p:nvPr/>
        </p:nvGrpSpPr>
        <p:grpSpPr>
          <a:xfrm rot="0">
            <a:off x="362773" y="405598"/>
            <a:ext cx="8720261" cy="9486389"/>
            <a:chOff x="0" y="0"/>
            <a:chExt cx="11627015" cy="12648518"/>
          </a:xfrm>
        </p:grpSpPr>
        <p:pic>
          <p:nvPicPr>
            <p:cNvPr name="Picture 6" id="6"/>
            <p:cNvPicPr>
              <a:picLocks noChangeAspect="true"/>
            </p:cNvPicPr>
            <p:nvPr/>
          </p:nvPicPr>
          <p:blipFill>
            <a:blip r:embed="rId2"/>
            <a:srcRect l="1681" t="17227" r="24070" b="28925"/>
            <a:stretch>
              <a:fillRect/>
            </a:stretch>
          </p:blipFill>
          <p:spPr>
            <a:xfrm>
              <a:off x="0" y="0"/>
              <a:ext cx="11627015" cy="12648518"/>
            </a:xfrm>
            <a:prstGeom prst="rect">
              <a:avLst/>
            </a:prstGeom>
          </p:spPr>
        </p:pic>
      </p:grpSp>
      <p:pic>
        <p:nvPicPr>
          <p:cNvPr name="Picture 7" id="7"/>
          <p:cNvPicPr>
            <a:picLocks noChangeAspect="true"/>
          </p:cNvPicPr>
          <p:nvPr/>
        </p:nvPicPr>
        <p:blipFill>
          <a:blip r:embed="rId3">
            <a:extLst>
              <a:ext uri="{28A0092B-C50C-407E-A947-70E740481C1C}">
                <a14:useLocalDpi xmlns:a14="http://schemas.microsoft.com/office/drawing/2010/main" val="0"/>
              </a:ext>
              <a:ext uri="{96DAC541-7B7A-43D3-8B79-37D633B846F1}">
                <asvg:svgBlip xmlns:asvg="http://schemas.microsoft.com/office/drawing/2016/SVG/main" r:embed="rId4"/>
              </a:ext>
            </a:extLst>
          </a:blip>
          <a:srcRect l="0" t="0" r="0" b="0"/>
          <a:stretch>
            <a:fillRect/>
          </a:stretch>
        </p:blipFill>
        <p:spPr>
          <a:xfrm flipH="false" flipV="false" rot="0">
            <a:off x="1387515" y="5804819"/>
            <a:ext cx="9456769" cy="4983804"/>
          </a:xfrm>
          <a:prstGeom prst="rect">
            <a:avLst/>
          </a:prstGeom>
        </p:spPr>
      </p:pic>
      <p:grpSp>
        <p:nvGrpSpPr>
          <p:cNvPr name="Group 8" id="8"/>
          <p:cNvGrpSpPr/>
          <p:nvPr/>
        </p:nvGrpSpPr>
        <p:grpSpPr>
          <a:xfrm rot="0">
            <a:off x="10503100" y="1108169"/>
            <a:ext cx="6459020" cy="1671320"/>
            <a:chOff x="0" y="0"/>
            <a:chExt cx="8612027" cy="2228427"/>
          </a:xfrm>
        </p:grpSpPr>
        <p:sp>
          <p:nvSpPr>
            <p:cNvPr name="TextBox 9" id="9"/>
            <p:cNvSpPr txBox="true"/>
            <p:nvPr/>
          </p:nvSpPr>
          <p:spPr>
            <a:xfrm rot="0">
              <a:off x="0" y="1725296"/>
              <a:ext cx="8612027" cy="503132"/>
            </a:xfrm>
            <a:prstGeom prst="rect">
              <a:avLst/>
            </a:prstGeom>
          </p:spPr>
          <p:txBody>
            <a:bodyPr anchor="t" rtlCol="false" tIns="0" lIns="0" bIns="0" rIns="0">
              <a:spAutoFit/>
            </a:bodyPr>
            <a:lstStyle/>
            <a:p>
              <a:pPr algn="ctr" marL="0" indent="0" lvl="1">
                <a:lnSpc>
                  <a:spcPts val="3220"/>
                </a:lnSpc>
                <a:spcBef>
                  <a:spcPct val="0"/>
                </a:spcBef>
              </a:pPr>
              <a:r>
                <a:rPr lang="en-US" sz="2300" u="none">
                  <a:solidFill>
                    <a:srgbClr val="000000"/>
                  </a:solidFill>
                  <a:latin typeface="Nourd"/>
                </a:rPr>
                <a:t>Elaborate on the featured statistic.</a:t>
              </a:r>
            </a:p>
          </p:txBody>
        </p:sp>
        <p:sp>
          <p:nvSpPr>
            <p:cNvPr name="TextBox 10" id="10"/>
            <p:cNvSpPr txBox="true"/>
            <p:nvPr/>
          </p:nvSpPr>
          <p:spPr>
            <a:xfrm rot="0">
              <a:off x="0" y="-76200"/>
              <a:ext cx="8612027" cy="1391921"/>
            </a:xfrm>
            <a:prstGeom prst="rect">
              <a:avLst/>
            </a:prstGeom>
          </p:spPr>
          <p:txBody>
            <a:bodyPr anchor="t" rtlCol="false" tIns="0" lIns="0" bIns="0" rIns="0">
              <a:spAutoFit/>
            </a:bodyPr>
            <a:lstStyle/>
            <a:p>
              <a:pPr algn="ctr" marL="0" indent="0" lvl="0">
                <a:lnSpc>
                  <a:spcPts val="8579"/>
                </a:lnSpc>
                <a:spcBef>
                  <a:spcPct val="0"/>
                </a:spcBef>
              </a:pPr>
              <a:r>
                <a:rPr lang="en-US" sz="6499" spc="-129" u="none">
                  <a:solidFill>
                    <a:srgbClr val="000000"/>
                  </a:solidFill>
                  <a:latin typeface="Nourd Bold Bold"/>
                </a:rPr>
                <a:t>2 out of 5</a:t>
              </a:r>
            </a:p>
          </p:txBody>
        </p:sp>
      </p:grpSp>
      <p:grpSp>
        <p:nvGrpSpPr>
          <p:cNvPr name="Group 11" id="11"/>
          <p:cNvGrpSpPr/>
          <p:nvPr/>
        </p:nvGrpSpPr>
        <p:grpSpPr>
          <a:xfrm rot="0">
            <a:off x="10503100" y="3866853"/>
            <a:ext cx="6459020" cy="1690370"/>
            <a:chOff x="0" y="0"/>
            <a:chExt cx="8612027" cy="2253827"/>
          </a:xfrm>
        </p:grpSpPr>
        <p:sp>
          <p:nvSpPr>
            <p:cNvPr name="TextBox 12" id="12"/>
            <p:cNvSpPr txBox="true"/>
            <p:nvPr/>
          </p:nvSpPr>
          <p:spPr>
            <a:xfrm rot="0">
              <a:off x="0" y="1750696"/>
              <a:ext cx="8612027" cy="503132"/>
            </a:xfrm>
            <a:prstGeom prst="rect">
              <a:avLst/>
            </a:prstGeom>
          </p:spPr>
          <p:txBody>
            <a:bodyPr anchor="t" rtlCol="false" tIns="0" lIns="0" bIns="0" rIns="0">
              <a:spAutoFit/>
            </a:bodyPr>
            <a:lstStyle/>
            <a:p>
              <a:pPr algn="ctr" marL="0" indent="0" lvl="1">
                <a:lnSpc>
                  <a:spcPts val="3220"/>
                </a:lnSpc>
                <a:spcBef>
                  <a:spcPct val="0"/>
                </a:spcBef>
              </a:pPr>
              <a:r>
                <a:rPr lang="en-US" sz="2300" u="none">
                  <a:solidFill>
                    <a:srgbClr val="000000"/>
                  </a:solidFill>
                  <a:latin typeface="Nourd"/>
                </a:rPr>
                <a:t>Elaborate on the featured statistic.</a:t>
              </a:r>
            </a:p>
          </p:txBody>
        </p:sp>
        <p:sp>
          <p:nvSpPr>
            <p:cNvPr name="TextBox 13" id="13"/>
            <p:cNvSpPr txBox="true"/>
            <p:nvPr/>
          </p:nvSpPr>
          <p:spPr>
            <a:xfrm rot="0">
              <a:off x="0" y="-76200"/>
              <a:ext cx="8612027" cy="1391921"/>
            </a:xfrm>
            <a:prstGeom prst="rect">
              <a:avLst/>
            </a:prstGeom>
          </p:spPr>
          <p:txBody>
            <a:bodyPr anchor="t" rtlCol="false" tIns="0" lIns="0" bIns="0" rIns="0">
              <a:spAutoFit/>
            </a:bodyPr>
            <a:lstStyle/>
            <a:p>
              <a:pPr algn="ctr" marL="0" indent="0" lvl="0">
                <a:lnSpc>
                  <a:spcPts val="8579"/>
                </a:lnSpc>
                <a:spcBef>
                  <a:spcPct val="0"/>
                </a:spcBef>
              </a:pPr>
              <a:r>
                <a:rPr lang="en-US" sz="6499" spc="-129" u="none">
                  <a:solidFill>
                    <a:srgbClr val="000000"/>
                  </a:solidFill>
                  <a:latin typeface="Nourd Bold Bold"/>
                </a:rPr>
                <a:t>95%</a:t>
              </a:r>
            </a:p>
          </p:txBody>
        </p:sp>
      </p:grpSp>
      <p:grpSp>
        <p:nvGrpSpPr>
          <p:cNvPr name="Group 14" id="14"/>
          <p:cNvGrpSpPr/>
          <p:nvPr/>
        </p:nvGrpSpPr>
        <p:grpSpPr>
          <a:xfrm rot="0">
            <a:off x="10503100" y="6643074"/>
            <a:ext cx="6459020" cy="1653647"/>
            <a:chOff x="0" y="0"/>
            <a:chExt cx="8612027" cy="2204863"/>
          </a:xfrm>
        </p:grpSpPr>
        <p:sp>
          <p:nvSpPr>
            <p:cNvPr name="TextBox 15" id="15"/>
            <p:cNvSpPr txBox="true"/>
            <p:nvPr/>
          </p:nvSpPr>
          <p:spPr>
            <a:xfrm rot="0">
              <a:off x="0" y="1701732"/>
              <a:ext cx="8612027" cy="503132"/>
            </a:xfrm>
            <a:prstGeom prst="rect">
              <a:avLst/>
            </a:prstGeom>
          </p:spPr>
          <p:txBody>
            <a:bodyPr anchor="t" rtlCol="false" tIns="0" lIns="0" bIns="0" rIns="0">
              <a:spAutoFit/>
            </a:bodyPr>
            <a:lstStyle/>
            <a:p>
              <a:pPr algn="ctr" marL="0" indent="0" lvl="1">
                <a:lnSpc>
                  <a:spcPts val="3220"/>
                </a:lnSpc>
                <a:spcBef>
                  <a:spcPct val="0"/>
                </a:spcBef>
              </a:pPr>
              <a:r>
                <a:rPr lang="en-US" sz="2300" u="none">
                  <a:solidFill>
                    <a:srgbClr val="000000"/>
                  </a:solidFill>
                  <a:latin typeface="Nourd"/>
                </a:rPr>
                <a:t>Elaborate on the featured statistic.</a:t>
              </a:r>
            </a:p>
          </p:txBody>
        </p:sp>
        <p:sp>
          <p:nvSpPr>
            <p:cNvPr name="TextBox 16" id="16"/>
            <p:cNvSpPr txBox="true"/>
            <p:nvPr/>
          </p:nvSpPr>
          <p:spPr>
            <a:xfrm rot="0">
              <a:off x="0" y="-76200"/>
              <a:ext cx="8612027" cy="1391921"/>
            </a:xfrm>
            <a:prstGeom prst="rect">
              <a:avLst/>
            </a:prstGeom>
          </p:spPr>
          <p:txBody>
            <a:bodyPr anchor="t" rtlCol="false" tIns="0" lIns="0" bIns="0" rIns="0">
              <a:spAutoFit/>
            </a:bodyPr>
            <a:lstStyle/>
            <a:p>
              <a:pPr algn="ctr" marL="0" indent="0" lvl="0">
                <a:lnSpc>
                  <a:spcPts val="8579"/>
                </a:lnSpc>
                <a:spcBef>
                  <a:spcPct val="0"/>
                </a:spcBef>
              </a:pPr>
              <a:r>
                <a:rPr lang="en-US" sz="6499" spc="-129" u="none">
                  <a:solidFill>
                    <a:srgbClr val="000000"/>
                  </a:solidFill>
                  <a:latin typeface="Nourd Bold Bold"/>
                </a:rPr>
                <a:t>12 million</a:t>
              </a:r>
            </a:p>
          </p:txBody>
        </p:sp>
      </p:gr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aphicFrame>
        <p:nvGraphicFramePr>
          <p:cNvPr name="Table 2" id="2"/>
          <p:cNvGraphicFramePr>
            <a:graphicFrameLocks noGrp="true"/>
          </p:cNvGraphicFramePr>
          <p:nvPr/>
        </p:nvGraphicFramePr>
        <p:xfrm>
          <a:off x="685185" y="2412731"/>
          <a:ext cx="3489272" cy="7427669"/>
        </p:xfrm>
        <a:graphic>
          <a:graphicData uri="http://schemas.openxmlformats.org/drawingml/2006/table">
            <a:tbl>
              <a:tblPr/>
              <a:tblGrid>
                <a:gridCol w="1028948"/>
              </a:tblGrid>
              <a:tr h="855848">
                <a:tc>
                  <a:txBody>
                    <a:bodyPr anchor="t" rtlCol="false"/>
                    <a:lstStyle/>
                    <a:p>
                      <a:pPr algn="ctr">
                        <a:lnSpc>
                          <a:spcPts val="3079"/>
                        </a:lnSpc>
                        <a:defRPr/>
                      </a:pPr>
                      <a:r>
                        <a:rPr lang="en-US" sz="2199">
                          <a:solidFill>
                            <a:srgbClr val="000000"/>
                          </a:solidFill>
                          <a:latin typeface="Nourd Bold Bold"/>
                        </a:rPr>
                        <a:t>1ST QUARTER</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E75FA2"/>
                    </a:solidFill>
                  </a:tcPr>
                </a:tc>
              </a:tr>
              <a:tr h="748711">
                <a:tc>
                  <a:txBody>
                    <a:bodyPr anchor="t" rtlCol="false"/>
                    <a:lstStyle/>
                    <a:p>
                      <a:pPr algn="ctr">
                        <a:lnSpc>
                          <a:spcPts val="3079"/>
                        </a:lnSpc>
                        <a:defRPr/>
                      </a:pPr>
                      <a:r>
                        <a:rPr lang="en-US" sz="2199">
                          <a:solidFill>
                            <a:srgbClr val="000000"/>
                          </a:solidFill>
                          <a:latin typeface="Nourd Bold Bold"/>
                        </a:rPr>
                        <a:t>January</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60BE70"/>
                    </a:solidFill>
                  </a:tcPr>
                </a:tc>
              </a:tr>
              <a:tr h="1439720">
                <a:tc>
                  <a:txBody>
                    <a:bodyPr anchor="t" rtlCol="false"/>
                    <a:lstStyle/>
                    <a:p>
                      <a:pPr algn="ctr">
                        <a:lnSpc>
                          <a:spcPts val="3219"/>
                        </a:lnSpc>
                        <a:defRPr/>
                      </a:pPr>
                      <a:r>
                        <a:rPr lang="en-US" sz="2299">
                          <a:solidFill>
                            <a:srgbClr val="000000"/>
                          </a:solidFill>
                          <a:latin typeface="Nourd"/>
                        </a:rPr>
                        <a:t>Double click</a:t>
                      </a:r>
                      <a:endParaRPr lang="en-US" sz="1100"/>
                    </a:p>
                    <a:p>
                      <a:pPr algn="ctr">
                        <a:lnSpc>
                          <a:spcPts val="3219"/>
                        </a:lnSpc>
                      </a:pPr>
                      <a:r>
                        <a:rPr lang="en-US" sz="2299">
                          <a:solidFill>
                            <a:srgbClr val="000000"/>
                          </a:solidFill>
                          <a:latin typeface="Nourd"/>
                        </a:rPr>
                        <a:t>to add task</a:t>
                      </a:r>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FFFFFF"/>
                    </a:solidFill>
                  </a:tcPr>
                </a:tc>
              </a:tr>
              <a:tr h="748711">
                <a:tc>
                  <a:txBody>
                    <a:bodyPr anchor="t" rtlCol="false"/>
                    <a:lstStyle/>
                    <a:p>
                      <a:pPr algn="ctr">
                        <a:lnSpc>
                          <a:spcPts val="3079"/>
                        </a:lnSpc>
                        <a:defRPr/>
                      </a:pPr>
                      <a:r>
                        <a:rPr lang="en-US" sz="2199">
                          <a:solidFill>
                            <a:srgbClr val="000000"/>
                          </a:solidFill>
                          <a:latin typeface="Nourd Bold Bold"/>
                        </a:rPr>
                        <a:t>February</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60BE70"/>
                    </a:solidFill>
                  </a:tcPr>
                </a:tc>
              </a:tr>
              <a:tr h="1450772">
                <a:tc>
                  <a:txBody>
                    <a:bodyPr anchor="t" rtlCol="false"/>
                    <a:lstStyle/>
                    <a:p>
                      <a:pPr algn="ctr">
                        <a:lnSpc>
                          <a:spcPts val="3219"/>
                        </a:lnSpc>
                        <a:defRPr/>
                      </a:pPr>
                      <a:r>
                        <a:rPr lang="en-US" sz="2299">
                          <a:solidFill>
                            <a:srgbClr val="000000"/>
                          </a:solidFill>
                          <a:latin typeface="Nourd"/>
                        </a:rPr>
                        <a:t>Double click</a:t>
                      </a:r>
                      <a:endParaRPr lang="en-US" sz="1100"/>
                    </a:p>
                    <a:p>
                      <a:pPr algn="ctr">
                        <a:lnSpc>
                          <a:spcPts val="3219"/>
                        </a:lnSpc>
                      </a:pPr>
                      <a:r>
                        <a:rPr lang="en-US" sz="2299">
                          <a:solidFill>
                            <a:srgbClr val="000000"/>
                          </a:solidFill>
                          <a:latin typeface="Nourd"/>
                        </a:rPr>
                        <a:t>to add task</a:t>
                      </a:r>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FFFFFF"/>
                    </a:solidFill>
                  </a:tcPr>
                </a:tc>
              </a:tr>
              <a:tr h="748711">
                <a:tc>
                  <a:txBody>
                    <a:bodyPr anchor="t" rtlCol="false"/>
                    <a:lstStyle/>
                    <a:p>
                      <a:pPr algn="ctr">
                        <a:lnSpc>
                          <a:spcPts val="3079"/>
                        </a:lnSpc>
                        <a:defRPr/>
                      </a:pPr>
                      <a:r>
                        <a:rPr lang="en-US" sz="2199">
                          <a:solidFill>
                            <a:srgbClr val="000000"/>
                          </a:solidFill>
                          <a:latin typeface="Nourd Bold Bold"/>
                        </a:rPr>
                        <a:t>March</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60BE70"/>
                    </a:solidFill>
                  </a:tcPr>
                </a:tc>
              </a:tr>
              <a:tr h="1435197">
                <a:tc>
                  <a:txBody>
                    <a:bodyPr anchor="t" rtlCol="false"/>
                    <a:lstStyle/>
                    <a:p>
                      <a:pPr algn="ctr">
                        <a:lnSpc>
                          <a:spcPts val="3219"/>
                        </a:lnSpc>
                        <a:defRPr/>
                      </a:pPr>
                      <a:r>
                        <a:rPr lang="en-US" sz="2299">
                          <a:solidFill>
                            <a:srgbClr val="000000"/>
                          </a:solidFill>
                          <a:latin typeface="Nourd"/>
                        </a:rPr>
                        <a:t>Double click</a:t>
                      </a:r>
                      <a:endParaRPr lang="en-US" sz="1100"/>
                    </a:p>
                    <a:p>
                      <a:pPr algn="ctr">
                        <a:lnSpc>
                          <a:spcPts val="3219"/>
                        </a:lnSpc>
                      </a:pPr>
                      <a:r>
                        <a:rPr lang="en-US" sz="2299">
                          <a:solidFill>
                            <a:srgbClr val="000000"/>
                          </a:solidFill>
                          <a:latin typeface="Nourd"/>
                        </a:rPr>
                        <a:t>to add task</a:t>
                      </a:r>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FFFFFF"/>
                    </a:solidFill>
                  </a:tcPr>
                </a:tc>
              </a:tr>
            </a:tbl>
          </a:graphicData>
        </a:graphic>
      </p:graphicFrame>
      <p:graphicFrame>
        <p:nvGraphicFramePr>
          <p:cNvPr name="Table 3" id="3"/>
          <p:cNvGraphicFramePr>
            <a:graphicFrameLocks noGrp="true"/>
          </p:cNvGraphicFramePr>
          <p:nvPr/>
        </p:nvGraphicFramePr>
        <p:xfrm>
          <a:off x="4344051" y="2412731"/>
          <a:ext cx="3489272" cy="7427669"/>
        </p:xfrm>
        <a:graphic>
          <a:graphicData uri="http://schemas.openxmlformats.org/drawingml/2006/table">
            <a:tbl>
              <a:tblPr/>
              <a:tblGrid>
                <a:gridCol w="1028948"/>
              </a:tblGrid>
              <a:tr h="855848">
                <a:tc>
                  <a:txBody>
                    <a:bodyPr anchor="t" rtlCol="false"/>
                    <a:lstStyle/>
                    <a:p>
                      <a:pPr algn="ctr">
                        <a:lnSpc>
                          <a:spcPts val="3079"/>
                        </a:lnSpc>
                        <a:defRPr/>
                      </a:pPr>
                      <a:r>
                        <a:rPr lang="en-US" sz="2199">
                          <a:solidFill>
                            <a:srgbClr val="000000"/>
                          </a:solidFill>
                          <a:latin typeface="Nourd Bold Bold"/>
                        </a:rPr>
                        <a:t>2ND QUARTER</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E75FA2"/>
                    </a:solidFill>
                  </a:tcPr>
                </a:tc>
              </a:tr>
              <a:tr h="748711">
                <a:tc>
                  <a:txBody>
                    <a:bodyPr anchor="t" rtlCol="false"/>
                    <a:lstStyle/>
                    <a:p>
                      <a:pPr algn="ctr">
                        <a:lnSpc>
                          <a:spcPts val="3079"/>
                        </a:lnSpc>
                        <a:defRPr/>
                      </a:pPr>
                      <a:r>
                        <a:rPr lang="en-US" sz="2199">
                          <a:solidFill>
                            <a:srgbClr val="000000"/>
                          </a:solidFill>
                          <a:latin typeface="Nourd Bold Bold"/>
                        </a:rPr>
                        <a:t>April</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60BE70"/>
                    </a:solidFill>
                  </a:tcPr>
                </a:tc>
              </a:tr>
              <a:tr h="1439720">
                <a:tc>
                  <a:txBody>
                    <a:bodyPr anchor="t" rtlCol="false"/>
                    <a:lstStyle/>
                    <a:p>
                      <a:pPr algn="ctr">
                        <a:lnSpc>
                          <a:spcPts val="3219"/>
                        </a:lnSpc>
                        <a:defRPr/>
                      </a:pPr>
                      <a:r>
                        <a:rPr lang="en-US" sz="2299">
                          <a:solidFill>
                            <a:srgbClr val="000000"/>
                          </a:solidFill>
                          <a:latin typeface="Nourd"/>
                        </a:rPr>
                        <a:t>Double click</a:t>
                      </a:r>
                      <a:endParaRPr lang="en-US" sz="1100"/>
                    </a:p>
                    <a:p>
                      <a:pPr algn="ctr">
                        <a:lnSpc>
                          <a:spcPts val="3219"/>
                        </a:lnSpc>
                      </a:pPr>
                      <a:r>
                        <a:rPr lang="en-US" sz="2299">
                          <a:solidFill>
                            <a:srgbClr val="000000"/>
                          </a:solidFill>
                          <a:latin typeface="Nourd"/>
                        </a:rPr>
                        <a:t>to add task</a:t>
                      </a:r>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FFFFFF"/>
                    </a:solidFill>
                  </a:tcPr>
                </a:tc>
              </a:tr>
              <a:tr h="748711">
                <a:tc>
                  <a:txBody>
                    <a:bodyPr anchor="t" rtlCol="false"/>
                    <a:lstStyle/>
                    <a:p>
                      <a:pPr algn="ctr">
                        <a:lnSpc>
                          <a:spcPts val="3079"/>
                        </a:lnSpc>
                        <a:defRPr/>
                      </a:pPr>
                      <a:r>
                        <a:rPr lang="en-US" sz="2199">
                          <a:solidFill>
                            <a:srgbClr val="000000"/>
                          </a:solidFill>
                          <a:latin typeface="Nourd Bold Bold"/>
                        </a:rPr>
                        <a:t>May</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60BE70"/>
                    </a:solidFill>
                  </a:tcPr>
                </a:tc>
              </a:tr>
              <a:tr h="1450772">
                <a:tc>
                  <a:txBody>
                    <a:bodyPr anchor="t" rtlCol="false"/>
                    <a:lstStyle/>
                    <a:p>
                      <a:pPr algn="ctr">
                        <a:lnSpc>
                          <a:spcPts val="3219"/>
                        </a:lnSpc>
                        <a:defRPr/>
                      </a:pPr>
                      <a:r>
                        <a:rPr lang="en-US" sz="2299">
                          <a:solidFill>
                            <a:srgbClr val="000000"/>
                          </a:solidFill>
                          <a:latin typeface="Nourd"/>
                        </a:rPr>
                        <a:t>Double click</a:t>
                      </a:r>
                      <a:endParaRPr lang="en-US" sz="1100"/>
                    </a:p>
                    <a:p>
                      <a:pPr algn="ctr">
                        <a:lnSpc>
                          <a:spcPts val="3219"/>
                        </a:lnSpc>
                      </a:pPr>
                      <a:r>
                        <a:rPr lang="en-US" sz="2299">
                          <a:solidFill>
                            <a:srgbClr val="000000"/>
                          </a:solidFill>
                          <a:latin typeface="Nourd"/>
                        </a:rPr>
                        <a:t>to add task</a:t>
                      </a:r>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FFFFFF"/>
                    </a:solidFill>
                  </a:tcPr>
                </a:tc>
              </a:tr>
              <a:tr h="748711">
                <a:tc>
                  <a:txBody>
                    <a:bodyPr anchor="t" rtlCol="false"/>
                    <a:lstStyle/>
                    <a:p>
                      <a:pPr algn="ctr">
                        <a:lnSpc>
                          <a:spcPts val="3079"/>
                        </a:lnSpc>
                        <a:defRPr/>
                      </a:pPr>
                      <a:r>
                        <a:rPr lang="en-US" sz="2199">
                          <a:solidFill>
                            <a:srgbClr val="000000"/>
                          </a:solidFill>
                          <a:latin typeface="Nourd Bold Bold"/>
                        </a:rPr>
                        <a:t>June</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60BE70"/>
                    </a:solidFill>
                  </a:tcPr>
                </a:tc>
              </a:tr>
              <a:tr h="1435197">
                <a:tc>
                  <a:txBody>
                    <a:bodyPr anchor="t" rtlCol="false"/>
                    <a:lstStyle/>
                    <a:p>
                      <a:pPr algn="ctr">
                        <a:lnSpc>
                          <a:spcPts val="3219"/>
                        </a:lnSpc>
                        <a:defRPr/>
                      </a:pPr>
                      <a:r>
                        <a:rPr lang="en-US" sz="2299">
                          <a:solidFill>
                            <a:srgbClr val="000000"/>
                          </a:solidFill>
                          <a:latin typeface="Nourd"/>
                        </a:rPr>
                        <a:t>Double click</a:t>
                      </a:r>
                      <a:endParaRPr lang="en-US" sz="1100"/>
                    </a:p>
                    <a:p>
                      <a:pPr algn="ctr">
                        <a:lnSpc>
                          <a:spcPts val="3219"/>
                        </a:lnSpc>
                      </a:pPr>
                      <a:r>
                        <a:rPr lang="en-US" sz="2299">
                          <a:solidFill>
                            <a:srgbClr val="000000"/>
                          </a:solidFill>
                          <a:latin typeface="Nourd"/>
                        </a:rPr>
                        <a:t>to add task</a:t>
                      </a:r>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FFFFFF"/>
                    </a:solidFill>
                  </a:tcPr>
                </a:tc>
              </a:tr>
            </a:tbl>
          </a:graphicData>
        </a:graphic>
      </p:graphicFrame>
      <p:graphicFrame>
        <p:nvGraphicFramePr>
          <p:cNvPr name="Table 4" id="4"/>
          <p:cNvGraphicFramePr>
            <a:graphicFrameLocks noGrp="true"/>
          </p:cNvGraphicFramePr>
          <p:nvPr/>
        </p:nvGraphicFramePr>
        <p:xfrm>
          <a:off x="8004773" y="2412731"/>
          <a:ext cx="3489272" cy="7427669"/>
        </p:xfrm>
        <a:graphic>
          <a:graphicData uri="http://schemas.openxmlformats.org/drawingml/2006/table">
            <a:tbl>
              <a:tblPr/>
              <a:tblGrid>
                <a:gridCol w="1028948"/>
              </a:tblGrid>
              <a:tr h="855848">
                <a:tc>
                  <a:txBody>
                    <a:bodyPr anchor="t" rtlCol="false"/>
                    <a:lstStyle/>
                    <a:p>
                      <a:pPr algn="ctr">
                        <a:lnSpc>
                          <a:spcPts val="3079"/>
                        </a:lnSpc>
                        <a:defRPr/>
                      </a:pPr>
                      <a:r>
                        <a:rPr lang="en-US" sz="2199">
                          <a:solidFill>
                            <a:srgbClr val="000000"/>
                          </a:solidFill>
                          <a:latin typeface="Nourd Bold Bold"/>
                        </a:rPr>
                        <a:t>3RD QUARTER</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E75FA2"/>
                    </a:solidFill>
                  </a:tcPr>
                </a:tc>
              </a:tr>
              <a:tr h="748711">
                <a:tc>
                  <a:txBody>
                    <a:bodyPr anchor="t" rtlCol="false"/>
                    <a:lstStyle/>
                    <a:p>
                      <a:pPr algn="ctr">
                        <a:lnSpc>
                          <a:spcPts val="3079"/>
                        </a:lnSpc>
                        <a:defRPr/>
                      </a:pPr>
                      <a:r>
                        <a:rPr lang="en-US" sz="2199">
                          <a:solidFill>
                            <a:srgbClr val="000000"/>
                          </a:solidFill>
                          <a:latin typeface="Nourd Bold Bold"/>
                        </a:rPr>
                        <a:t>July</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60BE70"/>
                    </a:solidFill>
                  </a:tcPr>
                </a:tc>
              </a:tr>
              <a:tr h="1439720">
                <a:tc>
                  <a:txBody>
                    <a:bodyPr anchor="t" rtlCol="false"/>
                    <a:lstStyle/>
                    <a:p>
                      <a:pPr algn="ctr">
                        <a:lnSpc>
                          <a:spcPts val="3219"/>
                        </a:lnSpc>
                        <a:defRPr/>
                      </a:pPr>
                      <a:r>
                        <a:rPr lang="en-US" sz="2299">
                          <a:solidFill>
                            <a:srgbClr val="000000"/>
                          </a:solidFill>
                          <a:latin typeface="Nourd"/>
                        </a:rPr>
                        <a:t>Double click</a:t>
                      </a:r>
                      <a:endParaRPr lang="en-US" sz="1100"/>
                    </a:p>
                    <a:p>
                      <a:pPr algn="ctr">
                        <a:lnSpc>
                          <a:spcPts val="3219"/>
                        </a:lnSpc>
                      </a:pPr>
                      <a:r>
                        <a:rPr lang="en-US" sz="2299">
                          <a:solidFill>
                            <a:srgbClr val="000000"/>
                          </a:solidFill>
                          <a:latin typeface="Nourd"/>
                        </a:rPr>
                        <a:t>to add task</a:t>
                      </a:r>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FFFFFF"/>
                    </a:solidFill>
                  </a:tcPr>
                </a:tc>
              </a:tr>
              <a:tr h="748711">
                <a:tc>
                  <a:txBody>
                    <a:bodyPr anchor="t" rtlCol="false"/>
                    <a:lstStyle/>
                    <a:p>
                      <a:pPr algn="ctr">
                        <a:lnSpc>
                          <a:spcPts val="3079"/>
                        </a:lnSpc>
                        <a:defRPr/>
                      </a:pPr>
                      <a:r>
                        <a:rPr lang="en-US" sz="2199">
                          <a:solidFill>
                            <a:srgbClr val="000000"/>
                          </a:solidFill>
                          <a:latin typeface="Nourd Bold Bold"/>
                        </a:rPr>
                        <a:t>August</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60BE70"/>
                    </a:solidFill>
                  </a:tcPr>
                </a:tc>
              </a:tr>
              <a:tr h="1450772">
                <a:tc>
                  <a:txBody>
                    <a:bodyPr anchor="t" rtlCol="false"/>
                    <a:lstStyle/>
                    <a:p>
                      <a:pPr algn="ctr">
                        <a:lnSpc>
                          <a:spcPts val="3219"/>
                        </a:lnSpc>
                        <a:defRPr/>
                      </a:pPr>
                      <a:r>
                        <a:rPr lang="en-US" sz="2299">
                          <a:solidFill>
                            <a:srgbClr val="000000"/>
                          </a:solidFill>
                          <a:latin typeface="Nourd"/>
                        </a:rPr>
                        <a:t>Double click</a:t>
                      </a:r>
                      <a:endParaRPr lang="en-US" sz="1100"/>
                    </a:p>
                    <a:p>
                      <a:pPr algn="ctr">
                        <a:lnSpc>
                          <a:spcPts val="3219"/>
                        </a:lnSpc>
                      </a:pPr>
                      <a:r>
                        <a:rPr lang="en-US" sz="2299">
                          <a:solidFill>
                            <a:srgbClr val="000000"/>
                          </a:solidFill>
                          <a:latin typeface="Nourd"/>
                        </a:rPr>
                        <a:t>to add task</a:t>
                      </a:r>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FFFFFF"/>
                    </a:solidFill>
                  </a:tcPr>
                </a:tc>
              </a:tr>
              <a:tr h="748711">
                <a:tc>
                  <a:txBody>
                    <a:bodyPr anchor="t" rtlCol="false"/>
                    <a:lstStyle/>
                    <a:p>
                      <a:pPr algn="ctr">
                        <a:lnSpc>
                          <a:spcPts val="3079"/>
                        </a:lnSpc>
                        <a:defRPr/>
                      </a:pPr>
                      <a:r>
                        <a:rPr lang="en-US" sz="2199">
                          <a:solidFill>
                            <a:srgbClr val="000000"/>
                          </a:solidFill>
                          <a:latin typeface="Nourd Bold Bold"/>
                        </a:rPr>
                        <a:t>September</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60BE70"/>
                    </a:solidFill>
                  </a:tcPr>
                </a:tc>
              </a:tr>
              <a:tr h="1435197">
                <a:tc>
                  <a:txBody>
                    <a:bodyPr anchor="t" rtlCol="false"/>
                    <a:lstStyle/>
                    <a:p>
                      <a:pPr algn="ctr">
                        <a:lnSpc>
                          <a:spcPts val="3219"/>
                        </a:lnSpc>
                        <a:defRPr/>
                      </a:pPr>
                      <a:r>
                        <a:rPr lang="en-US" sz="2299">
                          <a:solidFill>
                            <a:srgbClr val="000000"/>
                          </a:solidFill>
                          <a:latin typeface="Nourd"/>
                        </a:rPr>
                        <a:t>Double click</a:t>
                      </a:r>
                      <a:endParaRPr lang="en-US" sz="1100"/>
                    </a:p>
                    <a:p>
                      <a:pPr algn="ctr">
                        <a:lnSpc>
                          <a:spcPts val="3219"/>
                        </a:lnSpc>
                      </a:pPr>
                      <a:r>
                        <a:rPr lang="en-US" sz="2299">
                          <a:solidFill>
                            <a:srgbClr val="000000"/>
                          </a:solidFill>
                          <a:latin typeface="Nourd"/>
                        </a:rPr>
                        <a:t>to add task</a:t>
                      </a:r>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FFFFFF"/>
                    </a:solidFill>
                  </a:tcPr>
                </a:tc>
              </a:tr>
            </a:tbl>
          </a:graphicData>
        </a:graphic>
      </p:graphicFrame>
      <p:graphicFrame>
        <p:nvGraphicFramePr>
          <p:cNvPr name="Table 5" id="5"/>
          <p:cNvGraphicFramePr>
            <a:graphicFrameLocks noGrp="true"/>
          </p:cNvGraphicFramePr>
          <p:nvPr/>
        </p:nvGraphicFramePr>
        <p:xfrm>
          <a:off x="11665495" y="2412731"/>
          <a:ext cx="3489272" cy="7427669"/>
        </p:xfrm>
        <a:graphic>
          <a:graphicData uri="http://schemas.openxmlformats.org/drawingml/2006/table">
            <a:tbl>
              <a:tblPr/>
              <a:tblGrid>
                <a:gridCol w="1028948"/>
              </a:tblGrid>
              <a:tr h="855848">
                <a:tc>
                  <a:txBody>
                    <a:bodyPr anchor="t" rtlCol="false"/>
                    <a:lstStyle/>
                    <a:p>
                      <a:pPr algn="ctr">
                        <a:lnSpc>
                          <a:spcPts val="3079"/>
                        </a:lnSpc>
                        <a:defRPr/>
                      </a:pPr>
                      <a:r>
                        <a:rPr lang="en-US" sz="2199">
                          <a:solidFill>
                            <a:srgbClr val="000000"/>
                          </a:solidFill>
                          <a:latin typeface="Nourd Bold Bold"/>
                        </a:rPr>
                        <a:t>4TH QUARTER</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E75FA2"/>
                    </a:solidFill>
                  </a:tcPr>
                </a:tc>
              </a:tr>
              <a:tr h="748711">
                <a:tc>
                  <a:txBody>
                    <a:bodyPr anchor="t" rtlCol="false"/>
                    <a:lstStyle/>
                    <a:p>
                      <a:pPr algn="ctr">
                        <a:lnSpc>
                          <a:spcPts val="3079"/>
                        </a:lnSpc>
                        <a:defRPr/>
                      </a:pPr>
                      <a:r>
                        <a:rPr lang="en-US" sz="2199">
                          <a:solidFill>
                            <a:srgbClr val="000000"/>
                          </a:solidFill>
                          <a:latin typeface="Nourd Bold Bold"/>
                        </a:rPr>
                        <a:t>October</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60BE70"/>
                    </a:solidFill>
                  </a:tcPr>
                </a:tc>
              </a:tr>
              <a:tr h="1439720">
                <a:tc>
                  <a:txBody>
                    <a:bodyPr anchor="t" rtlCol="false"/>
                    <a:lstStyle/>
                    <a:p>
                      <a:pPr algn="ctr">
                        <a:lnSpc>
                          <a:spcPts val="3219"/>
                        </a:lnSpc>
                        <a:defRPr/>
                      </a:pPr>
                      <a:r>
                        <a:rPr lang="en-US" sz="2299">
                          <a:solidFill>
                            <a:srgbClr val="000000"/>
                          </a:solidFill>
                          <a:latin typeface="Nourd"/>
                        </a:rPr>
                        <a:t>Double click</a:t>
                      </a:r>
                      <a:endParaRPr lang="en-US" sz="1100"/>
                    </a:p>
                    <a:p>
                      <a:pPr algn="ctr">
                        <a:lnSpc>
                          <a:spcPts val="3219"/>
                        </a:lnSpc>
                      </a:pPr>
                      <a:r>
                        <a:rPr lang="en-US" sz="2299">
                          <a:solidFill>
                            <a:srgbClr val="000000"/>
                          </a:solidFill>
                          <a:latin typeface="Nourd"/>
                        </a:rPr>
                        <a:t>to add task</a:t>
                      </a:r>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FFFFFF"/>
                    </a:solidFill>
                  </a:tcPr>
                </a:tc>
              </a:tr>
              <a:tr h="748711">
                <a:tc>
                  <a:txBody>
                    <a:bodyPr anchor="t" rtlCol="false"/>
                    <a:lstStyle/>
                    <a:p>
                      <a:pPr algn="ctr">
                        <a:lnSpc>
                          <a:spcPts val="3079"/>
                        </a:lnSpc>
                        <a:defRPr/>
                      </a:pPr>
                      <a:r>
                        <a:rPr lang="en-US" sz="2199">
                          <a:solidFill>
                            <a:srgbClr val="000000"/>
                          </a:solidFill>
                          <a:latin typeface="Nourd Bold Bold"/>
                        </a:rPr>
                        <a:t>November</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60BE70"/>
                    </a:solidFill>
                  </a:tcPr>
                </a:tc>
              </a:tr>
              <a:tr h="1450772">
                <a:tc>
                  <a:txBody>
                    <a:bodyPr anchor="t" rtlCol="false"/>
                    <a:lstStyle/>
                    <a:p>
                      <a:pPr algn="ctr">
                        <a:lnSpc>
                          <a:spcPts val="3219"/>
                        </a:lnSpc>
                        <a:defRPr/>
                      </a:pPr>
                      <a:r>
                        <a:rPr lang="en-US" sz="2299">
                          <a:solidFill>
                            <a:srgbClr val="000000"/>
                          </a:solidFill>
                          <a:latin typeface="Nourd"/>
                        </a:rPr>
                        <a:t>Double click</a:t>
                      </a:r>
                      <a:endParaRPr lang="en-US" sz="1100"/>
                    </a:p>
                    <a:p>
                      <a:pPr algn="ctr">
                        <a:lnSpc>
                          <a:spcPts val="3219"/>
                        </a:lnSpc>
                      </a:pPr>
                      <a:r>
                        <a:rPr lang="en-US" sz="2299">
                          <a:solidFill>
                            <a:srgbClr val="000000"/>
                          </a:solidFill>
                          <a:latin typeface="Nourd"/>
                        </a:rPr>
                        <a:t>to add task</a:t>
                      </a:r>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FFFFFF"/>
                    </a:solidFill>
                  </a:tcPr>
                </a:tc>
              </a:tr>
              <a:tr h="748711">
                <a:tc>
                  <a:txBody>
                    <a:bodyPr anchor="t" rtlCol="false"/>
                    <a:lstStyle/>
                    <a:p>
                      <a:pPr algn="ctr">
                        <a:lnSpc>
                          <a:spcPts val="3079"/>
                        </a:lnSpc>
                        <a:defRPr/>
                      </a:pPr>
                      <a:r>
                        <a:rPr lang="en-US" sz="2199">
                          <a:solidFill>
                            <a:srgbClr val="000000"/>
                          </a:solidFill>
                          <a:latin typeface="Nourd Bold Bold"/>
                        </a:rPr>
                        <a:t>December</a:t>
                      </a:r>
                      <a:endParaRPr lang="en-US" sz="1100"/>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60BE70"/>
                    </a:solidFill>
                  </a:tcPr>
                </a:tc>
              </a:tr>
              <a:tr h="1435197">
                <a:tc>
                  <a:txBody>
                    <a:bodyPr anchor="t" rtlCol="false"/>
                    <a:lstStyle/>
                    <a:p>
                      <a:pPr algn="ctr">
                        <a:lnSpc>
                          <a:spcPts val="3219"/>
                        </a:lnSpc>
                        <a:defRPr/>
                      </a:pPr>
                      <a:r>
                        <a:rPr lang="en-US" sz="2299">
                          <a:solidFill>
                            <a:srgbClr val="000000"/>
                          </a:solidFill>
                          <a:latin typeface="Nourd"/>
                        </a:rPr>
                        <a:t>Double click</a:t>
                      </a:r>
                      <a:endParaRPr lang="en-US" sz="1100"/>
                    </a:p>
                    <a:p>
                      <a:pPr algn="ctr">
                        <a:lnSpc>
                          <a:spcPts val="3219"/>
                        </a:lnSpc>
                      </a:pPr>
                      <a:r>
                        <a:rPr lang="en-US" sz="2299">
                          <a:solidFill>
                            <a:srgbClr val="000000"/>
                          </a:solidFill>
                          <a:latin typeface="Nourd"/>
                        </a:rPr>
                        <a:t>to add task</a:t>
                      </a:r>
                    </a:p>
                  </a:txBody>
                  <a:tcPr marL="137668" marR="137668" marT="137668" marB="137668" anchor="ctr">
                    <a:lnL cmpd="sng" algn="ctr" cap="flat" w="57150">
                      <a:solidFill>
                        <a:srgbClr val="000000"/>
                      </a:solidFill>
                      <a:prstDash val="solid"/>
                      <a:round/>
                      <a:headEnd type="none" w="med" len="med"/>
                      <a:tailEnd type="none" w="med" len="med"/>
                    </a:lnL>
                    <a:lnR cmpd="sng" algn="ctr" cap="flat" w="57150">
                      <a:solidFill>
                        <a:srgbClr val="000000"/>
                      </a:solidFill>
                      <a:prstDash val="solid"/>
                      <a:round/>
                      <a:headEnd type="none" w="med" len="med"/>
                      <a:tailEnd type="none" w="med" len="med"/>
                    </a:lnR>
                    <a:lnT cmpd="sng" algn="ctr" cap="flat" w="57150">
                      <a:solidFill>
                        <a:srgbClr val="000000"/>
                      </a:solidFill>
                      <a:prstDash val="solid"/>
                      <a:round/>
                      <a:headEnd type="none" w="med" len="med"/>
                      <a:tailEnd type="none" w="med" len="med"/>
                    </a:lnT>
                    <a:lnB cmpd="sng" algn="ctr" cap="flat" w="57150">
                      <a:solidFill>
                        <a:srgbClr val="000000"/>
                      </a:solidFill>
                      <a:prstDash val="solid"/>
                      <a:round/>
                      <a:headEnd type="none" w="med" len="med"/>
                      <a:tailEnd type="none" w="med" len="med"/>
                    </a:lnB>
                    <a:solidFill>
                      <a:srgbClr val="FFFFFF"/>
                    </a:solidFill>
                  </a:tcPr>
                </a:tc>
              </a:tr>
            </a:tbl>
          </a:graphicData>
        </a:graphic>
      </p:graphicFrame>
      <p:grpSp>
        <p:nvGrpSpPr>
          <p:cNvPr name="Group 6" id="6"/>
          <p:cNvGrpSpPr/>
          <p:nvPr/>
        </p:nvGrpSpPr>
        <p:grpSpPr>
          <a:xfrm rot="0">
            <a:off x="14613284" y="5752564"/>
            <a:ext cx="4166835" cy="3992585"/>
            <a:chOff x="0" y="0"/>
            <a:chExt cx="5555780" cy="5323447"/>
          </a:xfrm>
        </p:grpSpPr>
        <p:pic>
          <p:nvPicPr>
            <p:cNvPr name="Picture 7" id="7"/>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true" flipV="false" rot="0">
              <a:off x="0" y="0"/>
              <a:ext cx="5555780" cy="5323447"/>
            </a:xfrm>
            <a:prstGeom prst="rect">
              <a:avLst/>
            </a:prstGeom>
          </p:spPr>
        </p:pic>
        <p:pic>
          <p:nvPicPr>
            <p:cNvPr name="Picture 8" id="8"/>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668853" y="914954"/>
              <a:ext cx="1400290" cy="605943"/>
            </a:xfrm>
            <a:prstGeom prst="rect">
              <a:avLst/>
            </a:prstGeom>
          </p:spPr>
        </p:pic>
      </p:grpSp>
      <p:pic>
        <p:nvPicPr>
          <p:cNvPr name="Picture 9" id="9"/>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825224">
            <a:off x="16779628" y="4788618"/>
            <a:ext cx="598669" cy="523407"/>
          </a:xfrm>
          <a:prstGeom prst="rect">
            <a:avLst/>
          </a:prstGeom>
        </p:spPr>
      </p:pic>
      <p:pic>
        <p:nvPicPr>
          <p:cNvPr name="Picture 10" id="10"/>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976398">
            <a:off x="17132599" y="3852136"/>
            <a:ext cx="598669" cy="523407"/>
          </a:xfrm>
          <a:prstGeom prst="rect">
            <a:avLst/>
          </a:prstGeom>
        </p:spPr>
      </p:pic>
      <p:sp>
        <p:nvSpPr>
          <p:cNvPr name="TextBox 11" id="11"/>
          <p:cNvSpPr txBox="true"/>
          <p:nvPr/>
        </p:nvSpPr>
        <p:spPr>
          <a:xfrm rot="0">
            <a:off x="837517" y="568798"/>
            <a:ext cx="15432436" cy="1287780"/>
          </a:xfrm>
          <a:prstGeom prst="rect">
            <a:avLst/>
          </a:prstGeom>
        </p:spPr>
        <p:txBody>
          <a:bodyPr anchor="t" rtlCol="false" tIns="0" lIns="0" bIns="0" rIns="0">
            <a:spAutoFit/>
          </a:bodyPr>
          <a:lstStyle/>
          <a:p>
            <a:pPr marL="0" indent="0" lvl="0">
              <a:lnSpc>
                <a:spcPts val="10560"/>
              </a:lnSpc>
              <a:spcBef>
                <a:spcPct val="0"/>
              </a:spcBef>
            </a:pPr>
            <a:r>
              <a:rPr lang="en-US" sz="8000" spc="-160" u="none">
                <a:solidFill>
                  <a:srgbClr val="000000"/>
                </a:solidFill>
                <a:latin typeface="Nourd Bold Bold"/>
              </a:rPr>
              <a:t>Write Your Topic or Idea</a:t>
            </a:r>
          </a:p>
        </p:txBody>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4056331" y="3509830"/>
            <a:ext cx="5871142" cy="491041"/>
          </a:xfrm>
          <a:prstGeom prst="rect">
            <a:avLst/>
          </a:prstGeom>
        </p:spPr>
      </p:pic>
      <p:pic>
        <p:nvPicPr>
          <p:cNvPr name="Picture 3" id="3"/>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3068921" y="3509830"/>
            <a:ext cx="5871142" cy="491041"/>
          </a:xfrm>
          <a:prstGeom prst="rect">
            <a:avLst/>
          </a:prstGeom>
        </p:spPr>
      </p:pic>
      <p:grpSp>
        <p:nvGrpSpPr>
          <p:cNvPr name="Group 4" id="4"/>
          <p:cNvGrpSpPr/>
          <p:nvPr/>
        </p:nvGrpSpPr>
        <p:grpSpPr>
          <a:xfrm rot="0">
            <a:off x="974495" y="2570405"/>
            <a:ext cx="13720399" cy="7052814"/>
            <a:chOff x="0" y="0"/>
            <a:chExt cx="3613603" cy="1857531"/>
          </a:xfrm>
        </p:grpSpPr>
        <p:sp>
          <p:nvSpPr>
            <p:cNvPr name="Freeform 5" id="5"/>
            <p:cNvSpPr/>
            <p:nvPr/>
          </p:nvSpPr>
          <p:spPr>
            <a:xfrm>
              <a:off x="0" y="0"/>
              <a:ext cx="3613603" cy="1857531"/>
            </a:xfrm>
            <a:custGeom>
              <a:avLst/>
              <a:gdLst/>
              <a:ahLst/>
              <a:cxnLst/>
              <a:rect r="r" b="b" t="t" l="l"/>
              <a:pathLst>
                <a:path h="1857531" w="3613603">
                  <a:moveTo>
                    <a:pt x="0" y="0"/>
                  </a:moveTo>
                  <a:lnTo>
                    <a:pt x="3613603" y="0"/>
                  </a:lnTo>
                  <a:lnTo>
                    <a:pt x="3613603" y="1857531"/>
                  </a:lnTo>
                  <a:lnTo>
                    <a:pt x="0" y="1857531"/>
                  </a:lnTo>
                  <a:close/>
                </a:path>
              </a:pathLst>
            </a:custGeom>
            <a:solidFill>
              <a:srgbClr val="FFFFFF"/>
            </a:solidFill>
            <a:ln w="57150">
              <a:solidFill>
                <a:srgbClr val="000000"/>
              </a:solidFill>
            </a:ln>
          </p:spPr>
        </p:sp>
        <p:sp>
          <p:nvSpPr>
            <p:cNvPr name="TextBox 6" id="6"/>
            <p:cNvSpPr txBox="true"/>
            <p:nvPr/>
          </p:nvSpPr>
          <p:spPr>
            <a:xfrm>
              <a:off x="0" y="-38100"/>
              <a:ext cx="812800" cy="850900"/>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7" id="7"/>
          <p:cNvGrpSpPr/>
          <p:nvPr/>
        </p:nvGrpSpPr>
        <p:grpSpPr>
          <a:xfrm rot="0">
            <a:off x="1031419" y="2628525"/>
            <a:ext cx="13606551" cy="6936574"/>
            <a:chOff x="0" y="0"/>
            <a:chExt cx="18142068" cy="9248765"/>
          </a:xfrm>
        </p:grpSpPr>
        <p:pic>
          <p:nvPicPr>
            <p:cNvPr name="Picture 8" id="8"/>
            <p:cNvPicPr>
              <a:picLocks noChangeAspect="true"/>
            </p:cNvPicPr>
            <p:nvPr/>
          </p:nvPicPr>
          <p:blipFill>
            <a:blip r:embed="rId4"/>
            <a:srcRect l="0" t="11812" r="0" b="11812"/>
            <a:stretch>
              <a:fillRect/>
            </a:stretch>
          </p:blipFill>
          <p:spPr>
            <a:xfrm>
              <a:off x="0" y="0"/>
              <a:ext cx="18142068" cy="9248765"/>
            </a:xfrm>
            <a:prstGeom prst="rect">
              <a:avLst/>
            </a:prstGeom>
          </p:spPr>
        </p:pic>
      </p:grpSp>
      <p:pic>
        <p:nvPicPr>
          <p:cNvPr name="Picture 9" id="9"/>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false" flipV="false" rot="0">
            <a:off x="12773342" y="4545715"/>
            <a:ext cx="5243430" cy="5431048"/>
          </a:xfrm>
          <a:prstGeom prst="rect">
            <a:avLst/>
          </a:prstGeom>
        </p:spPr>
      </p:pic>
      <p:pic>
        <p:nvPicPr>
          <p:cNvPr name="Picture 10" id="10"/>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0">
            <a:off x="13216675" y="4813179"/>
            <a:ext cx="659920" cy="576959"/>
          </a:xfrm>
          <a:prstGeom prst="rect">
            <a:avLst/>
          </a:prstGeom>
        </p:spPr>
      </p:pic>
      <p:sp>
        <p:nvSpPr>
          <p:cNvPr name="TextBox 11" id="11"/>
          <p:cNvSpPr txBox="true"/>
          <p:nvPr/>
        </p:nvSpPr>
        <p:spPr>
          <a:xfrm rot="0">
            <a:off x="1031419" y="611400"/>
            <a:ext cx="13666194" cy="1287780"/>
          </a:xfrm>
          <a:prstGeom prst="rect">
            <a:avLst/>
          </a:prstGeom>
        </p:spPr>
        <p:txBody>
          <a:bodyPr anchor="t" rtlCol="false" tIns="0" lIns="0" bIns="0" rIns="0">
            <a:spAutoFit/>
          </a:bodyPr>
          <a:lstStyle/>
          <a:p>
            <a:pPr marL="0" indent="0" lvl="0">
              <a:lnSpc>
                <a:spcPts val="10560"/>
              </a:lnSpc>
              <a:spcBef>
                <a:spcPct val="0"/>
              </a:spcBef>
            </a:pPr>
            <a:r>
              <a:rPr lang="en-US" sz="8000" spc="-160" u="none">
                <a:solidFill>
                  <a:srgbClr val="000000"/>
                </a:solidFill>
                <a:latin typeface="Nourd Bold Bold"/>
              </a:rPr>
              <a:t>Write a Heading Here</a:t>
            </a:r>
          </a:p>
        </p:txBody>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398135" y="-966149"/>
            <a:ext cx="2830603" cy="2851340"/>
          </a:xfrm>
          <a:prstGeom prst="rect">
            <a:avLst/>
          </a:prstGeom>
        </p:spPr>
      </p:pic>
      <p:grpSp>
        <p:nvGrpSpPr>
          <p:cNvPr name="Group 3" id="3"/>
          <p:cNvGrpSpPr/>
          <p:nvPr/>
        </p:nvGrpSpPr>
        <p:grpSpPr>
          <a:xfrm rot="0">
            <a:off x="2311557" y="716723"/>
            <a:ext cx="4860222" cy="7874549"/>
            <a:chOff x="0" y="0"/>
            <a:chExt cx="1280058" cy="2073955"/>
          </a:xfrm>
        </p:grpSpPr>
        <p:sp>
          <p:nvSpPr>
            <p:cNvPr name="Freeform 4" id="4"/>
            <p:cNvSpPr/>
            <p:nvPr/>
          </p:nvSpPr>
          <p:spPr>
            <a:xfrm>
              <a:off x="0" y="0"/>
              <a:ext cx="1280058" cy="2073955"/>
            </a:xfrm>
            <a:custGeom>
              <a:avLst/>
              <a:gdLst/>
              <a:ahLst/>
              <a:cxnLst/>
              <a:rect r="r" b="b" t="t" l="l"/>
              <a:pathLst>
                <a:path h="2073955" w="1280058">
                  <a:moveTo>
                    <a:pt x="0" y="0"/>
                  </a:moveTo>
                  <a:lnTo>
                    <a:pt x="1280058" y="0"/>
                  </a:lnTo>
                  <a:lnTo>
                    <a:pt x="1280058" y="2073955"/>
                  </a:lnTo>
                  <a:lnTo>
                    <a:pt x="0" y="2073955"/>
                  </a:lnTo>
                  <a:close/>
                </a:path>
              </a:pathLst>
            </a:custGeom>
            <a:solidFill>
              <a:srgbClr val="000000">
                <a:alpha val="0"/>
              </a:srgbClr>
            </a:solidFill>
            <a:ln w="57150">
              <a:solidFill>
                <a:srgbClr val="000000"/>
              </a:solidFill>
            </a:ln>
          </p:spPr>
        </p:sp>
        <p:sp>
          <p:nvSpPr>
            <p:cNvPr name="TextBox 5" id="5"/>
            <p:cNvSpPr txBox="true"/>
            <p:nvPr/>
          </p:nvSpPr>
          <p:spPr>
            <a:xfrm>
              <a:off x="0" y="-38100"/>
              <a:ext cx="812800" cy="850900"/>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6" id="6"/>
          <p:cNvGrpSpPr/>
          <p:nvPr/>
        </p:nvGrpSpPr>
        <p:grpSpPr>
          <a:xfrm rot="0">
            <a:off x="7635229" y="716723"/>
            <a:ext cx="4860222" cy="7874549"/>
            <a:chOff x="0" y="0"/>
            <a:chExt cx="1280058" cy="2073955"/>
          </a:xfrm>
        </p:grpSpPr>
        <p:sp>
          <p:nvSpPr>
            <p:cNvPr name="Freeform 7" id="7"/>
            <p:cNvSpPr/>
            <p:nvPr/>
          </p:nvSpPr>
          <p:spPr>
            <a:xfrm>
              <a:off x="0" y="0"/>
              <a:ext cx="1280058" cy="2073955"/>
            </a:xfrm>
            <a:custGeom>
              <a:avLst/>
              <a:gdLst/>
              <a:ahLst/>
              <a:cxnLst/>
              <a:rect r="r" b="b" t="t" l="l"/>
              <a:pathLst>
                <a:path h="2073955" w="1280058">
                  <a:moveTo>
                    <a:pt x="0" y="0"/>
                  </a:moveTo>
                  <a:lnTo>
                    <a:pt x="1280058" y="0"/>
                  </a:lnTo>
                  <a:lnTo>
                    <a:pt x="1280058" y="2073955"/>
                  </a:lnTo>
                  <a:lnTo>
                    <a:pt x="0" y="2073955"/>
                  </a:lnTo>
                  <a:close/>
                </a:path>
              </a:pathLst>
            </a:custGeom>
            <a:solidFill>
              <a:srgbClr val="000000">
                <a:alpha val="0"/>
              </a:srgbClr>
            </a:solidFill>
            <a:ln w="57150">
              <a:solidFill>
                <a:srgbClr val="000000"/>
              </a:solidFill>
            </a:ln>
          </p:spPr>
        </p:sp>
        <p:sp>
          <p:nvSpPr>
            <p:cNvPr name="TextBox 8" id="8"/>
            <p:cNvSpPr txBox="true"/>
            <p:nvPr/>
          </p:nvSpPr>
          <p:spPr>
            <a:xfrm>
              <a:off x="0" y="-38100"/>
              <a:ext cx="812800" cy="850900"/>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9" id="9"/>
          <p:cNvGrpSpPr/>
          <p:nvPr/>
        </p:nvGrpSpPr>
        <p:grpSpPr>
          <a:xfrm rot="0">
            <a:off x="12958900" y="716723"/>
            <a:ext cx="4860222" cy="7874549"/>
            <a:chOff x="0" y="0"/>
            <a:chExt cx="1280058" cy="2073955"/>
          </a:xfrm>
        </p:grpSpPr>
        <p:sp>
          <p:nvSpPr>
            <p:cNvPr name="Freeform 10" id="10"/>
            <p:cNvSpPr/>
            <p:nvPr/>
          </p:nvSpPr>
          <p:spPr>
            <a:xfrm>
              <a:off x="0" y="0"/>
              <a:ext cx="1280058" cy="2073955"/>
            </a:xfrm>
            <a:custGeom>
              <a:avLst/>
              <a:gdLst/>
              <a:ahLst/>
              <a:cxnLst/>
              <a:rect r="r" b="b" t="t" l="l"/>
              <a:pathLst>
                <a:path h="2073955" w="1280058">
                  <a:moveTo>
                    <a:pt x="0" y="0"/>
                  </a:moveTo>
                  <a:lnTo>
                    <a:pt x="1280058" y="0"/>
                  </a:lnTo>
                  <a:lnTo>
                    <a:pt x="1280058" y="2073955"/>
                  </a:lnTo>
                  <a:lnTo>
                    <a:pt x="0" y="2073955"/>
                  </a:lnTo>
                  <a:close/>
                </a:path>
              </a:pathLst>
            </a:custGeom>
            <a:solidFill>
              <a:srgbClr val="000000">
                <a:alpha val="0"/>
              </a:srgbClr>
            </a:solidFill>
            <a:ln w="57150">
              <a:solidFill>
                <a:srgbClr val="000000"/>
              </a:solidFill>
            </a:ln>
          </p:spPr>
        </p:sp>
        <p:sp>
          <p:nvSpPr>
            <p:cNvPr name="TextBox 11" id="11"/>
            <p:cNvSpPr txBox="true"/>
            <p:nvPr/>
          </p:nvSpPr>
          <p:spPr>
            <a:xfrm>
              <a:off x="0" y="-38100"/>
              <a:ext cx="812800" cy="850900"/>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2" id="12"/>
          <p:cNvGrpSpPr/>
          <p:nvPr/>
        </p:nvGrpSpPr>
        <p:grpSpPr>
          <a:xfrm rot="0">
            <a:off x="2365792" y="773853"/>
            <a:ext cx="4751751" cy="7760289"/>
            <a:chOff x="0" y="0"/>
            <a:chExt cx="6335668" cy="10347052"/>
          </a:xfrm>
        </p:grpSpPr>
        <p:pic>
          <p:nvPicPr>
            <p:cNvPr name="Picture 13" id="13"/>
            <p:cNvPicPr>
              <a:picLocks noChangeAspect="true"/>
            </p:cNvPicPr>
            <p:nvPr/>
          </p:nvPicPr>
          <p:blipFill>
            <a:blip r:embed="rId4"/>
            <a:srcRect l="29589" t="0" r="29589" b="0"/>
            <a:stretch>
              <a:fillRect/>
            </a:stretch>
          </p:blipFill>
          <p:spPr>
            <a:xfrm>
              <a:off x="0" y="0"/>
              <a:ext cx="6335668" cy="10347052"/>
            </a:xfrm>
            <a:prstGeom prst="rect">
              <a:avLst/>
            </a:prstGeom>
          </p:spPr>
        </p:pic>
      </p:grpSp>
      <p:grpSp>
        <p:nvGrpSpPr>
          <p:cNvPr name="Group 14" id="14"/>
          <p:cNvGrpSpPr/>
          <p:nvPr/>
        </p:nvGrpSpPr>
        <p:grpSpPr>
          <a:xfrm rot="0">
            <a:off x="7689464" y="773853"/>
            <a:ext cx="4751751" cy="7760289"/>
            <a:chOff x="0" y="0"/>
            <a:chExt cx="6335668" cy="10347052"/>
          </a:xfrm>
        </p:grpSpPr>
        <p:pic>
          <p:nvPicPr>
            <p:cNvPr name="Picture 15" id="15"/>
            <p:cNvPicPr>
              <a:picLocks noChangeAspect="true"/>
            </p:cNvPicPr>
            <p:nvPr/>
          </p:nvPicPr>
          <p:blipFill>
            <a:blip r:embed="rId5"/>
            <a:srcRect l="33863" t="25536" r="14470" b="18211"/>
            <a:stretch>
              <a:fillRect/>
            </a:stretch>
          </p:blipFill>
          <p:spPr>
            <a:xfrm>
              <a:off x="0" y="0"/>
              <a:ext cx="6335668" cy="10347052"/>
            </a:xfrm>
            <a:prstGeom prst="rect">
              <a:avLst/>
            </a:prstGeom>
          </p:spPr>
        </p:pic>
      </p:grpSp>
      <p:grpSp>
        <p:nvGrpSpPr>
          <p:cNvPr name="Group 16" id="16"/>
          <p:cNvGrpSpPr/>
          <p:nvPr/>
        </p:nvGrpSpPr>
        <p:grpSpPr>
          <a:xfrm rot="0">
            <a:off x="13013136" y="773853"/>
            <a:ext cx="4751751" cy="7760289"/>
            <a:chOff x="0" y="0"/>
            <a:chExt cx="6335668" cy="10347052"/>
          </a:xfrm>
        </p:grpSpPr>
        <p:pic>
          <p:nvPicPr>
            <p:cNvPr name="Picture 17" id="17"/>
            <p:cNvPicPr>
              <a:picLocks noChangeAspect="true"/>
            </p:cNvPicPr>
            <p:nvPr/>
          </p:nvPicPr>
          <p:blipFill>
            <a:blip r:embed="rId6"/>
            <a:srcRect l="22019" t="0" r="37159" b="0"/>
            <a:stretch>
              <a:fillRect/>
            </a:stretch>
          </p:blipFill>
          <p:spPr>
            <a:xfrm>
              <a:off x="0" y="0"/>
              <a:ext cx="6335668" cy="10347052"/>
            </a:xfrm>
            <a:prstGeom prst="rect">
              <a:avLst/>
            </a:prstGeom>
          </p:spPr>
        </p:pic>
      </p:grpSp>
      <p:grpSp>
        <p:nvGrpSpPr>
          <p:cNvPr name="Group 18" id="18"/>
          <p:cNvGrpSpPr/>
          <p:nvPr/>
        </p:nvGrpSpPr>
        <p:grpSpPr>
          <a:xfrm rot="0">
            <a:off x="-885115" y="6789758"/>
            <a:ext cx="5776931" cy="4516510"/>
            <a:chOff x="0" y="0"/>
            <a:chExt cx="7702575" cy="6022013"/>
          </a:xfrm>
        </p:grpSpPr>
        <p:pic>
          <p:nvPicPr>
            <p:cNvPr name="Picture 19" id="19"/>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0">
              <a:off x="0" y="0"/>
              <a:ext cx="7702575" cy="6022013"/>
            </a:xfrm>
            <a:prstGeom prst="rect">
              <a:avLst/>
            </a:prstGeom>
          </p:spPr>
        </p:pic>
        <p:pic>
          <p:nvPicPr>
            <p:cNvPr name="Picture 20" id="20"/>
            <p:cNvPicPr>
              <a:picLocks noChangeAspect="true"/>
            </p:cNvPicPr>
            <p:nvPr/>
          </p:nvPicPr>
          <p:blipFill>
            <a:blip r:embed="rId9">
              <a:extLst>
                <a:ext uri="{28A0092B-C50C-407E-A947-70E740481C1C}">
                  <a14:useLocalDpi xmlns:a14="http://schemas.microsoft.com/office/drawing/2010/main" val="0"/>
                </a:ext>
                <a:ext uri="{96DAC541-7B7A-43D3-8B79-37D633B846F1}">
                  <asvg:svgBlip xmlns:asvg="http://schemas.microsoft.com/office/drawing/2016/SVG/main" r:embed="rId10"/>
                </a:ext>
              </a:extLst>
            </a:blip>
            <a:srcRect l="0" t="0" r="0" b="0"/>
            <a:stretch>
              <a:fillRect/>
            </a:stretch>
          </p:blipFill>
          <p:spPr>
            <a:xfrm flipH="false" flipV="false" rot="0">
              <a:off x="3440346" y="959910"/>
              <a:ext cx="821884" cy="882883"/>
            </a:xfrm>
            <a:prstGeom prst="rect">
              <a:avLst/>
            </a:prstGeom>
          </p:spPr>
        </p:pic>
      </p:grpSp>
      <p:sp>
        <p:nvSpPr>
          <p:cNvPr name="TextBox 21" id="21"/>
          <p:cNvSpPr txBox="true"/>
          <p:nvPr/>
        </p:nvSpPr>
        <p:spPr>
          <a:xfrm rot="0">
            <a:off x="7109967" y="9286875"/>
            <a:ext cx="10474066" cy="342900"/>
          </a:xfrm>
          <a:prstGeom prst="rect">
            <a:avLst/>
          </a:prstGeom>
        </p:spPr>
        <p:txBody>
          <a:bodyPr anchor="t" rtlCol="false" tIns="0" lIns="0" bIns="0" rIns="0">
            <a:spAutoFit/>
          </a:bodyPr>
          <a:lstStyle/>
          <a:p>
            <a:pPr algn="r" marL="0" indent="0" lvl="0">
              <a:lnSpc>
                <a:spcPts val="2760"/>
              </a:lnSpc>
              <a:spcBef>
                <a:spcPct val="0"/>
              </a:spcBef>
            </a:pPr>
            <a:r>
              <a:rPr lang="en-US" sz="2300" u="none">
                <a:solidFill>
                  <a:srgbClr val="000000"/>
                </a:solidFill>
                <a:latin typeface="Nourd Bold"/>
              </a:rPr>
              <a:t>Write a caption for the photos.</a:t>
            </a:r>
          </a:p>
        </p:txBody>
      </p:sp>
      <p:pic>
        <p:nvPicPr>
          <p:cNvPr name="Picture 22" id="22"/>
          <p:cNvPicPr>
            <a:picLocks noChangeAspect="true"/>
          </p:cNvPicPr>
          <p:nvPr/>
        </p:nvPicPr>
        <p:blipFill>
          <a:blip r:embed="rId11">
            <a:extLst>
              <a:ext uri="{28A0092B-C50C-407E-A947-70E740481C1C}">
                <a14:useLocalDpi xmlns:a14="http://schemas.microsoft.com/office/drawing/2010/main" val="0"/>
              </a:ext>
              <a:ext uri="{96DAC541-7B7A-43D3-8B79-37D633B846F1}">
                <asvg:svgBlip xmlns:asvg="http://schemas.microsoft.com/office/drawing/2016/SVG/main" r:embed="rId12"/>
              </a:ext>
            </a:extLst>
          </a:blip>
          <a:srcRect l="0" t="0" r="0" b="0"/>
          <a:stretch>
            <a:fillRect/>
          </a:stretch>
        </p:blipFill>
        <p:spPr>
          <a:xfrm flipH="false" flipV="false" rot="0">
            <a:off x="-4022201" y="2085771"/>
            <a:ext cx="6901401" cy="2597436"/>
          </a:xfrm>
          <a:prstGeom prst="rect">
            <a:avLst/>
          </a:prstGeom>
        </p:spPr>
      </p:pic>
      <p:pic>
        <p:nvPicPr>
          <p:cNvPr name="Picture 23" id="23"/>
          <p:cNvPicPr>
            <a:picLocks noChangeAspect="true"/>
          </p:cNvPicPr>
          <p:nvPr/>
        </p:nvPicPr>
        <p:blipFill>
          <a:blip r:embed="rId13">
            <a:extLst>
              <a:ext uri="{28A0092B-C50C-407E-A947-70E740481C1C}">
                <a14:useLocalDpi xmlns:a14="http://schemas.microsoft.com/office/drawing/2010/main" val="0"/>
              </a:ext>
              <a:ext uri="{96DAC541-7B7A-43D3-8B79-37D633B846F1}">
                <asvg:svgBlip xmlns:asvg="http://schemas.microsoft.com/office/drawing/2016/SVG/main" r:embed="rId14"/>
              </a:ext>
            </a:extLst>
          </a:blip>
          <a:srcRect l="0" t="0" r="0" b="0"/>
          <a:stretch>
            <a:fillRect/>
          </a:stretch>
        </p:blipFill>
        <p:spPr>
          <a:xfrm flipH="false" flipV="false" rot="0">
            <a:off x="16910325" y="6401473"/>
            <a:ext cx="6901401" cy="2597436"/>
          </a:xfrm>
          <a:prstGeom prst="rect">
            <a:avLst/>
          </a:prstGeom>
        </p:spPr>
      </p:pic>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pSp>
        <p:nvGrpSpPr>
          <p:cNvPr name="Group 2" id="2"/>
          <p:cNvGrpSpPr/>
          <p:nvPr/>
        </p:nvGrpSpPr>
        <p:grpSpPr>
          <a:xfrm rot="0">
            <a:off x="-1229597" y="6467209"/>
            <a:ext cx="19973221" cy="4011677"/>
            <a:chOff x="0" y="0"/>
            <a:chExt cx="5260437" cy="1056573"/>
          </a:xfrm>
        </p:grpSpPr>
        <p:sp>
          <p:nvSpPr>
            <p:cNvPr name="Freeform 3" id="3"/>
            <p:cNvSpPr/>
            <p:nvPr/>
          </p:nvSpPr>
          <p:spPr>
            <a:xfrm>
              <a:off x="0" y="0"/>
              <a:ext cx="5260437" cy="1056573"/>
            </a:xfrm>
            <a:custGeom>
              <a:avLst/>
              <a:gdLst/>
              <a:ahLst/>
              <a:cxnLst/>
              <a:rect r="r" b="b" t="t" l="l"/>
              <a:pathLst>
                <a:path h="1056573" w="5260437">
                  <a:moveTo>
                    <a:pt x="0" y="0"/>
                  </a:moveTo>
                  <a:lnTo>
                    <a:pt x="5260437" y="0"/>
                  </a:lnTo>
                  <a:lnTo>
                    <a:pt x="5260437" y="1056573"/>
                  </a:lnTo>
                  <a:lnTo>
                    <a:pt x="0" y="1056573"/>
                  </a:lnTo>
                  <a:close/>
                </a:path>
              </a:pathLst>
            </a:custGeom>
            <a:solidFill>
              <a:srgbClr val="E5E5E5"/>
            </a:solidFill>
            <a:ln w="57150">
              <a:solidFill>
                <a:srgbClr val="000000"/>
              </a:solidFill>
            </a:ln>
          </p:spPr>
        </p:sp>
        <p:sp>
          <p:nvSpPr>
            <p:cNvPr name="TextBox 4" id="4"/>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pic>
        <p:nvPicPr>
          <p:cNvPr name="Picture 5" id="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4678875" y="1806910"/>
            <a:ext cx="4914500" cy="866739"/>
          </a:xfrm>
          <a:prstGeom prst="rect">
            <a:avLst/>
          </a:prstGeom>
        </p:spPr>
      </p:pic>
      <p:grpSp>
        <p:nvGrpSpPr>
          <p:cNvPr name="Group 6" id="6"/>
          <p:cNvGrpSpPr/>
          <p:nvPr/>
        </p:nvGrpSpPr>
        <p:grpSpPr>
          <a:xfrm rot="0">
            <a:off x="9098846" y="786272"/>
            <a:ext cx="8082433" cy="8082433"/>
            <a:chOff x="0" y="0"/>
            <a:chExt cx="812800" cy="812800"/>
          </a:xfrm>
        </p:grpSpPr>
        <p:sp>
          <p:nvSpPr>
            <p:cNvPr name="Freeform 7" id="7"/>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000000">
                <a:alpha val="0"/>
              </a:srgbClr>
            </a:solidFill>
            <a:ln w="47625">
              <a:solidFill>
                <a:srgbClr val="000000"/>
              </a:solidFill>
            </a:ln>
          </p:spPr>
        </p:sp>
        <p:sp>
          <p:nvSpPr>
            <p:cNvPr name="TextBox 8" id="8"/>
            <p:cNvSpPr txBox="true"/>
            <p:nvPr/>
          </p:nvSpPr>
          <p:spPr>
            <a:xfrm>
              <a:off x="76200" y="28575"/>
              <a:ext cx="660400" cy="708025"/>
            </a:xfrm>
            <a:prstGeom prst="rect">
              <a:avLst/>
            </a:prstGeom>
          </p:spPr>
          <p:txBody>
            <a:bodyPr anchor="ctr" rtlCol="false" tIns="50800" lIns="50800" bIns="50800" rIns="50800"/>
            <a:lstStyle/>
            <a:p>
              <a:pPr algn="ctr">
                <a:lnSpc>
                  <a:spcPts val="3220"/>
                </a:lnSpc>
              </a:pPr>
            </a:p>
          </p:txBody>
        </p:sp>
      </p:grpSp>
      <p:grpSp>
        <p:nvGrpSpPr>
          <p:cNvPr name="Group 9" id="9"/>
          <p:cNvGrpSpPr>
            <a:grpSpLocks noChangeAspect="true"/>
          </p:cNvGrpSpPr>
          <p:nvPr/>
        </p:nvGrpSpPr>
        <p:grpSpPr>
          <a:xfrm rot="0">
            <a:off x="9144000" y="831442"/>
            <a:ext cx="7992125" cy="7992093"/>
            <a:chOff x="0" y="0"/>
            <a:chExt cx="6350000" cy="6349975"/>
          </a:xfrm>
        </p:grpSpPr>
        <p:sp>
          <p:nvSpPr>
            <p:cNvPr name="Freeform 10" id="10"/>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38888" r="-38888" t="0" b="0"/>
              </a:stretch>
            </a:blipFill>
          </p:spPr>
        </p:sp>
      </p:grpSp>
      <p:pic>
        <p:nvPicPr>
          <p:cNvPr name="Picture 11" id="11"/>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false" flipV="false" rot="0">
            <a:off x="1095375" y="3760591"/>
            <a:ext cx="8813406" cy="4993814"/>
          </a:xfrm>
          <a:prstGeom prst="rect">
            <a:avLst/>
          </a:prstGeom>
        </p:spPr>
      </p:pic>
      <p:sp>
        <p:nvSpPr>
          <p:cNvPr name="TextBox 12" id="12"/>
          <p:cNvSpPr txBox="true"/>
          <p:nvPr/>
        </p:nvSpPr>
        <p:spPr>
          <a:xfrm rot="0">
            <a:off x="1028700" y="9372600"/>
            <a:ext cx="13407288" cy="342900"/>
          </a:xfrm>
          <a:prstGeom prst="rect">
            <a:avLst/>
          </a:prstGeom>
        </p:spPr>
        <p:txBody>
          <a:bodyPr anchor="t" rtlCol="false" tIns="0" lIns="0" bIns="0" rIns="0">
            <a:spAutoFit/>
          </a:bodyPr>
          <a:lstStyle/>
          <a:p>
            <a:pPr marL="0" indent="0" lvl="0">
              <a:lnSpc>
                <a:spcPts val="2760"/>
              </a:lnSpc>
              <a:spcBef>
                <a:spcPct val="0"/>
              </a:spcBef>
            </a:pPr>
            <a:r>
              <a:rPr lang="en-US" sz="2300" u="none">
                <a:solidFill>
                  <a:srgbClr val="000000"/>
                </a:solidFill>
                <a:latin typeface="Nourd Bold"/>
              </a:rPr>
              <a:t>Write a closing statement or call-to-action here.</a:t>
            </a:r>
          </a:p>
        </p:txBody>
      </p:sp>
      <p:pic>
        <p:nvPicPr>
          <p:cNvPr name="Picture 13" id="13"/>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0">
            <a:off x="15735308" y="5716116"/>
            <a:ext cx="3177991" cy="5513864"/>
          </a:xfrm>
          <a:prstGeom prst="rect">
            <a:avLst/>
          </a:prstGeom>
        </p:spPr>
      </p:pic>
      <p:sp>
        <p:nvSpPr>
          <p:cNvPr name="TextBox 14" id="14"/>
          <p:cNvSpPr txBox="true"/>
          <p:nvPr/>
        </p:nvSpPr>
        <p:spPr>
          <a:xfrm rot="0">
            <a:off x="1028700" y="952500"/>
            <a:ext cx="8399947" cy="1287780"/>
          </a:xfrm>
          <a:prstGeom prst="rect">
            <a:avLst/>
          </a:prstGeom>
        </p:spPr>
        <p:txBody>
          <a:bodyPr anchor="t" rtlCol="false" tIns="0" lIns="0" bIns="0" rIns="0">
            <a:spAutoFit/>
          </a:bodyPr>
          <a:lstStyle/>
          <a:p>
            <a:pPr marL="0" indent="0" lvl="0">
              <a:lnSpc>
                <a:spcPts val="10560"/>
              </a:lnSpc>
              <a:spcBef>
                <a:spcPct val="0"/>
              </a:spcBef>
            </a:pPr>
            <a:r>
              <a:rPr lang="en-US" sz="8000" spc="-160" u="none">
                <a:solidFill>
                  <a:srgbClr val="000000"/>
                </a:solidFill>
                <a:latin typeface="Nourd Bold Bold"/>
              </a:rPr>
              <a:t>Thank you!</a:t>
            </a:r>
          </a:p>
        </p:txBody>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pSp>
        <p:nvGrpSpPr>
          <p:cNvPr name="Group 2" id="2"/>
          <p:cNvGrpSpPr/>
          <p:nvPr/>
        </p:nvGrpSpPr>
        <p:grpSpPr>
          <a:xfrm rot="0">
            <a:off x="-1229597" y="5143500"/>
            <a:ext cx="19973221" cy="5335386"/>
            <a:chOff x="0" y="0"/>
            <a:chExt cx="5260437" cy="1405205"/>
          </a:xfrm>
        </p:grpSpPr>
        <p:sp>
          <p:nvSpPr>
            <p:cNvPr name="Freeform 3" id="3"/>
            <p:cNvSpPr/>
            <p:nvPr/>
          </p:nvSpPr>
          <p:spPr>
            <a:xfrm>
              <a:off x="0" y="0"/>
              <a:ext cx="5260437" cy="1405205"/>
            </a:xfrm>
            <a:custGeom>
              <a:avLst/>
              <a:gdLst/>
              <a:ahLst/>
              <a:cxnLst/>
              <a:rect r="r" b="b" t="t" l="l"/>
              <a:pathLst>
                <a:path h="1405205" w="5260437">
                  <a:moveTo>
                    <a:pt x="0" y="0"/>
                  </a:moveTo>
                  <a:lnTo>
                    <a:pt x="5260437" y="0"/>
                  </a:lnTo>
                  <a:lnTo>
                    <a:pt x="5260437" y="1405205"/>
                  </a:lnTo>
                  <a:lnTo>
                    <a:pt x="0" y="1405205"/>
                  </a:lnTo>
                  <a:close/>
                </a:path>
              </a:pathLst>
            </a:custGeom>
            <a:solidFill>
              <a:srgbClr val="E5E5E5"/>
            </a:solidFill>
            <a:ln w="57150">
              <a:solidFill>
                <a:srgbClr val="000000"/>
              </a:solidFill>
            </a:ln>
          </p:spPr>
        </p:sp>
        <p:sp>
          <p:nvSpPr>
            <p:cNvPr name="TextBox 4" id="4"/>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5247976" y="3510198"/>
            <a:ext cx="3266603" cy="3266603"/>
            <a:chOff x="0" y="0"/>
            <a:chExt cx="812800" cy="812800"/>
          </a:xfrm>
        </p:grpSpPr>
        <p:sp>
          <p:nvSpPr>
            <p:cNvPr name="Freeform 6" id="6"/>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000000">
                <a:alpha val="0"/>
              </a:srgbClr>
            </a:solidFill>
            <a:ln w="57150">
              <a:solidFill>
                <a:srgbClr val="000000"/>
              </a:solidFill>
            </a:ln>
          </p:spPr>
        </p:sp>
        <p:sp>
          <p:nvSpPr>
            <p:cNvPr name="TextBox 7" id="7"/>
            <p:cNvSpPr txBox="true"/>
            <p:nvPr/>
          </p:nvSpPr>
          <p:spPr>
            <a:xfrm>
              <a:off x="76200" y="38100"/>
              <a:ext cx="660400" cy="698500"/>
            </a:xfrm>
            <a:prstGeom prst="rect">
              <a:avLst/>
            </a:prstGeom>
          </p:spPr>
          <p:txBody>
            <a:bodyPr anchor="ctr" rtlCol="false" tIns="50800" lIns="50800" bIns="50800" rIns="50800"/>
            <a:lstStyle/>
            <a:p>
              <a:pPr algn="ctr">
                <a:lnSpc>
                  <a:spcPts val="3359"/>
                </a:lnSpc>
              </a:pPr>
            </a:p>
          </p:txBody>
        </p:sp>
      </p:grpSp>
      <p:grpSp>
        <p:nvGrpSpPr>
          <p:cNvPr name="Group 8" id="8"/>
          <p:cNvGrpSpPr/>
          <p:nvPr/>
        </p:nvGrpSpPr>
        <p:grpSpPr>
          <a:xfrm rot="0">
            <a:off x="1040173" y="3510198"/>
            <a:ext cx="3266603" cy="3266603"/>
            <a:chOff x="0" y="0"/>
            <a:chExt cx="812800" cy="812800"/>
          </a:xfrm>
        </p:grpSpPr>
        <p:sp>
          <p:nvSpPr>
            <p:cNvPr name="Freeform 9" id="9"/>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000000">
                <a:alpha val="0"/>
              </a:srgbClr>
            </a:solidFill>
            <a:ln w="57150">
              <a:solidFill>
                <a:srgbClr val="000000"/>
              </a:solidFill>
            </a:ln>
          </p:spPr>
        </p:sp>
        <p:sp>
          <p:nvSpPr>
            <p:cNvPr name="TextBox 10" id="10"/>
            <p:cNvSpPr txBox="true"/>
            <p:nvPr/>
          </p:nvSpPr>
          <p:spPr>
            <a:xfrm>
              <a:off x="76200" y="38100"/>
              <a:ext cx="660400" cy="698500"/>
            </a:xfrm>
            <a:prstGeom prst="rect">
              <a:avLst/>
            </a:prstGeom>
          </p:spPr>
          <p:txBody>
            <a:bodyPr anchor="ctr" rtlCol="false" tIns="50800" lIns="50800" bIns="50800" rIns="50800"/>
            <a:lstStyle/>
            <a:p>
              <a:pPr algn="ctr">
                <a:lnSpc>
                  <a:spcPts val="3359"/>
                </a:lnSpc>
              </a:pPr>
            </a:p>
          </p:txBody>
        </p:sp>
      </p:grpSp>
      <p:grpSp>
        <p:nvGrpSpPr>
          <p:cNvPr name="Group 11" id="11"/>
          <p:cNvGrpSpPr>
            <a:grpSpLocks noChangeAspect="true"/>
          </p:cNvGrpSpPr>
          <p:nvPr/>
        </p:nvGrpSpPr>
        <p:grpSpPr>
          <a:xfrm rot="0">
            <a:off x="1096219" y="3566251"/>
            <a:ext cx="3154511" cy="3154499"/>
            <a:chOff x="0" y="0"/>
            <a:chExt cx="6350000" cy="6349975"/>
          </a:xfrm>
        </p:grpSpPr>
        <p:sp>
          <p:nvSpPr>
            <p:cNvPr name="Freeform 12" id="12"/>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2"/>
              <a:stretch>
                <a:fillRect l="-2872" r="-14142" t="0" b="-75523"/>
              </a:stretch>
            </a:blipFill>
          </p:spPr>
        </p:sp>
      </p:grpSp>
      <p:grpSp>
        <p:nvGrpSpPr>
          <p:cNvPr name="Group 13" id="13"/>
          <p:cNvGrpSpPr>
            <a:grpSpLocks noChangeAspect="true"/>
          </p:cNvGrpSpPr>
          <p:nvPr/>
        </p:nvGrpSpPr>
        <p:grpSpPr>
          <a:xfrm rot="0">
            <a:off x="5304022" y="3566251"/>
            <a:ext cx="3154511" cy="3154499"/>
            <a:chOff x="0" y="0"/>
            <a:chExt cx="6350000" cy="6349975"/>
          </a:xfrm>
        </p:grpSpPr>
        <p:sp>
          <p:nvSpPr>
            <p:cNvPr name="Freeform 14" id="14"/>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3"/>
              <a:stretch>
                <a:fillRect l="-161282" r="-51762" t="0" b="-108697"/>
              </a:stretch>
            </a:blipFill>
          </p:spPr>
        </p:sp>
      </p:grpSp>
      <p:grpSp>
        <p:nvGrpSpPr>
          <p:cNvPr name="Group 15" id="15"/>
          <p:cNvGrpSpPr/>
          <p:nvPr/>
        </p:nvGrpSpPr>
        <p:grpSpPr>
          <a:xfrm rot="0">
            <a:off x="9457555" y="3510198"/>
            <a:ext cx="3266603" cy="3266603"/>
            <a:chOff x="0" y="0"/>
            <a:chExt cx="812800" cy="812800"/>
          </a:xfrm>
        </p:grpSpPr>
        <p:sp>
          <p:nvSpPr>
            <p:cNvPr name="Freeform 16" id="16"/>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000000">
                <a:alpha val="0"/>
              </a:srgbClr>
            </a:solidFill>
            <a:ln w="57150">
              <a:solidFill>
                <a:srgbClr val="000000"/>
              </a:solidFill>
            </a:ln>
          </p:spPr>
        </p:sp>
        <p:sp>
          <p:nvSpPr>
            <p:cNvPr name="TextBox 17" id="17"/>
            <p:cNvSpPr txBox="true"/>
            <p:nvPr/>
          </p:nvSpPr>
          <p:spPr>
            <a:xfrm>
              <a:off x="76200" y="38100"/>
              <a:ext cx="660400" cy="698500"/>
            </a:xfrm>
            <a:prstGeom prst="rect">
              <a:avLst/>
            </a:prstGeom>
          </p:spPr>
          <p:txBody>
            <a:bodyPr anchor="ctr" rtlCol="false" tIns="50800" lIns="50800" bIns="50800" rIns="50800"/>
            <a:lstStyle/>
            <a:p>
              <a:pPr algn="ctr">
                <a:lnSpc>
                  <a:spcPts val="3359"/>
                </a:lnSpc>
              </a:pPr>
            </a:p>
          </p:txBody>
        </p:sp>
      </p:grpSp>
      <p:grpSp>
        <p:nvGrpSpPr>
          <p:cNvPr name="Group 18" id="18"/>
          <p:cNvGrpSpPr>
            <a:grpSpLocks noChangeAspect="true"/>
          </p:cNvGrpSpPr>
          <p:nvPr/>
        </p:nvGrpSpPr>
        <p:grpSpPr>
          <a:xfrm rot="0">
            <a:off x="9511826" y="3566251"/>
            <a:ext cx="3154511" cy="3154499"/>
            <a:chOff x="0" y="0"/>
            <a:chExt cx="6350000" cy="6349975"/>
          </a:xfrm>
        </p:grpSpPr>
        <p:sp>
          <p:nvSpPr>
            <p:cNvPr name="Freeform 19" id="19"/>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29705" r="-29013" t="-42865" b="-95214"/>
              </a:stretch>
            </a:blipFill>
          </p:spPr>
        </p:sp>
      </p:grpSp>
      <p:grpSp>
        <p:nvGrpSpPr>
          <p:cNvPr name="Group 20" id="20"/>
          <p:cNvGrpSpPr/>
          <p:nvPr/>
        </p:nvGrpSpPr>
        <p:grpSpPr>
          <a:xfrm rot="0">
            <a:off x="13663583" y="3510198"/>
            <a:ext cx="3266603" cy="3266603"/>
            <a:chOff x="0" y="0"/>
            <a:chExt cx="812800" cy="812800"/>
          </a:xfrm>
        </p:grpSpPr>
        <p:sp>
          <p:nvSpPr>
            <p:cNvPr name="Freeform 21" id="21"/>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000000">
                <a:alpha val="0"/>
              </a:srgbClr>
            </a:solidFill>
            <a:ln w="57150">
              <a:solidFill>
                <a:srgbClr val="000000"/>
              </a:solidFill>
            </a:ln>
          </p:spPr>
        </p:sp>
        <p:sp>
          <p:nvSpPr>
            <p:cNvPr name="TextBox 22" id="22"/>
            <p:cNvSpPr txBox="true"/>
            <p:nvPr/>
          </p:nvSpPr>
          <p:spPr>
            <a:xfrm>
              <a:off x="76200" y="38100"/>
              <a:ext cx="660400" cy="698500"/>
            </a:xfrm>
            <a:prstGeom prst="rect">
              <a:avLst/>
            </a:prstGeom>
          </p:spPr>
          <p:txBody>
            <a:bodyPr anchor="ctr" rtlCol="false" tIns="50800" lIns="50800" bIns="50800" rIns="50800"/>
            <a:lstStyle/>
            <a:p>
              <a:pPr algn="ctr">
                <a:lnSpc>
                  <a:spcPts val="3359"/>
                </a:lnSpc>
              </a:pPr>
            </a:p>
          </p:txBody>
        </p:sp>
      </p:grpSp>
      <p:grpSp>
        <p:nvGrpSpPr>
          <p:cNvPr name="Group 23" id="23"/>
          <p:cNvGrpSpPr/>
          <p:nvPr/>
        </p:nvGrpSpPr>
        <p:grpSpPr>
          <a:xfrm rot="0">
            <a:off x="15791983" y="1180833"/>
            <a:ext cx="3886018" cy="5397247"/>
            <a:chOff x="0" y="0"/>
            <a:chExt cx="5181357" cy="7196329"/>
          </a:xfrm>
        </p:grpSpPr>
        <p:pic>
          <p:nvPicPr>
            <p:cNvPr name="Picture 24" id="24"/>
            <p:cNvPicPr>
              <a:picLocks noChangeAspect="true"/>
            </p:cNvPicPr>
            <p:nvPr/>
          </p:nvPicPr>
          <p:blipFill>
            <a:blip r:embed="rId5">
              <a:extLst>
                <a:ext uri="{28A0092B-C50C-407E-A947-70E740481C1C}">
                  <a14:useLocalDpi xmlns:a14="http://schemas.microsoft.com/office/drawing/2010/main" val="0"/>
                </a:ext>
                <a:ext uri="{96DAC541-7B7A-43D3-8B79-37D633B846F1}">
                  <asvg:svgBlip xmlns:asvg="http://schemas.microsoft.com/office/drawing/2016/SVG/main" r:embed="rId6"/>
                </a:ext>
              </a:extLst>
            </a:blip>
            <a:srcRect l="0" t="0" r="0" b="0"/>
            <a:stretch>
              <a:fillRect/>
            </a:stretch>
          </p:blipFill>
          <p:spPr>
            <a:xfrm flipH="true" flipV="false" rot="0">
              <a:off x="0" y="0"/>
              <a:ext cx="5181357" cy="7196329"/>
            </a:xfrm>
            <a:prstGeom prst="rect">
              <a:avLst/>
            </a:prstGeom>
          </p:spPr>
        </p:pic>
        <p:pic>
          <p:nvPicPr>
            <p:cNvPr name="Picture 25" id="25"/>
            <p:cNvPicPr>
              <a:picLocks noChangeAspect="true"/>
            </p:cNvPicPr>
            <p:nvPr/>
          </p:nvPicPr>
          <p:blipFill>
            <a:blip r:embed="rId7">
              <a:extLst>
                <a:ext uri="{28A0092B-C50C-407E-A947-70E740481C1C}">
                  <a14:useLocalDpi xmlns:a14="http://schemas.microsoft.com/office/drawing/2010/main" val="0"/>
                </a:ext>
                <a:ext uri="{96DAC541-7B7A-43D3-8B79-37D633B846F1}">
                  <asvg:svgBlip xmlns:asvg="http://schemas.microsoft.com/office/drawing/2016/SVG/main" r:embed="rId8"/>
                </a:ext>
              </a:extLst>
            </a:blip>
            <a:srcRect l="0" t="0" r="0" b="0"/>
            <a:stretch>
              <a:fillRect/>
            </a:stretch>
          </p:blipFill>
          <p:spPr>
            <a:xfrm flipH="false" flipV="false" rot="0">
              <a:off x="2089608" y="587974"/>
              <a:ext cx="1410979" cy="1172395"/>
            </a:xfrm>
            <a:prstGeom prst="rect">
              <a:avLst/>
            </a:prstGeom>
          </p:spPr>
        </p:pic>
      </p:grpSp>
      <p:grpSp>
        <p:nvGrpSpPr>
          <p:cNvPr name="Group 26" id="26"/>
          <p:cNvGrpSpPr>
            <a:grpSpLocks noChangeAspect="true"/>
          </p:cNvGrpSpPr>
          <p:nvPr/>
        </p:nvGrpSpPr>
        <p:grpSpPr>
          <a:xfrm rot="0">
            <a:off x="13719629" y="3566251"/>
            <a:ext cx="3154511" cy="3154499"/>
            <a:chOff x="0" y="0"/>
            <a:chExt cx="6350000" cy="6349975"/>
          </a:xfrm>
        </p:grpSpPr>
        <p:sp>
          <p:nvSpPr>
            <p:cNvPr name="Freeform 27" id="27"/>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9"/>
              <a:stretch>
                <a:fillRect l="-85937" r="-71136" t="-131366" b="-154245"/>
              </a:stretch>
            </a:blipFill>
          </p:spPr>
        </p:sp>
      </p:grpSp>
      <p:grpSp>
        <p:nvGrpSpPr>
          <p:cNvPr name="Group 28" id="28"/>
          <p:cNvGrpSpPr/>
          <p:nvPr/>
        </p:nvGrpSpPr>
        <p:grpSpPr>
          <a:xfrm rot="0">
            <a:off x="-1998869" y="7370505"/>
            <a:ext cx="5010521" cy="5741222"/>
            <a:chOff x="0" y="0"/>
            <a:chExt cx="6680695" cy="7654963"/>
          </a:xfrm>
        </p:grpSpPr>
        <p:pic>
          <p:nvPicPr>
            <p:cNvPr name="Picture 29" id="29"/>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0">
              <a:off x="0" y="0"/>
              <a:ext cx="6680695" cy="7654963"/>
            </a:xfrm>
            <a:prstGeom prst="rect">
              <a:avLst/>
            </a:prstGeom>
          </p:spPr>
        </p:pic>
        <p:pic>
          <p:nvPicPr>
            <p:cNvPr name="Picture 30" id="30"/>
            <p:cNvPicPr>
              <a:picLocks noChangeAspect="true"/>
            </p:cNvPicPr>
            <p:nvPr/>
          </p:nvPicPr>
          <p:blipFill>
            <a:blip r:embed="rId12">
              <a:extLst>
                <a:ext uri="{28A0092B-C50C-407E-A947-70E740481C1C}">
                  <a14:useLocalDpi xmlns:a14="http://schemas.microsoft.com/office/drawing/2010/main" val="0"/>
                </a:ext>
                <a:ext uri="{96DAC541-7B7A-43D3-8B79-37D633B846F1}">
                  <asvg:svgBlip xmlns:asvg="http://schemas.microsoft.com/office/drawing/2016/SVG/main" r:embed="rId13"/>
                </a:ext>
              </a:extLst>
            </a:blip>
            <a:srcRect l="0" t="0" r="0" b="0"/>
            <a:stretch>
              <a:fillRect/>
            </a:stretch>
          </p:blipFill>
          <p:spPr>
            <a:xfrm flipH="false" flipV="false" rot="-404293">
              <a:off x="2782452" y="750869"/>
              <a:ext cx="1499901" cy="829036"/>
            </a:xfrm>
            <a:prstGeom prst="rect">
              <a:avLst/>
            </a:prstGeom>
          </p:spPr>
        </p:pic>
      </p:grpSp>
      <p:pic>
        <p:nvPicPr>
          <p:cNvPr name="Picture 31" id="31"/>
          <p:cNvPicPr>
            <a:picLocks noChangeAspect="true"/>
          </p:cNvPicPr>
          <p:nvPr/>
        </p:nvPicPr>
        <p:blipFill>
          <a:blip r:embed="rId14">
            <a:extLst>
              <a:ext uri="{28A0092B-C50C-407E-A947-70E740481C1C}">
                <a14:useLocalDpi xmlns:a14="http://schemas.microsoft.com/office/drawing/2010/main" val="0"/>
              </a:ext>
              <a:ext uri="{96DAC541-7B7A-43D3-8B79-37D633B846F1}">
                <asvg:svgBlip xmlns:asvg="http://schemas.microsoft.com/office/drawing/2016/SVG/main" r:embed="rId15"/>
              </a:ext>
            </a:extLst>
          </a:blip>
          <a:srcRect l="0" t="0" r="0" b="0"/>
          <a:stretch>
            <a:fillRect/>
          </a:stretch>
        </p:blipFill>
        <p:spPr>
          <a:xfrm flipH="true" flipV="true" rot="0">
            <a:off x="15448477" y="8198465"/>
            <a:ext cx="2743103" cy="2119671"/>
          </a:xfrm>
          <a:prstGeom prst="rect">
            <a:avLst/>
          </a:prstGeom>
        </p:spPr>
      </p:pic>
      <p:grpSp>
        <p:nvGrpSpPr>
          <p:cNvPr name="Group 32" id="32"/>
          <p:cNvGrpSpPr/>
          <p:nvPr/>
        </p:nvGrpSpPr>
        <p:grpSpPr>
          <a:xfrm rot="0">
            <a:off x="1150331" y="6979980"/>
            <a:ext cx="3046287" cy="760110"/>
            <a:chOff x="0" y="0"/>
            <a:chExt cx="4061716" cy="1013480"/>
          </a:xfrm>
        </p:grpSpPr>
        <p:sp>
          <p:nvSpPr>
            <p:cNvPr name="TextBox 33" id="33"/>
            <p:cNvSpPr txBox="true"/>
            <p:nvPr/>
          </p:nvSpPr>
          <p:spPr>
            <a:xfrm rot="0">
              <a:off x="0" y="556280"/>
              <a:ext cx="4061716" cy="457200"/>
            </a:xfrm>
            <a:prstGeom prst="rect">
              <a:avLst/>
            </a:prstGeom>
          </p:spPr>
          <p:txBody>
            <a:bodyPr anchor="t" rtlCol="false" tIns="0" lIns="0" bIns="0" rIns="0">
              <a:spAutoFit/>
            </a:bodyPr>
            <a:lstStyle/>
            <a:p>
              <a:pPr algn="ctr">
                <a:lnSpc>
                  <a:spcPts val="2760"/>
                </a:lnSpc>
              </a:pPr>
              <a:r>
                <a:rPr lang="en-US" sz="2300">
                  <a:solidFill>
                    <a:srgbClr val="000000"/>
                  </a:solidFill>
                  <a:latin typeface="Nourd"/>
                </a:rPr>
                <a:t>Title or Position</a:t>
              </a:r>
            </a:p>
          </p:txBody>
        </p:sp>
        <p:sp>
          <p:nvSpPr>
            <p:cNvPr name="TextBox 34" id="34"/>
            <p:cNvSpPr txBox="true"/>
            <p:nvPr/>
          </p:nvSpPr>
          <p:spPr>
            <a:xfrm rot="0">
              <a:off x="411040" y="0"/>
              <a:ext cx="3239636" cy="457200"/>
            </a:xfrm>
            <a:prstGeom prst="rect">
              <a:avLst/>
            </a:prstGeom>
          </p:spPr>
          <p:txBody>
            <a:bodyPr anchor="t" rtlCol="false" tIns="0" lIns="0" bIns="0" rIns="0">
              <a:spAutoFit/>
            </a:bodyPr>
            <a:lstStyle/>
            <a:p>
              <a:pPr algn="ctr">
                <a:lnSpc>
                  <a:spcPts val="2760"/>
                </a:lnSpc>
              </a:pPr>
              <a:r>
                <a:rPr lang="en-US" sz="2300">
                  <a:solidFill>
                    <a:srgbClr val="000000"/>
                  </a:solidFill>
                  <a:latin typeface="Nourd Bold Bold"/>
                </a:rPr>
                <a:t>Name</a:t>
              </a:r>
            </a:p>
          </p:txBody>
        </p:sp>
      </p:grpSp>
      <p:grpSp>
        <p:nvGrpSpPr>
          <p:cNvPr name="Group 35" id="35"/>
          <p:cNvGrpSpPr/>
          <p:nvPr/>
        </p:nvGrpSpPr>
        <p:grpSpPr>
          <a:xfrm rot="0">
            <a:off x="5358135" y="6979980"/>
            <a:ext cx="3046287" cy="760110"/>
            <a:chOff x="0" y="0"/>
            <a:chExt cx="4061716" cy="1013480"/>
          </a:xfrm>
        </p:grpSpPr>
        <p:sp>
          <p:nvSpPr>
            <p:cNvPr name="TextBox 36" id="36"/>
            <p:cNvSpPr txBox="true"/>
            <p:nvPr/>
          </p:nvSpPr>
          <p:spPr>
            <a:xfrm rot="0">
              <a:off x="411040" y="0"/>
              <a:ext cx="3239636" cy="457200"/>
            </a:xfrm>
            <a:prstGeom prst="rect">
              <a:avLst/>
            </a:prstGeom>
          </p:spPr>
          <p:txBody>
            <a:bodyPr anchor="t" rtlCol="false" tIns="0" lIns="0" bIns="0" rIns="0">
              <a:spAutoFit/>
            </a:bodyPr>
            <a:lstStyle/>
            <a:p>
              <a:pPr algn="ctr">
                <a:lnSpc>
                  <a:spcPts val="2760"/>
                </a:lnSpc>
              </a:pPr>
              <a:r>
                <a:rPr lang="en-US" sz="2300">
                  <a:solidFill>
                    <a:srgbClr val="000000"/>
                  </a:solidFill>
                  <a:latin typeface="Nourd Bold Bold"/>
                </a:rPr>
                <a:t>Name</a:t>
              </a:r>
            </a:p>
          </p:txBody>
        </p:sp>
        <p:sp>
          <p:nvSpPr>
            <p:cNvPr name="TextBox 37" id="37"/>
            <p:cNvSpPr txBox="true"/>
            <p:nvPr/>
          </p:nvSpPr>
          <p:spPr>
            <a:xfrm rot="0">
              <a:off x="0" y="556280"/>
              <a:ext cx="4061716" cy="457200"/>
            </a:xfrm>
            <a:prstGeom prst="rect">
              <a:avLst/>
            </a:prstGeom>
          </p:spPr>
          <p:txBody>
            <a:bodyPr anchor="t" rtlCol="false" tIns="0" lIns="0" bIns="0" rIns="0">
              <a:spAutoFit/>
            </a:bodyPr>
            <a:lstStyle/>
            <a:p>
              <a:pPr algn="ctr">
                <a:lnSpc>
                  <a:spcPts val="2760"/>
                </a:lnSpc>
              </a:pPr>
              <a:r>
                <a:rPr lang="en-US" sz="2300">
                  <a:solidFill>
                    <a:srgbClr val="000000"/>
                  </a:solidFill>
                  <a:latin typeface="Nourd"/>
                </a:rPr>
                <a:t>Title or Position</a:t>
              </a:r>
            </a:p>
          </p:txBody>
        </p:sp>
      </p:grpSp>
      <p:grpSp>
        <p:nvGrpSpPr>
          <p:cNvPr name="Group 38" id="38"/>
          <p:cNvGrpSpPr/>
          <p:nvPr/>
        </p:nvGrpSpPr>
        <p:grpSpPr>
          <a:xfrm rot="0">
            <a:off x="9565938" y="6979980"/>
            <a:ext cx="3046287" cy="760110"/>
            <a:chOff x="0" y="0"/>
            <a:chExt cx="4061716" cy="1013480"/>
          </a:xfrm>
        </p:grpSpPr>
        <p:sp>
          <p:nvSpPr>
            <p:cNvPr name="TextBox 39" id="39"/>
            <p:cNvSpPr txBox="true"/>
            <p:nvPr/>
          </p:nvSpPr>
          <p:spPr>
            <a:xfrm rot="0">
              <a:off x="411040" y="0"/>
              <a:ext cx="3239636" cy="457200"/>
            </a:xfrm>
            <a:prstGeom prst="rect">
              <a:avLst/>
            </a:prstGeom>
          </p:spPr>
          <p:txBody>
            <a:bodyPr anchor="t" rtlCol="false" tIns="0" lIns="0" bIns="0" rIns="0">
              <a:spAutoFit/>
            </a:bodyPr>
            <a:lstStyle/>
            <a:p>
              <a:pPr algn="ctr">
                <a:lnSpc>
                  <a:spcPts val="2760"/>
                </a:lnSpc>
              </a:pPr>
              <a:r>
                <a:rPr lang="en-US" sz="2300">
                  <a:solidFill>
                    <a:srgbClr val="000000"/>
                  </a:solidFill>
                  <a:latin typeface="Nourd Bold Bold"/>
                </a:rPr>
                <a:t>Name</a:t>
              </a:r>
            </a:p>
          </p:txBody>
        </p:sp>
        <p:sp>
          <p:nvSpPr>
            <p:cNvPr name="TextBox 40" id="40"/>
            <p:cNvSpPr txBox="true"/>
            <p:nvPr/>
          </p:nvSpPr>
          <p:spPr>
            <a:xfrm rot="0">
              <a:off x="0" y="556280"/>
              <a:ext cx="4061716" cy="457200"/>
            </a:xfrm>
            <a:prstGeom prst="rect">
              <a:avLst/>
            </a:prstGeom>
          </p:spPr>
          <p:txBody>
            <a:bodyPr anchor="t" rtlCol="false" tIns="0" lIns="0" bIns="0" rIns="0">
              <a:spAutoFit/>
            </a:bodyPr>
            <a:lstStyle/>
            <a:p>
              <a:pPr algn="ctr">
                <a:lnSpc>
                  <a:spcPts val="2760"/>
                </a:lnSpc>
              </a:pPr>
              <a:r>
                <a:rPr lang="en-US" sz="2300">
                  <a:solidFill>
                    <a:srgbClr val="000000"/>
                  </a:solidFill>
                  <a:latin typeface="Nourd"/>
                </a:rPr>
                <a:t>Title or Position</a:t>
              </a:r>
            </a:p>
          </p:txBody>
        </p:sp>
      </p:grpSp>
      <p:grpSp>
        <p:nvGrpSpPr>
          <p:cNvPr name="Group 41" id="41"/>
          <p:cNvGrpSpPr/>
          <p:nvPr/>
        </p:nvGrpSpPr>
        <p:grpSpPr>
          <a:xfrm rot="0">
            <a:off x="13773741" y="6979980"/>
            <a:ext cx="3046287" cy="760110"/>
            <a:chOff x="0" y="0"/>
            <a:chExt cx="4061716" cy="1013480"/>
          </a:xfrm>
        </p:grpSpPr>
        <p:sp>
          <p:nvSpPr>
            <p:cNvPr name="TextBox 42" id="42"/>
            <p:cNvSpPr txBox="true"/>
            <p:nvPr/>
          </p:nvSpPr>
          <p:spPr>
            <a:xfrm rot="0">
              <a:off x="411040" y="0"/>
              <a:ext cx="3239636" cy="457200"/>
            </a:xfrm>
            <a:prstGeom prst="rect">
              <a:avLst/>
            </a:prstGeom>
          </p:spPr>
          <p:txBody>
            <a:bodyPr anchor="t" rtlCol="false" tIns="0" lIns="0" bIns="0" rIns="0">
              <a:spAutoFit/>
            </a:bodyPr>
            <a:lstStyle/>
            <a:p>
              <a:pPr algn="ctr">
                <a:lnSpc>
                  <a:spcPts val="2760"/>
                </a:lnSpc>
              </a:pPr>
              <a:r>
                <a:rPr lang="en-US" sz="2300">
                  <a:solidFill>
                    <a:srgbClr val="000000"/>
                  </a:solidFill>
                  <a:latin typeface="Nourd Bold Bold"/>
                </a:rPr>
                <a:t>Name</a:t>
              </a:r>
            </a:p>
          </p:txBody>
        </p:sp>
        <p:sp>
          <p:nvSpPr>
            <p:cNvPr name="TextBox 43" id="43"/>
            <p:cNvSpPr txBox="true"/>
            <p:nvPr/>
          </p:nvSpPr>
          <p:spPr>
            <a:xfrm rot="0">
              <a:off x="0" y="556280"/>
              <a:ext cx="4061716" cy="457200"/>
            </a:xfrm>
            <a:prstGeom prst="rect">
              <a:avLst/>
            </a:prstGeom>
          </p:spPr>
          <p:txBody>
            <a:bodyPr anchor="t" rtlCol="false" tIns="0" lIns="0" bIns="0" rIns="0">
              <a:spAutoFit/>
            </a:bodyPr>
            <a:lstStyle/>
            <a:p>
              <a:pPr algn="ctr">
                <a:lnSpc>
                  <a:spcPts val="2760"/>
                </a:lnSpc>
              </a:pPr>
              <a:r>
                <a:rPr lang="en-US" sz="2300">
                  <a:solidFill>
                    <a:srgbClr val="000000"/>
                  </a:solidFill>
                  <a:latin typeface="Nourd"/>
                </a:rPr>
                <a:t>Title or Position</a:t>
              </a:r>
            </a:p>
          </p:txBody>
        </p:sp>
      </p:grpSp>
      <p:grpSp>
        <p:nvGrpSpPr>
          <p:cNvPr name="Group 44" id="44"/>
          <p:cNvGrpSpPr/>
          <p:nvPr/>
        </p:nvGrpSpPr>
        <p:grpSpPr>
          <a:xfrm rot="0">
            <a:off x="1776252" y="1001969"/>
            <a:ext cx="14735497" cy="1663450"/>
            <a:chOff x="0" y="0"/>
            <a:chExt cx="19647329" cy="2217934"/>
          </a:xfrm>
        </p:grpSpPr>
        <p:sp>
          <p:nvSpPr>
            <p:cNvPr name="TextBox 45" id="45"/>
            <p:cNvSpPr txBox="true"/>
            <p:nvPr/>
          </p:nvSpPr>
          <p:spPr>
            <a:xfrm rot="0">
              <a:off x="0" y="-76200"/>
              <a:ext cx="19647329" cy="1506725"/>
            </a:xfrm>
            <a:prstGeom prst="rect">
              <a:avLst/>
            </a:prstGeom>
          </p:spPr>
          <p:txBody>
            <a:bodyPr anchor="t" rtlCol="false" tIns="0" lIns="0" bIns="0" rIns="0">
              <a:spAutoFit/>
            </a:bodyPr>
            <a:lstStyle/>
            <a:p>
              <a:pPr algn="ctr" marL="0" indent="0" lvl="0">
                <a:lnSpc>
                  <a:spcPts val="9372"/>
                </a:lnSpc>
                <a:spcBef>
                  <a:spcPct val="0"/>
                </a:spcBef>
              </a:pPr>
              <a:r>
                <a:rPr lang="en-US" sz="7100" spc="-142" u="none">
                  <a:solidFill>
                    <a:srgbClr val="000000"/>
                  </a:solidFill>
                  <a:latin typeface="Nourd Bold Bold"/>
                </a:rPr>
                <a:t>Add a Team Members Page</a:t>
              </a:r>
            </a:p>
          </p:txBody>
        </p:sp>
        <p:sp>
          <p:nvSpPr>
            <p:cNvPr name="TextBox 46" id="46"/>
            <p:cNvSpPr txBox="true"/>
            <p:nvPr/>
          </p:nvSpPr>
          <p:spPr>
            <a:xfrm rot="0">
              <a:off x="1417696" y="1760734"/>
              <a:ext cx="16811938" cy="457200"/>
            </a:xfrm>
            <a:prstGeom prst="rect">
              <a:avLst/>
            </a:prstGeom>
          </p:spPr>
          <p:txBody>
            <a:bodyPr anchor="t" rtlCol="false" tIns="0" lIns="0" bIns="0" rIns="0">
              <a:spAutoFit/>
            </a:bodyPr>
            <a:lstStyle/>
            <a:p>
              <a:pPr algn="ctr" marL="0" indent="0" lvl="0">
                <a:lnSpc>
                  <a:spcPts val="2760"/>
                </a:lnSpc>
                <a:spcBef>
                  <a:spcPct val="0"/>
                </a:spcBef>
              </a:pPr>
              <a:r>
                <a:rPr lang="en-US" sz="2300" u="none">
                  <a:solidFill>
                    <a:srgbClr val="000000"/>
                  </a:solidFill>
                  <a:latin typeface="Nourd"/>
                </a:rPr>
                <a:t>Elaborate on what you want to discuss. </a:t>
              </a:r>
            </a:p>
          </p:txBody>
        </p:sp>
      </p:gr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2062895" y="-7255826"/>
            <a:ext cx="21895083" cy="21895083"/>
          </a:xfrm>
          <a:prstGeom prst="rect">
            <a:avLst/>
          </a:prstGeom>
        </p:spPr>
      </p:pic>
      <p:grpSp>
        <p:nvGrpSpPr>
          <p:cNvPr name="Group 3" id="3"/>
          <p:cNvGrpSpPr/>
          <p:nvPr/>
        </p:nvGrpSpPr>
        <p:grpSpPr>
          <a:xfrm rot="0">
            <a:off x="1014963" y="3084666"/>
            <a:ext cx="7275060" cy="6424344"/>
            <a:chOff x="0" y="0"/>
            <a:chExt cx="1916065" cy="1692008"/>
          </a:xfrm>
        </p:grpSpPr>
        <p:sp>
          <p:nvSpPr>
            <p:cNvPr name="Freeform 4" id="4"/>
            <p:cNvSpPr/>
            <p:nvPr/>
          </p:nvSpPr>
          <p:spPr>
            <a:xfrm>
              <a:off x="0" y="0"/>
              <a:ext cx="1916065" cy="1692008"/>
            </a:xfrm>
            <a:custGeom>
              <a:avLst/>
              <a:gdLst/>
              <a:ahLst/>
              <a:cxnLst/>
              <a:rect r="r" b="b" t="t" l="l"/>
              <a:pathLst>
                <a:path h="1692008" w="1916065">
                  <a:moveTo>
                    <a:pt x="0" y="0"/>
                  </a:moveTo>
                  <a:lnTo>
                    <a:pt x="1916065" y="0"/>
                  </a:lnTo>
                  <a:lnTo>
                    <a:pt x="1916065" y="1692008"/>
                  </a:lnTo>
                  <a:lnTo>
                    <a:pt x="0" y="1692008"/>
                  </a:lnTo>
                  <a:close/>
                </a:path>
              </a:pathLst>
            </a:custGeom>
            <a:solidFill>
              <a:srgbClr val="E5E5E5"/>
            </a:solidFill>
            <a:ln w="57150">
              <a:solidFill>
                <a:srgbClr val="000000"/>
              </a:solidFill>
            </a:ln>
          </p:spPr>
        </p:sp>
        <p:sp>
          <p:nvSpPr>
            <p:cNvPr name="TextBox 5" id="5"/>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pic>
        <p:nvPicPr>
          <p:cNvPr name="Picture 6" id="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0279708" y="3218199"/>
            <a:ext cx="6365384" cy="5775139"/>
          </a:xfrm>
          <a:prstGeom prst="rect">
            <a:avLst/>
          </a:prstGeom>
        </p:spPr>
      </p:pic>
      <p:sp>
        <p:nvSpPr>
          <p:cNvPr name="TextBox 7" id="7"/>
          <p:cNvSpPr txBox="true"/>
          <p:nvPr/>
        </p:nvSpPr>
        <p:spPr>
          <a:xfrm rot="0">
            <a:off x="1028700" y="970665"/>
            <a:ext cx="9251008" cy="1287780"/>
          </a:xfrm>
          <a:prstGeom prst="rect">
            <a:avLst/>
          </a:prstGeom>
        </p:spPr>
        <p:txBody>
          <a:bodyPr anchor="t" rtlCol="false" tIns="0" lIns="0" bIns="0" rIns="0">
            <a:spAutoFit/>
          </a:bodyPr>
          <a:lstStyle/>
          <a:p>
            <a:pPr marL="0" indent="0" lvl="0">
              <a:lnSpc>
                <a:spcPts val="10560"/>
              </a:lnSpc>
              <a:spcBef>
                <a:spcPct val="0"/>
              </a:spcBef>
            </a:pPr>
            <a:r>
              <a:rPr lang="en-US" sz="8000" spc="-160" u="none">
                <a:solidFill>
                  <a:srgbClr val="000000"/>
                </a:solidFill>
                <a:latin typeface="Nourd Bold Bold"/>
              </a:rPr>
              <a:t>Get In Touch</a:t>
            </a:r>
          </a:p>
        </p:txBody>
      </p:sp>
      <p:grpSp>
        <p:nvGrpSpPr>
          <p:cNvPr name="Group 8" id="8"/>
          <p:cNvGrpSpPr/>
          <p:nvPr/>
        </p:nvGrpSpPr>
        <p:grpSpPr>
          <a:xfrm rot="0">
            <a:off x="2026389" y="4296019"/>
            <a:ext cx="5252208" cy="814388"/>
            <a:chOff x="0" y="0"/>
            <a:chExt cx="7002944" cy="1085850"/>
          </a:xfrm>
        </p:grpSpPr>
        <p:sp>
          <p:nvSpPr>
            <p:cNvPr name="TextBox 9" id="9"/>
            <p:cNvSpPr txBox="true"/>
            <p:nvPr/>
          </p:nvSpPr>
          <p:spPr>
            <a:xfrm rot="0">
              <a:off x="0" y="0"/>
              <a:ext cx="7002944" cy="495300"/>
            </a:xfrm>
            <a:prstGeom prst="rect">
              <a:avLst/>
            </a:prstGeom>
          </p:spPr>
          <p:txBody>
            <a:bodyPr anchor="t" rtlCol="false" tIns="0" lIns="0" bIns="0" rIns="0">
              <a:spAutoFit/>
            </a:bodyPr>
            <a:lstStyle/>
            <a:p>
              <a:pPr algn="ctr" marL="0" indent="0" lvl="0">
                <a:lnSpc>
                  <a:spcPts val="2999"/>
                </a:lnSpc>
                <a:spcBef>
                  <a:spcPct val="0"/>
                </a:spcBef>
              </a:pPr>
              <a:r>
                <a:rPr lang="en-US" sz="2499" u="none">
                  <a:solidFill>
                    <a:srgbClr val="000000"/>
                  </a:solidFill>
                  <a:latin typeface="Nourd Bold Bold"/>
                </a:rPr>
                <a:t>EMAIL </a:t>
              </a:r>
            </a:p>
          </p:txBody>
        </p:sp>
        <p:sp>
          <p:nvSpPr>
            <p:cNvPr name="TextBox 10" id="10"/>
            <p:cNvSpPr txBox="true"/>
            <p:nvPr/>
          </p:nvSpPr>
          <p:spPr>
            <a:xfrm rot="0">
              <a:off x="0" y="628650"/>
              <a:ext cx="7002944" cy="457200"/>
            </a:xfrm>
            <a:prstGeom prst="rect">
              <a:avLst/>
            </a:prstGeom>
          </p:spPr>
          <p:txBody>
            <a:bodyPr anchor="t" rtlCol="false" tIns="0" lIns="0" bIns="0" rIns="0">
              <a:spAutoFit/>
            </a:bodyPr>
            <a:lstStyle/>
            <a:p>
              <a:pPr algn="ctr" marL="0" indent="0" lvl="0">
                <a:lnSpc>
                  <a:spcPts val="2760"/>
                </a:lnSpc>
                <a:spcBef>
                  <a:spcPct val="0"/>
                </a:spcBef>
              </a:pPr>
              <a:r>
                <a:rPr lang="en-US" sz="2300" u="none">
                  <a:solidFill>
                    <a:srgbClr val="000000"/>
                  </a:solidFill>
                  <a:latin typeface="Nourd"/>
                </a:rPr>
                <a:t>hello@reallygreatsite.com</a:t>
              </a:r>
            </a:p>
          </p:txBody>
        </p:sp>
      </p:grpSp>
      <p:grpSp>
        <p:nvGrpSpPr>
          <p:cNvPr name="Group 11" id="11"/>
          <p:cNvGrpSpPr/>
          <p:nvPr/>
        </p:nvGrpSpPr>
        <p:grpSpPr>
          <a:xfrm rot="0">
            <a:off x="2026389" y="6105769"/>
            <a:ext cx="5252208" cy="814388"/>
            <a:chOff x="0" y="0"/>
            <a:chExt cx="7002944" cy="1085850"/>
          </a:xfrm>
        </p:grpSpPr>
        <p:sp>
          <p:nvSpPr>
            <p:cNvPr name="TextBox 12" id="12"/>
            <p:cNvSpPr txBox="true"/>
            <p:nvPr/>
          </p:nvSpPr>
          <p:spPr>
            <a:xfrm rot="0">
              <a:off x="0" y="0"/>
              <a:ext cx="7002944" cy="495300"/>
            </a:xfrm>
            <a:prstGeom prst="rect">
              <a:avLst/>
            </a:prstGeom>
          </p:spPr>
          <p:txBody>
            <a:bodyPr anchor="t" rtlCol="false" tIns="0" lIns="0" bIns="0" rIns="0">
              <a:spAutoFit/>
            </a:bodyPr>
            <a:lstStyle/>
            <a:p>
              <a:pPr algn="ctr" marL="0" indent="0" lvl="0">
                <a:lnSpc>
                  <a:spcPts val="2999"/>
                </a:lnSpc>
                <a:spcBef>
                  <a:spcPct val="0"/>
                </a:spcBef>
              </a:pPr>
              <a:r>
                <a:rPr lang="en-US" sz="2499" u="none">
                  <a:solidFill>
                    <a:srgbClr val="000000"/>
                  </a:solidFill>
                  <a:latin typeface="Nourd Bold Bold"/>
                </a:rPr>
                <a:t>SOCIAL MEDIA </a:t>
              </a:r>
            </a:p>
          </p:txBody>
        </p:sp>
        <p:sp>
          <p:nvSpPr>
            <p:cNvPr name="TextBox 13" id="13"/>
            <p:cNvSpPr txBox="true"/>
            <p:nvPr/>
          </p:nvSpPr>
          <p:spPr>
            <a:xfrm rot="0">
              <a:off x="0" y="628650"/>
              <a:ext cx="7002944" cy="457200"/>
            </a:xfrm>
            <a:prstGeom prst="rect">
              <a:avLst/>
            </a:prstGeom>
          </p:spPr>
          <p:txBody>
            <a:bodyPr anchor="t" rtlCol="false" tIns="0" lIns="0" bIns="0" rIns="0">
              <a:spAutoFit/>
            </a:bodyPr>
            <a:lstStyle/>
            <a:p>
              <a:pPr algn="ctr" marL="0" indent="0" lvl="0">
                <a:lnSpc>
                  <a:spcPts val="2760"/>
                </a:lnSpc>
                <a:spcBef>
                  <a:spcPct val="0"/>
                </a:spcBef>
              </a:pPr>
              <a:r>
                <a:rPr lang="en-US" sz="2300" u="none">
                  <a:solidFill>
                    <a:srgbClr val="000000"/>
                  </a:solidFill>
                  <a:latin typeface="Nourd"/>
                </a:rPr>
                <a:t>@reallygreatsite</a:t>
              </a:r>
            </a:p>
          </p:txBody>
        </p:sp>
      </p:grpSp>
      <p:grpSp>
        <p:nvGrpSpPr>
          <p:cNvPr name="Group 14" id="14"/>
          <p:cNvGrpSpPr/>
          <p:nvPr/>
        </p:nvGrpSpPr>
        <p:grpSpPr>
          <a:xfrm rot="0">
            <a:off x="2026389" y="7915519"/>
            <a:ext cx="5252208" cy="814388"/>
            <a:chOff x="0" y="0"/>
            <a:chExt cx="7002944" cy="1085850"/>
          </a:xfrm>
        </p:grpSpPr>
        <p:sp>
          <p:nvSpPr>
            <p:cNvPr name="TextBox 15" id="15"/>
            <p:cNvSpPr txBox="true"/>
            <p:nvPr/>
          </p:nvSpPr>
          <p:spPr>
            <a:xfrm rot="0">
              <a:off x="0" y="0"/>
              <a:ext cx="7002944" cy="495300"/>
            </a:xfrm>
            <a:prstGeom prst="rect">
              <a:avLst/>
            </a:prstGeom>
          </p:spPr>
          <p:txBody>
            <a:bodyPr anchor="t" rtlCol="false" tIns="0" lIns="0" bIns="0" rIns="0">
              <a:spAutoFit/>
            </a:bodyPr>
            <a:lstStyle/>
            <a:p>
              <a:pPr algn="ctr" marL="0" indent="0" lvl="0">
                <a:lnSpc>
                  <a:spcPts val="2999"/>
                </a:lnSpc>
                <a:spcBef>
                  <a:spcPct val="0"/>
                </a:spcBef>
              </a:pPr>
              <a:r>
                <a:rPr lang="en-US" sz="2499" u="none">
                  <a:solidFill>
                    <a:srgbClr val="000000"/>
                  </a:solidFill>
                  <a:latin typeface="Nourd Bold Bold"/>
                </a:rPr>
                <a:t>CALL US </a:t>
              </a:r>
            </a:p>
          </p:txBody>
        </p:sp>
        <p:sp>
          <p:nvSpPr>
            <p:cNvPr name="TextBox 16" id="16"/>
            <p:cNvSpPr txBox="true"/>
            <p:nvPr/>
          </p:nvSpPr>
          <p:spPr>
            <a:xfrm rot="0">
              <a:off x="0" y="628650"/>
              <a:ext cx="7002944" cy="457200"/>
            </a:xfrm>
            <a:prstGeom prst="rect">
              <a:avLst/>
            </a:prstGeom>
          </p:spPr>
          <p:txBody>
            <a:bodyPr anchor="t" rtlCol="false" tIns="0" lIns="0" bIns="0" rIns="0">
              <a:spAutoFit/>
            </a:bodyPr>
            <a:lstStyle/>
            <a:p>
              <a:pPr algn="ctr" marL="0" indent="0" lvl="0">
                <a:lnSpc>
                  <a:spcPts val="2760"/>
                </a:lnSpc>
                <a:spcBef>
                  <a:spcPct val="0"/>
                </a:spcBef>
              </a:pPr>
              <a:r>
                <a:rPr lang="en-US" sz="2300" u="none">
                  <a:solidFill>
                    <a:srgbClr val="000000"/>
                  </a:solidFill>
                  <a:latin typeface="Nourd"/>
                </a:rPr>
                <a:t>123-456-7890</a:t>
              </a:r>
            </a:p>
          </p:txBody>
        </p:sp>
      </p:grpSp>
      <p:pic>
        <p:nvPicPr>
          <p:cNvPr name="Picture 17" id="17"/>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1789883">
            <a:off x="4142139" y="2683534"/>
            <a:ext cx="1020708" cy="1020708"/>
          </a:xfrm>
          <a:prstGeom prst="rect">
            <a:avLst/>
          </a:prstGeom>
        </p:spPr>
      </p:pic>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pSp>
        <p:nvGrpSpPr>
          <p:cNvPr name="Group 2" id="2"/>
          <p:cNvGrpSpPr/>
          <p:nvPr/>
        </p:nvGrpSpPr>
        <p:grpSpPr>
          <a:xfrm rot="0">
            <a:off x="-363355" y="-263990"/>
            <a:ext cx="9507355" cy="10814980"/>
            <a:chOff x="0" y="0"/>
            <a:chExt cx="2503995" cy="2848390"/>
          </a:xfrm>
        </p:grpSpPr>
        <p:sp>
          <p:nvSpPr>
            <p:cNvPr name="Freeform 3" id="3"/>
            <p:cNvSpPr/>
            <p:nvPr/>
          </p:nvSpPr>
          <p:spPr>
            <a:xfrm>
              <a:off x="0" y="0"/>
              <a:ext cx="2503995" cy="2848390"/>
            </a:xfrm>
            <a:custGeom>
              <a:avLst/>
              <a:gdLst/>
              <a:ahLst/>
              <a:cxnLst/>
              <a:rect r="r" b="b" t="t" l="l"/>
              <a:pathLst>
                <a:path h="2848390" w="2503995">
                  <a:moveTo>
                    <a:pt x="0" y="0"/>
                  </a:moveTo>
                  <a:lnTo>
                    <a:pt x="2503995" y="0"/>
                  </a:lnTo>
                  <a:lnTo>
                    <a:pt x="2503995" y="2848390"/>
                  </a:lnTo>
                  <a:lnTo>
                    <a:pt x="0" y="2848390"/>
                  </a:lnTo>
                  <a:close/>
                </a:path>
              </a:pathLst>
            </a:custGeom>
            <a:solidFill>
              <a:srgbClr val="E5E5E5"/>
            </a:solidFill>
            <a:ln w="57150">
              <a:solidFill>
                <a:srgbClr val="000000"/>
              </a:solidFill>
            </a:ln>
          </p:spPr>
        </p:sp>
        <p:sp>
          <p:nvSpPr>
            <p:cNvPr name="TextBox 4" id="4"/>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sp>
        <p:nvSpPr>
          <p:cNvPr name="TextBox 5" id="5"/>
          <p:cNvSpPr txBox="true"/>
          <p:nvPr/>
        </p:nvSpPr>
        <p:spPr>
          <a:xfrm rot="-2217175">
            <a:off x="601655" y="1828346"/>
            <a:ext cx="4528037" cy="1353693"/>
          </a:xfrm>
          <a:prstGeom prst="rect">
            <a:avLst/>
          </a:prstGeom>
        </p:spPr>
        <p:txBody>
          <a:bodyPr anchor="t" rtlCol="false" tIns="0" lIns="0" bIns="0" rIns="0">
            <a:spAutoFit/>
          </a:bodyPr>
          <a:lstStyle/>
          <a:p>
            <a:pPr algn="l" marL="0" indent="0" lvl="0">
              <a:lnSpc>
                <a:spcPts val="5376"/>
              </a:lnSpc>
              <a:spcBef>
                <a:spcPct val="0"/>
              </a:spcBef>
            </a:pPr>
            <a:r>
              <a:rPr lang="en-US" sz="4800" spc="-96" u="none">
                <a:solidFill>
                  <a:srgbClr val="000000"/>
                </a:solidFill>
                <a:latin typeface="Nourd Bold Bold"/>
              </a:rPr>
              <a:t>HAPPY DESIGNING! </a:t>
            </a:r>
          </a:p>
        </p:txBody>
      </p:sp>
      <p:sp>
        <p:nvSpPr>
          <p:cNvPr name="TextBox 6" id="6"/>
          <p:cNvSpPr txBox="true"/>
          <p:nvPr/>
        </p:nvSpPr>
        <p:spPr>
          <a:xfrm rot="0">
            <a:off x="9849038" y="1153210"/>
            <a:ext cx="6913815" cy="1189255"/>
          </a:xfrm>
          <a:prstGeom prst="rect">
            <a:avLst/>
          </a:prstGeom>
        </p:spPr>
        <p:txBody>
          <a:bodyPr anchor="t" rtlCol="false" tIns="0" lIns="0" bIns="0" rIns="0">
            <a:spAutoFit/>
          </a:bodyPr>
          <a:lstStyle/>
          <a:p>
            <a:pPr algn="r" marL="0" indent="0" lvl="0">
              <a:lnSpc>
                <a:spcPts val="9298"/>
              </a:lnSpc>
              <a:spcBef>
                <a:spcPct val="0"/>
              </a:spcBef>
            </a:pPr>
            <a:r>
              <a:rPr lang="en-US" sz="8302" spc="-166" u="none">
                <a:solidFill>
                  <a:srgbClr val="000000"/>
                </a:solidFill>
                <a:latin typeface="Nourd Bold Bold"/>
              </a:rPr>
              <a:t>Credits</a:t>
            </a:r>
          </a:p>
        </p:txBody>
      </p:sp>
      <p:grpSp>
        <p:nvGrpSpPr>
          <p:cNvPr name="Group 7" id="7"/>
          <p:cNvGrpSpPr/>
          <p:nvPr/>
        </p:nvGrpSpPr>
        <p:grpSpPr>
          <a:xfrm rot="0">
            <a:off x="9849038" y="3388141"/>
            <a:ext cx="6913815" cy="2186926"/>
            <a:chOff x="0" y="0"/>
            <a:chExt cx="9218420" cy="2915902"/>
          </a:xfrm>
        </p:grpSpPr>
        <p:sp>
          <p:nvSpPr>
            <p:cNvPr name="TextBox 8" id="8"/>
            <p:cNvSpPr txBox="true"/>
            <p:nvPr/>
          </p:nvSpPr>
          <p:spPr>
            <a:xfrm rot="0">
              <a:off x="0" y="1516447"/>
              <a:ext cx="9218420" cy="1399455"/>
            </a:xfrm>
            <a:prstGeom prst="rect">
              <a:avLst/>
            </a:prstGeom>
          </p:spPr>
          <p:txBody>
            <a:bodyPr anchor="t" rtlCol="false" tIns="0" lIns="0" bIns="0" rIns="0">
              <a:spAutoFit/>
            </a:bodyPr>
            <a:lstStyle/>
            <a:p>
              <a:pPr algn="r" marL="0" indent="0" lvl="0">
                <a:lnSpc>
                  <a:spcPts val="4508"/>
                </a:lnSpc>
              </a:pPr>
              <a:r>
                <a:rPr lang="en-US" sz="2300" u="sng">
                  <a:solidFill>
                    <a:srgbClr val="000000"/>
                  </a:solidFill>
                  <a:latin typeface="Nourd"/>
                </a:rPr>
                <a:t>SlidesCarnival for the presentation template</a:t>
              </a:r>
            </a:p>
            <a:p>
              <a:pPr algn="r" marL="0" indent="0" lvl="0">
                <a:lnSpc>
                  <a:spcPts val="4508"/>
                </a:lnSpc>
              </a:pPr>
              <a:r>
                <a:rPr lang="en-US" sz="2300" u="sng">
                  <a:solidFill>
                    <a:srgbClr val="000000"/>
                  </a:solidFill>
                  <a:latin typeface="Nourd"/>
                </a:rPr>
                <a:t>Pexels for the photos</a:t>
              </a:r>
            </a:p>
          </p:txBody>
        </p:sp>
        <p:sp>
          <p:nvSpPr>
            <p:cNvPr name="TextBox 9" id="9"/>
            <p:cNvSpPr txBox="true"/>
            <p:nvPr/>
          </p:nvSpPr>
          <p:spPr>
            <a:xfrm rot="0">
              <a:off x="0" y="-66675"/>
              <a:ext cx="9218420" cy="1100624"/>
            </a:xfrm>
            <a:prstGeom prst="rect">
              <a:avLst/>
            </a:prstGeom>
          </p:spPr>
          <p:txBody>
            <a:bodyPr anchor="t" rtlCol="false" tIns="0" lIns="0" bIns="0" rIns="0">
              <a:spAutoFit/>
            </a:bodyPr>
            <a:lstStyle/>
            <a:p>
              <a:pPr algn="r" marL="0" indent="0" lvl="0">
                <a:lnSpc>
                  <a:spcPts val="3404"/>
                </a:lnSpc>
              </a:pPr>
              <a:r>
                <a:rPr lang="en-US" sz="2300" u="none">
                  <a:solidFill>
                    <a:srgbClr val="000000"/>
                  </a:solidFill>
                  <a:latin typeface="Nourd Bold Bold"/>
                </a:rPr>
                <a:t>This presentation template is free for</a:t>
              </a:r>
            </a:p>
            <a:p>
              <a:pPr algn="r" marL="0" indent="0" lvl="0">
                <a:lnSpc>
                  <a:spcPts val="3404"/>
                </a:lnSpc>
              </a:pPr>
              <a:r>
                <a:rPr lang="en-US" sz="2300" u="none">
                  <a:solidFill>
                    <a:srgbClr val="000000"/>
                  </a:solidFill>
                  <a:latin typeface="Nourd Bold Bold"/>
                </a:rPr>
                <a:t>everyone to use thanks to the following:</a:t>
              </a:r>
            </a:p>
          </p:txBody>
        </p:sp>
      </p:grpSp>
      <p:grpSp>
        <p:nvGrpSpPr>
          <p:cNvPr name="Group 10" id="10"/>
          <p:cNvGrpSpPr/>
          <p:nvPr/>
        </p:nvGrpSpPr>
        <p:grpSpPr>
          <a:xfrm rot="0">
            <a:off x="-271770" y="7467437"/>
            <a:ext cx="18831540" cy="3235953"/>
            <a:chOff x="0" y="0"/>
            <a:chExt cx="4959747" cy="852267"/>
          </a:xfrm>
        </p:grpSpPr>
        <p:sp>
          <p:nvSpPr>
            <p:cNvPr name="Freeform 11" id="11"/>
            <p:cNvSpPr/>
            <p:nvPr/>
          </p:nvSpPr>
          <p:spPr>
            <a:xfrm>
              <a:off x="0" y="0"/>
              <a:ext cx="4959747" cy="852267"/>
            </a:xfrm>
            <a:custGeom>
              <a:avLst/>
              <a:gdLst/>
              <a:ahLst/>
              <a:cxnLst/>
              <a:rect r="r" b="b" t="t" l="l"/>
              <a:pathLst>
                <a:path h="852267" w="4959747">
                  <a:moveTo>
                    <a:pt x="0" y="0"/>
                  </a:moveTo>
                  <a:lnTo>
                    <a:pt x="4959747" y="0"/>
                  </a:lnTo>
                  <a:lnTo>
                    <a:pt x="4959747" y="852267"/>
                  </a:lnTo>
                  <a:lnTo>
                    <a:pt x="0" y="852267"/>
                  </a:lnTo>
                  <a:close/>
                </a:path>
              </a:pathLst>
            </a:custGeom>
            <a:solidFill>
              <a:srgbClr val="E75FA2"/>
            </a:solidFill>
            <a:ln w="57150">
              <a:solidFill>
                <a:srgbClr val="000000"/>
              </a:solidFill>
            </a:ln>
          </p:spPr>
        </p:sp>
        <p:sp>
          <p:nvSpPr>
            <p:cNvPr name="TextBox 12" id="12"/>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pic>
        <p:nvPicPr>
          <p:cNvPr name="Picture 13" id="13"/>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693218" y="2816052"/>
            <a:ext cx="5465804" cy="5546480"/>
          </a:xfrm>
          <a:prstGeom prst="rect">
            <a:avLst/>
          </a:prstGeom>
        </p:spPr>
      </p:pic>
      <p:pic>
        <p:nvPicPr>
          <p:cNvPr name="Picture 14" id="14"/>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5318568" y="5991206"/>
            <a:ext cx="3332788" cy="4559784"/>
          </a:xfrm>
          <a:prstGeom prst="rect">
            <a:avLst/>
          </a:prstGeom>
        </p:spPr>
      </p:pic>
    </p:spTree>
  </p:cSld>
  <p:clrMapOvr>
    <a:masterClrMapping/>
  </p:clrMapOvr>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pSp>
        <p:nvGrpSpPr>
          <p:cNvPr name="Group 2" id="2"/>
          <p:cNvGrpSpPr/>
          <p:nvPr/>
        </p:nvGrpSpPr>
        <p:grpSpPr>
          <a:xfrm rot="0">
            <a:off x="9144000" y="-263990"/>
            <a:ext cx="9507355" cy="10814980"/>
            <a:chOff x="0" y="0"/>
            <a:chExt cx="2503995" cy="2848390"/>
          </a:xfrm>
        </p:grpSpPr>
        <p:sp>
          <p:nvSpPr>
            <p:cNvPr name="Freeform 3" id="3"/>
            <p:cNvSpPr/>
            <p:nvPr/>
          </p:nvSpPr>
          <p:spPr>
            <a:xfrm>
              <a:off x="0" y="0"/>
              <a:ext cx="2503995" cy="2848390"/>
            </a:xfrm>
            <a:custGeom>
              <a:avLst/>
              <a:gdLst/>
              <a:ahLst/>
              <a:cxnLst/>
              <a:rect r="r" b="b" t="t" l="l"/>
              <a:pathLst>
                <a:path h="2848390" w="2503995">
                  <a:moveTo>
                    <a:pt x="0" y="0"/>
                  </a:moveTo>
                  <a:lnTo>
                    <a:pt x="2503995" y="0"/>
                  </a:lnTo>
                  <a:lnTo>
                    <a:pt x="2503995" y="2848390"/>
                  </a:lnTo>
                  <a:lnTo>
                    <a:pt x="0" y="2848390"/>
                  </a:lnTo>
                  <a:close/>
                </a:path>
              </a:pathLst>
            </a:custGeom>
            <a:solidFill>
              <a:srgbClr val="E5E5E5"/>
            </a:solidFill>
            <a:ln w="57150">
              <a:solidFill>
                <a:srgbClr val="000000"/>
              </a:solidFill>
            </a:ln>
          </p:spPr>
        </p:sp>
        <p:sp>
          <p:nvSpPr>
            <p:cNvPr name="TextBox 4" id="4"/>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pic>
        <p:nvPicPr>
          <p:cNvPr name="Picture 5" id="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true" flipV="false" rot="0">
            <a:off x="10681196" y="3283423"/>
            <a:ext cx="5509389" cy="4848262"/>
          </a:xfrm>
          <a:prstGeom prst="rect">
            <a:avLst/>
          </a:prstGeom>
        </p:spPr>
      </p:pic>
      <p:sp>
        <p:nvSpPr>
          <p:cNvPr name="TextBox 6" id="6"/>
          <p:cNvSpPr txBox="true"/>
          <p:nvPr/>
        </p:nvSpPr>
        <p:spPr>
          <a:xfrm rot="0">
            <a:off x="1028700" y="1253223"/>
            <a:ext cx="7643695" cy="2360830"/>
          </a:xfrm>
          <a:prstGeom prst="rect">
            <a:avLst/>
          </a:prstGeom>
        </p:spPr>
        <p:txBody>
          <a:bodyPr anchor="t" rtlCol="false" tIns="0" lIns="0" bIns="0" rIns="0">
            <a:spAutoFit/>
          </a:bodyPr>
          <a:lstStyle/>
          <a:p>
            <a:pPr marL="0" indent="0" lvl="0">
              <a:lnSpc>
                <a:spcPts val="9298"/>
              </a:lnSpc>
              <a:spcBef>
                <a:spcPct val="0"/>
              </a:spcBef>
            </a:pPr>
            <a:r>
              <a:rPr lang="en-US" sz="8302" spc="-166" u="none">
                <a:solidFill>
                  <a:srgbClr val="000000"/>
                </a:solidFill>
                <a:latin typeface="Nourd Bold Bold"/>
              </a:rPr>
              <a:t>Fonts In this Presentation</a:t>
            </a:r>
          </a:p>
        </p:txBody>
      </p:sp>
      <p:grpSp>
        <p:nvGrpSpPr>
          <p:cNvPr name="Group 7" id="7"/>
          <p:cNvGrpSpPr/>
          <p:nvPr/>
        </p:nvGrpSpPr>
        <p:grpSpPr>
          <a:xfrm rot="0">
            <a:off x="542925" y="5143500"/>
            <a:ext cx="8129470" cy="2756268"/>
            <a:chOff x="0" y="0"/>
            <a:chExt cx="10839294" cy="3675023"/>
          </a:xfrm>
        </p:grpSpPr>
        <p:sp>
          <p:nvSpPr>
            <p:cNvPr name="TextBox 8" id="8"/>
            <p:cNvSpPr txBox="true"/>
            <p:nvPr/>
          </p:nvSpPr>
          <p:spPr>
            <a:xfrm rot="0">
              <a:off x="647700" y="-66675"/>
              <a:ext cx="10191594" cy="1100624"/>
            </a:xfrm>
            <a:prstGeom prst="rect">
              <a:avLst/>
            </a:prstGeom>
          </p:spPr>
          <p:txBody>
            <a:bodyPr anchor="t" rtlCol="false" tIns="0" lIns="0" bIns="0" rIns="0">
              <a:spAutoFit/>
            </a:bodyPr>
            <a:lstStyle/>
            <a:p>
              <a:pPr marL="0" indent="0" lvl="0">
                <a:lnSpc>
                  <a:spcPts val="3404"/>
                </a:lnSpc>
                <a:spcBef>
                  <a:spcPct val="0"/>
                </a:spcBef>
              </a:pPr>
              <a:r>
                <a:rPr lang="en-US" sz="2300" u="none">
                  <a:solidFill>
                    <a:srgbClr val="000000"/>
                  </a:solidFill>
                  <a:latin typeface="Nourd Bold Bold"/>
                </a:rPr>
                <a:t>This presentation template uses</a:t>
              </a:r>
            </a:p>
            <a:p>
              <a:pPr marL="0" indent="0" lvl="0">
                <a:lnSpc>
                  <a:spcPts val="3404"/>
                </a:lnSpc>
                <a:spcBef>
                  <a:spcPct val="0"/>
                </a:spcBef>
              </a:pPr>
              <a:r>
                <a:rPr lang="en-US" sz="2300" u="none">
                  <a:solidFill>
                    <a:srgbClr val="000000"/>
                  </a:solidFill>
                  <a:latin typeface="Nourd Bold Bold"/>
                </a:rPr>
                <a:t>the following free fonts:</a:t>
              </a:r>
            </a:p>
          </p:txBody>
        </p:sp>
        <p:sp>
          <p:nvSpPr>
            <p:cNvPr name="TextBox 9" id="9"/>
            <p:cNvSpPr txBox="true"/>
            <p:nvPr/>
          </p:nvSpPr>
          <p:spPr>
            <a:xfrm rot="0">
              <a:off x="0" y="1513568"/>
              <a:ext cx="10839294" cy="2161455"/>
            </a:xfrm>
            <a:prstGeom prst="rect">
              <a:avLst/>
            </a:prstGeom>
          </p:spPr>
          <p:txBody>
            <a:bodyPr anchor="t" rtlCol="false" tIns="0" lIns="0" bIns="0" rIns="0">
              <a:spAutoFit/>
            </a:bodyPr>
            <a:lstStyle/>
            <a:p>
              <a:pPr marL="496571" indent="-248285" lvl="1">
                <a:lnSpc>
                  <a:spcPts val="4508"/>
                </a:lnSpc>
                <a:buFont typeface="Arial"/>
                <a:buChar char="•"/>
              </a:pPr>
              <a:r>
                <a:rPr lang="en-US" sz="2300" u="none">
                  <a:solidFill>
                    <a:srgbClr val="000000"/>
                  </a:solidFill>
                  <a:latin typeface="Nourd"/>
                </a:rPr>
                <a:t>Titles: The name of the font goes here</a:t>
              </a:r>
            </a:p>
            <a:p>
              <a:pPr marL="496571" indent="-248285" lvl="1">
                <a:lnSpc>
                  <a:spcPts val="4508"/>
                </a:lnSpc>
                <a:buFont typeface="Arial"/>
                <a:buChar char="•"/>
              </a:pPr>
              <a:r>
                <a:rPr lang="en-US" sz="2300" u="none">
                  <a:solidFill>
                    <a:srgbClr val="000000"/>
                  </a:solidFill>
                  <a:latin typeface="Nourd"/>
                </a:rPr>
                <a:t>Headers: The name of the font goes here</a:t>
              </a:r>
            </a:p>
            <a:p>
              <a:pPr marL="496571" indent="-248285" lvl="1">
                <a:lnSpc>
                  <a:spcPts val="4508"/>
                </a:lnSpc>
                <a:buFont typeface="Arial"/>
                <a:buChar char="•"/>
              </a:pPr>
              <a:r>
                <a:rPr lang="en-US" sz="2300" u="none">
                  <a:solidFill>
                    <a:srgbClr val="000000"/>
                  </a:solidFill>
                  <a:latin typeface="Nourd"/>
                </a:rPr>
                <a:t>Body Copy: The name of the font goes here</a:t>
              </a:r>
            </a:p>
          </p:txBody>
        </p:sp>
      </p:grpSp>
      <p:sp>
        <p:nvSpPr>
          <p:cNvPr name="TextBox 10" id="10"/>
          <p:cNvSpPr txBox="true"/>
          <p:nvPr/>
        </p:nvSpPr>
        <p:spPr>
          <a:xfrm rot="0">
            <a:off x="10246257" y="1837055"/>
            <a:ext cx="7526855" cy="1107440"/>
          </a:xfrm>
          <a:prstGeom prst="rect">
            <a:avLst/>
          </a:prstGeom>
        </p:spPr>
        <p:txBody>
          <a:bodyPr anchor="t" rtlCol="false" tIns="0" lIns="0" bIns="0" rIns="0">
            <a:spAutoFit/>
          </a:bodyPr>
          <a:lstStyle/>
          <a:p>
            <a:pPr algn="ctr" marL="0" indent="0" lvl="0">
              <a:lnSpc>
                <a:spcPts val="4480"/>
              </a:lnSpc>
            </a:pPr>
            <a:r>
              <a:rPr lang="en-US" sz="3500" spc="-70" u="none">
                <a:solidFill>
                  <a:srgbClr val="000000"/>
                </a:solidFill>
                <a:latin typeface="Nourd Bold Bold"/>
              </a:rPr>
              <a:t>YOU CAN FIND THESE</a:t>
            </a:r>
          </a:p>
          <a:p>
            <a:pPr algn="ctr" marL="0" indent="0" lvl="0">
              <a:lnSpc>
                <a:spcPts val="4480"/>
              </a:lnSpc>
            </a:pPr>
            <a:r>
              <a:rPr lang="en-US" sz="3500" spc="-70" u="none">
                <a:solidFill>
                  <a:srgbClr val="000000"/>
                </a:solidFill>
                <a:latin typeface="Nourd Bold Bold"/>
              </a:rPr>
              <a:t>FONTS ONLINE TOO</a:t>
            </a:r>
          </a:p>
        </p:txBody>
      </p:sp>
      <p:sp>
        <p:nvSpPr>
          <p:cNvPr name="TextBox 11" id="11"/>
          <p:cNvSpPr txBox="true"/>
          <p:nvPr/>
        </p:nvSpPr>
        <p:spPr>
          <a:xfrm rot="0">
            <a:off x="10246257" y="8807950"/>
            <a:ext cx="7526855" cy="545465"/>
          </a:xfrm>
          <a:prstGeom prst="rect">
            <a:avLst/>
          </a:prstGeom>
        </p:spPr>
        <p:txBody>
          <a:bodyPr anchor="t" rtlCol="false" tIns="0" lIns="0" bIns="0" rIns="0">
            <a:spAutoFit/>
          </a:bodyPr>
          <a:lstStyle/>
          <a:p>
            <a:pPr algn="ctr" marL="0" indent="0" lvl="0">
              <a:lnSpc>
                <a:spcPts val="4480"/>
              </a:lnSpc>
              <a:spcBef>
                <a:spcPct val="0"/>
              </a:spcBef>
            </a:pPr>
            <a:r>
              <a:rPr lang="en-US" sz="3500" spc="-70" u="none">
                <a:solidFill>
                  <a:srgbClr val="60BE70"/>
                </a:solidFill>
                <a:latin typeface="Nourd Bold Bold"/>
              </a:rPr>
              <a:t>HAPPY DESIGNING</a:t>
            </a:r>
          </a:p>
        </p:txBody>
      </p:sp>
    </p:spTree>
  </p:cSld>
  <p:clrMapOvr>
    <a:masterClrMapping/>
  </p:clrMapOvr>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5025080" y="-402518"/>
            <a:ext cx="6584487" cy="4501395"/>
          </a:xfrm>
          <a:prstGeom prst="rect">
            <a:avLst/>
          </a:prstGeom>
        </p:spPr>
      </p:pic>
      <p:grpSp>
        <p:nvGrpSpPr>
          <p:cNvPr name="Group 3" id="3"/>
          <p:cNvGrpSpPr/>
          <p:nvPr/>
        </p:nvGrpSpPr>
        <p:grpSpPr>
          <a:xfrm rot="0">
            <a:off x="-1028110" y="3026358"/>
            <a:ext cx="20344220" cy="3880604"/>
            <a:chOff x="0" y="0"/>
            <a:chExt cx="5358148" cy="1022052"/>
          </a:xfrm>
        </p:grpSpPr>
        <p:sp>
          <p:nvSpPr>
            <p:cNvPr name="Freeform 4" id="4"/>
            <p:cNvSpPr/>
            <p:nvPr/>
          </p:nvSpPr>
          <p:spPr>
            <a:xfrm>
              <a:off x="0" y="0"/>
              <a:ext cx="5358149" cy="1022052"/>
            </a:xfrm>
            <a:custGeom>
              <a:avLst/>
              <a:gdLst/>
              <a:ahLst/>
              <a:cxnLst/>
              <a:rect r="r" b="b" t="t" l="l"/>
              <a:pathLst>
                <a:path h="1022052" w="5358149">
                  <a:moveTo>
                    <a:pt x="0" y="0"/>
                  </a:moveTo>
                  <a:lnTo>
                    <a:pt x="5358149" y="0"/>
                  </a:lnTo>
                  <a:lnTo>
                    <a:pt x="5358149" y="1022052"/>
                  </a:lnTo>
                  <a:lnTo>
                    <a:pt x="0" y="1022052"/>
                  </a:lnTo>
                  <a:close/>
                </a:path>
              </a:pathLst>
            </a:custGeom>
            <a:solidFill>
              <a:srgbClr val="E5E5E5"/>
            </a:solidFill>
            <a:ln w="57150">
              <a:solidFill>
                <a:srgbClr val="000000"/>
              </a:solidFill>
            </a:ln>
          </p:spPr>
        </p:sp>
        <p:sp>
          <p:nvSpPr>
            <p:cNvPr name="TextBox 5" id="5"/>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pic>
        <p:nvPicPr>
          <p:cNvPr name="Picture 6" id="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5317210" y="5871419"/>
            <a:ext cx="7653580" cy="4732855"/>
          </a:xfrm>
          <a:prstGeom prst="rect">
            <a:avLst/>
          </a:prstGeom>
        </p:spPr>
      </p:pic>
      <p:grpSp>
        <p:nvGrpSpPr>
          <p:cNvPr name="Group 7" id="7"/>
          <p:cNvGrpSpPr/>
          <p:nvPr/>
        </p:nvGrpSpPr>
        <p:grpSpPr>
          <a:xfrm rot="0">
            <a:off x="2392655" y="2707996"/>
            <a:ext cx="636724" cy="636724"/>
            <a:chOff x="0" y="0"/>
            <a:chExt cx="812800" cy="812800"/>
          </a:xfrm>
        </p:grpSpPr>
        <p:sp>
          <p:nvSpPr>
            <p:cNvPr name="Freeform 8" id="8"/>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FFFFFF"/>
            </a:solidFill>
            <a:ln w="57150">
              <a:solidFill>
                <a:srgbClr val="000000"/>
              </a:solidFill>
            </a:ln>
          </p:spPr>
        </p:sp>
        <p:sp>
          <p:nvSpPr>
            <p:cNvPr name="TextBox 9" id="9"/>
            <p:cNvSpPr txBox="true"/>
            <p:nvPr/>
          </p:nvSpPr>
          <p:spPr>
            <a:xfrm>
              <a:off x="76200" y="28575"/>
              <a:ext cx="660400" cy="708025"/>
            </a:xfrm>
            <a:prstGeom prst="rect">
              <a:avLst/>
            </a:prstGeom>
          </p:spPr>
          <p:txBody>
            <a:bodyPr anchor="ctr" rtlCol="false" tIns="50800" lIns="50800" bIns="50800" rIns="50800"/>
            <a:lstStyle/>
            <a:p>
              <a:pPr algn="ctr">
                <a:lnSpc>
                  <a:spcPts val="3220"/>
                </a:lnSpc>
              </a:pPr>
            </a:p>
          </p:txBody>
        </p:sp>
      </p:grpSp>
      <p:grpSp>
        <p:nvGrpSpPr>
          <p:cNvPr name="Group 10" id="10"/>
          <p:cNvGrpSpPr/>
          <p:nvPr/>
        </p:nvGrpSpPr>
        <p:grpSpPr>
          <a:xfrm rot="0">
            <a:off x="6681310" y="2707996"/>
            <a:ext cx="636724" cy="636724"/>
            <a:chOff x="0" y="0"/>
            <a:chExt cx="812800" cy="812800"/>
          </a:xfrm>
        </p:grpSpPr>
        <p:sp>
          <p:nvSpPr>
            <p:cNvPr name="Freeform 11" id="11"/>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E75FA2"/>
            </a:solidFill>
            <a:ln w="57150">
              <a:solidFill>
                <a:srgbClr val="000000"/>
              </a:solidFill>
            </a:ln>
          </p:spPr>
        </p:sp>
        <p:sp>
          <p:nvSpPr>
            <p:cNvPr name="TextBox 12" id="12"/>
            <p:cNvSpPr txBox="true"/>
            <p:nvPr/>
          </p:nvSpPr>
          <p:spPr>
            <a:xfrm>
              <a:off x="76200" y="28575"/>
              <a:ext cx="660400" cy="708025"/>
            </a:xfrm>
            <a:prstGeom prst="rect">
              <a:avLst/>
            </a:prstGeom>
          </p:spPr>
          <p:txBody>
            <a:bodyPr anchor="ctr" rtlCol="false" tIns="50800" lIns="50800" bIns="50800" rIns="50800"/>
            <a:lstStyle/>
            <a:p>
              <a:pPr algn="ctr">
                <a:lnSpc>
                  <a:spcPts val="3220"/>
                </a:lnSpc>
              </a:pPr>
            </a:p>
          </p:txBody>
        </p:sp>
      </p:grpSp>
      <p:grpSp>
        <p:nvGrpSpPr>
          <p:cNvPr name="Group 13" id="13"/>
          <p:cNvGrpSpPr/>
          <p:nvPr/>
        </p:nvGrpSpPr>
        <p:grpSpPr>
          <a:xfrm rot="0">
            <a:off x="10853195" y="2707996"/>
            <a:ext cx="636724" cy="636724"/>
            <a:chOff x="0" y="0"/>
            <a:chExt cx="812800" cy="812800"/>
          </a:xfrm>
        </p:grpSpPr>
        <p:sp>
          <p:nvSpPr>
            <p:cNvPr name="Freeform 14" id="14"/>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60BE70"/>
            </a:solidFill>
            <a:ln w="57150">
              <a:solidFill>
                <a:srgbClr val="000000"/>
              </a:solidFill>
            </a:ln>
          </p:spPr>
        </p:sp>
        <p:sp>
          <p:nvSpPr>
            <p:cNvPr name="TextBox 15" id="15"/>
            <p:cNvSpPr txBox="true"/>
            <p:nvPr/>
          </p:nvSpPr>
          <p:spPr>
            <a:xfrm>
              <a:off x="76200" y="28575"/>
              <a:ext cx="660400" cy="708025"/>
            </a:xfrm>
            <a:prstGeom prst="rect">
              <a:avLst/>
            </a:prstGeom>
          </p:spPr>
          <p:txBody>
            <a:bodyPr anchor="ctr" rtlCol="false" tIns="50800" lIns="50800" bIns="50800" rIns="50800"/>
            <a:lstStyle/>
            <a:p>
              <a:pPr algn="ctr">
                <a:lnSpc>
                  <a:spcPts val="3220"/>
                </a:lnSpc>
              </a:pPr>
            </a:p>
          </p:txBody>
        </p:sp>
      </p:grpSp>
      <p:grpSp>
        <p:nvGrpSpPr>
          <p:cNvPr name="Group 16" id="16"/>
          <p:cNvGrpSpPr/>
          <p:nvPr/>
        </p:nvGrpSpPr>
        <p:grpSpPr>
          <a:xfrm rot="0">
            <a:off x="15258621" y="2707996"/>
            <a:ext cx="636724" cy="636724"/>
            <a:chOff x="0" y="0"/>
            <a:chExt cx="812800" cy="812800"/>
          </a:xfrm>
        </p:grpSpPr>
        <p:sp>
          <p:nvSpPr>
            <p:cNvPr name="Freeform 17" id="17"/>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FDD501"/>
            </a:solidFill>
            <a:ln w="57150">
              <a:solidFill>
                <a:srgbClr val="000000"/>
              </a:solidFill>
            </a:ln>
          </p:spPr>
        </p:sp>
        <p:sp>
          <p:nvSpPr>
            <p:cNvPr name="TextBox 18" id="18"/>
            <p:cNvSpPr txBox="true"/>
            <p:nvPr/>
          </p:nvSpPr>
          <p:spPr>
            <a:xfrm>
              <a:off x="76200" y="28575"/>
              <a:ext cx="660400" cy="708025"/>
            </a:xfrm>
            <a:prstGeom prst="rect">
              <a:avLst/>
            </a:prstGeom>
          </p:spPr>
          <p:txBody>
            <a:bodyPr anchor="ctr" rtlCol="false" tIns="50800" lIns="50800" bIns="50800" rIns="50800"/>
            <a:lstStyle/>
            <a:p>
              <a:pPr algn="ctr">
                <a:lnSpc>
                  <a:spcPts val="3220"/>
                </a:lnSpc>
              </a:pPr>
            </a:p>
          </p:txBody>
        </p:sp>
      </p:grpSp>
      <p:sp>
        <p:nvSpPr>
          <p:cNvPr name="TextBox 19" id="19"/>
          <p:cNvSpPr txBox="true"/>
          <p:nvPr/>
        </p:nvSpPr>
        <p:spPr>
          <a:xfrm rot="0">
            <a:off x="3029379" y="965835"/>
            <a:ext cx="12229243" cy="1189255"/>
          </a:xfrm>
          <a:prstGeom prst="rect">
            <a:avLst/>
          </a:prstGeom>
        </p:spPr>
        <p:txBody>
          <a:bodyPr anchor="t" rtlCol="false" tIns="0" lIns="0" bIns="0" rIns="0">
            <a:spAutoFit/>
          </a:bodyPr>
          <a:lstStyle/>
          <a:p>
            <a:pPr algn="ctr" marL="0" indent="0" lvl="0">
              <a:lnSpc>
                <a:spcPts val="9298"/>
              </a:lnSpc>
              <a:spcBef>
                <a:spcPct val="0"/>
              </a:spcBef>
            </a:pPr>
            <a:r>
              <a:rPr lang="en-US" sz="8302" spc="-166" u="none">
                <a:solidFill>
                  <a:srgbClr val="000000"/>
                </a:solidFill>
                <a:latin typeface="Nourd Bold Bold"/>
              </a:rPr>
              <a:t>Add a Timeline Page</a:t>
            </a:r>
          </a:p>
        </p:txBody>
      </p:sp>
      <p:grpSp>
        <p:nvGrpSpPr>
          <p:cNvPr name="Group 20" id="20"/>
          <p:cNvGrpSpPr/>
          <p:nvPr/>
        </p:nvGrpSpPr>
        <p:grpSpPr>
          <a:xfrm rot="0">
            <a:off x="582048" y="3994102"/>
            <a:ext cx="4257937" cy="1595803"/>
            <a:chOff x="0" y="0"/>
            <a:chExt cx="5677249" cy="2127738"/>
          </a:xfrm>
        </p:grpSpPr>
        <p:sp>
          <p:nvSpPr>
            <p:cNvPr name="TextBox 21" id="21"/>
            <p:cNvSpPr txBox="true"/>
            <p:nvPr/>
          </p:nvSpPr>
          <p:spPr>
            <a:xfrm rot="0">
              <a:off x="0" y="0"/>
              <a:ext cx="5677249" cy="609600"/>
            </a:xfrm>
            <a:prstGeom prst="rect">
              <a:avLst/>
            </a:prstGeom>
          </p:spPr>
          <p:txBody>
            <a:bodyPr anchor="t" rtlCol="false" tIns="0" lIns="0" bIns="0" rIns="0">
              <a:spAutoFit/>
            </a:bodyPr>
            <a:lstStyle/>
            <a:p>
              <a:pPr algn="ctr" marL="0" indent="0" lvl="0">
                <a:lnSpc>
                  <a:spcPts val="3600"/>
                </a:lnSpc>
                <a:spcBef>
                  <a:spcPct val="0"/>
                </a:spcBef>
              </a:pPr>
              <a:r>
                <a:rPr lang="en-US" sz="3000" u="none">
                  <a:solidFill>
                    <a:srgbClr val="000000"/>
                  </a:solidFill>
                  <a:latin typeface="Nourd Bold Bold"/>
                </a:rPr>
                <a:t>Add a main point</a:t>
              </a:r>
            </a:p>
          </p:txBody>
        </p:sp>
        <p:sp>
          <p:nvSpPr>
            <p:cNvPr name="TextBox 22" id="22"/>
            <p:cNvSpPr txBox="true"/>
            <p:nvPr/>
          </p:nvSpPr>
          <p:spPr>
            <a:xfrm rot="0">
              <a:off x="595341" y="1091206"/>
              <a:ext cx="4486566" cy="1036532"/>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000000"/>
                  </a:solidFill>
                  <a:latin typeface="Nourd"/>
                </a:rPr>
                <a:t>E</a:t>
              </a:r>
              <a:r>
                <a:rPr lang="en-US" sz="2300" u="none">
                  <a:solidFill>
                    <a:srgbClr val="000000"/>
                  </a:solidFill>
                  <a:latin typeface="Nourd"/>
                </a:rPr>
                <a:t>laborate on what</a:t>
              </a:r>
            </a:p>
            <a:p>
              <a:pPr algn="ctr" marL="0" indent="0" lvl="0">
                <a:lnSpc>
                  <a:spcPts val="3220"/>
                </a:lnSpc>
                <a:spcBef>
                  <a:spcPct val="0"/>
                </a:spcBef>
              </a:pPr>
              <a:r>
                <a:rPr lang="en-US" sz="2300" u="none">
                  <a:solidFill>
                    <a:srgbClr val="000000"/>
                  </a:solidFill>
                  <a:latin typeface="Nourd"/>
                </a:rPr>
                <a:t>you want to discuss.</a:t>
              </a:r>
            </a:p>
          </p:txBody>
        </p:sp>
      </p:grpSp>
      <p:grpSp>
        <p:nvGrpSpPr>
          <p:cNvPr name="Group 23" id="23"/>
          <p:cNvGrpSpPr/>
          <p:nvPr/>
        </p:nvGrpSpPr>
        <p:grpSpPr>
          <a:xfrm rot="0">
            <a:off x="4870704" y="3994102"/>
            <a:ext cx="4257937" cy="1595803"/>
            <a:chOff x="0" y="0"/>
            <a:chExt cx="5677249" cy="2127738"/>
          </a:xfrm>
        </p:grpSpPr>
        <p:sp>
          <p:nvSpPr>
            <p:cNvPr name="TextBox 24" id="24"/>
            <p:cNvSpPr txBox="true"/>
            <p:nvPr/>
          </p:nvSpPr>
          <p:spPr>
            <a:xfrm rot="0">
              <a:off x="0" y="0"/>
              <a:ext cx="5677249" cy="609600"/>
            </a:xfrm>
            <a:prstGeom prst="rect">
              <a:avLst/>
            </a:prstGeom>
          </p:spPr>
          <p:txBody>
            <a:bodyPr anchor="t" rtlCol="false" tIns="0" lIns="0" bIns="0" rIns="0">
              <a:spAutoFit/>
            </a:bodyPr>
            <a:lstStyle/>
            <a:p>
              <a:pPr algn="ctr" marL="0" indent="0" lvl="0">
                <a:lnSpc>
                  <a:spcPts val="3600"/>
                </a:lnSpc>
                <a:spcBef>
                  <a:spcPct val="0"/>
                </a:spcBef>
              </a:pPr>
              <a:r>
                <a:rPr lang="en-US" sz="3000" u="none">
                  <a:solidFill>
                    <a:srgbClr val="000000"/>
                  </a:solidFill>
                  <a:latin typeface="Nourd Bold Bold"/>
                </a:rPr>
                <a:t>Add a main point</a:t>
              </a:r>
            </a:p>
          </p:txBody>
        </p:sp>
        <p:sp>
          <p:nvSpPr>
            <p:cNvPr name="TextBox 25" id="25"/>
            <p:cNvSpPr txBox="true"/>
            <p:nvPr/>
          </p:nvSpPr>
          <p:spPr>
            <a:xfrm rot="0">
              <a:off x="595341" y="1091206"/>
              <a:ext cx="4486566" cy="1036532"/>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000000"/>
                  </a:solidFill>
                  <a:latin typeface="Nourd"/>
                </a:rPr>
                <a:t>E</a:t>
              </a:r>
              <a:r>
                <a:rPr lang="en-US" sz="2300" u="none">
                  <a:solidFill>
                    <a:srgbClr val="000000"/>
                  </a:solidFill>
                  <a:latin typeface="Nourd"/>
                </a:rPr>
                <a:t>laborate on what</a:t>
              </a:r>
            </a:p>
            <a:p>
              <a:pPr algn="ctr" marL="0" indent="0" lvl="0">
                <a:lnSpc>
                  <a:spcPts val="3220"/>
                </a:lnSpc>
                <a:spcBef>
                  <a:spcPct val="0"/>
                </a:spcBef>
              </a:pPr>
              <a:r>
                <a:rPr lang="en-US" sz="2300" u="none">
                  <a:solidFill>
                    <a:srgbClr val="000000"/>
                  </a:solidFill>
                  <a:latin typeface="Nourd"/>
                </a:rPr>
                <a:t>you want to discuss.</a:t>
              </a:r>
            </a:p>
          </p:txBody>
        </p:sp>
      </p:grpSp>
      <p:grpSp>
        <p:nvGrpSpPr>
          <p:cNvPr name="Group 26" id="26"/>
          <p:cNvGrpSpPr/>
          <p:nvPr/>
        </p:nvGrpSpPr>
        <p:grpSpPr>
          <a:xfrm rot="0">
            <a:off x="13448015" y="3994102"/>
            <a:ext cx="4257937" cy="1595803"/>
            <a:chOff x="0" y="0"/>
            <a:chExt cx="5677249" cy="2127738"/>
          </a:xfrm>
        </p:grpSpPr>
        <p:sp>
          <p:nvSpPr>
            <p:cNvPr name="TextBox 27" id="27"/>
            <p:cNvSpPr txBox="true"/>
            <p:nvPr/>
          </p:nvSpPr>
          <p:spPr>
            <a:xfrm rot="0">
              <a:off x="0" y="0"/>
              <a:ext cx="5677249" cy="609600"/>
            </a:xfrm>
            <a:prstGeom prst="rect">
              <a:avLst/>
            </a:prstGeom>
          </p:spPr>
          <p:txBody>
            <a:bodyPr anchor="t" rtlCol="false" tIns="0" lIns="0" bIns="0" rIns="0">
              <a:spAutoFit/>
            </a:bodyPr>
            <a:lstStyle/>
            <a:p>
              <a:pPr algn="ctr" marL="0" indent="0" lvl="0">
                <a:lnSpc>
                  <a:spcPts val="3600"/>
                </a:lnSpc>
                <a:spcBef>
                  <a:spcPct val="0"/>
                </a:spcBef>
              </a:pPr>
              <a:r>
                <a:rPr lang="en-US" sz="3000" u="none">
                  <a:solidFill>
                    <a:srgbClr val="000000"/>
                  </a:solidFill>
                  <a:latin typeface="Nourd Bold Bold"/>
                </a:rPr>
                <a:t>Add a main point</a:t>
              </a:r>
            </a:p>
          </p:txBody>
        </p:sp>
        <p:sp>
          <p:nvSpPr>
            <p:cNvPr name="TextBox 28" id="28"/>
            <p:cNvSpPr txBox="true"/>
            <p:nvPr/>
          </p:nvSpPr>
          <p:spPr>
            <a:xfrm rot="0">
              <a:off x="595341" y="1091206"/>
              <a:ext cx="4486566" cy="1036532"/>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000000"/>
                  </a:solidFill>
                  <a:latin typeface="Nourd"/>
                </a:rPr>
                <a:t>E</a:t>
              </a:r>
              <a:r>
                <a:rPr lang="en-US" sz="2300" u="none">
                  <a:solidFill>
                    <a:srgbClr val="000000"/>
                  </a:solidFill>
                  <a:latin typeface="Nourd"/>
                </a:rPr>
                <a:t>laborate on what</a:t>
              </a:r>
            </a:p>
            <a:p>
              <a:pPr algn="ctr" marL="0" indent="0" lvl="0">
                <a:lnSpc>
                  <a:spcPts val="3220"/>
                </a:lnSpc>
                <a:spcBef>
                  <a:spcPct val="0"/>
                </a:spcBef>
              </a:pPr>
              <a:r>
                <a:rPr lang="en-US" sz="2300" u="none">
                  <a:solidFill>
                    <a:srgbClr val="000000"/>
                  </a:solidFill>
                  <a:latin typeface="Nourd"/>
                </a:rPr>
                <a:t>you want to discuss.</a:t>
              </a:r>
            </a:p>
          </p:txBody>
        </p:sp>
      </p:grpSp>
      <p:grpSp>
        <p:nvGrpSpPr>
          <p:cNvPr name="Group 29" id="29"/>
          <p:cNvGrpSpPr/>
          <p:nvPr/>
        </p:nvGrpSpPr>
        <p:grpSpPr>
          <a:xfrm rot="0">
            <a:off x="9159359" y="3994102"/>
            <a:ext cx="4257937" cy="1595803"/>
            <a:chOff x="0" y="0"/>
            <a:chExt cx="5677249" cy="2127738"/>
          </a:xfrm>
        </p:grpSpPr>
        <p:sp>
          <p:nvSpPr>
            <p:cNvPr name="TextBox 30" id="30"/>
            <p:cNvSpPr txBox="true"/>
            <p:nvPr/>
          </p:nvSpPr>
          <p:spPr>
            <a:xfrm rot="0">
              <a:off x="0" y="0"/>
              <a:ext cx="5677249" cy="609600"/>
            </a:xfrm>
            <a:prstGeom prst="rect">
              <a:avLst/>
            </a:prstGeom>
          </p:spPr>
          <p:txBody>
            <a:bodyPr anchor="t" rtlCol="false" tIns="0" lIns="0" bIns="0" rIns="0">
              <a:spAutoFit/>
            </a:bodyPr>
            <a:lstStyle/>
            <a:p>
              <a:pPr algn="ctr" marL="0" indent="0" lvl="0">
                <a:lnSpc>
                  <a:spcPts val="3600"/>
                </a:lnSpc>
                <a:spcBef>
                  <a:spcPct val="0"/>
                </a:spcBef>
              </a:pPr>
              <a:r>
                <a:rPr lang="en-US" sz="3000" u="none">
                  <a:solidFill>
                    <a:srgbClr val="000000"/>
                  </a:solidFill>
                  <a:latin typeface="Nourd Bold Bold"/>
                </a:rPr>
                <a:t>Add a main point</a:t>
              </a:r>
            </a:p>
          </p:txBody>
        </p:sp>
        <p:sp>
          <p:nvSpPr>
            <p:cNvPr name="TextBox 31" id="31"/>
            <p:cNvSpPr txBox="true"/>
            <p:nvPr/>
          </p:nvSpPr>
          <p:spPr>
            <a:xfrm rot="0">
              <a:off x="595341" y="1091206"/>
              <a:ext cx="4486566" cy="1036532"/>
            </a:xfrm>
            <a:prstGeom prst="rect">
              <a:avLst/>
            </a:prstGeom>
          </p:spPr>
          <p:txBody>
            <a:bodyPr anchor="t" rtlCol="false" tIns="0" lIns="0" bIns="0" rIns="0">
              <a:spAutoFit/>
            </a:bodyPr>
            <a:lstStyle/>
            <a:p>
              <a:pPr algn="ctr" marL="0" indent="0" lvl="0">
                <a:lnSpc>
                  <a:spcPts val="3220"/>
                </a:lnSpc>
                <a:spcBef>
                  <a:spcPct val="0"/>
                </a:spcBef>
              </a:pPr>
              <a:r>
                <a:rPr lang="en-US" sz="2300">
                  <a:solidFill>
                    <a:srgbClr val="000000"/>
                  </a:solidFill>
                  <a:latin typeface="Nourd"/>
                </a:rPr>
                <a:t>E</a:t>
              </a:r>
              <a:r>
                <a:rPr lang="en-US" sz="2300" u="none">
                  <a:solidFill>
                    <a:srgbClr val="000000"/>
                  </a:solidFill>
                  <a:latin typeface="Nourd"/>
                </a:rPr>
                <a:t>laborate on what</a:t>
              </a:r>
            </a:p>
            <a:p>
              <a:pPr algn="ctr" marL="0" indent="0" lvl="0">
                <a:lnSpc>
                  <a:spcPts val="3220"/>
                </a:lnSpc>
                <a:spcBef>
                  <a:spcPct val="0"/>
                </a:spcBef>
              </a:pPr>
              <a:r>
                <a:rPr lang="en-US" sz="2300" u="none">
                  <a:solidFill>
                    <a:srgbClr val="000000"/>
                  </a:solidFill>
                  <a:latin typeface="Nourd"/>
                </a:rPr>
                <a:t>you want to discuss.</a:t>
              </a:r>
            </a:p>
          </p:txBody>
        </p:sp>
      </p:grpSp>
    </p:spTree>
  </p:cSld>
  <p:clrMapOvr>
    <a:masterClrMapping/>
  </p:clrMapOvr>
</p:sld>
</file>

<file path=ppt/slides/slide21.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aphicFrame>
        <p:nvGraphicFramePr>
          <p:cNvPr name="Table 2" id="2"/>
          <p:cNvGraphicFramePr>
            <a:graphicFrameLocks noGrp="true"/>
          </p:cNvGraphicFramePr>
          <p:nvPr/>
        </p:nvGraphicFramePr>
        <p:xfrm>
          <a:off x="6649826" y="2992430"/>
          <a:ext cx="4988347" cy="1496986"/>
        </p:xfrm>
        <a:graphic>
          <a:graphicData uri="http://schemas.openxmlformats.org/drawingml/2006/table">
            <a:tbl>
              <a:tblPr/>
              <a:tblGrid>
                <a:gridCol w="3419440"/>
              </a:tblGrid>
              <a:tr h="498995">
                <a:tc>
                  <a:txBody>
                    <a:bodyPr anchor="t" rtlCol="false"/>
                    <a:lstStyle/>
                    <a:p>
                      <a:pPr algn="ctr">
                        <a:lnSpc>
                          <a:spcPts val="3219"/>
                        </a:lnSpc>
                        <a:defRPr/>
                      </a:pPr>
                      <a:r>
                        <a:rPr lang="en-US" sz="2299">
                          <a:solidFill>
                            <a:srgbClr val="000000"/>
                          </a:solidFill>
                          <a:latin typeface="Nourd"/>
                        </a:rPr>
                        <a:t>What are you doing well?</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2A4737"/>
                      </a:solidFill>
                      <a:prstDash val="solid"/>
                      <a:round/>
                      <a:headEnd type="none" w="med" len="med"/>
                      <a:tailEnd type="none" w="med" len="med"/>
                    </a:lnB>
                  </a:tcPr>
                </a:tc>
              </a:tr>
              <a:tr h="498995">
                <a:tc>
                  <a:txBody>
                    <a:bodyPr anchor="t" rtlCol="false"/>
                    <a:lstStyle/>
                    <a:p>
                      <a:pPr algn="ctr">
                        <a:lnSpc>
                          <a:spcPts val="3219"/>
                        </a:lnSpc>
                        <a:defRPr/>
                      </a:pPr>
                      <a:r>
                        <a:rPr lang="en-US" sz="2299">
                          <a:solidFill>
                            <a:srgbClr val="000000"/>
                          </a:solidFill>
                          <a:latin typeface="Nourd"/>
                        </a:rPr>
                        <a:t>What sets you apart?</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2A4737"/>
                      </a:solidFill>
                      <a:prstDash val="solid"/>
                      <a:round/>
                      <a:headEnd type="none" w="med" len="med"/>
                      <a:tailEnd type="none" w="med" len="med"/>
                    </a:lnT>
                    <a:lnB cmpd="sng" algn="ctr" cap="flat" w="0">
                      <a:solidFill>
                        <a:srgbClr val="2A4737"/>
                      </a:solidFill>
                      <a:prstDash val="solid"/>
                      <a:round/>
                      <a:headEnd type="none" w="med" len="med"/>
                      <a:tailEnd type="none" w="med" len="med"/>
                    </a:lnB>
                  </a:tcPr>
                </a:tc>
              </a:tr>
              <a:tr h="498995">
                <a:tc>
                  <a:txBody>
                    <a:bodyPr anchor="t" rtlCol="false"/>
                    <a:lstStyle/>
                    <a:p>
                      <a:pPr algn="ctr">
                        <a:lnSpc>
                          <a:spcPts val="3219"/>
                        </a:lnSpc>
                        <a:defRPr/>
                      </a:pPr>
                      <a:r>
                        <a:rPr lang="en-US" sz="2299">
                          <a:solidFill>
                            <a:srgbClr val="000000"/>
                          </a:solidFill>
                          <a:latin typeface="Nourd"/>
                        </a:rPr>
                        <a:t>What are your good qualities?</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2A4737"/>
                      </a:solidFill>
                      <a:prstDash val="solid"/>
                      <a:round/>
                      <a:headEnd type="none" w="med" len="med"/>
                      <a:tailEnd type="none" w="med" len="med"/>
                    </a:lnT>
                    <a:lnB cmpd="sng" algn="ctr" cap="flat" w="0">
                      <a:solidFill>
                        <a:srgbClr val="2A4737"/>
                      </a:solidFill>
                      <a:prstDash val="solid"/>
                      <a:round/>
                      <a:headEnd type="none" w="med" len="med"/>
                      <a:tailEnd type="none" w="med" len="med"/>
                    </a:lnB>
                  </a:tcPr>
                </a:tc>
              </a:tr>
            </a:tbl>
          </a:graphicData>
        </a:graphic>
      </p:graphicFrame>
      <p:graphicFrame>
        <p:nvGraphicFramePr>
          <p:cNvPr name="Table 3" id="3"/>
          <p:cNvGraphicFramePr>
            <a:graphicFrameLocks noGrp="true"/>
          </p:cNvGraphicFramePr>
          <p:nvPr/>
        </p:nvGraphicFramePr>
        <p:xfrm>
          <a:off x="6649826" y="7902517"/>
          <a:ext cx="4988347" cy="1455190"/>
        </p:xfrm>
        <a:graphic>
          <a:graphicData uri="http://schemas.openxmlformats.org/drawingml/2006/table">
            <a:tbl>
              <a:tblPr/>
              <a:tblGrid>
                <a:gridCol w="3419440"/>
              </a:tblGrid>
              <a:tr h="498995">
                <a:tc>
                  <a:txBody>
                    <a:bodyPr anchor="t" rtlCol="false"/>
                    <a:lstStyle/>
                    <a:p>
                      <a:pPr algn="ctr" marL="0" indent="0" lvl="0">
                        <a:lnSpc>
                          <a:spcPts val="3219"/>
                        </a:lnSpc>
                        <a:spcBef>
                          <a:spcPct val="0"/>
                        </a:spcBef>
                        <a:defRPr/>
                      </a:pPr>
                      <a:r>
                        <a:rPr lang="en-US" sz="2299" u="none">
                          <a:solidFill>
                            <a:srgbClr val="000000"/>
                          </a:solidFill>
                          <a:latin typeface="Nourd"/>
                        </a:rPr>
                        <a:t>What are your goals?</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57200">
                <a:tc>
                  <a:txBody>
                    <a:bodyPr anchor="t" rtlCol="false"/>
                    <a:lstStyle/>
                    <a:p>
                      <a:pPr algn="ctr" marL="0" indent="0" lvl="0">
                        <a:lnSpc>
                          <a:spcPts val="3219"/>
                        </a:lnSpc>
                        <a:spcBef>
                          <a:spcPct val="0"/>
                        </a:spcBef>
                        <a:defRPr/>
                      </a:pPr>
                      <a:r>
                        <a:rPr lang="en-US" sz="2299" u="none">
                          <a:solidFill>
                            <a:srgbClr val="000000"/>
                          </a:solidFill>
                          <a:latin typeface="Nourd"/>
                        </a:rPr>
                        <a:t>Are demands shifting?</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98995">
                <a:tc>
                  <a:txBody>
                    <a:bodyPr anchor="t" rtlCol="false"/>
                    <a:lstStyle/>
                    <a:p>
                      <a:pPr algn="ctr" marL="0" indent="0" lvl="0">
                        <a:lnSpc>
                          <a:spcPts val="3219"/>
                        </a:lnSpc>
                        <a:spcBef>
                          <a:spcPct val="0"/>
                        </a:spcBef>
                        <a:defRPr/>
                      </a:pPr>
                      <a:r>
                        <a:rPr lang="en-US" sz="2299" u="none">
                          <a:solidFill>
                            <a:srgbClr val="000000"/>
                          </a:solidFill>
                          <a:latin typeface="Nourd"/>
                        </a:rPr>
                        <a:t>How can it be improved?</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bl>
          </a:graphicData>
        </a:graphic>
      </p:graphicFrame>
      <p:graphicFrame>
        <p:nvGraphicFramePr>
          <p:cNvPr name="Table 4" id="4"/>
          <p:cNvGraphicFramePr>
            <a:graphicFrameLocks noGrp="true"/>
          </p:cNvGraphicFramePr>
          <p:nvPr/>
        </p:nvGraphicFramePr>
        <p:xfrm>
          <a:off x="11886571" y="2992430"/>
          <a:ext cx="5914509" cy="1496986"/>
        </p:xfrm>
        <a:graphic>
          <a:graphicData uri="http://schemas.openxmlformats.org/drawingml/2006/table">
            <a:tbl>
              <a:tblPr/>
              <a:tblGrid>
                <a:gridCol w="4807055"/>
              </a:tblGrid>
              <a:tr h="498995">
                <a:tc>
                  <a:txBody>
                    <a:bodyPr anchor="t" rtlCol="false"/>
                    <a:lstStyle/>
                    <a:p>
                      <a:pPr algn="ctr" marL="0" indent="0" lvl="0">
                        <a:lnSpc>
                          <a:spcPts val="3219"/>
                        </a:lnSpc>
                        <a:spcBef>
                          <a:spcPct val="0"/>
                        </a:spcBef>
                        <a:defRPr/>
                      </a:pPr>
                      <a:r>
                        <a:rPr lang="en-US" sz="2299" u="none">
                          <a:solidFill>
                            <a:srgbClr val="000000"/>
                          </a:solidFill>
                          <a:latin typeface="Nourd"/>
                        </a:rPr>
                        <a:t>Where do you need to improve? </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98995">
                <a:tc>
                  <a:txBody>
                    <a:bodyPr anchor="t" rtlCol="false"/>
                    <a:lstStyle/>
                    <a:p>
                      <a:pPr algn="ctr" marL="0" indent="0" lvl="0">
                        <a:lnSpc>
                          <a:spcPts val="3219"/>
                        </a:lnSpc>
                        <a:spcBef>
                          <a:spcPct val="0"/>
                        </a:spcBef>
                        <a:defRPr/>
                      </a:pPr>
                      <a:r>
                        <a:rPr lang="en-US" sz="2299" u="none">
                          <a:solidFill>
                            <a:srgbClr val="000000"/>
                          </a:solidFill>
                          <a:latin typeface="Nourd"/>
                        </a:rPr>
                        <a:t>Are resources adequate?</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98995">
                <a:tc>
                  <a:txBody>
                    <a:bodyPr anchor="t" rtlCol="false"/>
                    <a:lstStyle/>
                    <a:p>
                      <a:pPr algn="ctr" marL="0" indent="0" lvl="0">
                        <a:lnSpc>
                          <a:spcPts val="3219"/>
                        </a:lnSpc>
                        <a:spcBef>
                          <a:spcPct val="0"/>
                        </a:spcBef>
                        <a:defRPr/>
                      </a:pPr>
                      <a:r>
                        <a:rPr lang="en-US" sz="2299" u="none">
                          <a:solidFill>
                            <a:srgbClr val="000000"/>
                          </a:solidFill>
                          <a:latin typeface="Nourd"/>
                        </a:rPr>
                        <a:t>What do others do better than you?</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bl>
          </a:graphicData>
        </a:graphic>
      </p:graphicFrame>
      <p:graphicFrame>
        <p:nvGraphicFramePr>
          <p:cNvPr name="Table 5" id="5"/>
          <p:cNvGraphicFramePr>
            <a:graphicFrameLocks noGrp="true"/>
          </p:cNvGraphicFramePr>
          <p:nvPr/>
        </p:nvGraphicFramePr>
        <p:xfrm>
          <a:off x="11886571" y="7902517"/>
          <a:ext cx="5914509" cy="1455190"/>
        </p:xfrm>
        <a:graphic>
          <a:graphicData uri="http://schemas.openxmlformats.org/drawingml/2006/table">
            <a:tbl>
              <a:tblPr/>
              <a:tblGrid>
                <a:gridCol w="4807055"/>
              </a:tblGrid>
              <a:tr h="457200">
                <a:tc>
                  <a:txBody>
                    <a:bodyPr anchor="t" rtlCol="false"/>
                    <a:lstStyle/>
                    <a:p>
                      <a:pPr algn="ctr" marL="0" indent="0" lvl="0">
                        <a:lnSpc>
                          <a:spcPts val="3219"/>
                        </a:lnSpc>
                        <a:spcBef>
                          <a:spcPct val="0"/>
                        </a:spcBef>
                        <a:defRPr/>
                      </a:pPr>
                      <a:r>
                        <a:rPr lang="en-US" sz="2299" u="none">
                          <a:solidFill>
                            <a:srgbClr val="000000"/>
                          </a:solidFill>
                          <a:latin typeface="Nourd"/>
                        </a:rPr>
                        <a:t>What are the blockers you're facing? </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98995">
                <a:tc>
                  <a:txBody>
                    <a:bodyPr anchor="t" rtlCol="false"/>
                    <a:lstStyle/>
                    <a:p>
                      <a:pPr algn="ctr" marL="0" indent="0" lvl="0">
                        <a:lnSpc>
                          <a:spcPts val="3219"/>
                        </a:lnSpc>
                        <a:spcBef>
                          <a:spcPct val="0"/>
                        </a:spcBef>
                        <a:defRPr/>
                      </a:pPr>
                      <a:r>
                        <a:rPr lang="en-US" sz="2299" u="none">
                          <a:solidFill>
                            <a:srgbClr val="000000"/>
                          </a:solidFill>
                          <a:latin typeface="Nourd"/>
                        </a:rPr>
                        <a:t>What are factors outside of your control?</a:t>
                      </a: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498995">
                <a:tc>
                  <a:txBody>
                    <a:bodyPr anchor="t" rtlCol="false"/>
                    <a:lstStyle/>
                    <a:p>
                      <a:pPr algn="ctr" marL="0" indent="0" lvl="0">
                        <a:lnSpc>
                          <a:spcPts val="3219"/>
                        </a:lnSpc>
                        <a:spcBef>
                          <a:spcPct val="0"/>
                        </a:spcBef>
                        <a:defRPr/>
                      </a:pPr>
                      <a:endParaRPr lang="en-US" sz="1100"/>
                    </a:p>
                  </a:txBody>
                  <a:tcPr marL="19050" marR="19050" marT="19050" marB="190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bl>
          </a:graphicData>
        </a:graphic>
      </p:graphicFrame>
      <p:pic>
        <p:nvPicPr>
          <p:cNvPr name="Picture 6" id="6"/>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513293" y="3256560"/>
            <a:ext cx="4572180" cy="6565794"/>
          </a:xfrm>
          <a:prstGeom prst="rect">
            <a:avLst/>
          </a:prstGeom>
        </p:spPr>
      </p:pic>
      <p:pic>
        <p:nvPicPr>
          <p:cNvPr name="Picture 7" id="7"/>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371623" y="496251"/>
            <a:ext cx="3423941" cy="2645772"/>
          </a:xfrm>
          <a:prstGeom prst="rect">
            <a:avLst/>
          </a:prstGeom>
        </p:spPr>
      </p:pic>
      <p:grpSp>
        <p:nvGrpSpPr>
          <p:cNvPr name="Group 8" id="8"/>
          <p:cNvGrpSpPr/>
          <p:nvPr/>
        </p:nvGrpSpPr>
        <p:grpSpPr>
          <a:xfrm rot="0">
            <a:off x="7400335" y="5935098"/>
            <a:ext cx="3487331" cy="1773877"/>
            <a:chOff x="0" y="0"/>
            <a:chExt cx="4649774" cy="2365169"/>
          </a:xfrm>
        </p:grpSpPr>
        <p:sp>
          <p:nvSpPr>
            <p:cNvPr name="TextBox 9" id="9"/>
            <p:cNvSpPr txBox="true"/>
            <p:nvPr/>
          </p:nvSpPr>
          <p:spPr>
            <a:xfrm rot="0">
              <a:off x="1176632" y="9525"/>
              <a:ext cx="2296511" cy="1616075"/>
            </a:xfrm>
            <a:prstGeom prst="rect">
              <a:avLst/>
            </a:prstGeom>
          </p:spPr>
          <p:txBody>
            <a:bodyPr anchor="t" rtlCol="false" tIns="0" lIns="0" bIns="0" rIns="0">
              <a:spAutoFit/>
            </a:bodyPr>
            <a:lstStyle/>
            <a:p>
              <a:pPr algn="ctr" marL="0" indent="0" lvl="0">
                <a:lnSpc>
                  <a:spcPts val="9600"/>
                </a:lnSpc>
                <a:spcBef>
                  <a:spcPct val="0"/>
                </a:spcBef>
              </a:pPr>
              <a:r>
                <a:rPr lang="en-US" sz="8000" u="none">
                  <a:solidFill>
                    <a:srgbClr val="000000"/>
                  </a:solidFill>
                  <a:latin typeface="Nourd Bold Bold"/>
                </a:rPr>
                <a:t>O</a:t>
              </a:r>
            </a:p>
          </p:txBody>
        </p:sp>
        <p:sp>
          <p:nvSpPr>
            <p:cNvPr name="TextBox 10" id="10"/>
            <p:cNvSpPr txBox="true"/>
            <p:nvPr/>
          </p:nvSpPr>
          <p:spPr>
            <a:xfrm rot="0">
              <a:off x="0" y="1888919"/>
              <a:ext cx="4649774" cy="476250"/>
            </a:xfrm>
            <a:prstGeom prst="rect">
              <a:avLst/>
            </a:prstGeom>
          </p:spPr>
          <p:txBody>
            <a:bodyPr anchor="t" rtlCol="false" tIns="0" lIns="0" bIns="0" rIns="0">
              <a:spAutoFit/>
            </a:bodyPr>
            <a:lstStyle/>
            <a:p>
              <a:pPr algn="ctr" marL="0" indent="0" lvl="0">
                <a:lnSpc>
                  <a:spcPts val="2774"/>
                </a:lnSpc>
                <a:spcBef>
                  <a:spcPct val="0"/>
                </a:spcBef>
              </a:pPr>
              <a:r>
                <a:rPr lang="en-US" sz="2499" u="none">
                  <a:solidFill>
                    <a:srgbClr val="000000"/>
                  </a:solidFill>
                  <a:latin typeface="Nourd Bold Bold"/>
                </a:rPr>
                <a:t>OPPORTUNITIES</a:t>
              </a:r>
            </a:p>
          </p:txBody>
        </p:sp>
      </p:grpSp>
      <p:grpSp>
        <p:nvGrpSpPr>
          <p:cNvPr name="Group 11" id="11"/>
          <p:cNvGrpSpPr/>
          <p:nvPr/>
        </p:nvGrpSpPr>
        <p:grpSpPr>
          <a:xfrm rot="0">
            <a:off x="7400335" y="918359"/>
            <a:ext cx="3487331" cy="1773877"/>
            <a:chOff x="0" y="0"/>
            <a:chExt cx="4649774" cy="2365169"/>
          </a:xfrm>
        </p:grpSpPr>
        <p:sp>
          <p:nvSpPr>
            <p:cNvPr name="TextBox 12" id="12"/>
            <p:cNvSpPr txBox="true"/>
            <p:nvPr/>
          </p:nvSpPr>
          <p:spPr>
            <a:xfrm rot="0">
              <a:off x="1176632" y="9525"/>
              <a:ext cx="2296511" cy="1616075"/>
            </a:xfrm>
            <a:prstGeom prst="rect">
              <a:avLst/>
            </a:prstGeom>
          </p:spPr>
          <p:txBody>
            <a:bodyPr anchor="t" rtlCol="false" tIns="0" lIns="0" bIns="0" rIns="0">
              <a:spAutoFit/>
            </a:bodyPr>
            <a:lstStyle/>
            <a:p>
              <a:pPr algn="ctr" marL="0" indent="0" lvl="0">
                <a:lnSpc>
                  <a:spcPts val="9600"/>
                </a:lnSpc>
                <a:spcBef>
                  <a:spcPct val="0"/>
                </a:spcBef>
              </a:pPr>
              <a:r>
                <a:rPr lang="en-US" sz="8000">
                  <a:solidFill>
                    <a:srgbClr val="000000"/>
                  </a:solidFill>
                  <a:latin typeface="Nourd Bold Bold"/>
                </a:rPr>
                <a:t>S</a:t>
              </a:r>
            </a:p>
          </p:txBody>
        </p:sp>
        <p:sp>
          <p:nvSpPr>
            <p:cNvPr name="TextBox 13" id="13"/>
            <p:cNvSpPr txBox="true"/>
            <p:nvPr/>
          </p:nvSpPr>
          <p:spPr>
            <a:xfrm rot="0">
              <a:off x="0" y="1888919"/>
              <a:ext cx="4649774" cy="476250"/>
            </a:xfrm>
            <a:prstGeom prst="rect">
              <a:avLst/>
            </a:prstGeom>
          </p:spPr>
          <p:txBody>
            <a:bodyPr anchor="t" rtlCol="false" tIns="0" lIns="0" bIns="0" rIns="0">
              <a:spAutoFit/>
            </a:bodyPr>
            <a:lstStyle/>
            <a:p>
              <a:pPr algn="ctr" marL="0" indent="0" lvl="0">
                <a:lnSpc>
                  <a:spcPts val="2774"/>
                </a:lnSpc>
                <a:spcBef>
                  <a:spcPct val="0"/>
                </a:spcBef>
              </a:pPr>
              <a:r>
                <a:rPr lang="en-US" sz="2499">
                  <a:solidFill>
                    <a:srgbClr val="000000"/>
                  </a:solidFill>
                  <a:latin typeface="Nourd Bold Bold"/>
                </a:rPr>
                <a:t>STRENGTHS</a:t>
              </a:r>
            </a:p>
          </p:txBody>
        </p:sp>
      </p:grpSp>
      <p:grpSp>
        <p:nvGrpSpPr>
          <p:cNvPr name="Group 14" id="14"/>
          <p:cNvGrpSpPr/>
          <p:nvPr/>
        </p:nvGrpSpPr>
        <p:grpSpPr>
          <a:xfrm rot="0">
            <a:off x="13100160" y="918359"/>
            <a:ext cx="3487331" cy="1773877"/>
            <a:chOff x="0" y="0"/>
            <a:chExt cx="4649774" cy="2365169"/>
          </a:xfrm>
        </p:grpSpPr>
        <p:sp>
          <p:nvSpPr>
            <p:cNvPr name="TextBox 15" id="15"/>
            <p:cNvSpPr txBox="true"/>
            <p:nvPr/>
          </p:nvSpPr>
          <p:spPr>
            <a:xfrm rot="0">
              <a:off x="1176632" y="9525"/>
              <a:ext cx="2296511" cy="1616075"/>
            </a:xfrm>
            <a:prstGeom prst="rect">
              <a:avLst/>
            </a:prstGeom>
          </p:spPr>
          <p:txBody>
            <a:bodyPr anchor="t" rtlCol="false" tIns="0" lIns="0" bIns="0" rIns="0">
              <a:spAutoFit/>
            </a:bodyPr>
            <a:lstStyle/>
            <a:p>
              <a:pPr algn="ctr" marL="0" indent="0" lvl="0">
                <a:lnSpc>
                  <a:spcPts val="9600"/>
                </a:lnSpc>
                <a:spcBef>
                  <a:spcPct val="0"/>
                </a:spcBef>
              </a:pPr>
              <a:r>
                <a:rPr lang="en-US" sz="8000">
                  <a:solidFill>
                    <a:srgbClr val="000000"/>
                  </a:solidFill>
                  <a:latin typeface="Nourd Bold Bold"/>
                </a:rPr>
                <a:t>W</a:t>
              </a:r>
            </a:p>
          </p:txBody>
        </p:sp>
        <p:sp>
          <p:nvSpPr>
            <p:cNvPr name="TextBox 16" id="16"/>
            <p:cNvSpPr txBox="true"/>
            <p:nvPr/>
          </p:nvSpPr>
          <p:spPr>
            <a:xfrm rot="0">
              <a:off x="0" y="1888919"/>
              <a:ext cx="4649774" cy="476250"/>
            </a:xfrm>
            <a:prstGeom prst="rect">
              <a:avLst/>
            </a:prstGeom>
          </p:spPr>
          <p:txBody>
            <a:bodyPr anchor="t" rtlCol="false" tIns="0" lIns="0" bIns="0" rIns="0">
              <a:spAutoFit/>
            </a:bodyPr>
            <a:lstStyle/>
            <a:p>
              <a:pPr algn="ctr" marL="0" indent="0" lvl="0">
                <a:lnSpc>
                  <a:spcPts val="2774"/>
                </a:lnSpc>
                <a:spcBef>
                  <a:spcPct val="0"/>
                </a:spcBef>
              </a:pPr>
              <a:r>
                <a:rPr lang="en-US" sz="2499">
                  <a:solidFill>
                    <a:srgbClr val="000000"/>
                  </a:solidFill>
                  <a:latin typeface="Nourd Bold Bold"/>
                </a:rPr>
                <a:t>WEAKNESSES</a:t>
              </a:r>
            </a:p>
          </p:txBody>
        </p:sp>
      </p:grpSp>
      <p:grpSp>
        <p:nvGrpSpPr>
          <p:cNvPr name="Group 17" id="17"/>
          <p:cNvGrpSpPr/>
          <p:nvPr/>
        </p:nvGrpSpPr>
        <p:grpSpPr>
          <a:xfrm rot="0">
            <a:off x="13100160" y="5935098"/>
            <a:ext cx="3487331" cy="1773877"/>
            <a:chOff x="0" y="0"/>
            <a:chExt cx="4649774" cy="2365169"/>
          </a:xfrm>
        </p:grpSpPr>
        <p:sp>
          <p:nvSpPr>
            <p:cNvPr name="TextBox 18" id="18"/>
            <p:cNvSpPr txBox="true"/>
            <p:nvPr/>
          </p:nvSpPr>
          <p:spPr>
            <a:xfrm rot="0">
              <a:off x="1176632" y="9525"/>
              <a:ext cx="2296511" cy="1616075"/>
            </a:xfrm>
            <a:prstGeom prst="rect">
              <a:avLst/>
            </a:prstGeom>
          </p:spPr>
          <p:txBody>
            <a:bodyPr anchor="t" rtlCol="false" tIns="0" lIns="0" bIns="0" rIns="0">
              <a:spAutoFit/>
            </a:bodyPr>
            <a:lstStyle/>
            <a:p>
              <a:pPr algn="ctr" marL="0" indent="0" lvl="0">
                <a:lnSpc>
                  <a:spcPts val="9600"/>
                </a:lnSpc>
                <a:spcBef>
                  <a:spcPct val="0"/>
                </a:spcBef>
              </a:pPr>
              <a:r>
                <a:rPr lang="en-US" sz="8000">
                  <a:solidFill>
                    <a:srgbClr val="000000"/>
                  </a:solidFill>
                  <a:latin typeface="Nourd Bold Bold"/>
                </a:rPr>
                <a:t>T</a:t>
              </a:r>
            </a:p>
          </p:txBody>
        </p:sp>
        <p:sp>
          <p:nvSpPr>
            <p:cNvPr name="TextBox 19" id="19"/>
            <p:cNvSpPr txBox="true"/>
            <p:nvPr/>
          </p:nvSpPr>
          <p:spPr>
            <a:xfrm rot="0">
              <a:off x="0" y="1888919"/>
              <a:ext cx="4649774" cy="476250"/>
            </a:xfrm>
            <a:prstGeom prst="rect">
              <a:avLst/>
            </a:prstGeom>
          </p:spPr>
          <p:txBody>
            <a:bodyPr anchor="t" rtlCol="false" tIns="0" lIns="0" bIns="0" rIns="0">
              <a:spAutoFit/>
            </a:bodyPr>
            <a:lstStyle/>
            <a:p>
              <a:pPr algn="ctr" marL="0" indent="0" lvl="0">
                <a:lnSpc>
                  <a:spcPts val="2774"/>
                </a:lnSpc>
                <a:spcBef>
                  <a:spcPct val="0"/>
                </a:spcBef>
              </a:pPr>
              <a:r>
                <a:rPr lang="en-US" sz="2499">
                  <a:solidFill>
                    <a:srgbClr val="000000"/>
                  </a:solidFill>
                  <a:latin typeface="Nourd Bold Bold"/>
                </a:rPr>
                <a:t>THREATS</a:t>
              </a:r>
            </a:p>
          </p:txBody>
        </p:sp>
      </p:grpSp>
    </p:spTree>
  </p:cSld>
  <p:clrMapOvr>
    <a:masterClrMapping/>
  </p:clrMapOvr>
</p:sld>
</file>

<file path=ppt/slides/slide22.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pSp>
        <p:nvGrpSpPr>
          <p:cNvPr name="Group 2" id="2"/>
          <p:cNvGrpSpPr/>
          <p:nvPr/>
        </p:nvGrpSpPr>
        <p:grpSpPr>
          <a:xfrm rot="0">
            <a:off x="-181678" y="8469505"/>
            <a:ext cx="18651355" cy="2561829"/>
            <a:chOff x="0" y="0"/>
            <a:chExt cx="4912291" cy="674720"/>
          </a:xfrm>
        </p:grpSpPr>
        <p:sp>
          <p:nvSpPr>
            <p:cNvPr name="Freeform 3" id="3"/>
            <p:cNvSpPr/>
            <p:nvPr/>
          </p:nvSpPr>
          <p:spPr>
            <a:xfrm>
              <a:off x="0" y="0"/>
              <a:ext cx="4912291" cy="674720"/>
            </a:xfrm>
            <a:custGeom>
              <a:avLst/>
              <a:gdLst/>
              <a:ahLst/>
              <a:cxnLst/>
              <a:rect r="r" b="b" t="t" l="l"/>
              <a:pathLst>
                <a:path h="674720" w="4912291">
                  <a:moveTo>
                    <a:pt x="0" y="0"/>
                  </a:moveTo>
                  <a:lnTo>
                    <a:pt x="4912291" y="0"/>
                  </a:lnTo>
                  <a:lnTo>
                    <a:pt x="4912291" y="674720"/>
                  </a:lnTo>
                  <a:lnTo>
                    <a:pt x="0" y="674720"/>
                  </a:lnTo>
                  <a:close/>
                </a:path>
              </a:pathLst>
            </a:custGeom>
            <a:solidFill>
              <a:srgbClr val="E5E5E5"/>
            </a:solidFill>
            <a:ln w="57150">
              <a:solidFill>
                <a:srgbClr val="000000"/>
              </a:solidFill>
            </a:ln>
          </p:spPr>
        </p:sp>
        <p:sp>
          <p:nvSpPr>
            <p:cNvPr name="TextBox 4" id="4"/>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433247" y="698999"/>
            <a:ext cx="9302874" cy="9156782"/>
            <a:chOff x="0" y="0"/>
            <a:chExt cx="2450140" cy="2411663"/>
          </a:xfrm>
        </p:grpSpPr>
        <p:sp>
          <p:nvSpPr>
            <p:cNvPr name="Freeform 6" id="6"/>
            <p:cNvSpPr/>
            <p:nvPr/>
          </p:nvSpPr>
          <p:spPr>
            <a:xfrm>
              <a:off x="0" y="0"/>
              <a:ext cx="2450140" cy="2411663"/>
            </a:xfrm>
            <a:custGeom>
              <a:avLst/>
              <a:gdLst/>
              <a:ahLst/>
              <a:cxnLst/>
              <a:rect r="r" b="b" t="t" l="l"/>
              <a:pathLst>
                <a:path h="2411663" w="2450140">
                  <a:moveTo>
                    <a:pt x="0" y="0"/>
                  </a:moveTo>
                  <a:lnTo>
                    <a:pt x="2450140" y="0"/>
                  </a:lnTo>
                  <a:lnTo>
                    <a:pt x="2450140" y="2411663"/>
                  </a:lnTo>
                  <a:lnTo>
                    <a:pt x="0" y="2411663"/>
                  </a:lnTo>
                  <a:close/>
                </a:path>
              </a:pathLst>
            </a:custGeom>
            <a:solidFill>
              <a:srgbClr val="E5E5E5"/>
            </a:solidFill>
            <a:ln w="57150">
              <a:solidFill>
                <a:srgbClr val="000000"/>
              </a:solidFill>
            </a:ln>
          </p:spPr>
        </p:sp>
        <p:sp>
          <p:nvSpPr>
            <p:cNvPr name="TextBox 7" id="7"/>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grpSp>
        <p:nvGrpSpPr>
          <p:cNvPr name="Group 8" id="8"/>
          <p:cNvGrpSpPr/>
          <p:nvPr/>
        </p:nvGrpSpPr>
        <p:grpSpPr>
          <a:xfrm rot="0">
            <a:off x="893937" y="1737314"/>
            <a:ext cx="8381492" cy="7520986"/>
            <a:chOff x="0" y="0"/>
            <a:chExt cx="11175323" cy="10027981"/>
          </a:xfrm>
        </p:grpSpPr>
        <p:sp>
          <p:nvSpPr>
            <p:cNvPr name="TextBox 9" id="9"/>
            <p:cNvSpPr txBox="true"/>
            <p:nvPr/>
          </p:nvSpPr>
          <p:spPr>
            <a:xfrm rot="0">
              <a:off x="835132" y="9524849"/>
              <a:ext cx="1259086" cy="503132"/>
            </a:xfrm>
            <a:prstGeom prst="rect">
              <a:avLst/>
            </a:prstGeom>
          </p:spPr>
          <p:txBody>
            <a:bodyPr anchor="t" rtlCol="false" tIns="0" lIns="0" bIns="0" rIns="0">
              <a:spAutoFit/>
            </a:bodyPr>
            <a:lstStyle/>
            <a:p>
              <a:pPr algn="ctr">
                <a:lnSpc>
                  <a:spcPts val="3220"/>
                </a:lnSpc>
              </a:pPr>
              <a:r>
                <a:rPr lang="en-US" sz="2300">
                  <a:solidFill>
                    <a:srgbClr val="000000"/>
                  </a:solidFill>
                  <a:latin typeface="Nourd Bold Bold"/>
                </a:rPr>
                <a:t>Item 1</a:t>
              </a:r>
            </a:p>
          </p:txBody>
        </p:sp>
        <p:sp>
          <p:nvSpPr>
            <p:cNvPr name="TextBox 10" id="10"/>
            <p:cNvSpPr txBox="true"/>
            <p:nvPr/>
          </p:nvSpPr>
          <p:spPr>
            <a:xfrm rot="0">
              <a:off x="3048432" y="9524849"/>
              <a:ext cx="1349077" cy="503132"/>
            </a:xfrm>
            <a:prstGeom prst="rect">
              <a:avLst/>
            </a:prstGeom>
          </p:spPr>
          <p:txBody>
            <a:bodyPr anchor="t" rtlCol="false" tIns="0" lIns="0" bIns="0" rIns="0">
              <a:spAutoFit/>
            </a:bodyPr>
            <a:lstStyle/>
            <a:p>
              <a:pPr algn="ctr">
                <a:lnSpc>
                  <a:spcPts val="3220"/>
                </a:lnSpc>
              </a:pPr>
              <a:r>
                <a:rPr lang="en-US" sz="2300">
                  <a:solidFill>
                    <a:srgbClr val="000000"/>
                  </a:solidFill>
                  <a:latin typeface="Nourd Bold Bold"/>
                </a:rPr>
                <a:t>Item 2</a:t>
              </a:r>
            </a:p>
          </p:txBody>
        </p:sp>
        <p:sp>
          <p:nvSpPr>
            <p:cNvPr name="TextBox 11" id="11"/>
            <p:cNvSpPr txBox="true"/>
            <p:nvPr/>
          </p:nvSpPr>
          <p:spPr>
            <a:xfrm rot="0">
              <a:off x="5305587" y="9524849"/>
              <a:ext cx="1351359" cy="503132"/>
            </a:xfrm>
            <a:prstGeom prst="rect">
              <a:avLst/>
            </a:prstGeom>
          </p:spPr>
          <p:txBody>
            <a:bodyPr anchor="t" rtlCol="false" tIns="0" lIns="0" bIns="0" rIns="0">
              <a:spAutoFit/>
            </a:bodyPr>
            <a:lstStyle/>
            <a:p>
              <a:pPr algn="ctr">
                <a:lnSpc>
                  <a:spcPts val="3220"/>
                </a:lnSpc>
              </a:pPr>
              <a:r>
                <a:rPr lang="en-US" sz="2300">
                  <a:solidFill>
                    <a:srgbClr val="000000"/>
                  </a:solidFill>
                  <a:latin typeface="Nourd Bold Bold"/>
                </a:rPr>
                <a:t>Item 3</a:t>
              </a:r>
            </a:p>
          </p:txBody>
        </p:sp>
        <p:sp>
          <p:nvSpPr>
            <p:cNvPr name="TextBox 12" id="12"/>
            <p:cNvSpPr txBox="true"/>
            <p:nvPr/>
          </p:nvSpPr>
          <p:spPr>
            <a:xfrm rot="0">
              <a:off x="7565817" y="9524849"/>
              <a:ext cx="1347490" cy="503132"/>
            </a:xfrm>
            <a:prstGeom prst="rect">
              <a:avLst/>
            </a:prstGeom>
          </p:spPr>
          <p:txBody>
            <a:bodyPr anchor="t" rtlCol="false" tIns="0" lIns="0" bIns="0" rIns="0">
              <a:spAutoFit/>
            </a:bodyPr>
            <a:lstStyle/>
            <a:p>
              <a:pPr algn="ctr">
                <a:lnSpc>
                  <a:spcPts val="3220"/>
                </a:lnSpc>
              </a:pPr>
              <a:r>
                <a:rPr lang="en-US" sz="2300">
                  <a:solidFill>
                    <a:srgbClr val="000000"/>
                  </a:solidFill>
                  <a:latin typeface="Nourd Bold Bold"/>
                </a:rPr>
                <a:t>Item 4</a:t>
              </a:r>
            </a:p>
          </p:txBody>
        </p:sp>
        <p:sp>
          <p:nvSpPr>
            <p:cNvPr name="TextBox 13" id="13"/>
            <p:cNvSpPr txBox="true"/>
            <p:nvPr/>
          </p:nvSpPr>
          <p:spPr>
            <a:xfrm rot="0">
              <a:off x="9820392" y="9524849"/>
              <a:ext cx="1354931" cy="503132"/>
            </a:xfrm>
            <a:prstGeom prst="rect">
              <a:avLst/>
            </a:prstGeom>
          </p:spPr>
          <p:txBody>
            <a:bodyPr anchor="t" rtlCol="false" tIns="0" lIns="0" bIns="0" rIns="0">
              <a:spAutoFit/>
            </a:bodyPr>
            <a:lstStyle/>
            <a:p>
              <a:pPr algn="ctr">
                <a:lnSpc>
                  <a:spcPts val="3220"/>
                </a:lnSpc>
              </a:pPr>
              <a:r>
                <a:rPr lang="en-US" sz="2300">
                  <a:solidFill>
                    <a:srgbClr val="000000"/>
                  </a:solidFill>
                  <a:latin typeface="Nourd Bold Bold"/>
                </a:rPr>
                <a:t>Item 5</a:t>
              </a:r>
            </a:p>
          </p:txBody>
        </p:sp>
        <p:grpSp>
          <p:nvGrpSpPr>
            <p:cNvPr name="Group 14" id="14"/>
            <p:cNvGrpSpPr>
              <a:grpSpLocks noChangeAspect="true"/>
            </p:cNvGrpSpPr>
            <p:nvPr/>
          </p:nvGrpSpPr>
          <p:grpSpPr>
            <a:xfrm rot="0">
              <a:off x="872001" y="227753"/>
              <a:ext cx="10218532" cy="9149988"/>
              <a:chOff x="0" y="0"/>
              <a:chExt cx="10218532" cy="9149988"/>
            </a:xfrm>
          </p:grpSpPr>
          <p:sp>
            <p:nvSpPr>
              <p:cNvPr name="Freeform 15" id="15"/>
              <p:cNvSpPr/>
              <p:nvPr/>
            </p:nvSpPr>
            <p:spPr>
              <a:xfrm>
                <a:off x="0" y="-6350"/>
                <a:ext cx="10218532" cy="12700"/>
              </a:xfrm>
              <a:custGeom>
                <a:avLst/>
                <a:gdLst/>
                <a:ahLst/>
                <a:cxnLst/>
                <a:rect r="r" b="b" t="t" l="l"/>
                <a:pathLst>
                  <a:path h="12700" w="10218532">
                    <a:moveTo>
                      <a:pt x="0" y="0"/>
                    </a:moveTo>
                    <a:lnTo>
                      <a:pt x="10218532" y="0"/>
                    </a:lnTo>
                    <a:lnTo>
                      <a:pt x="10218532" y="12700"/>
                    </a:lnTo>
                    <a:lnTo>
                      <a:pt x="0" y="12700"/>
                    </a:lnTo>
                    <a:close/>
                  </a:path>
                </a:pathLst>
              </a:custGeom>
              <a:solidFill>
                <a:srgbClr val="000000">
                  <a:alpha val="24706"/>
                </a:srgbClr>
              </a:solidFill>
            </p:spPr>
          </p:sp>
          <p:sp>
            <p:nvSpPr>
              <p:cNvPr name="Freeform 16" id="16"/>
              <p:cNvSpPr/>
              <p:nvPr/>
            </p:nvSpPr>
            <p:spPr>
              <a:xfrm>
                <a:off x="0" y="1823648"/>
                <a:ext cx="10218532" cy="12700"/>
              </a:xfrm>
              <a:custGeom>
                <a:avLst/>
                <a:gdLst/>
                <a:ahLst/>
                <a:cxnLst/>
                <a:rect r="r" b="b" t="t" l="l"/>
                <a:pathLst>
                  <a:path h="12700" w="10218532">
                    <a:moveTo>
                      <a:pt x="0" y="0"/>
                    </a:moveTo>
                    <a:lnTo>
                      <a:pt x="10218532" y="0"/>
                    </a:lnTo>
                    <a:lnTo>
                      <a:pt x="10218532" y="12700"/>
                    </a:lnTo>
                    <a:lnTo>
                      <a:pt x="0" y="12700"/>
                    </a:lnTo>
                    <a:close/>
                  </a:path>
                </a:pathLst>
              </a:custGeom>
              <a:solidFill>
                <a:srgbClr val="000000">
                  <a:alpha val="24706"/>
                </a:srgbClr>
              </a:solidFill>
            </p:spPr>
          </p:sp>
          <p:sp>
            <p:nvSpPr>
              <p:cNvPr name="Freeform 17" id="17"/>
              <p:cNvSpPr/>
              <p:nvPr/>
            </p:nvSpPr>
            <p:spPr>
              <a:xfrm>
                <a:off x="0" y="3653645"/>
                <a:ext cx="10218532" cy="12700"/>
              </a:xfrm>
              <a:custGeom>
                <a:avLst/>
                <a:gdLst/>
                <a:ahLst/>
                <a:cxnLst/>
                <a:rect r="r" b="b" t="t" l="l"/>
                <a:pathLst>
                  <a:path h="12700" w="10218532">
                    <a:moveTo>
                      <a:pt x="0" y="0"/>
                    </a:moveTo>
                    <a:lnTo>
                      <a:pt x="10218532" y="0"/>
                    </a:lnTo>
                    <a:lnTo>
                      <a:pt x="10218532" y="12700"/>
                    </a:lnTo>
                    <a:lnTo>
                      <a:pt x="0" y="12700"/>
                    </a:lnTo>
                    <a:close/>
                  </a:path>
                </a:pathLst>
              </a:custGeom>
              <a:solidFill>
                <a:srgbClr val="000000">
                  <a:alpha val="24706"/>
                </a:srgbClr>
              </a:solidFill>
            </p:spPr>
          </p:sp>
          <p:sp>
            <p:nvSpPr>
              <p:cNvPr name="Freeform 18" id="18"/>
              <p:cNvSpPr/>
              <p:nvPr/>
            </p:nvSpPr>
            <p:spPr>
              <a:xfrm>
                <a:off x="0" y="5483642"/>
                <a:ext cx="10218532" cy="12700"/>
              </a:xfrm>
              <a:custGeom>
                <a:avLst/>
                <a:gdLst/>
                <a:ahLst/>
                <a:cxnLst/>
                <a:rect r="r" b="b" t="t" l="l"/>
                <a:pathLst>
                  <a:path h="12700" w="10218532">
                    <a:moveTo>
                      <a:pt x="0" y="0"/>
                    </a:moveTo>
                    <a:lnTo>
                      <a:pt x="10218532" y="0"/>
                    </a:lnTo>
                    <a:lnTo>
                      <a:pt x="10218532" y="12700"/>
                    </a:lnTo>
                    <a:lnTo>
                      <a:pt x="0" y="12700"/>
                    </a:lnTo>
                    <a:close/>
                  </a:path>
                </a:pathLst>
              </a:custGeom>
              <a:solidFill>
                <a:srgbClr val="000000">
                  <a:alpha val="24706"/>
                </a:srgbClr>
              </a:solidFill>
            </p:spPr>
          </p:sp>
          <p:sp>
            <p:nvSpPr>
              <p:cNvPr name="Freeform 19" id="19"/>
              <p:cNvSpPr/>
              <p:nvPr/>
            </p:nvSpPr>
            <p:spPr>
              <a:xfrm>
                <a:off x="0" y="7313640"/>
                <a:ext cx="10218532" cy="12700"/>
              </a:xfrm>
              <a:custGeom>
                <a:avLst/>
                <a:gdLst/>
                <a:ahLst/>
                <a:cxnLst/>
                <a:rect r="r" b="b" t="t" l="l"/>
                <a:pathLst>
                  <a:path h="12700" w="10218532">
                    <a:moveTo>
                      <a:pt x="0" y="0"/>
                    </a:moveTo>
                    <a:lnTo>
                      <a:pt x="10218532" y="0"/>
                    </a:lnTo>
                    <a:lnTo>
                      <a:pt x="10218532" y="12700"/>
                    </a:lnTo>
                    <a:lnTo>
                      <a:pt x="0" y="12700"/>
                    </a:lnTo>
                    <a:close/>
                  </a:path>
                </a:pathLst>
              </a:custGeom>
              <a:solidFill>
                <a:srgbClr val="000000">
                  <a:alpha val="24706"/>
                </a:srgbClr>
              </a:solidFill>
            </p:spPr>
          </p:sp>
          <p:sp>
            <p:nvSpPr>
              <p:cNvPr name="Freeform 20" id="20"/>
              <p:cNvSpPr/>
              <p:nvPr/>
            </p:nvSpPr>
            <p:spPr>
              <a:xfrm>
                <a:off x="0" y="9143637"/>
                <a:ext cx="10218532" cy="12700"/>
              </a:xfrm>
              <a:custGeom>
                <a:avLst/>
                <a:gdLst/>
                <a:ahLst/>
                <a:cxnLst/>
                <a:rect r="r" b="b" t="t" l="l"/>
                <a:pathLst>
                  <a:path h="12700" w="10218532">
                    <a:moveTo>
                      <a:pt x="0" y="0"/>
                    </a:moveTo>
                    <a:lnTo>
                      <a:pt x="10218532" y="0"/>
                    </a:lnTo>
                    <a:lnTo>
                      <a:pt x="10218532" y="12700"/>
                    </a:lnTo>
                    <a:lnTo>
                      <a:pt x="0" y="12700"/>
                    </a:lnTo>
                    <a:close/>
                  </a:path>
                </a:pathLst>
              </a:custGeom>
              <a:solidFill>
                <a:srgbClr val="000000">
                  <a:alpha val="60000"/>
                </a:srgbClr>
              </a:solidFill>
            </p:spPr>
          </p:sp>
        </p:grpSp>
        <p:sp>
          <p:nvSpPr>
            <p:cNvPr name="TextBox 21" id="21"/>
            <p:cNvSpPr txBox="true"/>
            <p:nvPr/>
          </p:nvSpPr>
          <p:spPr>
            <a:xfrm rot="0">
              <a:off x="0" y="-47625"/>
              <a:ext cx="677267" cy="503132"/>
            </a:xfrm>
            <a:prstGeom prst="rect">
              <a:avLst/>
            </a:prstGeom>
          </p:spPr>
          <p:txBody>
            <a:bodyPr anchor="t" rtlCol="false" tIns="0" lIns="0" bIns="0" rIns="0">
              <a:spAutoFit/>
            </a:bodyPr>
            <a:lstStyle/>
            <a:p>
              <a:pPr algn="r">
                <a:lnSpc>
                  <a:spcPts val="3220"/>
                </a:lnSpc>
              </a:pPr>
              <a:r>
                <a:rPr lang="en-US" sz="2300">
                  <a:solidFill>
                    <a:srgbClr val="000000"/>
                  </a:solidFill>
                  <a:latin typeface="Nourd Bold Bold"/>
                </a:rPr>
                <a:t>50 </a:t>
              </a:r>
            </a:p>
          </p:txBody>
        </p:sp>
        <p:sp>
          <p:nvSpPr>
            <p:cNvPr name="TextBox 22" id="22"/>
            <p:cNvSpPr txBox="true"/>
            <p:nvPr/>
          </p:nvSpPr>
          <p:spPr>
            <a:xfrm rot="0">
              <a:off x="7441" y="1782373"/>
              <a:ext cx="669826" cy="503132"/>
            </a:xfrm>
            <a:prstGeom prst="rect">
              <a:avLst/>
            </a:prstGeom>
          </p:spPr>
          <p:txBody>
            <a:bodyPr anchor="t" rtlCol="false" tIns="0" lIns="0" bIns="0" rIns="0">
              <a:spAutoFit/>
            </a:bodyPr>
            <a:lstStyle/>
            <a:p>
              <a:pPr algn="r">
                <a:lnSpc>
                  <a:spcPts val="3220"/>
                </a:lnSpc>
              </a:pPr>
              <a:r>
                <a:rPr lang="en-US" sz="2300">
                  <a:solidFill>
                    <a:srgbClr val="000000"/>
                  </a:solidFill>
                  <a:latin typeface="Nourd Bold Bold"/>
                </a:rPr>
                <a:t>40 </a:t>
              </a:r>
            </a:p>
          </p:txBody>
        </p:sp>
        <p:sp>
          <p:nvSpPr>
            <p:cNvPr name="TextBox 23" id="23"/>
            <p:cNvSpPr txBox="true"/>
            <p:nvPr/>
          </p:nvSpPr>
          <p:spPr>
            <a:xfrm rot="0">
              <a:off x="3572" y="3612370"/>
              <a:ext cx="673695" cy="503132"/>
            </a:xfrm>
            <a:prstGeom prst="rect">
              <a:avLst/>
            </a:prstGeom>
          </p:spPr>
          <p:txBody>
            <a:bodyPr anchor="t" rtlCol="false" tIns="0" lIns="0" bIns="0" rIns="0">
              <a:spAutoFit/>
            </a:bodyPr>
            <a:lstStyle/>
            <a:p>
              <a:pPr algn="r">
                <a:lnSpc>
                  <a:spcPts val="3220"/>
                </a:lnSpc>
              </a:pPr>
              <a:r>
                <a:rPr lang="en-US" sz="2300">
                  <a:solidFill>
                    <a:srgbClr val="000000"/>
                  </a:solidFill>
                  <a:latin typeface="Nourd Bold Bold"/>
                </a:rPr>
                <a:t>30 </a:t>
              </a:r>
            </a:p>
          </p:txBody>
        </p:sp>
        <p:sp>
          <p:nvSpPr>
            <p:cNvPr name="TextBox 24" id="24"/>
            <p:cNvSpPr txBox="true"/>
            <p:nvPr/>
          </p:nvSpPr>
          <p:spPr>
            <a:xfrm rot="0">
              <a:off x="5854" y="5442368"/>
              <a:ext cx="671413" cy="503132"/>
            </a:xfrm>
            <a:prstGeom prst="rect">
              <a:avLst/>
            </a:prstGeom>
          </p:spPr>
          <p:txBody>
            <a:bodyPr anchor="t" rtlCol="false" tIns="0" lIns="0" bIns="0" rIns="0">
              <a:spAutoFit/>
            </a:bodyPr>
            <a:lstStyle/>
            <a:p>
              <a:pPr algn="r">
                <a:lnSpc>
                  <a:spcPts val="3220"/>
                </a:lnSpc>
              </a:pPr>
              <a:r>
                <a:rPr lang="en-US" sz="2300">
                  <a:solidFill>
                    <a:srgbClr val="000000"/>
                  </a:solidFill>
                  <a:latin typeface="Nourd Bold Bold"/>
                </a:rPr>
                <a:t>20 </a:t>
              </a:r>
            </a:p>
          </p:txBody>
        </p:sp>
        <p:sp>
          <p:nvSpPr>
            <p:cNvPr name="TextBox 25" id="25"/>
            <p:cNvSpPr txBox="true"/>
            <p:nvPr/>
          </p:nvSpPr>
          <p:spPr>
            <a:xfrm rot="0">
              <a:off x="95845" y="7272365"/>
              <a:ext cx="581422" cy="503132"/>
            </a:xfrm>
            <a:prstGeom prst="rect">
              <a:avLst/>
            </a:prstGeom>
          </p:spPr>
          <p:txBody>
            <a:bodyPr anchor="t" rtlCol="false" tIns="0" lIns="0" bIns="0" rIns="0">
              <a:spAutoFit/>
            </a:bodyPr>
            <a:lstStyle/>
            <a:p>
              <a:pPr algn="r">
                <a:lnSpc>
                  <a:spcPts val="3220"/>
                </a:lnSpc>
              </a:pPr>
              <a:r>
                <a:rPr lang="en-US" sz="2300">
                  <a:solidFill>
                    <a:srgbClr val="000000"/>
                  </a:solidFill>
                  <a:latin typeface="Nourd Bold Bold"/>
                </a:rPr>
                <a:t>10 </a:t>
              </a:r>
            </a:p>
          </p:txBody>
        </p:sp>
        <p:sp>
          <p:nvSpPr>
            <p:cNvPr name="TextBox 26" id="26"/>
            <p:cNvSpPr txBox="true"/>
            <p:nvPr/>
          </p:nvSpPr>
          <p:spPr>
            <a:xfrm rot="0">
              <a:off x="267196" y="9102363"/>
              <a:ext cx="410071" cy="503132"/>
            </a:xfrm>
            <a:prstGeom prst="rect">
              <a:avLst/>
            </a:prstGeom>
          </p:spPr>
          <p:txBody>
            <a:bodyPr anchor="t" rtlCol="false" tIns="0" lIns="0" bIns="0" rIns="0">
              <a:spAutoFit/>
            </a:bodyPr>
            <a:lstStyle/>
            <a:p>
              <a:pPr algn="r">
                <a:lnSpc>
                  <a:spcPts val="3220"/>
                </a:lnSpc>
              </a:pPr>
              <a:r>
                <a:rPr lang="en-US" sz="2300">
                  <a:solidFill>
                    <a:srgbClr val="000000"/>
                  </a:solidFill>
                  <a:latin typeface="Nourd Bold Bold"/>
                </a:rPr>
                <a:t>0 </a:t>
              </a:r>
            </a:p>
          </p:txBody>
        </p:sp>
        <p:grpSp>
          <p:nvGrpSpPr>
            <p:cNvPr name="Group 27" id="27"/>
            <p:cNvGrpSpPr>
              <a:grpSpLocks noChangeAspect="true"/>
            </p:cNvGrpSpPr>
            <p:nvPr/>
          </p:nvGrpSpPr>
          <p:grpSpPr>
            <a:xfrm rot="0">
              <a:off x="872001" y="221403"/>
              <a:ext cx="10218532" cy="9156338"/>
              <a:chOff x="0" y="-6350"/>
              <a:chExt cx="10218532" cy="9156338"/>
            </a:xfrm>
          </p:grpSpPr>
          <p:sp>
            <p:nvSpPr>
              <p:cNvPr name="Freeform 28" id="28"/>
              <p:cNvSpPr/>
              <p:nvPr/>
            </p:nvSpPr>
            <p:spPr>
              <a:xfrm>
                <a:off x="0" y="7307290"/>
                <a:ext cx="1185350" cy="1842697"/>
              </a:xfrm>
              <a:custGeom>
                <a:avLst/>
                <a:gdLst/>
                <a:ahLst/>
                <a:cxnLst/>
                <a:rect r="r" b="b" t="t" l="l"/>
                <a:pathLst>
                  <a:path h="1842697" w="1185350">
                    <a:moveTo>
                      <a:pt x="0" y="0"/>
                    </a:moveTo>
                    <a:lnTo>
                      <a:pt x="1185350" y="0"/>
                    </a:lnTo>
                    <a:lnTo>
                      <a:pt x="1185350" y="1842697"/>
                    </a:lnTo>
                    <a:lnTo>
                      <a:pt x="0" y="1842697"/>
                    </a:lnTo>
                    <a:close/>
                  </a:path>
                </a:pathLst>
              </a:custGeom>
              <a:solidFill>
                <a:srgbClr val="2274A5"/>
              </a:solidFill>
            </p:spPr>
          </p:sp>
          <p:sp>
            <p:nvSpPr>
              <p:cNvPr name="Freeform 29" id="29"/>
              <p:cNvSpPr/>
              <p:nvPr/>
            </p:nvSpPr>
            <p:spPr>
              <a:xfrm>
                <a:off x="2258295" y="5483642"/>
                <a:ext cx="1185350" cy="3666345"/>
              </a:xfrm>
              <a:custGeom>
                <a:avLst/>
                <a:gdLst/>
                <a:ahLst/>
                <a:cxnLst/>
                <a:rect r="r" b="b" t="t" l="l"/>
                <a:pathLst>
                  <a:path h="3666345" w="1185350">
                    <a:moveTo>
                      <a:pt x="0" y="0"/>
                    </a:moveTo>
                    <a:lnTo>
                      <a:pt x="1185350" y="0"/>
                    </a:lnTo>
                    <a:lnTo>
                      <a:pt x="1185350" y="3666345"/>
                    </a:lnTo>
                    <a:lnTo>
                      <a:pt x="0" y="3666345"/>
                    </a:lnTo>
                    <a:close/>
                  </a:path>
                </a:pathLst>
              </a:custGeom>
              <a:solidFill>
                <a:srgbClr val="2274A5"/>
              </a:solidFill>
            </p:spPr>
          </p:sp>
          <p:sp>
            <p:nvSpPr>
              <p:cNvPr name="Freeform 30" id="30"/>
              <p:cNvSpPr/>
              <p:nvPr/>
            </p:nvSpPr>
            <p:spPr>
              <a:xfrm>
                <a:off x="4516591" y="3653645"/>
                <a:ext cx="1185350" cy="5496342"/>
              </a:xfrm>
              <a:custGeom>
                <a:avLst/>
                <a:gdLst/>
                <a:ahLst/>
                <a:cxnLst/>
                <a:rect r="r" b="b" t="t" l="l"/>
                <a:pathLst>
                  <a:path h="5496342" w="1185350">
                    <a:moveTo>
                      <a:pt x="0" y="0"/>
                    </a:moveTo>
                    <a:lnTo>
                      <a:pt x="1185350" y="0"/>
                    </a:lnTo>
                    <a:lnTo>
                      <a:pt x="1185350" y="5496342"/>
                    </a:lnTo>
                    <a:lnTo>
                      <a:pt x="0" y="5496342"/>
                    </a:lnTo>
                    <a:close/>
                  </a:path>
                </a:pathLst>
              </a:custGeom>
              <a:solidFill>
                <a:srgbClr val="2274A5"/>
              </a:solidFill>
            </p:spPr>
          </p:sp>
          <p:sp>
            <p:nvSpPr>
              <p:cNvPr name="Freeform 31" id="31"/>
              <p:cNvSpPr/>
              <p:nvPr/>
            </p:nvSpPr>
            <p:spPr>
              <a:xfrm>
                <a:off x="6774886" y="1823648"/>
                <a:ext cx="1185350" cy="7326340"/>
              </a:xfrm>
              <a:custGeom>
                <a:avLst/>
                <a:gdLst/>
                <a:ahLst/>
                <a:cxnLst/>
                <a:rect r="r" b="b" t="t" l="l"/>
                <a:pathLst>
                  <a:path h="7326340" w="1185350">
                    <a:moveTo>
                      <a:pt x="0" y="0"/>
                    </a:moveTo>
                    <a:lnTo>
                      <a:pt x="1185351" y="0"/>
                    </a:lnTo>
                    <a:lnTo>
                      <a:pt x="1185351" y="7326339"/>
                    </a:lnTo>
                    <a:lnTo>
                      <a:pt x="0" y="7326339"/>
                    </a:lnTo>
                    <a:close/>
                  </a:path>
                </a:pathLst>
              </a:custGeom>
              <a:solidFill>
                <a:srgbClr val="2274A5"/>
              </a:solidFill>
            </p:spPr>
          </p:sp>
          <p:sp>
            <p:nvSpPr>
              <p:cNvPr name="Freeform 32" id="32"/>
              <p:cNvSpPr/>
              <p:nvPr/>
            </p:nvSpPr>
            <p:spPr>
              <a:xfrm>
                <a:off x="9033182" y="-6350"/>
                <a:ext cx="1185350" cy="9156337"/>
              </a:xfrm>
              <a:custGeom>
                <a:avLst/>
                <a:gdLst/>
                <a:ahLst/>
                <a:cxnLst/>
                <a:rect r="r" b="b" t="t" l="l"/>
                <a:pathLst>
                  <a:path h="9156337" w="1185350">
                    <a:moveTo>
                      <a:pt x="0" y="0"/>
                    </a:moveTo>
                    <a:lnTo>
                      <a:pt x="1185350" y="0"/>
                    </a:lnTo>
                    <a:lnTo>
                      <a:pt x="1185350" y="9156337"/>
                    </a:lnTo>
                    <a:lnTo>
                      <a:pt x="0" y="9156337"/>
                    </a:lnTo>
                    <a:close/>
                  </a:path>
                </a:pathLst>
              </a:custGeom>
              <a:solidFill>
                <a:srgbClr val="2274A5"/>
              </a:solidFill>
            </p:spPr>
          </p:sp>
          <p:sp>
            <p:nvSpPr>
              <p:cNvPr name="Freeform 33" id="33"/>
              <p:cNvSpPr/>
              <p:nvPr/>
            </p:nvSpPr>
            <p:spPr>
              <a:xfrm>
                <a:off x="0" y="8228639"/>
                <a:ext cx="1185350" cy="921348"/>
              </a:xfrm>
              <a:custGeom>
                <a:avLst/>
                <a:gdLst/>
                <a:ahLst/>
                <a:cxnLst/>
                <a:rect r="r" b="b" t="t" l="l"/>
                <a:pathLst>
                  <a:path h="921348" w="1185350">
                    <a:moveTo>
                      <a:pt x="0" y="0"/>
                    </a:moveTo>
                    <a:lnTo>
                      <a:pt x="1185350" y="0"/>
                    </a:lnTo>
                    <a:lnTo>
                      <a:pt x="1185350" y="921348"/>
                    </a:lnTo>
                    <a:lnTo>
                      <a:pt x="0" y="921348"/>
                    </a:lnTo>
                    <a:close/>
                  </a:path>
                </a:pathLst>
              </a:custGeom>
              <a:solidFill>
                <a:srgbClr val="60BE70"/>
              </a:solidFill>
            </p:spPr>
          </p:sp>
          <p:sp>
            <p:nvSpPr>
              <p:cNvPr name="Freeform 34" id="34"/>
              <p:cNvSpPr/>
              <p:nvPr/>
            </p:nvSpPr>
            <p:spPr>
              <a:xfrm>
                <a:off x="2258295" y="6216912"/>
                <a:ext cx="1185350" cy="2933076"/>
              </a:xfrm>
              <a:custGeom>
                <a:avLst/>
                <a:gdLst/>
                <a:ahLst/>
                <a:cxnLst/>
                <a:rect r="r" b="b" t="t" l="l"/>
                <a:pathLst>
                  <a:path h="2933076" w="1185350">
                    <a:moveTo>
                      <a:pt x="0" y="0"/>
                    </a:moveTo>
                    <a:lnTo>
                      <a:pt x="1185350" y="0"/>
                    </a:lnTo>
                    <a:lnTo>
                      <a:pt x="1185350" y="2933075"/>
                    </a:lnTo>
                    <a:lnTo>
                      <a:pt x="0" y="2933075"/>
                    </a:lnTo>
                    <a:close/>
                  </a:path>
                </a:pathLst>
              </a:custGeom>
              <a:solidFill>
                <a:srgbClr val="60BE70"/>
              </a:solidFill>
            </p:spPr>
          </p:sp>
          <p:sp>
            <p:nvSpPr>
              <p:cNvPr name="Freeform 35" id="35"/>
              <p:cNvSpPr/>
              <p:nvPr/>
            </p:nvSpPr>
            <p:spPr>
              <a:xfrm>
                <a:off x="4516591" y="4569702"/>
                <a:ext cx="1185350" cy="4580285"/>
              </a:xfrm>
              <a:custGeom>
                <a:avLst/>
                <a:gdLst/>
                <a:ahLst/>
                <a:cxnLst/>
                <a:rect r="r" b="b" t="t" l="l"/>
                <a:pathLst>
                  <a:path h="4580285" w="1185350">
                    <a:moveTo>
                      <a:pt x="0" y="0"/>
                    </a:moveTo>
                    <a:lnTo>
                      <a:pt x="1185350" y="0"/>
                    </a:lnTo>
                    <a:lnTo>
                      <a:pt x="1185350" y="4580285"/>
                    </a:lnTo>
                    <a:lnTo>
                      <a:pt x="0" y="4580285"/>
                    </a:lnTo>
                    <a:close/>
                  </a:path>
                </a:pathLst>
              </a:custGeom>
              <a:solidFill>
                <a:srgbClr val="60BE70"/>
              </a:solidFill>
            </p:spPr>
          </p:sp>
          <p:sp>
            <p:nvSpPr>
              <p:cNvPr name="Freeform 36" id="36"/>
              <p:cNvSpPr/>
              <p:nvPr/>
            </p:nvSpPr>
            <p:spPr>
              <a:xfrm>
                <a:off x="6774886" y="3288916"/>
                <a:ext cx="1185350" cy="5861072"/>
              </a:xfrm>
              <a:custGeom>
                <a:avLst/>
                <a:gdLst/>
                <a:ahLst/>
                <a:cxnLst/>
                <a:rect r="r" b="b" t="t" l="l"/>
                <a:pathLst>
                  <a:path h="5861072" w="1185350">
                    <a:moveTo>
                      <a:pt x="0" y="0"/>
                    </a:moveTo>
                    <a:lnTo>
                      <a:pt x="1185351" y="0"/>
                    </a:lnTo>
                    <a:lnTo>
                      <a:pt x="1185351" y="5861071"/>
                    </a:lnTo>
                    <a:lnTo>
                      <a:pt x="0" y="5861071"/>
                    </a:lnTo>
                    <a:close/>
                  </a:path>
                </a:pathLst>
              </a:custGeom>
              <a:solidFill>
                <a:srgbClr val="60BE70"/>
              </a:solidFill>
            </p:spPr>
          </p:sp>
          <p:sp>
            <p:nvSpPr>
              <p:cNvPr name="Freeform 37" id="37"/>
              <p:cNvSpPr/>
              <p:nvPr/>
            </p:nvSpPr>
            <p:spPr>
              <a:xfrm>
                <a:off x="9033182" y="1458664"/>
                <a:ext cx="1185350" cy="7691323"/>
              </a:xfrm>
              <a:custGeom>
                <a:avLst/>
                <a:gdLst/>
                <a:ahLst/>
                <a:cxnLst/>
                <a:rect r="r" b="b" t="t" l="l"/>
                <a:pathLst>
                  <a:path h="7691323" w="1185350">
                    <a:moveTo>
                      <a:pt x="0" y="0"/>
                    </a:moveTo>
                    <a:lnTo>
                      <a:pt x="1185350" y="0"/>
                    </a:lnTo>
                    <a:lnTo>
                      <a:pt x="1185350" y="7691323"/>
                    </a:lnTo>
                    <a:lnTo>
                      <a:pt x="0" y="7691323"/>
                    </a:lnTo>
                    <a:close/>
                  </a:path>
                </a:pathLst>
              </a:custGeom>
              <a:solidFill>
                <a:srgbClr val="60BE70"/>
              </a:solidFill>
            </p:spPr>
          </p:sp>
          <p:sp>
            <p:nvSpPr>
              <p:cNvPr name="Freeform 38" id="38"/>
              <p:cNvSpPr/>
              <p:nvPr/>
            </p:nvSpPr>
            <p:spPr>
              <a:xfrm>
                <a:off x="0" y="9149987"/>
                <a:ext cx="1185350" cy="0"/>
              </a:xfrm>
              <a:custGeom>
                <a:avLst/>
                <a:gdLst/>
                <a:ahLst/>
                <a:cxnLst/>
                <a:rect r="r" b="b" t="t" l="l"/>
                <a:pathLst>
                  <a:path h="0" w="1185350">
                    <a:moveTo>
                      <a:pt x="0" y="0"/>
                    </a:moveTo>
                    <a:lnTo>
                      <a:pt x="1185350" y="0"/>
                    </a:lnTo>
                    <a:lnTo>
                      <a:pt x="1185350" y="0"/>
                    </a:lnTo>
                    <a:lnTo>
                      <a:pt x="0" y="0"/>
                    </a:lnTo>
                    <a:close/>
                  </a:path>
                </a:pathLst>
              </a:custGeom>
              <a:solidFill>
                <a:srgbClr val="E75FA2"/>
              </a:solidFill>
            </p:spPr>
          </p:sp>
          <p:sp>
            <p:nvSpPr>
              <p:cNvPr name="Freeform 39" id="39"/>
              <p:cNvSpPr/>
              <p:nvPr/>
            </p:nvSpPr>
            <p:spPr>
              <a:xfrm>
                <a:off x="2258295" y="7683450"/>
                <a:ext cx="1185350" cy="1466538"/>
              </a:xfrm>
              <a:custGeom>
                <a:avLst/>
                <a:gdLst/>
                <a:ahLst/>
                <a:cxnLst/>
                <a:rect r="r" b="b" t="t" l="l"/>
                <a:pathLst>
                  <a:path h="1466538" w="1185350">
                    <a:moveTo>
                      <a:pt x="0" y="0"/>
                    </a:moveTo>
                    <a:lnTo>
                      <a:pt x="1185350" y="0"/>
                    </a:lnTo>
                    <a:lnTo>
                      <a:pt x="1185350" y="1466537"/>
                    </a:lnTo>
                    <a:lnTo>
                      <a:pt x="0" y="1466537"/>
                    </a:lnTo>
                    <a:close/>
                  </a:path>
                </a:pathLst>
              </a:custGeom>
              <a:solidFill>
                <a:srgbClr val="E75FA2"/>
              </a:solidFill>
            </p:spPr>
          </p:sp>
          <p:sp>
            <p:nvSpPr>
              <p:cNvPr name="Freeform 40" id="40"/>
              <p:cNvSpPr/>
              <p:nvPr/>
            </p:nvSpPr>
            <p:spPr>
              <a:xfrm>
                <a:off x="4516591" y="6401816"/>
                <a:ext cx="1185350" cy="2748171"/>
              </a:xfrm>
              <a:custGeom>
                <a:avLst/>
                <a:gdLst/>
                <a:ahLst/>
                <a:cxnLst/>
                <a:rect r="r" b="b" t="t" l="l"/>
                <a:pathLst>
                  <a:path h="2748171" w="1185350">
                    <a:moveTo>
                      <a:pt x="0" y="0"/>
                    </a:moveTo>
                    <a:lnTo>
                      <a:pt x="1185350" y="0"/>
                    </a:lnTo>
                    <a:lnTo>
                      <a:pt x="1185350" y="2748171"/>
                    </a:lnTo>
                    <a:lnTo>
                      <a:pt x="0" y="2748171"/>
                    </a:lnTo>
                    <a:close/>
                  </a:path>
                </a:pathLst>
              </a:custGeom>
              <a:solidFill>
                <a:srgbClr val="E75FA2"/>
              </a:solidFill>
            </p:spPr>
          </p:sp>
          <p:sp>
            <p:nvSpPr>
              <p:cNvPr name="Freeform 41" id="41"/>
              <p:cNvSpPr/>
              <p:nvPr/>
            </p:nvSpPr>
            <p:spPr>
              <a:xfrm>
                <a:off x="6774886" y="5853135"/>
                <a:ext cx="1185350" cy="3296853"/>
              </a:xfrm>
              <a:custGeom>
                <a:avLst/>
                <a:gdLst/>
                <a:ahLst/>
                <a:cxnLst/>
                <a:rect r="r" b="b" t="t" l="l"/>
                <a:pathLst>
                  <a:path h="3296853" w="1185350">
                    <a:moveTo>
                      <a:pt x="0" y="0"/>
                    </a:moveTo>
                    <a:lnTo>
                      <a:pt x="1185351" y="0"/>
                    </a:lnTo>
                    <a:lnTo>
                      <a:pt x="1185351" y="3296852"/>
                    </a:lnTo>
                    <a:lnTo>
                      <a:pt x="0" y="3296852"/>
                    </a:lnTo>
                    <a:close/>
                  </a:path>
                </a:pathLst>
              </a:custGeom>
              <a:solidFill>
                <a:srgbClr val="E75FA2"/>
              </a:solidFill>
            </p:spPr>
          </p:sp>
          <p:sp>
            <p:nvSpPr>
              <p:cNvPr name="Freeform 42" id="42"/>
              <p:cNvSpPr/>
              <p:nvPr/>
            </p:nvSpPr>
            <p:spPr>
              <a:xfrm>
                <a:off x="9033182" y="5121199"/>
                <a:ext cx="1185350" cy="4028788"/>
              </a:xfrm>
              <a:custGeom>
                <a:avLst/>
                <a:gdLst/>
                <a:ahLst/>
                <a:cxnLst/>
                <a:rect r="r" b="b" t="t" l="l"/>
                <a:pathLst>
                  <a:path h="4028788" w="1185350">
                    <a:moveTo>
                      <a:pt x="0" y="0"/>
                    </a:moveTo>
                    <a:lnTo>
                      <a:pt x="1185350" y="0"/>
                    </a:lnTo>
                    <a:lnTo>
                      <a:pt x="1185350" y="4028788"/>
                    </a:lnTo>
                    <a:lnTo>
                      <a:pt x="0" y="4028788"/>
                    </a:lnTo>
                    <a:close/>
                  </a:path>
                </a:pathLst>
              </a:custGeom>
              <a:solidFill>
                <a:srgbClr val="E75FA2"/>
              </a:solidFill>
            </p:spPr>
          </p:sp>
        </p:grpSp>
      </p:grpSp>
      <p:grpSp>
        <p:nvGrpSpPr>
          <p:cNvPr name="Group 43" id="43"/>
          <p:cNvGrpSpPr/>
          <p:nvPr/>
        </p:nvGrpSpPr>
        <p:grpSpPr>
          <a:xfrm rot="0">
            <a:off x="14488960" y="5910478"/>
            <a:ext cx="2475387" cy="3730035"/>
            <a:chOff x="0" y="0"/>
            <a:chExt cx="3300515" cy="4973379"/>
          </a:xfrm>
        </p:grpSpPr>
        <p:pic>
          <p:nvPicPr>
            <p:cNvPr name="Picture 44" id="44"/>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0" y="0"/>
              <a:ext cx="3300515" cy="4973379"/>
            </a:xfrm>
            <a:prstGeom prst="rect">
              <a:avLst/>
            </a:prstGeom>
          </p:spPr>
        </p:pic>
        <p:pic>
          <p:nvPicPr>
            <p:cNvPr name="Picture 45" id="45"/>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078016" y="618000"/>
              <a:ext cx="1144483" cy="412014"/>
            </a:xfrm>
            <a:prstGeom prst="rect">
              <a:avLst/>
            </a:prstGeom>
          </p:spPr>
        </p:pic>
      </p:grpSp>
      <p:grpSp>
        <p:nvGrpSpPr>
          <p:cNvPr name="Group 46" id="46"/>
          <p:cNvGrpSpPr/>
          <p:nvPr/>
        </p:nvGrpSpPr>
        <p:grpSpPr>
          <a:xfrm rot="0">
            <a:off x="11694512" y="5910478"/>
            <a:ext cx="2040256" cy="3856153"/>
            <a:chOff x="0" y="0"/>
            <a:chExt cx="2720341" cy="5141538"/>
          </a:xfrm>
        </p:grpSpPr>
        <p:pic>
          <p:nvPicPr>
            <p:cNvPr name="Picture 47" id="47"/>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0" y="0"/>
              <a:ext cx="2720341" cy="5141538"/>
            </a:xfrm>
            <a:prstGeom prst="rect">
              <a:avLst/>
            </a:prstGeom>
          </p:spPr>
        </p:pic>
        <p:pic>
          <p:nvPicPr>
            <p:cNvPr name="Picture 48" id="48"/>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813264" y="382277"/>
              <a:ext cx="1093813" cy="908859"/>
            </a:xfrm>
            <a:prstGeom prst="rect">
              <a:avLst/>
            </a:prstGeom>
          </p:spPr>
        </p:pic>
      </p:grpSp>
      <p:pic>
        <p:nvPicPr>
          <p:cNvPr name="Picture 49" id="49"/>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1286136">
            <a:off x="3613361" y="-692278"/>
            <a:ext cx="2728451" cy="2728451"/>
          </a:xfrm>
          <a:prstGeom prst="rect">
            <a:avLst/>
          </a:prstGeom>
        </p:spPr>
      </p:pic>
      <p:grpSp>
        <p:nvGrpSpPr>
          <p:cNvPr name="Group 50" id="50"/>
          <p:cNvGrpSpPr/>
          <p:nvPr/>
        </p:nvGrpSpPr>
        <p:grpSpPr>
          <a:xfrm rot="0">
            <a:off x="9912311" y="1522927"/>
            <a:ext cx="7526641" cy="3077823"/>
            <a:chOff x="0" y="0"/>
            <a:chExt cx="10035522" cy="4103764"/>
          </a:xfrm>
        </p:grpSpPr>
        <p:sp>
          <p:nvSpPr>
            <p:cNvPr name="TextBox 51" id="51"/>
            <p:cNvSpPr txBox="true"/>
            <p:nvPr/>
          </p:nvSpPr>
          <p:spPr>
            <a:xfrm rot="0">
              <a:off x="0" y="66675"/>
              <a:ext cx="10035522" cy="3169998"/>
            </a:xfrm>
            <a:prstGeom prst="rect">
              <a:avLst/>
            </a:prstGeom>
          </p:spPr>
          <p:txBody>
            <a:bodyPr anchor="t" rtlCol="false" tIns="0" lIns="0" bIns="0" rIns="0">
              <a:spAutoFit/>
            </a:bodyPr>
            <a:lstStyle/>
            <a:p>
              <a:pPr algn="r" marL="0" indent="0" lvl="0">
                <a:lnSpc>
                  <a:spcPts val="9298"/>
                </a:lnSpc>
                <a:spcBef>
                  <a:spcPct val="0"/>
                </a:spcBef>
              </a:pPr>
              <a:r>
                <a:rPr lang="en-US" sz="8302" spc="-166" u="none">
                  <a:solidFill>
                    <a:srgbClr val="000000"/>
                  </a:solidFill>
                  <a:latin typeface="Nourd Bold Bold"/>
                </a:rPr>
                <a:t>Write Your Topic or Idea</a:t>
              </a:r>
            </a:p>
          </p:txBody>
        </p:sp>
        <p:sp>
          <p:nvSpPr>
            <p:cNvPr name="TextBox 52" id="52"/>
            <p:cNvSpPr txBox="true"/>
            <p:nvPr/>
          </p:nvSpPr>
          <p:spPr>
            <a:xfrm rot="0">
              <a:off x="0" y="3600633"/>
              <a:ext cx="10035522" cy="503132"/>
            </a:xfrm>
            <a:prstGeom prst="rect">
              <a:avLst/>
            </a:prstGeom>
          </p:spPr>
          <p:txBody>
            <a:bodyPr anchor="t" rtlCol="false" tIns="0" lIns="0" bIns="0" rIns="0">
              <a:spAutoFit/>
            </a:bodyPr>
            <a:lstStyle/>
            <a:p>
              <a:pPr algn="r" marL="0" indent="0" lvl="0">
                <a:lnSpc>
                  <a:spcPts val="3220"/>
                </a:lnSpc>
                <a:spcBef>
                  <a:spcPct val="0"/>
                </a:spcBef>
              </a:pPr>
              <a:r>
                <a:rPr lang="en-US" sz="2300" u="none">
                  <a:solidFill>
                    <a:srgbClr val="000000"/>
                  </a:solidFill>
                  <a:latin typeface="Nourd"/>
                </a:rPr>
                <a:t>Elaborate on what you want to discuss. </a:t>
              </a:r>
            </a:p>
          </p:txBody>
        </p:sp>
      </p:grpSp>
    </p:spTree>
  </p:cSld>
  <p:clrMapOvr>
    <a:masterClrMapping/>
  </p:clrMapOvr>
</p:sld>
</file>

<file path=ppt/slides/slide23.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5903857" y="8200469"/>
            <a:ext cx="2998222" cy="2998222"/>
          </a:xfrm>
          <a:prstGeom prst="rect">
            <a:avLst/>
          </a:prstGeom>
        </p:spPr>
      </p:pic>
      <p:grpSp>
        <p:nvGrpSpPr>
          <p:cNvPr name="Group 3" id="3"/>
          <p:cNvGrpSpPr/>
          <p:nvPr/>
        </p:nvGrpSpPr>
        <p:grpSpPr>
          <a:xfrm rot="0">
            <a:off x="912470" y="2190218"/>
            <a:ext cx="16463059" cy="7548814"/>
            <a:chOff x="0" y="0"/>
            <a:chExt cx="4335950" cy="1988165"/>
          </a:xfrm>
        </p:grpSpPr>
        <p:sp>
          <p:nvSpPr>
            <p:cNvPr name="Freeform 4" id="4"/>
            <p:cNvSpPr/>
            <p:nvPr/>
          </p:nvSpPr>
          <p:spPr>
            <a:xfrm>
              <a:off x="0" y="0"/>
              <a:ext cx="4335950" cy="1988165"/>
            </a:xfrm>
            <a:custGeom>
              <a:avLst/>
              <a:gdLst/>
              <a:ahLst/>
              <a:cxnLst/>
              <a:rect r="r" b="b" t="t" l="l"/>
              <a:pathLst>
                <a:path h="1988165" w="4335950">
                  <a:moveTo>
                    <a:pt x="0" y="0"/>
                  </a:moveTo>
                  <a:lnTo>
                    <a:pt x="4335950" y="0"/>
                  </a:lnTo>
                  <a:lnTo>
                    <a:pt x="4335950" y="1988165"/>
                  </a:lnTo>
                  <a:lnTo>
                    <a:pt x="0" y="1988165"/>
                  </a:lnTo>
                  <a:close/>
                </a:path>
              </a:pathLst>
            </a:custGeom>
            <a:solidFill>
              <a:srgbClr val="E5E5E5"/>
            </a:solidFill>
            <a:ln w="57150">
              <a:solidFill>
                <a:srgbClr val="000000"/>
              </a:solidFill>
            </a:ln>
          </p:spPr>
        </p:sp>
        <p:sp>
          <p:nvSpPr>
            <p:cNvPr name="TextBox 5" id="5"/>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grpSp>
        <p:nvGrpSpPr>
          <p:cNvPr name="Group 6" id="6"/>
          <p:cNvGrpSpPr/>
          <p:nvPr/>
        </p:nvGrpSpPr>
        <p:grpSpPr>
          <a:xfrm rot="0">
            <a:off x="5897880" y="3702958"/>
            <a:ext cx="6492240" cy="1211585"/>
            <a:chOff x="0" y="0"/>
            <a:chExt cx="8656320" cy="1615446"/>
          </a:xfrm>
        </p:grpSpPr>
        <p:sp>
          <p:nvSpPr>
            <p:cNvPr name="AutoShape 7" id="7"/>
            <p:cNvSpPr/>
            <p:nvPr/>
          </p:nvSpPr>
          <p:spPr>
            <a:xfrm rot="0">
              <a:off x="0" y="1564646"/>
              <a:ext cx="8656320" cy="0"/>
            </a:xfrm>
            <a:prstGeom prst="line">
              <a:avLst/>
            </a:prstGeom>
            <a:ln cap="flat" w="50800">
              <a:solidFill>
                <a:srgbClr val="000000"/>
              </a:solidFill>
              <a:prstDash val="solid"/>
              <a:headEnd type="none" len="sm" w="sm"/>
              <a:tailEnd type="none" len="sm" w="sm"/>
            </a:ln>
          </p:spPr>
        </p:sp>
        <p:sp>
          <p:nvSpPr>
            <p:cNvPr name="AutoShape 8" id="8"/>
            <p:cNvSpPr/>
            <p:nvPr/>
          </p:nvSpPr>
          <p:spPr>
            <a:xfrm rot="-5400000">
              <a:off x="3533137" y="769623"/>
              <a:ext cx="1590046" cy="0"/>
            </a:xfrm>
            <a:prstGeom prst="line">
              <a:avLst/>
            </a:prstGeom>
            <a:ln cap="flat" w="50800">
              <a:solidFill>
                <a:srgbClr val="000000"/>
              </a:solidFill>
              <a:prstDash val="solid"/>
              <a:headEnd type="none" len="sm" w="sm"/>
              <a:tailEnd type="none" len="sm" w="sm"/>
            </a:ln>
          </p:spPr>
        </p:sp>
      </p:grpSp>
      <p:grpSp>
        <p:nvGrpSpPr>
          <p:cNvPr name="Group 9" id="9"/>
          <p:cNvGrpSpPr/>
          <p:nvPr/>
        </p:nvGrpSpPr>
        <p:grpSpPr>
          <a:xfrm rot="0">
            <a:off x="8393410" y="2624672"/>
            <a:ext cx="1501180" cy="1501180"/>
            <a:chOff x="0" y="0"/>
            <a:chExt cx="812800" cy="812800"/>
          </a:xfrm>
        </p:grpSpPr>
        <p:sp>
          <p:nvSpPr>
            <p:cNvPr name="Freeform 10" id="10"/>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000000"/>
            </a:solidFill>
          </p:spPr>
        </p:sp>
        <p:sp>
          <p:nvSpPr>
            <p:cNvPr name="TextBox 11" id="11"/>
            <p:cNvSpPr txBox="true"/>
            <p:nvPr/>
          </p:nvSpPr>
          <p:spPr>
            <a:xfrm>
              <a:off x="76200" y="28575"/>
              <a:ext cx="660400" cy="708025"/>
            </a:xfrm>
            <a:prstGeom prst="rect">
              <a:avLst/>
            </a:prstGeom>
          </p:spPr>
          <p:txBody>
            <a:bodyPr anchor="ctr" rtlCol="false" tIns="50800" lIns="50800" bIns="50800" rIns="50800"/>
            <a:lstStyle/>
            <a:p>
              <a:pPr algn="ctr">
                <a:lnSpc>
                  <a:spcPts val="3456"/>
                </a:lnSpc>
              </a:pPr>
            </a:p>
          </p:txBody>
        </p:sp>
      </p:grpSp>
      <p:grpSp>
        <p:nvGrpSpPr>
          <p:cNvPr name="Group 12" id="12"/>
          <p:cNvGrpSpPr>
            <a:grpSpLocks noChangeAspect="true"/>
          </p:cNvGrpSpPr>
          <p:nvPr/>
        </p:nvGrpSpPr>
        <p:grpSpPr>
          <a:xfrm rot="0">
            <a:off x="8430943" y="2662208"/>
            <a:ext cx="1426114" cy="1426108"/>
            <a:chOff x="0" y="0"/>
            <a:chExt cx="6350000" cy="6349975"/>
          </a:xfrm>
        </p:grpSpPr>
        <p:sp>
          <p:nvSpPr>
            <p:cNvPr name="Freeform 13" id="13"/>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28921" r="-43926" t="-9438" b="-149833"/>
              </a:stretch>
            </a:blipFill>
          </p:spPr>
        </p:sp>
      </p:grpSp>
      <p:grpSp>
        <p:nvGrpSpPr>
          <p:cNvPr name="Group 14" id="14"/>
          <p:cNvGrpSpPr/>
          <p:nvPr/>
        </p:nvGrpSpPr>
        <p:grpSpPr>
          <a:xfrm rot="0">
            <a:off x="4580605" y="4163952"/>
            <a:ext cx="1501180" cy="1501180"/>
            <a:chOff x="0" y="0"/>
            <a:chExt cx="812800" cy="812800"/>
          </a:xfrm>
        </p:grpSpPr>
        <p:sp>
          <p:nvSpPr>
            <p:cNvPr name="Freeform 15" id="15"/>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000000"/>
            </a:solidFill>
          </p:spPr>
        </p:sp>
        <p:sp>
          <p:nvSpPr>
            <p:cNvPr name="TextBox 16" id="16"/>
            <p:cNvSpPr txBox="true"/>
            <p:nvPr/>
          </p:nvSpPr>
          <p:spPr>
            <a:xfrm>
              <a:off x="76200" y="28575"/>
              <a:ext cx="660400" cy="708025"/>
            </a:xfrm>
            <a:prstGeom prst="rect">
              <a:avLst/>
            </a:prstGeom>
          </p:spPr>
          <p:txBody>
            <a:bodyPr anchor="ctr" rtlCol="false" tIns="50800" lIns="50800" bIns="50800" rIns="50800"/>
            <a:lstStyle/>
            <a:p>
              <a:pPr algn="ctr">
                <a:lnSpc>
                  <a:spcPts val="3456"/>
                </a:lnSpc>
              </a:pPr>
            </a:p>
          </p:txBody>
        </p:sp>
      </p:grpSp>
      <p:grpSp>
        <p:nvGrpSpPr>
          <p:cNvPr name="Group 17" id="17"/>
          <p:cNvGrpSpPr>
            <a:grpSpLocks noChangeAspect="true"/>
          </p:cNvGrpSpPr>
          <p:nvPr/>
        </p:nvGrpSpPr>
        <p:grpSpPr>
          <a:xfrm rot="0">
            <a:off x="4618139" y="4201488"/>
            <a:ext cx="1426114" cy="1426108"/>
            <a:chOff x="0" y="0"/>
            <a:chExt cx="6350000" cy="6349975"/>
          </a:xfrm>
        </p:grpSpPr>
        <p:sp>
          <p:nvSpPr>
            <p:cNvPr name="Freeform 18" id="18"/>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5"/>
              <a:stretch>
                <a:fillRect l="-51913" r="-53849" t="-61182" b="-147462"/>
              </a:stretch>
            </a:blipFill>
          </p:spPr>
        </p:sp>
      </p:grpSp>
      <p:grpSp>
        <p:nvGrpSpPr>
          <p:cNvPr name="Group 19" id="19"/>
          <p:cNvGrpSpPr/>
          <p:nvPr/>
        </p:nvGrpSpPr>
        <p:grpSpPr>
          <a:xfrm rot="0">
            <a:off x="12206214" y="4163952"/>
            <a:ext cx="1501180" cy="1501180"/>
            <a:chOff x="0" y="0"/>
            <a:chExt cx="812800" cy="812800"/>
          </a:xfrm>
        </p:grpSpPr>
        <p:sp>
          <p:nvSpPr>
            <p:cNvPr name="Freeform 20" id="20"/>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000000"/>
            </a:solidFill>
          </p:spPr>
        </p:sp>
        <p:sp>
          <p:nvSpPr>
            <p:cNvPr name="TextBox 21" id="21"/>
            <p:cNvSpPr txBox="true"/>
            <p:nvPr/>
          </p:nvSpPr>
          <p:spPr>
            <a:xfrm>
              <a:off x="76200" y="28575"/>
              <a:ext cx="660400" cy="708025"/>
            </a:xfrm>
            <a:prstGeom prst="rect">
              <a:avLst/>
            </a:prstGeom>
          </p:spPr>
          <p:txBody>
            <a:bodyPr anchor="ctr" rtlCol="false" tIns="50800" lIns="50800" bIns="50800" rIns="50800"/>
            <a:lstStyle/>
            <a:p>
              <a:pPr algn="ctr">
                <a:lnSpc>
                  <a:spcPts val="3456"/>
                </a:lnSpc>
              </a:pPr>
            </a:p>
          </p:txBody>
        </p:sp>
      </p:grpSp>
      <p:grpSp>
        <p:nvGrpSpPr>
          <p:cNvPr name="Group 22" id="22"/>
          <p:cNvGrpSpPr>
            <a:grpSpLocks noChangeAspect="true"/>
          </p:cNvGrpSpPr>
          <p:nvPr/>
        </p:nvGrpSpPr>
        <p:grpSpPr>
          <a:xfrm rot="0">
            <a:off x="12243748" y="4201488"/>
            <a:ext cx="1426114" cy="1426108"/>
            <a:chOff x="0" y="0"/>
            <a:chExt cx="6350000" cy="6349975"/>
          </a:xfrm>
        </p:grpSpPr>
        <p:sp>
          <p:nvSpPr>
            <p:cNvPr name="Freeform 23" id="23"/>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441926" r="-66071" t="-135289" b="-154337"/>
              </a:stretch>
            </a:blipFill>
          </p:spPr>
        </p:sp>
      </p:grpSp>
      <p:grpSp>
        <p:nvGrpSpPr>
          <p:cNvPr name="Group 24" id="24"/>
          <p:cNvGrpSpPr/>
          <p:nvPr/>
        </p:nvGrpSpPr>
        <p:grpSpPr>
          <a:xfrm rot="0">
            <a:off x="3838265" y="6625180"/>
            <a:ext cx="10649003" cy="900335"/>
            <a:chOff x="0" y="0"/>
            <a:chExt cx="14198671" cy="1200447"/>
          </a:xfrm>
        </p:grpSpPr>
        <p:sp>
          <p:nvSpPr>
            <p:cNvPr name="AutoShape 25" id="25"/>
            <p:cNvSpPr/>
            <p:nvPr/>
          </p:nvSpPr>
          <p:spPr>
            <a:xfrm rot="0">
              <a:off x="0" y="1149647"/>
              <a:ext cx="14198671" cy="0"/>
            </a:xfrm>
            <a:prstGeom prst="line">
              <a:avLst/>
            </a:prstGeom>
            <a:ln cap="flat" w="50800">
              <a:solidFill>
                <a:srgbClr val="000000"/>
              </a:solidFill>
              <a:prstDash val="solid"/>
              <a:headEnd type="none" len="sm" w="sm"/>
              <a:tailEnd type="none" len="sm" w="sm"/>
            </a:ln>
          </p:spPr>
        </p:sp>
        <p:sp>
          <p:nvSpPr>
            <p:cNvPr name="AutoShape 26" id="26"/>
            <p:cNvSpPr/>
            <p:nvPr/>
          </p:nvSpPr>
          <p:spPr>
            <a:xfrm rot="-5400000">
              <a:off x="1390351" y="574823"/>
              <a:ext cx="1200447" cy="0"/>
            </a:xfrm>
            <a:prstGeom prst="line">
              <a:avLst/>
            </a:prstGeom>
            <a:ln cap="flat" w="50800">
              <a:solidFill>
                <a:srgbClr val="000000"/>
              </a:solidFill>
              <a:prstDash val="solid"/>
              <a:headEnd type="none" len="sm" w="sm"/>
              <a:tailEnd type="none" len="sm" w="sm"/>
            </a:ln>
          </p:spPr>
        </p:sp>
        <p:sp>
          <p:nvSpPr>
            <p:cNvPr name="AutoShape 27" id="27"/>
            <p:cNvSpPr/>
            <p:nvPr/>
          </p:nvSpPr>
          <p:spPr>
            <a:xfrm rot="-5400000">
              <a:off x="11532429" y="574823"/>
              <a:ext cx="1200447" cy="0"/>
            </a:xfrm>
            <a:prstGeom prst="line">
              <a:avLst/>
            </a:prstGeom>
            <a:ln cap="flat" w="50800">
              <a:solidFill>
                <a:srgbClr val="000000"/>
              </a:solidFill>
              <a:prstDash val="solid"/>
              <a:headEnd type="none" len="sm" w="sm"/>
              <a:tailEnd type="none" len="sm" w="sm"/>
            </a:ln>
          </p:spPr>
        </p:sp>
      </p:grpSp>
      <p:grpSp>
        <p:nvGrpSpPr>
          <p:cNvPr name="Group 28" id="28"/>
          <p:cNvGrpSpPr/>
          <p:nvPr/>
        </p:nvGrpSpPr>
        <p:grpSpPr>
          <a:xfrm rot="0">
            <a:off x="2337085" y="6755875"/>
            <a:ext cx="1501180" cy="1501180"/>
            <a:chOff x="0" y="0"/>
            <a:chExt cx="812800" cy="812800"/>
          </a:xfrm>
        </p:grpSpPr>
        <p:sp>
          <p:nvSpPr>
            <p:cNvPr name="Freeform 29" id="29"/>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000000"/>
            </a:solidFill>
          </p:spPr>
        </p:sp>
        <p:sp>
          <p:nvSpPr>
            <p:cNvPr name="TextBox 30" id="30"/>
            <p:cNvSpPr txBox="true"/>
            <p:nvPr/>
          </p:nvSpPr>
          <p:spPr>
            <a:xfrm>
              <a:off x="76200" y="28575"/>
              <a:ext cx="660400" cy="708025"/>
            </a:xfrm>
            <a:prstGeom prst="rect">
              <a:avLst/>
            </a:prstGeom>
          </p:spPr>
          <p:txBody>
            <a:bodyPr anchor="ctr" rtlCol="false" tIns="50800" lIns="50800" bIns="50800" rIns="50800"/>
            <a:lstStyle/>
            <a:p>
              <a:pPr algn="ctr">
                <a:lnSpc>
                  <a:spcPts val="3456"/>
                </a:lnSpc>
              </a:pPr>
            </a:p>
          </p:txBody>
        </p:sp>
      </p:grpSp>
      <p:grpSp>
        <p:nvGrpSpPr>
          <p:cNvPr name="Group 31" id="31"/>
          <p:cNvGrpSpPr>
            <a:grpSpLocks noChangeAspect="true"/>
          </p:cNvGrpSpPr>
          <p:nvPr/>
        </p:nvGrpSpPr>
        <p:grpSpPr>
          <a:xfrm rot="0">
            <a:off x="2374618" y="6793412"/>
            <a:ext cx="1426114" cy="1426108"/>
            <a:chOff x="0" y="0"/>
            <a:chExt cx="6350000" cy="6349975"/>
          </a:xfrm>
        </p:grpSpPr>
        <p:sp>
          <p:nvSpPr>
            <p:cNvPr name="Freeform 32" id="32"/>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7"/>
              <a:stretch>
                <a:fillRect l="-132142" r="-114232" t="-188242" b="-231322"/>
              </a:stretch>
            </a:blipFill>
          </p:spPr>
        </p:sp>
      </p:grpSp>
      <p:grpSp>
        <p:nvGrpSpPr>
          <p:cNvPr name="Group 33" id="33"/>
          <p:cNvGrpSpPr/>
          <p:nvPr/>
        </p:nvGrpSpPr>
        <p:grpSpPr>
          <a:xfrm rot="0">
            <a:off x="6824126" y="6755875"/>
            <a:ext cx="1501180" cy="1501180"/>
            <a:chOff x="0" y="0"/>
            <a:chExt cx="812800" cy="812800"/>
          </a:xfrm>
        </p:grpSpPr>
        <p:sp>
          <p:nvSpPr>
            <p:cNvPr name="Freeform 34" id="34"/>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000000"/>
            </a:solidFill>
          </p:spPr>
        </p:sp>
        <p:sp>
          <p:nvSpPr>
            <p:cNvPr name="TextBox 35" id="35"/>
            <p:cNvSpPr txBox="true"/>
            <p:nvPr/>
          </p:nvSpPr>
          <p:spPr>
            <a:xfrm>
              <a:off x="76200" y="28575"/>
              <a:ext cx="660400" cy="708025"/>
            </a:xfrm>
            <a:prstGeom prst="rect">
              <a:avLst/>
            </a:prstGeom>
          </p:spPr>
          <p:txBody>
            <a:bodyPr anchor="ctr" rtlCol="false" tIns="50800" lIns="50800" bIns="50800" rIns="50800"/>
            <a:lstStyle/>
            <a:p>
              <a:pPr algn="ctr">
                <a:lnSpc>
                  <a:spcPts val="3456"/>
                </a:lnSpc>
              </a:pPr>
            </a:p>
          </p:txBody>
        </p:sp>
      </p:grpSp>
      <p:grpSp>
        <p:nvGrpSpPr>
          <p:cNvPr name="Group 36" id="36"/>
          <p:cNvGrpSpPr>
            <a:grpSpLocks noChangeAspect="true"/>
          </p:cNvGrpSpPr>
          <p:nvPr/>
        </p:nvGrpSpPr>
        <p:grpSpPr>
          <a:xfrm rot="0">
            <a:off x="6861659" y="6793412"/>
            <a:ext cx="1426114" cy="1426108"/>
            <a:chOff x="0" y="0"/>
            <a:chExt cx="6350000" cy="6349975"/>
          </a:xfrm>
        </p:grpSpPr>
        <p:sp>
          <p:nvSpPr>
            <p:cNvPr name="Freeform 37" id="37"/>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8"/>
              <a:stretch>
                <a:fillRect l="-51550" r="-55180" t="-12585" b="-197511"/>
              </a:stretch>
            </a:blipFill>
          </p:spPr>
        </p:sp>
      </p:grpSp>
      <p:grpSp>
        <p:nvGrpSpPr>
          <p:cNvPr name="Group 38" id="38"/>
          <p:cNvGrpSpPr/>
          <p:nvPr/>
        </p:nvGrpSpPr>
        <p:grpSpPr>
          <a:xfrm rot="0">
            <a:off x="14449735" y="6755875"/>
            <a:ext cx="1501180" cy="1501180"/>
            <a:chOff x="0" y="0"/>
            <a:chExt cx="812800" cy="812800"/>
          </a:xfrm>
        </p:grpSpPr>
        <p:sp>
          <p:nvSpPr>
            <p:cNvPr name="Freeform 39" id="39"/>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000000"/>
            </a:solidFill>
          </p:spPr>
        </p:sp>
        <p:sp>
          <p:nvSpPr>
            <p:cNvPr name="TextBox 40" id="40"/>
            <p:cNvSpPr txBox="true"/>
            <p:nvPr/>
          </p:nvSpPr>
          <p:spPr>
            <a:xfrm>
              <a:off x="76200" y="28575"/>
              <a:ext cx="660400" cy="708025"/>
            </a:xfrm>
            <a:prstGeom prst="rect">
              <a:avLst/>
            </a:prstGeom>
          </p:spPr>
          <p:txBody>
            <a:bodyPr anchor="ctr" rtlCol="false" tIns="50800" lIns="50800" bIns="50800" rIns="50800"/>
            <a:lstStyle/>
            <a:p>
              <a:pPr algn="ctr">
                <a:lnSpc>
                  <a:spcPts val="3456"/>
                </a:lnSpc>
              </a:pPr>
            </a:p>
          </p:txBody>
        </p:sp>
      </p:grpSp>
      <p:grpSp>
        <p:nvGrpSpPr>
          <p:cNvPr name="Group 41" id="41"/>
          <p:cNvGrpSpPr>
            <a:grpSpLocks noChangeAspect="true"/>
          </p:cNvGrpSpPr>
          <p:nvPr/>
        </p:nvGrpSpPr>
        <p:grpSpPr>
          <a:xfrm rot="0">
            <a:off x="14487268" y="6793412"/>
            <a:ext cx="1426114" cy="1426108"/>
            <a:chOff x="0" y="0"/>
            <a:chExt cx="6350000" cy="6349975"/>
          </a:xfrm>
        </p:grpSpPr>
        <p:sp>
          <p:nvSpPr>
            <p:cNvPr name="Freeform 42" id="42"/>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9"/>
              <a:stretch>
                <a:fillRect l="-213048" r="-72193" t="-1573" b="-155255"/>
              </a:stretch>
            </a:blipFill>
          </p:spPr>
        </p:sp>
      </p:grpSp>
      <p:grpSp>
        <p:nvGrpSpPr>
          <p:cNvPr name="Group 43" id="43"/>
          <p:cNvGrpSpPr/>
          <p:nvPr/>
        </p:nvGrpSpPr>
        <p:grpSpPr>
          <a:xfrm rot="0">
            <a:off x="9962694" y="6755875"/>
            <a:ext cx="1501180" cy="1501180"/>
            <a:chOff x="0" y="0"/>
            <a:chExt cx="812800" cy="812800"/>
          </a:xfrm>
        </p:grpSpPr>
        <p:sp>
          <p:nvSpPr>
            <p:cNvPr name="Freeform 44" id="44"/>
            <p:cNvSpPr/>
            <p:nvPr/>
          </p:nvSpPr>
          <p:spPr>
            <a:xfrm>
              <a:off x="1813" y="0"/>
              <a:ext cx="809173" cy="812800"/>
            </a:xfrm>
            <a:custGeom>
              <a:avLst/>
              <a:gdLst/>
              <a:ahLst/>
              <a:cxnLst/>
              <a:rect r="r" b="b" t="t" l="l"/>
              <a:pathLst>
                <a:path h="812800" w="809173">
                  <a:moveTo>
                    <a:pt x="404587" y="0"/>
                  </a:moveTo>
                  <a:cubicBezTo>
                    <a:pt x="628326" y="1001"/>
                    <a:pt x="809174" y="182659"/>
                    <a:pt x="809174" y="406400"/>
                  </a:cubicBezTo>
                  <a:cubicBezTo>
                    <a:pt x="809174" y="630141"/>
                    <a:pt x="628326" y="811799"/>
                    <a:pt x="404587" y="812800"/>
                  </a:cubicBezTo>
                  <a:cubicBezTo>
                    <a:pt x="180848" y="811799"/>
                    <a:pt x="0" y="630141"/>
                    <a:pt x="0" y="406400"/>
                  </a:cubicBezTo>
                  <a:cubicBezTo>
                    <a:pt x="0" y="182659"/>
                    <a:pt x="180848" y="1001"/>
                    <a:pt x="404587" y="0"/>
                  </a:cubicBezTo>
                  <a:close/>
                </a:path>
              </a:pathLst>
            </a:custGeom>
            <a:solidFill>
              <a:srgbClr val="000000"/>
            </a:solidFill>
          </p:spPr>
        </p:sp>
        <p:sp>
          <p:nvSpPr>
            <p:cNvPr name="TextBox 45" id="45"/>
            <p:cNvSpPr txBox="true"/>
            <p:nvPr/>
          </p:nvSpPr>
          <p:spPr>
            <a:xfrm>
              <a:off x="76200" y="28575"/>
              <a:ext cx="660400" cy="708025"/>
            </a:xfrm>
            <a:prstGeom prst="rect">
              <a:avLst/>
            </a:prstGeom>
          </p:spPr>
          <p:txBody>
            <a:bodyPr anchor="ctr" rtlCol="false" tIns="50800" lIns="50800" bIns="50800" rIns="50800"/>
            <a:lstStyle/>
            <a:p>
              <a:pPr algn="ctr">
                <a:lnSpc>
                  <a:spcPts val="3456"/>
                </a:lnSpc>
              </a:pPr>
            </a:p>
          </p:txBody>
        </p:sp>
      </p:grpSp>
      <p:grpSp>
        <p:nvGrpSpPr>
          <p:cNvPr name="Group 46" id="46"/>
          <p:cNvGrpSpPr>
            <a:grpSpLocks noChangeAspect="true"/>
          </p:cNvGrpSpPr>
          <p:nvPr/>
        </p:nvGrpSpPr>
        <p:grpSpPr>
          <a:xfrm rot="0">
            <a:off x="10000227" y="6793412"/>
            <a:ext cx="1426114" cy="1426108"/>
            <a:chOff x="0" y="0"/>
            <a:chExt cx="6350000" cy="6349975"/>
          </a:xfrm>
        </p:grpSpPr>
        <p:sp>
          <p:nvSpPr>
            <p:cNvPr name="Freeform 47" id="47"/>
            <p:cNvSpPr/>
            <p:nvPr/>
          </p:nvSpPr>
          <p:spPr>
            <a:xfrm>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10"/>
              <a:stretch>
                <a:fillRect l="-55059" r="-25956" t="-4719" b="-76297"/>
              </a:stretch>
            </a:blipFill>
          </p:spPr>
        </p:sp>
      </p:grpSp>
      <p:grpSp>
        <p:nvGrpSpPr>
          <p:cNvPr name="Group 48" id="48"/>
          <p:cNvGrpSpPr/>
          <p:nvPr/>
        </p:nvGrpSpPr>
        <p:grpSpPr>
          <a:xfrm rot="0">
            <a:off x="14449735" y="375869"/>
            <a:ext cx="3747980" cy="5218706"/>
            <a:chOff x="0" y="0"/>
            <a:chExt cx="4997306" cy="6958275"/>
          </a:xfrm>
        </p:grpSpPr>
        <p:pic>
          <p:nvPicPr>
            <p:cNvPr name="Picture 49" id="49"/>
            <p:cNvPicPr>
              <a:picLocks noChangeAspect="true"/>
            </p:cNvPicPr>
            <p:nvPr/>
          </p:nvPicPr>
          <p:blipFill>
            <a:blip r:embed="rId11">
              <a:extLst>
                <a:ext uri="{28A0092B-C50C-407E-A947-70E740481C1C}">
                  <a14:useLocalDpi xmlns:a14="http://schemas.microsoft.com/office/drawing/2010/main" val="0"/>
                </a:ext>
                <a:ext uri="{96DAC541-7B7A-43D3-8B79-37D633B846F1}">
                  <asvg:svgBlip xmlns:asvg="http://schemas.microsoft.com/office/drawing/2016/SVG/main" r:embed="rId12"/>
                </a:ext>
              </a:extLst>
            </a:blip>
            <a:srcRect l="0" t="0" r="0" b="0"/>
            <a:stretch>
              <a:fillRect/>
            </a:stretch>
          </p:blipFill>
          <p:spPr>
            <a:xfrm flipH="false" flipV="false" rot="0">
              <a:off x="0" y="0"/>
              <a:ext cx="4997306" cy="6958275"/>
            </a:xfrm>
            <a:prstGeom prst="rect">
              <a:avLst/>
            </a:prstGeom>
          </p:spPr>
        </p:pic>
        <p:pic>
          <p:nvPicPr>
            <p:cNvPr name="Picture 50" id="50"/>
            <p:cNvPicPr>
              <a:picLocks noChangeAspect="true"/>
            </p:cNvPicPr>
            <p:nvPr/>
          </p:nvPicPr>
          <p:blipFill>
            <a:blip r:embed="rId13">
              <a:extLst>
                <a:ext uri="{28A0092B-C50C-407E-A947-70E740481C1C}">
                  <a14:useLocalDpi xmlns:a14="http://schemas.microsoft.com/office/drawing/2010/main" val="0"/>
                </a:ext>
                <a:ext uri="{96DAC541-7B7A-43D3-8B79-37D633B846F1}">
                  <asvg:svgBlip xmlns:asvg="http://schemas.microsoft.com/office/drawing/2016/SVG/main" r:embed="rId14"/>
                </a:ext>
              </a:extLst>
            </a:blip>
            <a:srcRect l="0" t="0" r="0" b="0"/>
            <a:stretch>
              <a:fillRect/>
            </a:stretch>
          </p:blipFill>
          <p:spPr>
            <a:xfrm flipH="false" flipV="false" rot="0">
              <a:off x="1550063" y="2020847"/>
              <a:ext cx="1269275" cy="1054652"/>
            </a:xfrm>
            <a:prstGeom prst="rect">
              <a:avLst/>
            </a:prstGeom>
          </p:spPr>
        </p:pic>
      </p:grpSp>
      <p:pic>
        <p:nvPicPr>
          <p:cNvPr name="Picture 51" id="51"/>
          <p:cNvPicPr>
            <a:picLocks noChangeAspect="true"/>
          </p:cNvPicPr>
          <p:nvPr/>
        </p:nvPicPr>
        <p:blipFill>
          <a:blip r:embed="rId15">
            <a:extLst>
              <a:ext uri="{28A0092B-C50C-407E-A947-70E740481C1C}">
                <a14:useLocalDpi xmlns:a14="http://schemas.microsoft.com/office/drawing/2010/main" val="0"/>
              </a:ext>
              <a:ext uri="{96DAC541-7B7A-43D3-8B79-37D633B846F1}">
                <asvg:svgBlip xmlns:asvg="http://schemas.microsoft.com/office/drawing/2016/SVG/main" r:embed="rId16"/>
              </a:ext>
            </a:extLst>
          </a:blip>
          <a:srcRect l="0" t="0" r="0" b="0"/>
          <a:stretch>
            <a:fillRect/>
          </a:stretch>
        </p:blipFill>
        <p:spPr>
          <a:xfrm flipH="false" flipV="false" rot="0">
            <a:off x="-224726" y="1644946"/>
            <a:ext cx="4396213" cy="1182981"/>
          </a:xfrm>
          <a:prstGeom prst="rect">
            <a:avLst/>
          </a:prstGeom>
        </p:spPr>
      </p:pic>
      <p:grpSp>
        <p:nvGrpSpPr>
          <p:cNvPr name="Group 52" id="52"/>
          <p:cNvGrpSpPr/>
          <p:nvPr/>
        </p:nvGrpSpPr>
        <p:grpSpPr>
          <a:xfrm rot="0">
            <a:off x="10084822" y="3048698"/>
            <a:ext cx="2319418" cy="730784"/>
            <a:chOff x="0" y="0"/>
            <a:chExt cx="3092557" cy="974379"/>
          </a:xfrm>
        </p:grpSpPr>
        <p:sp>
          <p:nvSpPr>
            <p:cNvPr name="TextBox 53" id="53"/>
            <p:cNvSpPr txBox="true"/>
            <p:nvPr/>
          </p:nvSpPr>
          <p:spPr>
            <a:xfrm rot="0">
              <a:off x="0" y="19050"/>
              <a:ext cx="2578989" cy="447802"/>
            </a:xfrm>
            <a:prstGeom prst="rect">
              <a:avLst/>
            </a:prstGeom>
          </p:spPr>
          <p:txBody>
            <a:bodyPr anchor="t" rtlCol="false" tIns="0" lIns="0" bIns="0" rIns="0">
              <a:spAutoFit/>
            </a:bodyPr>
            <a:lstStyle/>
            <a:p>
              <a:pPr marL="0" indent="0" lvl="0">
                <a:lnSpc>
                  <a:spcPts val="2553"/>
                </a:lnSpc>
                <a:spcBef>
                  <a:spcPct val="0"/>
                </a:spcBef>
              </a:pPr>
              <a:r>
                <a:rPr lang="en-US" sz="2300" u="none">
                  <a:solidFill>
                    <a:srgbClr val="000000"/>
                  </a:solidFill>
                  <a:latin typeface="Nourd Bold Bold"/>
                </a:rPr>
                <a:t>NAME</a:t>
              </a:r>
            </a:p>
          </p:txBody>
        </p:sp>
        <p:sp>
          <p:nvSpPr>
            <p:cNvPr name="TextBox 54" id="54"/>
            <p:cNvSpPr txBox="true"/>
            <p:nvPr/>
          </p:nvSpPr>
          <p:spPr>
            <a:xfrm rot="0">
              <a:off x="0" y="471247"/>
              <a:ext cx="3092557" cy="503132"/>
            </a:xfrm>
            <a:prstGeom prst="rect">
              <a:avLst/>
            </a:prstGeom>
          </p:spPr>
          <p:txBody>
            <a:bodyPr anchor="t" rtlCol="false" tIns="0" lIns="0" bIns="0" rIns="0">
              <a:spAutoFit/>
            </a:bodyPr>
            <a:lstStyle/>
            <a:p>
              <a:pPr marL="0" indent="0" lvl="0">
                <a:lnSpc>
                  <a:spcPts val="3220"/>
                </a:lnSpc>
                <a:spcBef>
                  <a:spcPct val="0"/>
                </a:spcBef>
              </a:pPr>
              <a:r>
                <a:rPr lang="en-US" sz="2300" u="none">
                  <a:solidFill>
                    <a:srgbClr val="000000"/>
                  </a:solidFill>
                  <a:latin typeface="Nourd"/>
                </a:rPr>
                <a:t>Title or Position</a:t>
              </a:r>
            </a:p>
          </p:txBody>
        </p:sp>
      </p:grpSp>
      <p:grpSp>
        <p:nvGrpSpPr>
          <p:cNvPr name="Group 55" id="55"/>
          <p:cNvGrpSpPr/>
          <p:nvPr/>
        </p:nvGrpSpPr>
        <p:grpSpPr>
          <a:xfrm rot="0">
            <a:off x="4171487" y="5800766"/>
            <a:ext cx="2319418" cy="712562"/>
            <a:chOff x="0" y="0"/>
            <a:chExt cx="3092557" cy="950083"/>
          </a:xfrm>
        </p:grpSpPr>
        <p:sp>
          <p:nvSpPr>
            <p:cNvPr name="TextBox 56" id="56"/>
            <p:cNvSpPr txBox="true"/>
            <p:nvPr/>
          </p:nvSpPr>
          <p:spPr>
            <a:xfrm rot="0">
              <a:off x="256784" y="19050"/>
              <a:ext cx="2578989" cy="447802"/>
            </a:xfrm>
            <a:prstGeom prst="rect">
              <a:avLst/>
            </a:prstGeom>
          </p:spPr>
          <p:txBody>
            <a:bodyPr anchor="t" rtlCol="false" tIns="0" lIns="0" bIns="0" rIns="0">
              <a:spAutoFit/>
            </a:bodyPr>
            <a:lstStyle/>
            <a:p>
              <a:pPr algn="ctr" marL="0" indent="0" lvl="0">
                <a:lnSpc>
                  <a:spcPts val="2553"/>
                </a:lnSpc>
                <a:spcBef>
                  <a:spcPct val="0"/>
                </a:spcBef>
              </a:pPr>
              <a:r>
                <a:rPr lang="en-US" sz="2300" u="none">
                  <a:solidFill>
                    <a:srgbClr val="000000"/>
                  </a:solidFill>
                  <a:latin typeface="Nourd Bold Bold"/>
                </a:rPr>
                <a:t>NAME</a:t>
              </a:r>
            </a:p>
          </p:txBody>
        </p:sp>
        <p:sp>
          <p:nvSpPr>
            <p:cNvPr name="TextBox 57" id="57"/>
            <p:cNvSpPr txBox="true"/>
            <p:nvPr/>
          </p:nvSpPr>
          <p:spPr>
            <a:xfrm rot="0">
              <a:off x="0" y="446951"/>
              <a:ext cx="3092557" cy="503132"/>
            </a:xfrm>
            <a:prstGeom prst="rect">
              <a:avLst/>
            </a:prstGeom>
          </p:spPr>
          <p:txBody>
            <a:bodyPr anchor="t" rtlCol="false" tIns="0" lIns="0" bIns="0" rIns="0">
              <a:spAutoFit/>
            </a:bodyPr>
            <a:lstStyle/>
            <a:p>
              <a:pPr algn="ctr" marL="0" indent="0" lvl="0">
                <a:lnSpc>
                  <a:spcPts val="3220"/>
                </a:lnSpc>
                <a:spcBef>
                  <a:spcPct val="0"/>
                </a:spcBef>
              </a:pPr>
              <a:r>
                <a:rPr lang="en-US" sz="2300" u="none">
                  <a:solidFill>
                    <a:srgbClr val="000000"/>
                  </a:solidFill>
                  <a:latin typeface="Nourd"/>
                </a:rPr>
                <a:t>Title or Position</a:t>
              </a:r>
            </a:p>
          </p:txBody>
        </p:sp>
      </p:grpSp>
      <p:grpSp>
        <p:nvGrpSpPr>
          <p:cNvPr name="Group 58" id="58"/>
          <p:cNvGrpSpPr/>
          <p:nvPr/>
        </p:nvGrpSpPr>
        <p:grpSpPr>
          <a:xfrm rot="0">
            <a:off x="11797096" y="5800766"/>
            <a:ext cx="2319418" cy="712562"/>
            <a:chOff x="0" y="0"/>
            <a:chExt cx="3092557" cy="950083"/>
          </a:xfrm>
        </p:grpSpPr>
        <p:sp>
          <p:nvSpPr>
            <p:cNvPr name="TextBox 59" id="59"/>
            <p:cNvSpPr txBox="true"/>
            <p:nvPr/>
          </p:nvSpPr>
          <p:spPr>
            <a:xfrm rot="0">
              <a:off x="256784" y="19050"/>
              <a:ext cx="2578989" cy="447802"/>
            </a:xfrm>
            <a:prstGeom prst="rect">
              <a:avLst/>
            </a:prstGeom>
          </p:spPr>
          <p:txBody>
            <a:bodyPr anchor="t" rtlCol="false" tIns="0" lIns="0" bIns="0" rIns="0">
              <a:spAutoFit/>
            </a:bodyPr>
            <a:lstStyle/>
            <a:p>
              <a:pPr algn="ctr" marL="0" indent="0" lvl="0">
                <a:lnSpc>
                  <a:spcPts val="2553"/>
                </a:lnSpc>
                <a:spcBef>
                  <a:spcPct val="0"/>
                </a:spcBef>
              </a:pPr>
              <a:r>
                <a:rPr lang="en-US" sz="2300" u="none">
                  <a:solidFill>
                    <a:srgbClr val="000000"/>
                  </a:solidFill>
                  <a:latin typeface="Nourd Bold Bold"/>
                </a:rPr>
                <a:t>NAME</a:t>
              </a:r>
            </a:p>
          </p:txBody>
        </p:sp>
        <p:sp>
          <p:nvSpPr>
            <p:cNvPr name="TextBox 60" id="60"/>
            <p:cNvSpPr txBox="true"/>
            <p:nvPr/>
          </p:nvSpPr>
          <p:spPr>
            <a:xfrm rot="0">
              <a:off x="0" y="446951"/>
              <a:ext cx="3092557" cy="503132"/>
            </a:xfrm>
            <a:prstGeom prst="rect">
              <a:avLst/>
            </a:prstGeom>
          </p:spPr>
          <p:txBody>
            <a:bodyPr anchor="t" rtlCol="false" tIns="0" lIns="0" bIns="0" rIns="0">
              <a:spAutoFit/>
            </a:bodyPr>
            <a:lstStyle/>
            <a:p>
              <a:pPr algn="ctr" marL="0" indent="0" lvl="0">
                <a:lnSpc>
                  <a:spcPts val="3220"/>
                </a:lnSpc>
                <a:spcBef>
                  <a:spcPct val="0"/>
                </a:spcBef>
              </a:pPr>
              <a:r>
                <a:rPr lang="en-US" sz="2300" u="none">
                  <a:solidFill>
                    <a:srgbClr val="000000"/>
                  </a:solidFill>
                  <a:latin typeface="Nourd"/>
                </a:rPr>
                <a:t>Title or Position</a:t>
              </a:r>
            </a:p>
          </p:txBody>
        </p:sp>
      </p:grpSp>
      <p:grpSp>
        <p:nvGrpSpPr>
          <p:cNvPr name="Group 61" id="61"/>
          <p:cNvGrpSpPr/>
          <p:nvPr/>
        </p:nvGrpSpPr>
        <p:grpSpPr>
          <a:xfrm rot="0">
            <a:off x="1927966" y="8464127"/>
            <a:ext cx="2319418" cy="712562"/>
            <a:chOff x="0" y="0"/>
            <a:chExt cx="3092557" cy="950083"/>
          </a:xfrm>
        </p:grpSpPr>
        <p:sp>
          <p:nvSpPr>
            <p:cNvPr name="TextBox 62" id="62"/>
            <p:cNvSpPr txBox="true"/>
            <p:nvPr/>
          </p:nvSpPr>
          <p:spPr>
            <a:xfrm rot="0">
              <a:off x="256784" y="19050"/>
              <a:ext cx="2578989" cy="447802"/>
            </a:xfrm>
            <a:prstGeom prst="rect">
              <a:avLst/>
            </a:prstGeom>
          </p:spPr>
          <p:txBody>
            <a:bodyPr anchor="t" rtlCol="false" tIns="0" lIns="0" bIns="0" rIns="0">
              <a:spAutoFit/>
            </a:bodyPr>
            <a:lstStyle/>
            <a:p>
              <a:pPr algn="ctr" marL="0" indent="0" lvl="0">
                <a:lnSpc>
                  <a:spcPts val="2553"/>
                </a:lnSpc>
                <a:spcBef>
                  <a:spcPct val="0"/>
                </a:spcBef>
              </a:pPr>
              <a:r>
                <a:rPr lang="en-US" sz="2300" u="none">
                  <a:solidFill>
                    <a:srgbClr val="000000"/>
                  </a:solidFill>
                  <a:latin typeface="Nourd Bold Bold"/>
                </a:rPr>
                <a:t>NAME</a:t>
              </a:r>
            </a:p>
          </p:txBody>
        </p:sp>
        <p:sp>
          <p:nvSpPr>
            <p:cNvPr name="TextBox 63" id="63"/>
            <p:cNvSpPr txBox="true"/>
            <p:nvPr/>
          </p:nvSpPr>
          <p:spPr>
            <a:xfrm rot="0">
              <a:off x="0" y="446951"/>
              <a:ext cx="3092557" cy="503132"/>
            </a:xfrm>
            <a:prstGeom prst="rect">
              <a:avLst/>
            </a:prstGeom>
          </p:spPr>
          <p:txBody>
            <a:bodyPr anchor="t" rtlCol="false" tIns="0" lIns="0" bIns="0" rIns="0">
              <a:spAutoFit/>
            </a:bodyPr>
            <a:lstStyle/>
            <a:p>
              <a:pPr algn="ctr" marL="0" indent="0" lvl="0">
                <a:lnSpc>
                  <a:spcPts val="3220"/>
                </a:lnSpc>
                <a:spcBef>
                  <a:spcPct val="0"/>
                </a:spcBef>
              </a:pPr>
              <a:r>
                <a:rPr lang="en-US" sz="2300" u="none">
                  <a:solidFill>
                    <a:srgbClr val="000000"/>
                  </a:solidFill>
                  <a:latin typeface="Nourd"/>
                </a:rPr>
                <a:t>Title or Position</a:t>
              </a:r>
            </a:p>
          </p:txBody>
        </p:sp>
      </p:grpSp>
      <p:grpSp>
        <p:nvGrpSpPr>
          <p:cNvPr name="Group 64" id="64"/>
          <p:cNvGrpSpPr/>
          <p:nvPr/>
        </p:nvGrpSpPr>
        <p:grpSpPr>
          <a:xfrm rot="0">
            <a:off x="9553575" y="8464127"/>
            <a:ext cx="2319418" cy="712562"/>
            <a:chOff x="0" y="0"/>
            <a:chExt cx="3092557" cy="950083"/>
          </a:xfrm>
        </p:grpSpPr>
        <p:sp>
          <p:nvSpPr>
            <p:cNvPr name="TextBox 65" id="65"/>
            <p:cNvSpPr txBox="true"/>
            <p:nvPr/>
          </p:nvSpPr>
          <p:spPr>
            <a:xfrm rot="0">
              <a:off x="256784" y="19050"/>
              <a:ext cx="2578989" cy="447802"/>
            </a:xfrm>
            <a:prstGeom prst="rect">
              <a:avLst/>
            </a:prstGeom>
          </p:spPr>
          <p:txBody>
            <a:bodyPr anchor="t" rtlCol="false" tIns="0" lIns="0" bIns="0" rIns="0">
              <a:spAutoFit/>
            </a:bodyPr>
            <a:lstStyle/>
            <a:p>
              <a:pPr algn="ctr" marL="0" indent="0" lvl="0">
                <a:lnSpc>
                  <a:spcPts val="2553"/>
                </a:lnSpc>
                <a:spcBef>
                  <a:spcPct val="0"/>
                </a:spcBef>
              </a:pPr>
              <a:r>
                <a:rPr lang="en-US" sz="2300" u="none">
                  <a:solidFill>
                    <a:srgbClr val="000000"/>
                  </a:solidFill>
                  <a:latin typeface="Nourd Bold Bold"/>
                </a:rPr>
                <a:t>NAME</a:t>
              </a:r>
            </a:p>
          </p:txBody>
        </p:sp>
        <p:sp>
          <p:nvSpPr>
            <p:cNvPr name="TextBox 66" id="66"/>
            <p:cNvSpPr txBox="true"/>
            <p:nvPr/>
          </p:nvSpPr>
          <p:spPr>
            <a:xfrm rot="0">
              <a:off x="0" y="446951"/>
              <a:ext cx="3092557" cy="503132"/>
            </a:xfrm>
            <a:prstGeom prst="rect">
              <a:avLst/>
            </a:prstGeom>
          </p:spPr>
          <p:txBody>
            <a:bodyPr anchor="t" rtlCol="false" tIns="0" lIns="0" bIns="0" rIns="0">
              <a:spAutoFit/>
            </a:bodyPr>
            <a:lstStyle/>
            <a:p>
              <a:pPr algn="ctr" marL="0" indent="0" lvl="0">
                <a:lnSpc>
                  <a:spcPts val="3220"/>
                </a:lnSpc>
                <a:spcBef>
                  <a:spcPct val="0"/>
                </a:spcBef>
              </a:pPr>
              <a:r>
                <a:rPr lang="en-US" sz="2300" u="none">
                  <a:solidFill>
                    <a:srgbClr val="000000"/>
                  </a:solidFill>
                  <a:latin typeface="Nourd"/>
                </a:rPr>
                <a:t>Title or Position</a:t>
              </a:r>
            </a:p>
          </p:txBody>
        </p:sp>
      </p:grpSp>
      <p:grpSp>
        <p:nvGrpSpPr>
          <p:cNvPr name="Group 67" id="67"/>
          <p:cNvGrpSpPr/>
          <p:nvPr/>
        </p:nvGrpSpPr>
        <p:grpSpPr>
          <a:xfrm rot="0">
            <a:off x="6415007" y="8464127"/>
            <a:ext cx="2319418" cy="712562"/>
            <a:chOff x="0" y="0"/>
            <a:chExt cx="3092557" cy="950083"/>
          </a:xfrm>
        </p:grpSpPr>
        <p:sp>
          <p:nvSpPr>
            <p:cNvPr name="TextBox 68" id="68"/>
            <p:cNvSpPr txBox="true"/>
            <p:nvPr/>
          </p:nvSpPr>
          <p:spPr>
            <a:xfrm rot="0">
              <a:off x="256784" y="19050"/>
              <a:ext cx="2578989" cy="447802"/>
            </a:xfrm>
            <a:prstGeom prst="rect">
              <a:avLst/>
            </a:prstGeom>
          </p:spPr>
          <p:txBody>
            <a:bodyPr anchor="t" rtlCol="false" tIns="0" lIns="0" bIns="0" rIns="0">
              <a:spAutoFit/>
            </a:bodyPr>
            <a:lstStyle/>
            <a:p>
              <a:pPr algn="ctr" marL="0" indent="0" lvl="0">
                <a:lnSpc>
                  <a:spcPts val="2553"/>
                </a:lnSpc>
                <a:spcBef>
                  <a:spcPct val="0"/>
                </a:spcBef>
              </a:pPr>
              <a:r>
                <a:rPr lang="en-US" sz="2300" u="none">
                  <a:solidFill>
                    <a:srgbClr val="000000"/>
                  </a:solidFill>
                  <a:latin typeface="Nourd Bold Bold"/>
                </a:rPr>
                <a:t>NAME</a:t>
              </a:r>
            </a:p>
          </p:txBody>
        </p:sp>
        <p:sp>
          <p:nvSpPr>
            <p:cNvPr name="TextBox 69" id="69"/>
            <p:cNvSpPr txBox="true"/>
            <p:nvPr/>
          </p:nvSpPr>
          <p:spPr>
            <a:xfrm rot="0">
              <a:off x="0" y="446951"/>
              <a:ext cx="3092557" cy="503132"/>
            </a:xfrm>
            <a:prstGeom prst="rect">
              <a:avLst/>
            </a:prstGeom>
          </p:spPr>
          <p:txBody>
            <a:bodyPr anchor="t" rtlCol="false" tIns="0" lIns="0" bIns="0" rIns="0">
              <a:spAutoFit/>
            </a:bodyPr>
            <a:lstStyle/>
            <a:p>
              <a:pPr algn="ctr" marL="0" indent="0" lvl="0">
                <a:lnSpc>
                  <a:spcPts val="3220"/>
                </a:lnSpc>
                <a:spcBef>
                  <a:spcPct val="0"/>
                </a:spcBef>
              </a:pPr>
              <a:r>
                <a:rPr lang="en-US" sz="2300" u="none">
                  <a:solidFill>
                    <a:srgbClr val="000000"/>
                  </a:solidFill>
                  <a:latin typeface="Nourd"/>
                </a:rPr>
                <a:t>Title or Position</a:t>
              </a:r>
            </a:p>
          </p:txBody>
        </p:sp>
      </p:grpSp>
      <p:grpSp>
        <p:nvGrpSpPr>
          <p:cNvPr name="Group 70" id="70"/>
          <p:cNvGrpSpPr/>
          <p:nvPr/>
        </p:nvGrpSpPr>
        <p:grpSpPr>
          <a:xfrm rot="0">
            <a:off x="14040616" y="8464127"/>
            <a:ext cx="2319418" cy="712562"/>
            <a:chOff x="0" y="0"/>
            <a:chExt cx="3092557" cy="950083"/>
          </a:xfrm>
        </p:grpSpPr>
        <p:sp>
          <p:nvSpPr>
            <p:cNvPr name="TextBox 71" id="71"/>
            <p:cNvSpPr txBox="true"/>
            <p:nvPr/>
          </p:nvSpPr>
          <p:spPr>
            <a:xfrm rot="0">
              <a:off x="256784" y="19050"/>
              <a:ext cx="2578989" cy="447802"/>
            </a:xfrm>
            <a:prstGeom prst="rect">
              <a:avLst/>
            </a:prstGeom>
          </p:spPr>
          <p:txBody>
            <a:bodyPr anchor="t" rtlCol="false" tIns="0" lIns="0" bIns="0" rIns="0">
              <a:spAutoFit/>
            </a:bodyPr>
            <a:lstStyle/>
            <a:p>
              <a:pPr algn="ctr" marL="0" indent="0" lvl="0">
                <a:lnSpc>
                  <a:spcPts val="2553"/>
                </a:lnSpc>
                <a:spcBef>
                  <a:spcPct val="0"/>
                </a:spcBef>
              </a:pPr>
              <a:r>
                <a:rPr lang="en-US" sz="2300" u="none">
                  <a:solidFill>
                    <a:srgbClr val="000000"/>
                  </a:solidFill>
                  <a:latin typeface="Nourd Bold Bold"/>
                </a:rPr>
                <a:t>NAME</a:t>
              </a:r>
            </a:p>
          </p:txBody>
        </p:sp>
        <p:sp>
          <p:nvSpPr>
            <p:cNvPr name="TextBox 72" id="72"/>
            <p:cNvSpPr txBox="true"/>
            <p:nvPr/>
          </p:nvSpPr>
          <p:spPr>
            <a:xfrm rot="0">
              <a:off x="0" y="446951"/>
              <a:ext cx="3092557" cy="503132"/>
            </a:xfrm>
            <a:prstGeom prst="rect">
              <a:avLst/>
            </a:prstGeom>
          </p:spPr>
          <p:txBody>
            <a:bodyPr anchor="t" rtlCol="false" tIns="0" lIns="0" bIns="0" rIns="0">
              <a:spAutoFit/>
            </a:bodyPr>
            <a:lstStyle/>
            <a:p>
              <a:pPr algn="ctr" marL="0" indent="0" lvl="0">
                <a:lnSpc>
                  <a:spcPts val="3220"/>
                </a:lnSpc>
                <a:spcBef>
                  <a:spcPct val="0"/>
                </a:spcBef>
              </a:pPr>
              <a:r>
                <a:rPr lang="en-US" sz="2300" u="none">
                  <a:solidFill>
                    <a:srgbClr val="000000"/>
                  </a:solidFill>
                  <a:latin typeface="Nourd"/>
                </a:rPr>
                <a:t>Title or Position</a:t>
              </a:r>
            </a:p>
          </p:txBody>
        </p:sp>
      </p:grpSp>
      <p:sp>
        <p:nvSpPr>
          <p:cNvPr name="TextBox 73" id="73"/>
          <p:cNvSpPr txBox="true"/>
          <p:nvPr/>
        </p:nvSpPr>
        <p:spPr>
          <a:xfrm rot="0">
            <a:off x="3908460" y="696097"/>
            <a:ext cx="10471079" cy="1004599"/>
          </a:xfrm>
          <a:prstGeom prst="rect">
            <a:avLst/>
          </a:prstGeom>
        </p:spPr>
        <p:txBody>
          <a:bodyPr anchor="t" rtlCol="false" tIns="0" lIns="0" bIns="0" rIns="0">
            <a:spAutoFit/>
          </a:bodyPr>
          <a:lstStyle/>
          <a:p>
            <a:pPr algn="ctr" marL="0" indent="0" lvl="0">
              <a:lnSpc>
                <a:spcPts val="7843"/>
              </a:lnSpc>
              <a:spcBef>
                <a:spcPct val="0"/>
              </a:spcBef>
            </a:pPr>
            <a:r>
              <a:rPr lang="en-US" sz="7002" spc="-140" u="none">
                <a:solidFill>
                  <a:srgbClr val="000000"/>
                </a:solidFill>
                <a:latin typeface="Nourd Bold Bold"/>
              </a:rPr>
              <a:t>Add a Chart Page</a:t>
            </a:r>
          </a:p>
        </p:txBody>
      </p:sp>
    </p:spTree>
  </p:cSld>
  <p:clrMapOvr>
    <a:masterClrMapping/>
  </p:clrMapOvr>
</p:sld>
</file>

<file path=ppt/slides/slide24.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sp>
        <p:nvSpPr>
          <p:cNvPr name="TextBox 2" id="2"/>
          <p:cNvSpPr txBox="true"/>
          <p:nvPr/>
        </p:nvSpPr>
        <p:spPr>
          <a:xfrm rot="0">
            <a:off x="1028700" y="1093837"/>
            <a:ext cx="5781171" cy="2222401"/>
          </a:xfrm>
          <a:prstGeom prst="rect">
            <a:avLst/>
          </a:prstGeom>
        </p:spPr>
        <p:txBody>
          <a:bodyPr anchor="t" rtlCol="false" tIns="0" lIns="0" bIns="0" rIns="0">
            <a:spAutoFit/>
          </a:bodyPr>
          <a:lstStyle/>
          <a:p>
            <a:pPr marL="0" indent="0" lvl="0">
              <a:lnSpc>
                <a:spcPts val="8739"/>
              </a:lnSpc>
              <a:spcBef>
                <a:spcPct val="0"/>
              </a:spcBef>
            </a:pPr>
            <a:r>
              <a:rPr lang="en-US" sz="7802" spc="-156" u="none">
                <a:solidFill>
                  <a:srgbClr val="000000"/>
                </a:solidFill>
                <a:latin typeface="Nourd Bold Bold"/>
              </a:rPr>
              <a:t>Resource </a:t>
            </a:r>
          </a:p>
          <a:p>
            <a:pPr marL="0" indent="0" lvl="0">
              <a:lnSpc>
                <a:spcPts val="8739"/>
              </a:lnSpc>
              <a:spcBef>
                <a:spcPct val="0"/>
              </a:spcBef>
            </a:pPr>
            <a:r>
              <a:rPr lang="en-US" sz="7802" spc="-156" u="none">
                <a:solidFill>
                  <a:srgbClr val="000000"/>
                </a:solidFill>
                <a:latin typeface="Nourd Bold Bold"/>
              </a:rPr>
              <a:t>Page</a:t>
            </a:r>
          </a:p>
        </p:txBody>
      </p:sp>
      <p:sp>
        <p:nvSpPr>
          <p:cNvPr name="TextBox 3" id="3"/>
          <p:cNvSpPr txBox="true"/>
          <p:nvPr/>
        </p:nvSpPr>
        <p:spPr>
          <a:xfrm rot="0">
            <a:off x="1028700" y="6953885"/>
            <a:ext cx="5059131" cy="2389505"/>
          </a:xfrm>
          <a:prstGeom prst="rect">
            <a:avLst/>
          </a:prstGeom>
        </p:spPr>
        <p:txBody>
          <a:bodyPr anchor="t" rtlCol="false" tIns="0" lIns="0" bIns="0" rIns="0">
            <a:spAutoFit/>
          </a:bodyPr>
          <a:lstStyle/>
          <a:p>
            <a:pPr marL="0" indent="0" lvl="0">
              <a:lnSpc>
                <a:spcPts val="3220"/>
              </a:lnSpc>
              <a:spcBef>
                <a:spcPct val="0"/>
              </a:spcBef>
            </a:pPr>
            <a:r>
              <a:rPr lang="en-US" sz="2300" u="none">
                <a:solidFill>
                  <a:srgbClr val="000000"/>
                </a:solidFill>
                <a:latin typeface="Nourd"/>
              </a:rPr>
              <a:t>Use these design resources</a:t>
            </a:r>
          </a:p>
          <a:p>
            <a:pPr marL="0" indent="0" lvl="0">
              <a:lnSpc>
                <a:spcPts val="3220"/>
              </a:lnSpc>
              <a:spcBef>
                <a:spcPct val="0"/>
              </a:spcBef>
            </a:pPr>
            <a:r>
              <a:rPr lang="en-US" sz="2300" u="none">
                <a:solidFill>
                  <a:srgbClr val="000000"/>
                </a:solidFill>
                <a:latin typeface="Nourd"/>
              </a:rPr>
              <a:t>in your Canva Presentation.</a:t>
            </a:r>
          </a:p>
          <a:p>
            <a:pPr marL="0" indent="0" lvl="0">
              <a:lnSpc>
                <a:spcPts val="3220"/>
              </a:lnSpc>
              <a:spcBef>
                <a:spcPct val="0"/>
              </a:spcBef>
            </a:pPr>
            <a:r>
              <a:rPr lang="en-US" sz="2300" u="none">
                <a:solidFill>
                  <a:srgbClr val="000000"/>
                </a:solidFill>
                <a:latin typeface="Nourd"/>
              </a:rPr>
              <a:t>Happy designing! </a:t>
            </a:r>
          </a:p>
          <a:p>
            <a:pPr marL="0" indent="0" lvl="0">
              <a:lnSpc>
                <a:spcPts val="3220"/>
              </a:lnSpc>
              <a:spcBef>
                <a:spcPct val="0"/>
              </a:spcBef>
            </a:pPr>
          </a:p>
          <a:p>
            <a:pPr marL="0" indent="0" lvl="0">
              <a:lnSpc>
                <a:spcPts val="3220"/>
              </a:lnSpc>
              <a:spcBef>
                <a:spcPct val="0"/>
              </a:spcBef>
            </a:pPr>
            <a:r>
              <a:rPr lang="en-US" sz="2300" u="none">
                <a:solidFill>
                  <a:srgbClr val="000000"/>
                </a:solidFill>
                <a:latin typeface="Nourd"/>
              </a:rPr>
              <a:t>Don't forget to delete this</a:t>
            </a:r>
          </a:p>
          <a:p>
            <a:pPr marL="0" indent="0" lvl="0">
              <a:lnSpc>
                <a:spcPts val="3220"/>
              </a:lnSpc>
              <a:spcBef>
                <a:spcPct val="0"/>
              </a:spcBef>
            </a:pPr>
            <a:r>
              <a:rPr lang="en-US" sz="2300" u="none">
                <a:solidFill>
                  <a:srgbClr val="000000"/>
                </a:solidFill>
                <a:latin typeface="Nourd"/>
              </a:rPr>
              <a:t>page before presenting. </a:t>
            </a:r>
          </a:p>
        </p:txBody>
      </p:sp>
      <p:pic>
        <p:nvPicPr>
          <p:cNvPr name="Picture 4" id="4"/>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7482135" y="1201256"/>
            <a:ext cx="832459" cy="715915"/>
          </a:xfrm>
          <a:prstGeom prst="rect">
            <a:avLst/>
          </a:prstGeom>
        </p:spPr>
      </p:pic>
      <p:pic>
        <p:nvPicPr>
          <p:cNvPr name="Picture 5" id="5"/>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8831902" y="1128165"/>
            <a:ext cx="862097" cy="862097"/>
          </a:xfrm>
          <a:prstGeom prst="rect">
            <a:avLst/>
          </a:prstGeom>
        </p:spPr>
      </p:pic>
      <p:pic>
        <p:nvPicPr>
          <p:cNvPr name="Picture 6" id="6"/>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10121522" y="1053200"/>
            <a:ext cx="704739" cy="1012027"/>
          </a:xfrm>
          <a:prstGeom prst="rect">
            <a:avLst/>
          </a:prstGeom>
        </p:spPr>
      </p:pic>
      <p:pic>
        <p:nvPicPr>
          <p:cNvPr name="Picture 7" id="7"/>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11297755" y="1201256"/>
            <a:ext cx="1164950" cy="715915"/>
          </a:xfrm>
          <a:prstGeom prst="rect">
            <a:avLst/>
          </a:prstGeom>
        </p:spPr>
      </p:pic>
      <p:pic>
        <p:nvPicPr>
          <p:cNvPr name="Picture 8" id="8"/>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0">
            <a:off x="13009164" y="1128165"/>
            <a:ext cx="862097" cy="862097"/>
          </a:xfrm>
          <a:prstGeom prst="rect">
            <a:avLst/>
          </a:prstGeom>
        </p:spPr>
      </p:pic>
      <p:pic>
        <p:nvPicPr>
          <p:cNvPr name="Picture 9" id="9"/>
          <p:cNvPicPr>
            <a:picLocks noChangeAspect="true"/>
          </p:cNvPicPr>
          <p:nvPr/>
        </p:nvPicPr>
        <p:blipFill>
          <a:blip r:embed="rId12">
            <a:extLst>
              <a:ext uri="{28A0092B-C50C-407E-A947-70E740481C1C}">
                <a14:useLocalDpi xmlns:a14="http://schemas.microsoft.com/office/drawing/2010/main" val="0"/>
              </a:ext>
              <a:ext uri="{96DAC541-7B7A-43D3-8B79-37D633B846F1}">
                <asvg:svgBlip xmlns:asvg="http://schemas.microsoft.com/office/drawing/2016/SVG/main" r:embed="rId13"/>
              </a:ext>
            </a:extLst>
          </a:blip>
          <a:srcRect l="0" t="0" r="0" b="0"/>
          <a:stretch>
            <a:fillRect/>
          </a:stretch>
        </p:blipFill>
        <p:spPr>
          <a:xfrm flipH="false" flipV="false" rot="0">
            <a:off x="15326641" y="1053200"/>
            <a:ext cx="1119949" cy="1012027"/>
          </a:xfrm>
          <a:prstGeom prst="rect">
            <a:avLst/>
          </a:prstGeom>
        </p:spPr>
      </p:pic>
      <p:pic>
        <p:nvPicPr>
          <p:cNvPr name="Picture 10" id="10"/>
          <p:cNvPicPr>
            <a:picLocks noChangeAspect="true"/>
          </p:cNvPicPr>
          <p:nvPr/>
        </p:nvPicPr>
        <p:blipFill>
          <a:blip r:embed="rId14">
            <a:extLst>
              <a:ext uri="{28A0092B-C50C-407E-A947-70E740481C1C}">
                <a14:useLocalDpi xmlns:a14="http://schemas.microsoft.com/office/drawing/2010/main" val="0"/>
              </a:ext>
              <a:ext uri="{96DAC541-7B7A-43D3-8B79-37D633B846F1}">
                <asvg:svgBlip xmlns:asvg="http://schemas.microsoft.com/office/drawing/2016/SVG/main" r:embed="rId15"/>
              </a:ext>
            </a:extLst>
          </a:blip>
          <a:srcRect l="0" t="0" r="0" b="0"/>
          <a:stretch>
            <a:fillRect/>
          </a:stretch>
        </p:blipFill>
        <p:spPr>
          <a:xfrm flipH="false" flipV="false" rot="0">
            <a:off x="14298785" y="1053200"/>
            <a:ext cx="675298" cy="1012027"/>
          </a:xfrm>
          <a:prstGeom prst="rect">
            <a:avLst/>
          </a:prstGeom>
        </p:spPr>
      </p:pic>
      <p:pic>
        <p:nvPicPr>
          <p:cNvPr name="Picture 11" id="11"/>
          <p:cNvPicPr>
            <a:picLocks noChangeAspect="true"/>
          </p:cNvPicPr>
          <p:nvPr/>
        </p:nvPicPr>
        <p:blipFill>
          <a:blip r:embed="rId16">
            <a:extLst>
              <a:ext uri="{28A0092B-C50C-407E-A947-70E740481C1C}">
                <a14:useLocalDpi xmlns:a14="http://schemas.microsoft.com/office/drawing/2010/main" val="0"/>
              </a:ext>
              <a:ext uri="{96DAC541-7B7A-43D3-8B79-37D633B846F1}">
                <asvg:svgBlip xmlns:asvg="http://schemas.microsoft.com/office/drawing/2016/SVG/main" r:embed="rId17"/>
              </a:ext>
            </a:extLst>
          </a:blip>
          <a:srcRect l="0" t="0" r="0" b="0"/>
          <a:stretch>
            <a:fillRect/>
          </a:stretch>
        </p:blipFill>
        <p:spPr>
          <a:xfrm flipH="false" flipV="false" rot="0">
            <a:off x="16799149" y="1053200"/>
            <a:ext cx="732340" cy="1012027"/>
          </a:xfrm>
          <a:prstGeom prst="rect">
            <a:avLst/>
          </a:prstGeom>
        </p:spPr>
      </p:pic>
      <p:pic>
        <p:nvPicPr>
          <p:cNvPr name="Picture 12" id="12"/>
          <p:cNvPicPr>
            <a:picLocks noChangeAspect="true"/>
          </p:cNvPicPr>
          <p:nvPr/>
        </p:nvPicPr>
        <p:blipFill>
          <a:blip r:embed="rId18">
            <a:extLst>
              <a:ext uri="{28A0092B-C50C-407E-A947-70E740481C1C}">
                <a14:useLocalDpi xmlns:a14="http://schemas.microsoft.com/office/drawing/2010/main" val="0"/>
              </a:ext>
              <a:ext uri="{96DAC541-7B7A-43D3-8B79-37D633B846F1}">
                <asvg:svgBlip xmlns:asvg="http://schemas.microsoft.com/office/drawing/2016/SVG/main" r:embed="rId19"/>
              </a:ext>
            </a:extLst>
          </a:blip>
          <a:srcRect l="0" t="0" r="0" b="0"/>
          <a:stretch>
            <a:fillRect/>
          </a:stretch>
        </p:blipFill>
        <p:spPr>
          <a:xfrm flipH="false" flipV="false" rot="0">
            <a:off x="7467096" y="3064911"/>
            <a:ext cx="862536" cy="862536"/>
          </a:xfrm>
          <a:prstGeom prst="rect">
            <a:avLst/>
          </a:prstGeom>
        </p:spPr>
      </p:pic>
      <p:pic>
        <p:nvPicPr>
          <p:cNvPr name="Picture 13" id="13"/>
          <p:cNvPicPr>
            <a:picLocks noChangeAspect="true"/>
          </p:cNvPicPr>
          <p:nvPr/>
        </p:nvPicPr>
        <p:blipFill>
          <a:blip r:embed="rId20">
            <a:extLst>
              <a:ext uri="{28A0092B-C50C-407E-A947-70E740481C1C}">
                <a14:useLocalDpi xmlns:a14="http://schemas.microsoft.com/office/drawing/2010/main" val="0"/>
              </a:ext>
              <a:ext uri="{96DAC541-7B7A-43D3-8B79-37D633B846F1}">
                <asvg:svgBlip xmlns:asvg="http://schemas.microsoft.com/office/drawing/2016/SVG/main" r:embed="rId21"/>
              </a:ext>
            </a:extLst>
          </a:blip>
          <a:srcRect l="0" t="0" r="0" b="0"/>
          <a:stretch>
            <a:fillRect/>
          </a:stretch>
        </p:blipFill>
        <p:spPr>
          <a:xfrm flipH="false" flipV="false" rot="0">
            <a:off x="8780705" y="3064911"/>
            <a:ext cx="862536" cy="862536"/>
          </a:xfrm>
          <a:prstGeom prst="rect">
            <a:avLst/>
          </a:prstGeom>
        </p:spPr>
      </p:pic>
      <p:pic>
        <p:nvPicPr>
          <p:cNvPr name="Picture 14" id="14"/>
          <p:cNvPicPr>
            <a:picLocks noChangeAspect="true"/>
          </p:cNvPicPr>
          <p:nvPr/>
        </p:nvPicPr>
        <p:blipFill>
          <a:blip r:embed="rId22">
            <a:extLst>
              <a:ext uri="{28A0092B-C50C-407E-A947-70E740481C1C}">
                <a14:useLocalDpi xmlns:a14="http://schemas.microsoft.com/office/drawing/2010/main" val="0"/>
              </a:ext>
              <a:ext uri="{96DAC541-7B7A-43D3-8B79-37D633B846F1}">
                <asvg:svgBlip xmlns:asvg="http://schemas.microsoft.com/office/drawing/2016/SVG/main" r:embed="rId23"/>
              </a:ext>
            </a:extLst>
          </a:blip>
          <a:srcRect l="0" t="0" r="0" b="0"/>
          <a:stretch>
            <a:fillRect/>
          </a:stretch>
        </p:blipFill>
        <p:spPr>
          <a:xfrm flipH="false" flipV="false" rot="0">
            <a:off x="10094314" y="3064911"/>
            <a:ext cx="856263" cy="862536"/>
          </a:xfrm>
          <a:prstGeom prst="rect">
            <a:avLst/>
          </a:prstGeom>
        </p:spPr>
      </p:pic>
      <p:pic>
        <p:nvPicPr>
          <p:cNvPr name="Picture 15" id="15"/>
          <p:cNvPicPr>
            <a:picLocks noChangeAspect="true"/>
          </p:cNvPicPr>
          <p:nvPr/>
        </p:nvPicPr>
        <p:blipFill>
          <a:blip r:embed="rId24">
            <a:extLst>
              <a:ext uri="{28A0092B-C50C-407E-A947-70E740481C1C}">
                <a14:useLocalDpi xmlns:a14="http://schemas.microsoft.com/office/drawing/2010/main" val="0"/>
              </a:ext>
              <a:ext uri="{96DAC541-7B7A-43D3-8B79-37D633B846F1}">
                <asvg:svgBlip xmlns:asvg="http://schemas.microsoft.com/office/drawing/2016/SVG/main" r:embed="rId25"/>
              </a:ext>
            </a:extLst>
          </a:blip>
          <a:srcRect l="0" t="0" r="0" b="0"/>
          <a:stretch>
            <a:fillRect/>
          </a:stretch>
        </p:blipFill>
        <p:spPr>
          <a:xfrm flipH="false" flipV="false" rot="0">
            <a:off x="11398252" y="3060768"/>
            <a:ext cx="714074" cy="870822"/>
          </a:xfrm>
          <a:prstGeom prst="rect">
            <a:avLst/>
          </a:prstGeom>
        </p:spPr>
      </p:pic>
      <p:pic>
        <p:nvPicPr>
          <p:cNvPr name="Picture 16" id="16"/>
          <p:cNvPicPr>
            <a:picLocks noChangeAspect="true"/>
          </p:cNvPicPr>
          <p:nvPr/>
        </p:nvPicPr>
        <p:blipFill>
          <a:blip r:embed="rId26">
            <a:extLst>
              <a:ext uri="{28A0092B-C50C-407E-A947-70E740481C1C}">
                <a14:useLocalDpi xmlns:a14="http://schemas.microsoft.com/office/drawing/2010/main" val="0"/>
              </a:ext>
              <a:ext uri="{96DAC541-7B7A-43D3-8B79-37D633B846F1}">
                <asvg:svgBlip xmlns:asvg="http://schemas.microsoft.com/office/drawing/2016/SVG/main" r:embed="rId27"/>
              </a:ext>
            </a:extLst>
          </a:blip>
          <a:srcRect l="0" t="0" r="0" b="0"/>
          <a:stretch>
            <a:fillRect/>
          </a:stretch>
        </p:blipFill>
        <p:spPr>
          <a:xfrm flipH="false" flipV="false" rot="0">
            <a:off x="12560001" y="3064911"/>
            <a:ext cx="903609" cy="862536"/>
          </a:xfrm>
          <a:prstGeom prst="rect">
            <a:avLst/>
          </a:prstGeom>
        </p:spPr>
      </p:pic>
      <p:pic>
        <p:nvPicPr>
          <p:cNvPr name="Picture 17" id="17"/>
          <p:cNvPicPr>
            <a:picLocks noChangeAspect="true"/>
          </p:cNvPicPr>
          <p:nvPr/>
        </p:nvPicPr>
        <p:blipFill>
          <a:blip r:embed="rId28">
            <a:extLst>
              <a:ext uri="{28A0092B-C50C-407E-A947-70E740481C1C}">
                <a14:useLocalDpi xmlns:a14="http://schemas.microsoft.com/office/drawing/2010/main" val="0"/>
              </a:ext>
              <a:ext uri="{96DAC541-7B7A-43D3-8B79-37D633B846F1}">
                <asvg:svgBlip xmlns:asvg="http://schemas.microsoft.com/office/drawing/2016/SVG/main" r:embed="rId29"/>
              </a:ext>
            </a:extLst>
          </a:blip>
          <a:srcRect l="0" t="0" r="0" b="0"/>
          <a:stretch>
            <a:fillRect/>
          </a:stretch>
        </p:blipFill>
        <p:spPr>
          <a:xfrm flipH="false" flipV="false" rot="0">
            <a:off x="13914683" y="3064911"/>
            <a:ext cx="757464" cy="862536"/>
          </a:xfrm>
          <a:prstGeom prst="rect">
            <a:avLst/>
          </a:prstGeom>
        </p:spPr>
      </p:pic>
      <p:pic>
        <p:nvPicPr>
          <p:cNvPr name="Picture 18" id="18"/>
          <p:cNvPicPr>
            <a:picLocks noChangeAspect="true"/>
          </p:cNvPicPr>
          <p:nvPr/>
        </p:nvPicPr>
        <p:blipFill>
          <a:blip r:embed="rId30">
            <a:extLst>
              <a:ext uri="{28A0092B-C50C-407E-A947-70E740481C1C}">
                <a14:useLocalDpi xmlns:a14="http://schemas.microsoft.com/office/drawing/2010/main" val="0"/>
              </a:ext>
              <a:ext uri="{96DAC541-7B7A-43D3-8B79-37D633B846F1}">
                <asvg:svgBlip xmlns:asvg="http://schemas.microsoft.com/office/drawing/2016/SVG/main" r:embed="rId31"/>
              </a:ext>
            </a:extLst>
          </a:blip>
          <a:srcRect l="0" t="0" r="0" b="0"/>
          <a:stretch>
            <a:fillRect/>
          </a:stretch>
        </p:blipFill>
        <p:spPr>
          <a:xfrm flipH="false" flipV="false" rot="0">
            <a:off x="15376997" y="3064911"/>
            <a:ext cx="857832" cy="862536"/>
          </a:xfrm>
          <a:prstGeom prst="rect">
            <a:avLst/>
          </a:prstGeom>
        </p:spPr>
      </p:pic>
      <p:pic>
        <p:nvPicPr>
          <p:cNvPr name="Picture 19" id="19"/>
          <p:cNvPicPr>
            <a:picLocks noChangeAspect="true"/>
          </p:cNvPicPr>
          <p:nvPr/>
        </p:nvPicPr>
        <p:blipFill>
          <a:blip r:embed="rId32">
            <a:extLst>
              <a:ext uri="{28A0092B-C50C-407E-A947-70E740481C1C}">
                <a14:useLocalDpi xmlns:a14="http://schemas.microsoft.com/office/drawing/2010/main" val="0"/>
              </a:ext>
              <a:ext uri="{96DAC541-7B7A-43D3-8B79-37D633B846F1}">
                <asvg:svgBlip xmlns:asvg="http://schemas.microsoft.com/office/drawing/2016/SVG/main" r:embed="rId33"/>
              </a:ext>
            </a:extLst>
          </a:blip>
          <a:srcRect l="0" t="0" r="0" b="0"/>
          <a:stretch>
            <a:fillRect/>
          </a:stretch>
        </p:blipFill>
        <p:spPr>
          <a:xfrm flipH="false" flipV="false" rot="0">
            <a:off x="16602008" y="3165916"/>
            <a:ext cx="1110978" cy="660527"/>
          </a:xfrm>
          <a:prstGeom prst="rect">
            <a:avLst/>
          </a:prstGeom>
        </p:spPr>
      </p:pic>
      <p:pic>
        <p:nvPicPr>
          <p:cNvPr name="Picture 20" id="20"/>
          <p:cNvPicPr>
            <a:picLocks noChangeAspect="true"/>
          </p:cNvPicPr>
          <p:nvPr/>
        </p:nvPicPr>
        <p:blipFill>
          <a:blip r:embed="rId34">
            <a:extLst>
              <a:ext uri="{28A0092B-C50C-407E-A947-70E740481C1C}">
                <a14:useLocalDpi xmlns:a14="http://schemas.microsoft.com/office/drawing/2010/main" val="0"/>
              </a:ext>
              <a:ext uri="{96DAC541-7B7A-43D3-8B79-37D633B846F1}">
                <asvg:svgBlip xmlns:asvg="http://schemas.microsoft.com/office/drawing/2016/SVG/main" r:embed="rId35"/>
              </a:ext>
            </a:extLst>
          </a:blip>
          <a:srcRect l="0" t="0" r="0" b="0"/>
          <a:stretch>
            <a:fillRect/>
          </a:stretch>
        </p:blipFill>
        <p:spPr>
          <a:xfrm flipH="false" flipV="false" rot="0">
            <a:off x="7490992" y="4980429"/>
            <a:ext cx="885701" cy="761703"/>
          </a:xfrm>
          <a:prstGeom prst="rect">
            <a:avLst/>
          </a:prstGeom>
        </p:spPr>
      </p:pic>
      <p:pic>
        <p:nvPicPr>
          <p:cNvPr name="Picture 21" id="21"/>
          <p:cNvPicPr>
            <a:picLocks noChangeAspect="true"/>
          </p:cNvPicPr>
          <p:nvPr/>
        </p:nvPicPr>
        <p:blipFill>
          <a:blip r:embed="rId36">
            <a:extLst>
              <a:ext uri="{28A0092B-C50C-407E-A947-70E740481C1C}">
                <a14:useLocalDpi xmlns:a14="http://schemas.microsoft.com/office/drawing/2010/main" val="0"/>
              </a:ext>
              <a:ext uri="{96DAC541-7B7A-43D3-8B79-37D633B846F1}">
                <asvg:svgBlip xmlns:asvg="http://schemas.microsoft.com/office/drawing/2016/SVG/main" r:embed="rId37"/>
              </a:ext>
            </a:extLst>
          </a:blip>
          <a:srcRect l="0" t="0" r="0" b="0"/>
          <a:stretch>
            <a:fillRect/>
          </a:stretch>
        </p:blipFill>
        <p:spPr>
          <a:xfrm flipH="false" flipV="false" rot="0">
            <a:off x="9129092" y="4980429"/>
            <a:ext cx="761703" cy="761703"/>
          </a:xfrm>
          <a:prstGeom prst="rect">
            <a:avLst/>
          </a:prstGeom>
        </p:spPr>
      </p:pic>
      <p:pic>
        <p:nvPicPr>
          <p:cNvPr name="Picture 22" id="22"/>
          <p:cNvPicPr>
            <a:picLocks noChangeAspect="true"/>
          </p:cNvPicPr>
          <p:nvPr/>
        </p:nvPicPr>
        <p:blipFill>
          <a:blip r:embed="rId38">
            <a:extLst>
              <a:ext uri="{28A0092B-C50C-407E-A947-70E740481C1C}">
                <a14:useLocalDpi xmlns:a14="http://schemas.microsoft.com/office/drawing/2010/main" val="0"/>
              </a:ext>
              <a:ext uri="{96DAC541-7B7A-43D3-8B79-37D633B846F1}">
                <asvg:svgBlip xmlns:asvg="http://schemas.microsoft.com/office/drawing/2016/SVG/main" r:embed="rId39"/>
              </a:ext>
            </a:extLst>
          </a:blip>
          <a:srcRect l="0" t="0" r="0" b="0"/>
          <a:stretch>
            <a:fillRect/>
          </a:stretch>
        </p:blipFill>
        <p:spPr>
          <a:xfrm flipH="false" flipV="false" rot="0">
            <a:off x="10643194" y="4980429"/>
            <a:ext cx="761703" cy="761703"/>
          </a:xfrm>
          <a:prstGeom prst="rect">
            <a:avLst/>
          </a:prstGeom>
        </p:spPr>
      </p:pic>
      <p:pic>
        <p:nvPicPr>
          <p:cNvPr name="Picture 23" id="23"/>
          <p:cNvPicPr>
            <a:picLocks noChangeAspect="true"/>
          </p:cNvPicPr>
          <p:nvPr/>
        </p:nvPicPr>
        <p:blipFill>
          <a:blip r:embed="rId40">
            <a:extLst>
              <a:ext uri="{28A0092B-C50C-407E-A947-70E740481C1C}">
                <a14:useLocalDpi xmlns:a14="http://schemas.microsoft.com/office/drawing/2010/main" val="0"/>
              </a:ext>
              <a:ext uri="{96DAC541-7B7A-43D3-8B79-37D633B846F1}">
                <asvg:svgBlip xmlns:asvg="http://schemas.microsoft.com/office/drawing/2016/SVG/main" r:embed="rId41"/>
              </a:ext>
            </a:extLst>
          </a:blip>
          <a:srcRect l="0" t="0" r="0" b="0"/>
          <a:stretch>
            <a:fillRect/>
          </a:stretch>
        </p:blipFill>
        <p:spPr>
          <a:xfrm flipH="false" flipV="false" rot="0">
            <a:off x="12157296" y="4980429"/>
            <a:ext cx="760318" cy="761703"/>
          </a:xfrm>
          <a:prstGeom prst="rect">
            <a:avLst/>
          </a:prstGeom>
        </p:spPr>
      </p:pic>
      <p:pic>
        <p:nvPicPr>
          <p:cNvPr name="Picture 24" id="24"/>
          <p:cNvPicPr>
            <a:picLocks noChangeAspect="true"/>
          </p:cNvPicPr>
          <p:nvPr/>
        </p:nvPicPr>
        <p:blipFill>
          <a:blip r:embed="rId42">
            <a:extLst>
              <a:ext uri="{28A0092B-C50C-407E-A947-70E740481C1C}">
                <a14:useLocalDpi xmlns:a14="http://schemas.microsoft.com/office/drawing/2010/main" val="0"/>
              </a:ext>
              <a:ext uri="{96DAC541-7B7A-43D3-8B79-37D633B846F1}">
                <asvg:svgBlip xmlns:asvg="http://schemas.microsoft.com/office/drawing/2016/SVG/main" r:embed="rId43"/>
              </a:ext>
            </a:extLst>
          </a:blip>
          <a:srcRect l="0" t="0" r="0" b="0"/>
          <a:stretch>
            <a:fillRect/>
          </a:stretch>
        </p:blipFill>
        <p:spPr>
          <a:xfrm flipH="false" flipV="false" rot="0">
            <a:off x="13670014" y="4980429"/>
            <a:ext cx="827938" cy="761703"/>
          </a:xfrm>
          <a:prstGeom prst="rect">
            <a:avLst/>
          </a:prstGeom>
        </p:spPr>
      </p:pic>
      <p:pic>
        <p:nvPicPr>
          <p:cNvPr name="Picture 25" id="25"/>
          <p:cNvPicPr>
            <a:picLocks noChangeAspect="true"/>
          </p:cNvPicPr>
          <p:nvPr/>
        </p:nvPicPr>
        <p:blipFill>
          <a:blip r:embed="rId44">
            <a:extLst>
              <a:ext uri="{28A0092B-C50C-407E-A947-70E740481C1C}">
                <a14:useLocalDpi xmlns:a14="http://schemas.microsoft.com/office/drawing/2010/main" val="0"/>
              </a:ext>
              <a:ext uri="{96DAC541-7B7A-43D3-8B79-37D633B846F1}">
                <asvg:svgBlip xmlns:asvg="http://schemas.microsoft.com/office/drawing/2016/SVG/main" r:embed="rId45"/>
              </a:ext>
            </a:extLst>
          </a:blip>
          <a:srcRect l="0" t="0" r="0" b="0"/>
          <a:stretch>
            <a:fillRect/>
          </a:stretch>
        </p:blipFill>
        <p:spPr>
          <a:xfrm flipH="false" flipV="false" rot="0">
            <a:off x="15250351" y="4980429"/>
            <a:ext cx="614902" cy="761703"/>
          </a:xfrm>
          <a:prstGeom prst="rect">
            <a:avLst/>
          </a:prstGeom>
        </p:spPr>
      </p:pic>
      <p:pic>
        <p:nvPicPr>
          <p:cNvPr name="Picture 26" id="26"/>
          <p:cNvPicPr>
            <a:picLocks noChangeAspect="true"/>
          </p:cNvPicPr>
          <p:nvPr/>
        </p:nvPicPr>
        <p:blipFill>
          <a:blip r:embed="rId46">
            <a:extLst>
              <a:ext uri="{28A0092B-C50C-407E-A947-70E740481C1C}">
                <a14:useLocalDpi xmlns:a14="http://schemas.microsoft.com/office/drawing/2010/main" val="0"/>
              </a:ext>
              <a:ext uri="{96DAC541-7B7A-43D3-8B79-37D633B846F1}">
                <asvg:svgBlip xmlns:asvg="http://schemas.microsoft.com/office/drawing/2016/SVG/main" r:embed="rId47"/>
              </a:ext>
            </a:extLst>
          </a:blip>
          <a:srcRect l="0" t="0" r="0" b="0"/>
          <a:stretch>
            <a:fillRect/>
          </a:stretch>
        </p:blipFill>
        <p:spPr>
          <a:xfrm flipH="false" flipV="false" rot="0">
            <a:off x="16617652" y="5046621"/>
            <a:ext cx="1095335" cy="629320"/>
          </a:xfrm>
          <a:prstGeom prst="rect">
            <a:avLst/>
          </a:prstGeom>
        </p:spPr>
      </p:pic>
      <p:pic>
        <p:nvPicPr>
          <p:cNvPr name="Picture 27" id="27"/>
          <p:cNvPicPr>
            <a:picLocks noChangeAspect="true"/>
          </p:cNvPicPr>
          <p:nvPr/>
        </p:nvPicPr>
        <p:blipFill>
          <a:blip r:embed="rId48">
            <a:extLst>
              <a:ext uri="{28A0092B-C50C-407E-A947-70E740481C1C}">
                <a14:useLocalDpi xmlns:a14="http://schemas.microsoft.com/office/drawing/2010/main" val="0"/>
              </a:ext>
              <a:ext uri="{96DAC541-7B7A-43D3-8B79-37D633B846F1}">
                <asvg:svgBlip xmlns:asvg="http://schemas.microsoft.com/office/drawing/2016/SVG/main" r:embed="rId49"/>
              </a:ext>
            </a:extLst>
          </a:blip>
          <a:srcRect l="0" t="0" r="0" b="0"/>
          <a:stretch>
            <a:fillRect/>
          </a:stretch>
        </p:blipFill>
        <p:spPr>
          <a:xfrm flipH="false" flipV="false" rot="0">
            <a:off x="7479750" y="6679656"/>
            <a:ext cx="914303" cy="816223"/>
          </a:xfrm>
          <a:prstGeom prst="rect">
            <a:avLst/>
          </a:prstGeom>
        </p:spPr>
      </p:pic>
      <p:pic>
        <p:nvPicPr>
          <p:cNvPr name="Picture 28" id="28"/>
          <p:cNvPicPr>
            <a:picLocks noChangeAspect="true"/>
          </p:cNvPicPr>
          <p:nvPr/>
        </p:nvPicPr>
        <p:blipFill>
          <a:blip r:embed="rId50">
            <a:extLst>
              <a:ext uri="{28A0092B-C50C-407E-A947-70E740481C1C}">
                <a14:useLocalDpi xmlns:a14="http://schemas.microsoft.com/office/drawing/2010/main" val="0"/>
              </a:ext>
              <a:ext uri="{96DAC541-7B7A-43D3-8B79-37D633B846F1}">
                <asvg:svgBlip xmlns:asvg="http://schemas.microsoft.com/office/drawing/2016/SVG/main" r:embed="rId51"/>
              </a:ext>
            </a:extLst>
          </a:blip>
          <a:srcRect l="0" t="0" r="0" b="0"/>
          <a:stretch>
            <a:fillRect/>
          </a:stretch>
        </p:blipFill>
        <p:spPr>
          <a:xfrm flipH="false" flipV="false" rot="0">
            <a:off x="8831438" y="6647007"/>
            <a:ext cx="642709" cy="881521"/>
          </a:xfrm>
          <a:prstGeom prst="rect">
            <a:avLst/>
          </a:prstGeom>
        </p:spPr>
      </p:pic>
      <p:pic>
        <p:nvPicPr>
          <p:cNvPr name="Picture 29" id="29"/>
          <p:cNvPicPr>
            <a:picLocks noChangeAspect="true"/>
          </p:cNvPicPr>
          <p:nvPr/>
        </p:nvPicPr>
        <p:blipFill>
          <a:blip r:embed="rId52">
            <a:extLst>
              <a:ext uri="{28A0092B-C50C-407E-A947-70E740481C1C}">
                <a14:useLocalDpi xmlns:a14="http://schemas.microsoft.com/office/drawing/2010/main" val="0"/>
              </a:ext>
              <a:ext uri="{96DAC541-7B7A-43D3-8B79-37D633B846F1}">
                <asvg:svgBlip xmlns:asvg="http://schemas.microsoft.com/office/drawing/2016/SVG/main" r:embed="rId53"/>
              </a:ext>
            </a:extLst>
          </a:blip>
          <a:srcRect l="0" t="0" r="0" b="0"/>
          <a:stretch>
            <a:fillRect/>
          </a:stretch>
        </p:blipFill>
        <p:spPr>
          <a:xfrm flipH="false" flipV="false" rot="0">
            <a:off x="9911532" y="6647007"/>
            <a:ext cx="827027" cy="881521"/>
          </a:xfrm>
          <a:prstGeom prst="rect">
            <a:avLst/>
          </a:prstGeom>
        </p:spPr>
      </p:pic>
      <p:pic>
        <p:nvPicPr>
          <p:cNvPr name="Picture 30" id="30"/>
          <p:cNvPicPr>
            <a:picLocks noChangeAspect="true"/>
          </p:cNvPicPr>
          <p:nvPr/>
        </p:nvPicPr>
        <p:blipFill>
          <a:blip r:embed="rId54">
            <a:extLst>
              <a:ext uri="{28A0092B-C50C-407E-A947-70E740481C1C}">
                <a14:useLocalDpi xmlns:a14="http://schemas.microsoft.com/office/drawing/2010/main" val="0"/>
              </a:ext>
              <a:ext uri="{96DAC541-7B7A-43D3-8B79-37D633B846F1}">
                <asvg:svgBlip xmlns:asvg="http://schemas.microsoft.com/office/drawing/2016/SVG/main" r:embed="rId55"/>
              </a:ext>
            </a:extLst>
          </a:blip>
          <a:srcRect l="0" t="0" r="0" b="0"/>
          <a:stretch>
            <a:fillRect/>
          </a:stretch>
        </p:blipFill>
        <p:spPr>
          <a:xfrm flipH="false" flipV="false" rot="0">
            <a:off x="11175944" y="6647007"/>
            <a:ext cx="644312" cy="881521"/>
          </a:xfrm>
          <a:prstGeom prst="rect">
            <a:avLst/>
          </a:prstGeom>
        </p:spPr>
      </p:pic>
      <p:pic>
        <p:nvPicPr>
          <p:cNvPr name="Picture 31" id="31"/>
          <p:cNvPicPr>
            <a:picLocks noChangeAspect="true"/>
          </p:cNvPicPr>
          <p:nvPr/>
        </p:nvPicPr>
        <p:blipFill>
          <a:blip r:embed="rId56">
            <a:extLst>
              <a:ext uri="{28A0092B-C50C-407E-A947-70E740481C1C}">
                <a14:useLocalDpi xmlns:a14="http://schemas.microsoft.com/office/drawing/2010/main" val="0"/>
              </a:ext>
              <a:ext uri="{96DAC541-7B7A-43D3-8B79-37D633B846F1}">
                <asvg:svgBlip xmlns:asvg="http://schemas.microsoft.com/office/drawing/2016/SVG/main" r:embed="rId57"/>
              </a:ext>
            </a:extLst>
          </a:blip>
          <a:srcRect l="0" t="0" r="0" b="0"/>
          <a:stretch>
            <a:fillRect/>
          </a:stretch>
        </p:blipFill>
        <p:spPr>
          <a:xfrm flipH="false" flipV="false" rot="0">
            <a:off x="12257641" y="6739185"/>
            <a:ext cx="1158432" cy="697166"/>
          </a:xfrm>
          <a:prstGeom prst="rect">
            <a:avLst/>
          </a:prstGeom>
        </p:spPr>
      </p:pic>
      <p:pic>
        <p:nvPicPr>
          <p:cNvPr name="Picture 32" id="32"/>
          <p:cNvPicPr>
            <a:picLocks noChangeAspect="true"/>
          </p:cNvPicPr>
          <p:nvPr/>
        </p:nvPicPr>
        <p:blipFill>
          <a:blip r:embed="rId58">
            <a:extLst>
              <a:ext uri="{28A0092B-C50C-407E-A947-70E740481C1C}">
                <a14:useLocalDpi xmlns:a14="http://schemas.microsoft.com/office/drawing/2010/main" val="0"/>
              </a:ext>
              <a:ext uri="{96DAC541-7B7A-43D3-8B79-37D633B846F1}">
                <asvg:svgBlip xmlns:asvg="http://schemas.microsoft.com/office/drawing/2016/SVG/main" r:embed="rId59"/>
              </a:ext>
            </a:extLst>
          </a:blip>
          <a:srcRect l="0" t="0" r="0" b="0"/>
          <a:stretch>
            <a:fillRect/>
          </a:stretch>
        </p:blipFill>
        <p:spPr>
          <a:xfrm flipH="false" flipV="false" rot="0">
            <a:off x="13853458" y="6647007"/>
            <a:ext cx="1117135" cy="881521"/>
          </a:xfrm>
          <a:prstGeom prst="rect">
            <a:avLst/>
          </a:prstGeom>
        </p:spPr>
      </p:pic>
      <p:pic>
        <p:nvPicPr>
          <p:cNvPr name="Picture 33" id="33"/>
          <p:cNvPicPr>
            <a:picLocks noChangeAspect="true"/>
          </p:cNvPicPr>
          <p:nvPr/>
        </p:nvPicPr>
        <p:blipFill>
          <a:blip r:embed="rId60">
            <a:extLst>
              <a:ext uri="{28A0092B-C50C-407E-A947-70E740481C1C}">
                <a14:useLocalDpi xmlns:a14="http://schemas.microsoft.com/office/drawing/2010/main" val="0"/>
              </a:ext>
              <a:ext uri="{96DAC541-7B7A-43D3-8B79-37D633B846F1}">
                <asvg:svgBlip xmlns:asvg="http://schemas.microsoft.com/office/drawing/2016/SVG/main" r:embed="rId61"/>
              </a:ext>
            </a:extLst>
          </a:blip>
          <a:srcRect l="0" t="0" r="0" b="0"/>
          <a:stretch>
            <a:fillRect/>
          </a:stretch>
        </p:blipFill>
        <p:spPr>
          <a:xfrm flipH="false" flipV="false" rot="0">
            <a:off x="15407978" y="6647007"/>
            <a:ext cx="881521" cy="881521"/>
          </a:xfrm>
          <a:prstGeom prst="rect">
            <a:avLst/>
          </a:prstGeom>
        </p:spPr>
      </p:pic>
      <p:pic>
        <p:nvPicPr>
          <p:cNvPr name="Picture 34" id="34"/>
          <p:cNvPicPr>
            <a:picLocks noChangeAspect="true"/>
          </p:cNvPicPr>
          <p:nvPr/>
        </p:nvPicPr>
        <p:blipFill>
          <a:blip r:embed="rId62">
            <a:extLst>
              <a:ext uri="{28A0092B-C50C-407E-A947-70E740481C1C}">
                <a14:useLocalDpi xmlns:a14="http://schemas.microsoft.com/office/drawing/2010/main" val="0"/>
              </a:ext>
              <a:ext uri="{96DAC541-7B7A-43D3-8B79-37D633B846F1}">
                <asvg:svgBlip xmlns:asvg="http://schemas.microsoft.com/office/drawing/2016/SVG/main" r:embed="rId63"/>
              </a:ext>
            </a:extLst>
          </a:blip>
          <a:srcRect l="0" t="0" r="0" b="0"/>
          <a:stretch>
            <a:fillRect/>
          </a:stretch>
        </p:blipFill>
        <p:spPr>
          <a:xfrm flipH="false" flipV="false" rot="0">
            <a:off x="16726884" y="6647007"/>
            <a:ext cx="881521" cy="881521"/>
          </a:xfrm>
          <a:prstGeom prst="rect">
            <a:avLst/>
          </a:prstGeom>
        </p:spPr>
      </p:pic>
      <p:pic>
        <p:nvPicPr>
          <p:cNvPr name="Picture 35" id="35"/>
          <p:cNvPicPr>
            <a:picLocks noChangeAspect="true"/>
          </p:cNvPicPr>
          <p:nvPr/>
        </p:nvPicPr>
        <p:blipFill>
          <a:blip r:embed="rId64">
            <a:extLst>
              <a:ext uri="{28A0092B-C50C-407E-A947-70E740481C1C}">
                <a14:useLocalDpi xmlns:a14="http://schemas.microsoft.com/office/drawing/2010/main" val="0"/>
              </a:ext>
              <a:ext uri="{96DAC541-7B7A-43D3-8B79-37D633B846F1}">
                <asvg:svgBlip xmlns:asvg="http://schemas.microsoft.com/office/drawing/2016/SVG/main" r:embed="rId65"/>
              </a:ext>
            </a:extLst>
          </a:blip>
          <a:srcRect l="0" t="0" r="0" b="0"/>
          <a:stretch>
            <a:fillRect/>
          </a:stretch>
        </p:blipFill>
        <p:spPr>
          <a:xfrm flipH="false" flipV="false" rot="0">
            <a:off x="7686242" y="8479532"/>
            <a:ext cx="424245" cy="788293"/>
          </a:xfrm>
          <a:prstGeom prst="rect">
            <a:avLst/>
          </a:prstGeom>
        </p:spPr>
      </p:pic>
      <p:pic>
        <p:nvPicPr>
          <p:cNvPr name="Picture 36" id="36"/>
          <p:cNvPicPr>
            <a:picLocks noChangeAspect="true"/>
          </p:cNvPicPr>
          <p:nvPr/>
        </p:nvPicPr>
        <p:blipFill>
          <a:blip r:embed="rId66">
            <a:extLst>
              <a:ext uri="{28A0092B-C50C-407E-A947-70E740481C1C}">
                <a14:useLocalDpi xmlns:a14="http://schemas.microsoft.com/office/drawing/2010/main" val="0"/>
              </a:ext>
              <a:ext uri="{96DAC541-7B7A-43D3-8B79-37D633B846F1}">
                <asvg:svgBlip xmlns:asvg="http://schemas.microsoft.com/office/drawing/2016/SVG/main" r:embed="rId67"/>
              </a:ext>
            </a:extLst>
          </a:blip>
          <a:srcRect l="0" t="0" r="0" b="0"/>
          <a:stretch>
            <a:fillRect/>
          </a:stretch>
        </p:blipFill>
        <p:spPr>
          <a:xfrm flipH="false" flipV="false" rot="0">
            <a:off x="8730116" y="8479532"/>
            <a:ext cx="610569" cy="788293"/>
          </a:xfrm>
          <a:prstGeom prst="rect">
            <a:avLst/>
          </a:prstGeom>
        </p:spPr>
      </p:pic>
      <p:pic>
        <p:nvPicPr>
          <p:cNvPr name="Picture 37" id="37"/>
          <p:cNvPicPr>
            <a:picLocks noChangeAspect="true"/>
          </p:cNvPicPr>
          <p:nvPr/>
        </p:nvPicPr>
        <p:blipFill>
          <a:blip r:embed="rId68">
            <a:extLst>
              <a:ext uri="{28A0092B-C50C-407E-A947-70E740481C1C}">
                <a14:useLocalDpi xmlns:a14="http://schemas.microsoft.com/office/drawing/2010/main" val="0"/>
              </a:ext>
              <a:ext uri="{96DAC541-7B7A-43D3-8B79-37D633B846F1}">
                <asvg:svgBlip xmlns:asvg="http://schemas.microsoft.com/office/drawing/2016/SVG/main" r:embed="rId69"/>
              </a:ext>
            </a:extLst>
          </a:blip>
          <a:srcRect l="0" t="0" r="0" b="0"/>
          <a:stretch>
            <a:fillRect/>
          </a:stretch>
        </p:blipFill>
        <p:spPr>
          <a:xfrm flipH="false" flipV="false" rot="0">
            <a:off x="9960313" y="8479532"/>
            <a:ext cx="680799" cy="788293"/>
          </a:xfrm>
          <a:prstGeom prst="rect">
            <a:avLst/>
          </a:prstGeom>
        </p:spPr>
      </p:pic>
      <p:pic>
        <p:nvPicPr>
          <p:cNvPr name="Picture 38" id="38"/>
          <p:cNvPicPr>
            <a:picLocks noChangeAspect="true"/>
          </p:cNvPicPr>
          <p:nvPr/>
        </p:nvPicPr>
        <p:blipFill>
          <a:blip r:embed="rId70">
            <a:extLst>
              <a:ext uri="{28A0092B-C50C-407E-A947-70E740481C1C}">
                <a14:useLocalDpi xmlns:a14="http://schemas.microsoft.com/office/drawing/2010/main" val="0"/>
              </a:ext>
              <a:ext uri="{96DAC541-7B7A-43D3-8B79-37D633B846F1}">
                <asvg:svgBlip xmlns:asvg="http://schemas.microsoft.com/office/drawing/2016/SVG/main" r:embed="rId71"/>
              </a:ext>
            </a:extLst>
          </a:blip>
          <a:srcRect l="0" t="0" r="0" b="0"/>
          <a:stretch>
            <a:fillRect/>
          </a:stretch>
        </p:blipFill>
        <p:spPr>
          <a:xfrm flipH="false" flipV="false" rot="0">
            <a:off x="11260740" y="8479532"/>
            <a:ext cx="397013" cy="788293"/>
          </a:xfrm>
          <a:prstGeom prst="rect">
            <a:avLst/>
          </a:prstGeom>
        </p:spPr>
      </p:pic>
      <p:pic>
        <p:nvPicPr>
          <p:cNvPr name="Picture 39" id="39"/>
          <p:cNvPicPr>
            <a:picLocks noChangeAspect="true"/>
          </p:cNvPicPr>
          <p:nvPr/>
        </p:nvPicPr>
        <p:blipFill>
          <a:blip r:embed="rId72">
            <a:extLst>
              <a:ext uri="{28A0092B-C50C-407E-A947-70E740481C1C}">
                <a14:useLocalDpi xmlns:a14="http://schemas.microsoft.com/office/drawing/2010/main" val="0"/>
              </a:ext>
              <a:ext uri="{96DAC541-7B7A-43D3-8B79-37D633B846F1}">
                <asvg:svgBlip xmlns:asvg="http://schemas.microsoft.com/office/drawing/2016/SVG/main" r:embed="rId73"/>
              </a:ext>
            </a:extLst>
          </a:blip>
          <a:srcRect l="0" t="0" r="0" b="0"/>
          <a:stretch>
            <a:fillRect/>
          </a:stretch>
        </p:blipFill>
        <p:spPr>
          <a:xfrm flipH="false" flipV="false" rot="0">
            <a:off x="12277382" y="8479532"/>
            <a:ext cx="788293" cy="788293"/>
          </a:xfrm>
          <a:prstGeom prst="rect">
            <a:avLst/>
          </a:prstGeom>
        </p:spPr>
      </p:pic>
      <p:pic>
        <p:nvPicPr>
          <p:cNvPr name="Picture 40" id="40"/>
          <p:cNvPicPr>
            <a:picLocks noChangeAspect="true"/>
          </p:cNvPicPr>
          <p:nvPr/>
        </p:nvPicPr>
        <p:blipFill>
          <a:blip r:embed="rId74">
            <a:extLst>
              <a:ext uri="{28A0092B-C50C-407E-A947-70E740481C1C}">
                <a14:useLocalDpi xmlns:a14="http://schemas.microsoft.com/office/drawing/2010/main" val="0"/>
              </a:ext>
              <a:ext uri="{96DAC541-7B7A-43D3-8B79-37D633B846F1}">
                <asvg:svgBlip xmlns:asvg="http://schemas.microsoft.com/office/drawing/2016/SVG/main" r:embed="rId75"/>
              </a:ext>
            </a:extLst>
          </a:blip>
          <a:srcRect l="0" t="0" r="0" b="0"/>
          <a:stretch>
            <a:fillRect/>
          </a:stretch>
        </p:blipFill>
        <p:spPr>
          <a:xfrm flipH="false" flipV="false" rot="0">
            <a:off x="13685304" y="8479532"/>
            <a:ext cx="963470" cy="788293"/>
          </a:xfrm>
          <a:prstGeom prst="rect">
            <a:avLst/>
          </a:prstGeom>
        </p:spPr>
      </p:pic>
      <p:pic>
        <p:nvPicPr>
          <p:cNvPr name="Picture 41" id="41"/>
          <p:cNvPicPr>
            <a:picLocks noChangeAspect="true"/>
          </p:cNvPicPr>
          <p:nvPr/>
        </p:nvPicPr>
        <p:blipFill>
          <a:blip r:embed="rId76">
            <a:extLst>
              <a:ext uri="{28A0092B-C50C-407E-A947-70E740481C1C}">
                <a14:useLocalDpi xmlns:a14="http://schemas.microsoft.com/office/drawing/2010/main" val="0"/>
              </a:ext>
              <a:ext uri="{96DAC541-7B7A-43D3-8B79-37D633B846F1}">
                <asvg:svgBlip xmlns:asvg="http://schemas.microsoft.com/office/drawing/2016/SVG/main" r:embed="rId77"/>
              </a:ext>
            </a:extLst>
          </a:blip>
          <a:srcRect l="0" t="0" r="0" b="0"/>
          <a:stretch>
            <a:fillRect/>
          </a:stretch>
        </p:blipFill>
        <p:spPr>
          <a:xfrm flipH="false" flipV="false" rot="0">
            <a:off x="15268402" y="8580080"/>
            <a:ext cx="838854" cy="587198"/>
          </a:xfrm>
          <a:prstGeom prst="rect">
            <a:avLst/>
          </a:prstGeom>
        </p:spPr>
      </p:pic>
      <p:pic>
        <p:nvPicPr>
          <p:cNvPr name="Picture 42" id="42"/>
          <p:cNvPicPr>
            <a:picLocks noChangeAspect="true"/>
          </p:cNvPicPr>
          <p:nvPr/>
        </p:nvPicPr>
        <p:blipFill>
          <a:blip r:embed="rId78">
            <a:extLst>
              <a:ext uri="{28A0092B-C50C-407E-A947-70E740481C1C}">
                <a14:useLocalDpi xmlns:a14="http://schemas.microsoft.com/office/drawing/2010/main" val="0"/>
              </a:ext>
              <a:ext uri="{96DAC541-7B7A-43D3-8B79-37D633B846F1}">
                <asvg:svgBlip xmlns:asvg="http://schemas.microsoft.com/office/drawing/2016/SVG/main" r:embed="rId79"/>
              </a:ext>
            </a:extLst>
          </a:blip>
          <a:srcRect l="0" t="0" r="0" b="0"/>
          <a:stretch>
            <a:fillRect/>
          </a:stretch>
        </p:blipFill>
        <p:spPr>
          <a:xfrm flipH="false" flipV="false" rot="0">
            <a:off x="16820620" y="8479532"/>
            <a:ext cx="689398" cy="788293"/>
          </a:xfrm>
          <a:prstGeom prst="rect">
            <a:avLst/>
          </a:prstGeom>
        </p:spPr>
      </p:pic>
    </p:spTree>
  </p:cSld>
  <p:clrMapOvr>
    <a:masterClrMapping/>
  </p:clrMapOvr>
</p:sld>
</file>

<file path=ppt/slides/slide25.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sp>
        <p:nvSpPr>
          <p:cNvPr name="TextBox 2" id="2"/>
          <p:cNvSpPr txBox="true"/>
          <p:nvPr/>
        </p:nvSpPr>
        <p:spPr>
          <a:xfrm rot="0">
            <a:off x="1028700" y="1093837"/>
            <a:ext cx="5781171" cy="2222401"/>
          </a:xfrm>
          <a:prstGeom prst="rect">
            <a:avLst/>
          </a:prstGeom>
        </p:spPr>
        <p:txBody>
          <a:bodyPr anchor="t" rtlCol="false" tIns="0" lIns="0" bIns="0" rIns="0">
            <a:spAutoFit/>
          </a:bodyPr>
          <a:lstStyle/>
          <a:p>
            <a:pPr marL="0" indent="0" lvl="0">
              <a:lnSpc>
                <a:spcPts val="8739"/>
              </a:lnSpc>
              <a:spcBef>
                <a:spcPct val="0"/>
              </a:spcBef>
            </a:pPr>
            <a:r>
              <a:rPr lang="en-US" sz="7802" spc="-156" u="none">
                <a:solidFill>
                  <a:srgbClr val="000000"/>
                </a:solidFill>
                <a:latin typeface="Nourd Bold Bold"/>
              </a:rPr>
              <a:t>Resource </a:t>
            </a:r>
          </a:p>
          <a:p>
            <a:pPr marL="0" indent="0" lvl="0">
              <a:lnSpc>
                <a:spcPts val="8739"/>
              </a:lnSpc>
              <a:spcBef>
                <a:spcPct val="0"/>
              </a:spcBef>
            </a:pPr>
            <a:r>
              <a:rPr lang="en-US" sz="7802" spc="-156" u="none">
                <a:solidFill>
                  <a:srgbClr val="000000"/>
                </a:solidFill>
                <a:latin typeface="Nourd Bold Bold"/>
              </a:rPr>
              <a:t>Page</a:t>
            </a:r>
          </a:p>
        </p:txBody>
      </p:sp>
      <p:sp>
        <p:nvSpPr>
          <p:cNvPr name="TextBox 3" id="3"/>
          <p:cNvSpPr txBox="true"/>
          <p:nvPr/>
        </p:nvSpPr>
        <p:spPr>
          <a:xfrm rot="0">
            <a:off x="1028700" y="6953885"/>
            <a:ext cx="5059131" cy="2389505"/>
          </a:xfrm>
          <a:prstGeom prst="rect">
            <a:avLst/>
          </a:prstGeom>
        </p:spPr>
        <p:txBody>
          <a:bodyPr anchor="t" rtlCol="false" tIns="0" lIns="0" bIns="0" rIns="0">
            <a:spAutoFit/>
          </a:bodyPr>
          <a:lstStyle/>
          <a:p>
            <a:pPr marL="0" indent="0" lvl="0">
              <a:lnSpc>
                <a:spcPts val="3220"/>
              </a:lnSpc>
              <a:spcBef>
                <a:spcPct val="0"/>
              </a:spcBef>
            </a:pPr>
            <a:r>
              <a:rPr lang="en-US" sz="2300" u="none">
                <a:solidFill>
                  <a:srgbClr val="000000"/>
                </a:solidFill>
                <a:latin typeface="Nourd"/>
              </a:rPr>
              <a:t>Use these design resources</a:t>
            </a:r>
          </a:p>
          <a:p>
            <a:pPr marL="0" indent="0" lvl="0">
              <a:lnSpc>
                <a:spcPts val="3220"/>
              </a:lnSpc>
              <a:spcBef>
                <a:spcPct val="0"/>
              </a:spcBef>
            </a:pPr>
            <a:r>
              <a:rPr lang="en-US" sz="2300" u="none">
                <a:solidFill>
                  <a:srgbClr val="000000"/>
                </a:solidFill>
                <a:latin typeface="Nourd"/>
              </a:rPr>
              <a:t>in your Canva Presentation.</a:t>
            </a:r>
          </a:p>
          <a:p>
            <a:pPr marL="0" indent="0" lvl="0">
              <a:lnSpc>
                <a:spcPts val="3220"/>
              </a:lnSpc>
              <a:spcBef>
                <a:spcPct val="0"/>
              </a:spcBef>
            </a:pPr>
            <a:r>
              <a:rPr lang="en-US" sz="2300" u="none">
                <a:solidFill>
                  <a:srgbClr val="000000"/>
                </a:solidFill>
                <a:latin typeface="Nourd"/>
              </a:rPr>
              <a:t>Happy designing! </a:t>
            </a:r>
          </a:p>
          <a:p>
            <a:pPr marL="0" indent="0" lvl="0">
              <a:lnSpc>
                <a:spcPts val="3220"/>
              </a:lnSpc>
              <a:spcBef>
                <a:spcPct val="0"/>
              </a:spcBef>
            </a:pPr>
          </a:p>
          <a:p>
            <a:pPr marL="0" indent="0" lvl="0">
              <a:lnSpc>
                <a:spcPts val="3220"/>
              </a:lnSpc>
              <a:spcBef>
                <a:spcPct val="0"/>
              </a:spcBef>
            </a:pPr>
            <a:r>
              <a:rPr lang="en-US" sz="2300" u="none">
                <a:solidFill>
                  <a:srgbClr val="000000"/>
                </a:solidFill>
                <a:latin typeface="Nourd"/>
              </a:rPr>
              <a:t>Don't forget to delete this</a:t>
            </a:r>
          </a:p>
          <a:p>
            <a:pPr marL="0" indent="0" lvl="0">
              <a:lnSpc>
                <a:spcPts val="3220"/>
              </a:lnSpc>
              <a:spcBef>
                <a:spcPct val="0"/>
              </a:spcBef>
            </a:pPr>
            <a:r>
              <a:rPr lang="en-US" sz="2300" u="none">
                <a:solidFill>
                  <a:srgbClr val="000000"/>
                </a:solidFill>
                <a:latin typeface="Nourd"/>
              </a:rPr>
              <a:t>page before presenting. </a:t>
            </a:r>
          </a:p>
        </p:txBody>
      </p:sp>
      <p:pic>
        <p:nvPicPr>
          <p:cNvPr name="Picture 4" id="4"/>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12372316" y="670743"/>
            <a:ext cx="1274038" cy="1773977"/>
          </a:xfrm>
          <a:prstGeom prst="rect">
            <a:avLst/>
          </a:prstGeom>
        </p:spPr>
      </p:pic>
      <p:pic>
        <p:nvPicPr>
          <p:cNvPr name="Picture 5" id="5"/>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4243543" y="762321"/>
            <a:ext cx="1055726" cy="1590821"/>
          </a:xfrm>
          <a:prstGeom prst="rect">
            <a:avLst/>
          </a:prstGeom>
        </p:spPr>
      </p:pic>
      <p:pic>
        <p:nvPicPr>
          <p:cNvPr name="Picture 6" id="6"/>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16306467" y="2913616"/>
            <a:ext cx="859300" cy="1624106"/>
          </a:xfrm>
          <a:prstGeom prst="rect">
            <a:avLst/>
          </a:prstGeom>
        </p:spPr>
      </p:pic>
      <p:pic>
        <p:nvPicPr>
          <p:cNvPr name="Picture 7" id="7"/>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8725606" y="670743"/>
            <a:ext cx="1235333" cy="1773977"/>
          </a:xfrm>
          <a:prstGeom prst="rect">
            <a:avLst/>
          </a:prstGeom>
        </p:spPr>
      </p:pic>
      <p:pic>
        <p:nvPicPr>
          <p:cNvPr name="Picture 8" id="8"/>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0">
            <a:off x="11172432" y="6726168"/>
            <a:ext cx="2297778" cy="1420910"/>
          </a:xfrm>
          <a:prstGeom prst="rect">
            <a:avLst/>
          </a:prstGeom>
        </p:spPr>
      </p:pic>
      <p:pic>
        <p:nvPicPr>
          <p:cNvPr name="Picture 9" id="9"/>
          <p:cNvPicPr>
            <a:picLocks noChangeAspect="true"/>
          </p:cNvPicPr>
          <p:nvPr/>
        </p:nvPicPr>
        <p:blipFill>
          <a:blip r:embed="rId12">
            <a:extLst>
              <a:ext uri="{28A0092B-C50C-407E-A947-70E740481C1C}">
                <a14:useLocalDpi xmlns:a14="http://schemas.microsoft.com/office/drawing/2010/main" val="0"/>
              </a:ext>
              <a:ext uri="{96DAC541-7B7A-43D3-8B79-37D633B846F1}">
                <asvg:svgBlip xmlns:asvg="http://schemas.microsoft.com/office/drawing/2016/SVG/main" r:embed="rId13"/>
              </a:ext>
            </a:extLst>
          </a:blip>
          <a:srcRect l="0" t="0" r="0" b="0"/>
          <a:stretch>
            <a:fillRect/>
          </a:stretch>
        </p:blipFill>
        <p:spPr>
          <a:xfrm flipH="true" flipV="false" rot="0">
            <a:off x="6692315" y="6753013"/>
            <a:ext cx="1553658" cy="1367219"/>
          </a:xfrm>
          <a:prstGeom prst="rect">
            <a:avLst/>
          </a:prstGeom>
        </p:spPr>
      </p:pic>
      <p:pic>
        <p:nvPicPr>
          <p:cNvPr name="Picture 10" id="10"/>
          <p:cNvPicPr>
            <a:picLocks noChangeAspect="true"/>
          </p:cNvPicPr>
          <p:nvPr/>
        </p:nvPicPr>
        <p:blipFill>
          <a:blip r:embed="rId14">
            <a:extLst>
              <a:ext uri="{28A0092B-C50C-407E-A947-70E740481C1C}">
                <a14:useLocalDpi xmlns:a14="http://schemas.microsoft.com/office/drawing/2010/main" val="0"/>
              </a:ext>
              <a:ext uri="{96DAC541-7B7A-43D3-8B79-37D633B846F1}">
                <asvg:svgBlip xmlns:asvg="http://schemas.microsoft.com/office/drawing/2016/SVG/main" r:embed="rId15"/>
              </a:ext>
            </a:extLst>
          </a:blip>
          <a:srcRect l="0" t="0" r="0" b="0"/>
          <a:stretch>
            <a:fillRect/>
          </a:stretch>
        </p:blipFill>
        <p:spPr>
          <a:xfrm flipH="false" flipV="false" rot="0">
            <a:off x="6809871" y="655741"/>
            <a:ext cx="1318546" cy="1803980"/>
          </a:xfrm>
          <a:prstGeom prst="rect">
            <a:avLst/>
          </a:prstGeom>
        </p:spPr>
      </p:pic>
      <p:pic>
        <p:nvPicPr>
          <p:cNvPr name="Picture 11" id="11"/>
          <p:cNvPicPr>
            <a:picLocks noChangeAspect="true"/>
          </p:cNvPicPr>
          <p:nvPr/>
        </p:nvPicPr>
        <p:blipFill>
          <a:blip r:embed="rId16">
            <a:extLst>
              <a:ext uri="{28A0092B-C50C-407E-A947-70E740481C1C}">
                <a14:useLocalDpi xmlns:a14="http://schemas.microsoft.com/office/drawing/2010/main" val="0"/>
              </a:ext>
              <a:ext uri="{96DAC541-7B7A-43D3-8B79-37D633B846F1}">
                <asvg:svgBlip xmlns:asvg="http://schemas.microsoft.com/office/drawing/2016/SVG/main" r:embed="rId17"/>
              </a:ext>
            </a:extLst>
          </a:blip>
          <a:srcRect l="0" t="0" r="0" b="0"/>
          <a:stretch>
            <a:fillRect/>
          </a:stretch>
        </p:blipFill>
        <p:spPr>
          <a:xfrm flipH="false" flipV="false" rot="0">
            <a:off x="6861993" y="2996263"/>
            <a:ext cx="1437593" cy="1458812"/>
          </a:xfrm>
          <a:prstGeom prst="rect">
            <a:avLst/>
          </a:prstGeom>
        </p:spPr>
      </p:pic>
      <p:pic>
        <p:nvPicPr>
          <p:cNvPr name="Picture 12" id="12"/>
          <p:cNvPicPr>
            <a:picLocks noChangeAspect="true"/>
          </p:cNvPicPr>
          <p:nvPr/>
        </p:nvPicPr>
        <p:blipFill>
          <a:blip r:embed="rId18">
            <a:extLst>
              <a:ext uri="{28A0092B-C50C-407E-A947-70E740481C1C}">
                <a14:useLocalDpi xmlns:a14="http://schemas.microsoft.com/office/drawing/2010/main" val="0"/>
              </a:ext>
              <a:ext uri="{96DAC541-7B7A-43D3-8B79-37D633B846F1}">
                <asvg:svgBlip xmlns:asvg="http://schemas.microsoft.com/office/drawing/2016/SVG/main" r:embed="rId19"/>
              </a:ext>
            </a:extLst>
          </a:blip>
          <a:srcRect l="0" t="0" r="0" b="0"/>
          <a:stretch>
            <a:fillRect/>
          </a:stretch>
        </p:blipFill>
        <p:spPr>
          <a:xfrm flipH="false" flipV="false" rot="0">
            <a:off x="7012512" y="4847779"/>
            <a:ext cx="1674934" cy="1519622"/>
          </a:xfrm>
          <a:prstGeom prst="rect">
            <a:avLst/>
          </a:prstGeom>
        </p:spPr>
      </p:pic>
      <p:pic>
        <p:nvPicPr>
          <p:cNvPr name="Picture 13" id="13"/>
          <p:cNvPicPr>
            <a:picLocks noChangeAspect="true"/>
          </p:cNvPicPr>
          <p:nvPr/>
        </p:nvPicPr>
        <p:blipFill>
          <a:blip r:embed="rId20">
            <a:extLst>
              <a:ext uri="{28A0092B-C50C-407E-A947-70E740481C1C}">
                <a14:useLocalDpi xmlns:a14="http://schemas.microsoft.com/office/drawing/2010/main" val="0"/>
              </a:ext>
              <a:ext uri="{96DAC541-7B7A-43D3-8B79-37D633B846F1}">
                <asvg:svgBlip xmlns:asvg="http://schemas.microsoft.com/office/drawing/2016/SVG/main" r:embed="rId21"/>
              </a:ext>
            </a:extLst>
          </a:blip>
          <a:srcRect l="0" t="0" r="0" b="0"/>
          <a:stretch>
            <a:fillRect/>
          </a:stretch>
        </p:blipFill>
        <p:spPr>
          <a:xfrm flipH="true" flipV="false" rot="0">
            <a:off x="14178632" y="4804731"/>
            <a:ext cx="1156117" cy="1605717"/>
          </a:xfrm>
          <a:prstGeom prst="rect">
            <a:avLst/>
          </a:prstGeom>
        </p:spPr>
      </p:pic>
      <p:pic>
        <p:nvPicPr>
          <p:cNvPr name="Picture 14" id="14"/>
          <p:cNvPicPr>
            <a:picLocks noChangeAspect="true"/>
          </p:cNvPicPr>
          <p:nvPr/>
        </p:nvPicPr>
        <p:blipFill>
          <a:blip r:embed="rId22">
            <a:extLst>
              <a:ext uri="{28A0092B-C50C-407E-A947-70E740481C1C}">
                <a14:useLocalDpi xmlns:a14="http://schemas.microsoft.com/office/drawing/2010/main" val="0"/>
              </a:ext>
              <a:ext uri="{96DAC541-7B7A-43D3-8B79-37D633B846F1}">
                <asvg:svgBlip xmlns:asvg="http://schemas.microsoft.com/office/drawing/2016/SVG/main" r:embed="rId23"/>
              </a:ext>
            </a:extLst>
          </a:blip>
          <a:srcRect l="0" t="0" r="0" b="0"/>
          <a:stretch>
            <a:fillRect/>
          </a:stretch>
        </p:blipFill>
        <p:spPr>
          <a:xfrm flipH="false" flipV="false" rot="0">
            <a:off x="12777070" y="2923120"/>
            <a:ext cx="2832780" cy="1605097"/>
          </a:xfrm>
          <a:prstGeom prst="rect">
            <a:avLst/>
          </a:prstGeom>
        </p:spPr>
      </p:pic>
      <p:pic>
        <p:nvPicPr>
          <p:cNvPr name="Picture 15" id="15"/>
          <p:cNvPicPr>
            <a:picLocks noChangeAspect="true"/>
          </p:cNvPicPr>
          <p:nvPr/>
        </p:nvPicPr>
        <p:blipFill>
          <a:blip r:embed="rId24">
            <a:extLst>
              <a:ext uri="{28A0092B-C50C-407E-A947-70E740481C1C}">
                <a14:useLocalDpi xmlns:a14="http://schemas.microsoft.com/office/drawing/2010/main" val="0"/>
              </a:ext>
              <a:ext uri="{96DAC541-7B7A-43D3-8B79-37D633B846F1}">
                <asvg:svgBlip xmlns:asvg="http://schemas.microsoft.com/office/drawing/2016/SVG/main" r:embed="rId25"/>
              </a:ext>
            </a:extLst>
          </a:blip>
          <a:srcRect l="0" t="0" r="0" b="0"/>
          <a:stretch>
            <a:fillRect/>
          </a:stretch>
        </p:blipFill>
        <p:spPr>
          <a:xfrm flipH="false" flipV="false" rot="0">
            <a:off x="8964239" y="6881684"/>
            <a:ext cx="1541443" cy="1205128"/>
          </a:xfrm>
          <a:prstGeom prst="rect">
            <a:avLst/>
          </a:prstGeom>
        </p:spPr>
      </p:pic>
      <p:pic>
        <p:nvPicPr>
          <p:cNvPr name="Picture 16" id="16"/>
          <p:cNvPicPr>
            <a:picLocks noChangeAspect="true"/>
          </p:cNvPicPr>
          <p:nvPr/>
        </p:nvPicPr>
        <p:blipFill>
          <a:blip r:embed="rId26">
            <a:extLst>
              <a:ext uri="{28A0092B-C50C-407E-A947-70E740481C1C}">
                <a14:useLocalDpi xmlns:a14="http://schemas.microsoft.com/office/drawing/2010/main" val="0"/>
              </a:ext>
              <a:ext uri="{96DAC541-7B7A-43D3-8B79-37D633B846F1}">
                <asvg:svgBlip xmlns:asvg="http://schemas.microsoft.com/office/drawing/2016/SVG/main" r:embed="rId27"/>
              </a:ext>
            </a:extLst>
          </a:blip>
          <a:srcRect l="0" t="0" r="0" b="0"/>
          <a:stretch>
            <a:fillRect/>
          </a:stretch>
        </p:blipFill>
        <p:spPr>
          <a:xfrm flipH="false" flipV="false" rot="0">
            <a:off x="14162718" y="6774167"/>
            <a:ext cx="1279141" cy="1324911"/>
          </a:xfrm>
          <a:prstGeom prst="rect">
            <a:avLst/>
          </a:prstGeom>
        </p:spPr>
      </p:pic>
      <p:pic>
        <p:nvPicPr>
          <p:cNvPr name="Picture 17" id="17"/>
          <p:cNvPicPr>
            <a:picLocks noChangeAspect="true"/>
          </p:cNvPicPr>
          <p:nvPr/>
        </p:nvPicPr>
        <p:blipFill>
          <a:blip r:embed="rId28">
            <a:extLst>
              <a:ext uri="{28A0092B-C50C-407E-A947-70E740481C1C}">
                <a14:useLocalDpi xmlns:a14="http://schemas.microsoft.com/office/drawing/2010/main" val="0"/>
              </a:ext>
              <a:ext uri="{96DAC541-7B7A-43D3-8B79-37D633B846F1}">
                <asvg:svgBlip xmlns:asvg="http://schemas.microsoft.com/office/drawing/2016/SVG/main" r:embed="rId29"/>
              </a:ext>
            </a:extLst>
          </a:blip>
          <a:srcRect l="0" t="0" r="0" b="0"/>
          <a:stretch>
            <a:fillRect/>
          </a:stretch>
        </p:blipFill>
        <p:spPr>
          <a:xfrm flipH="true" flipV="false" rot="0">
            <a:off x="16247954" y="4967045"/>
            <a:ext cx="1337002" cy="1281091"/>
          </a:xfrm>
          <a:prstGeom prst="rect">
            <a:avLst/>
          </a:prstGeom>
        </p:spPr>
      </p:pic>
      <p:pic>
        <p:nvPicPr>
          <p:cNvPr name="Picture 18" id="18"/>
          <p:cNvPicPr>
            <a:picLocks noChangeAspect="true"/>
          </p:cNvPicPr>
          <p:nvPr/>
        </p:nvPicPr>
        <p:blipFill>
          <a:blip r:embed="rId30">
            <a:extLst>
              <a:ext uri="{28A0092B-C50C-407E-A947-70E740481C1C}">
                <a14:useLocalDpi xmlns:a14="http://schemas.microsoft.com/office/drawing/2010/main" val="0"/>
              </a:ext>
              <a:ext uri="{96DAC541-7B7A-43D3-8B79-37D633B846F1}">
                <asvg:svgBlip xmlns:asvg="http://schemas.microsoft.com/office/drawing/2016/SVG/main" r:embed="rId31"/>
              </a:ext>
            </a:extLst>
          </a:blip>
          <a:srcRect l="0" t="0" r="0" b="0"/>
          <a:stretch>
            <a:fillRect/>
          </a:stretch>
        </p:blipFill>
        <p:spPr>
          <a:xfrm flipH="false" flipV="false" rot="0">
            <a:off x="14860271" y="8517250"/>
            <a:ext cx="2347256" cy="1237026"/>
          </a:xfrm>
          <a:prstGeom prst="rect">
            <a:avLst/>
          </a:prstGeom>
        </p:spPr>
      </p:pic>
      <p:pic>
        <p:nvPicPr>
          <p:cNvPr name="Picture 19" id="19"/>
          <p:cNvPicPr>
            <a:picLocks noChangeAspect="true"/>
          </p:cNvPicPr>
          <p:nvPr/>
        </p:nvPicPr>
        <p:blipFill>
          <a:blip r:embed="rId32">
            <a:extLst>
              <a:ext uri="{28A0092B-C50C-407E-A947-70E740481C1C}">
                <a14:useLocalDpi xmlns:a14="http://schemas.microsoft.com/office/drawing/2010/main" val="0"/>
              </a:ext>
              <a:ext uri="{96DAC541-7B7A-43D3-8B79-37D633B846F1}">
                <asvg:svgBlip xmlns:asvg="http://schemas.microsoft.com/office/drawing/2016/SVG/main" r:embed="rId33"/>
              </a:ext>
            </a:extLst>
          </a:blip>
          <a:srcRect l="0" t="0" r="0" b="0"/>
          <a:stretch>
            <a:fillRect/>
          </a:stretch>
        </p:blipFill>
        <p:spPr>
          <a:xfrm flipH="false" flipV="false" rot="0">
            <a:off x="12074845" y="4967045"/>
            <a:ext cx="1189387" cy="1576296"/>
          </a:xfrm>
          <a:prstGeom prst="rect">
            <a:avLst/>
          </a:prstGeom>
        </p:spPr>
      </p:pic>
      <p:pic>
        <p:nvPicPr>
          <p:cNvPr name="Picture 20" id="20"/>
          <p:cNvPicPr>
            <a:picLocks noChangeAspect="true"/>
          </p:cNvPicPr>
          <p:nvPr/>
        </p:nvPicPr>
        <p:blipFill>
          <a:blip r:embed="rId34">
            <a:extLst>
              <a:ext uri="{28A0092B-C50C-407E-A947-70E740481C1C}">
                <a14:useLocalDpi xmlns:a14="http://schemas.microsoft.com/office/drawing/2010/main" val="0"/>
              </a:ext>
              <a:ext uri="{96DAC541-7B7A-43D3-8B79-37D633B846F1}">
                <asvg:svgBlip xmlns:asvg="http://schemas.microsoft.com/office/drawing/2016/SVG/main" r:embed="rId35"/>
              </a:ext>
            </a:extLst>
          </a:blip>
          <a:srcRect l="0" t="0" r="0" b="0"/>
          <a:stretch>
            <a:fillRect/>
          </a:stretch>
        </p:blipFill>
        <p:spPr>
          <a:xfrm flipH="false" flipV="false" rot="0">
            <a:off x="12819598" y="8538889"/>
            <a:ext cx="1460346" cy="1112518"/>
          </a:xfrm>
          <a:prstGeom prst="rect">
            <a:avLst/>
          </a:prstGeom>
        </p:spPr>
      </p:pic>
      <p:pic>
        <p:nvPicPr>
          <p:cNvPr name="Picture 21" id="21"/>
          <p:cNvPicPr>
            <a:picLocks noChangeAspect="true"/>
          </p:cNvPicPr>
          <p:nvPr/>
        </p:nvPicPr>
        <p:blipFill>
          <a:blip r:embed="rId36">
            <a:extLst>
              <a:ext uri="{28A0092B-C50C-407E-A947-70E740481C1C}">
                <a14:useLocalDpi xmlns:a14="http://schemas.microsoft.com/office/drawing/2010/main" val="0"/>
              </a:ext>
              <a:ext uri="{96DAC541-7B7A-43D3-8B79-37D633B846F1}">
                <asvg:svgBlip xmlns:asvg="http://schemas.microsoft.com/office/drawing/2016/SVG/main" r:embed="rId37"/>
              </a:ext>
            </a:extLst>
          </a:blip>
          <a:srcRect l="0" t="0" r="0" b="0"/>
          <a:stretch>
            <a:fillRect/>
          </a:stretch>
        </p:blipFill>
        <p:spPr>
          <a:xfrm flipH="false" flipV="false" rot="0">
            <a:off x="9600651" y="4765237"/>
            <a:ext cx="1562181" cy="1684705"/>
          </a:xfrm>
          <a:prstGeom prst="rect">
            <a:avLst/>
          </a:prstGeom>
        </p:spPr>
      </p:pic>
      <p:pic>
        <p:nvPicPr>
          <p:cNvPr name="Picture 22" id="22"/>
          <p:cNvPicPr>
            <a:picLocks noChangeAspect="true"/>
          </p:cNvPicPr>
          <p:nvPr/>
        </p:nvPicPr>
        <p:blipFill>
          <a:blip r:embed="rId38">
            <a:extLst>
              <a:ext uri="{28A0092B-C50C-407E-A947-70E740481C1C}">
                <a14:useLocalDpi xmlns:a14="http://schemas.microsoft.com/office/drawing/2010/main" val="0"/>
              </a:ext>
              <a:ext uri="{96DAC541-7B7A-43D3-8B79-37D633B846F1}">
                <asvg:svgBlip xmlns:asvg="http://schemas.microsoft.com/office/drawing/2016/SVG/main" r:embed="rId39"/>
              </a:ext>
            </a:extLst>
          </a:blip>
          <a:srcRect l="0" t="0" r="0" b="0"/>
          <a:stretch>
            <a:fillRect/>
          </a:stretch>
        </p:blipFill>
        <p:spPr>
          <a:xfrm flipH="false" flipV="false" rot="0">
            <a:off x="16134367" y="6755630"/>
            <a:ext cx="1203499" cy="1361984"/>
          </a:xfrm>
          <a:prstGeom prst="rect">
            <a:avLst/>
          </a:prstGeom>
        </p:spPr>
      </p:pic>
      <p:pic>
        <p:nvPicPr>
          <p:cNvPr name="Picture 23" id="23"/>
          <p:cNvPicPr>
            <a:picLocks noChangeAspect="true"/>
          </p:cNvPicPr>
          <p:nvPr/>
        </p:nvPicPr>
        <p:blipFill>
          <a:blip r:embed="rId40">
            <a:extLst>
              <a:ext uri="{28A0092B-C50C-407E-A947-70E740481C1C}">
                <a14:useLocalDpi xmlns:a14="http://schemas.microsoft.com/office/drawing/2010/main" val="0"/>
              </a:ext>
              <a:ext uri="{96DAC541-7B7A-43D3-8B79-37D633B846F1}">
                <asvg:svgBlip xmlns:asvg="http://schemas.microsoft.com/office/drawing/2016/SVG/main" r:embed="rId41"/>
              </a:ext>
            </a:extLst>
          </a:blip>
          <a:srcRect l="0" t="0" r="0" b="0"/>
          <a:stretch>
            <a:fillRect/>
          </a:stretch>
        </p:blipFill>
        <p:spPr>
          <a:xfrm flipH="false" flipV="false" rot="0">
            <a:off x="10926724" y="2737272"/>
            <a:ext cx="1153729" cy="1976793"/>
          </a:xfrm>
          <a:prstGeom prst="rect">
            <a:avLst/>
          </a:prstGeom>
        </p:spPr>
      </p:pic>
      <p:pic>
        <p:nvPicPr>
          <p:cNvPr name="Picture 24" id="24"/>
          <p:cNvPicPr>
            <a:picLocks noChangeAspect="true"/>
          </p:cNvPicPr>
          <p:nvPr/>
        </p:nvPicPr>
        <p:blipFill>
          <a:blip r:embed="rId42">
            <a:extLst>
              <a:ext uri="{28A0092B-C50C-407E-A947-70E740481C1C}">
                <a14:useLocalDpi xmlns:a14="http://schemas.microsoft.com/office/drawing/2010/main" val="0"/>
              </a:ext>
              <a:ext uri="{96DAC541-7B7A-43D3-8B79-37D633B846F1}">
                <asvg:svgBlip xmlns:asvg="http://schemas.microsoft.com/office/drawing/2016/SVG/main" r:embed="rId43"/>
              </a:ext>
            </a:extLst>
          </a:blip>
          <a:srcRect l="0" t="0" r="0" b="0"/>
          <a:stretch>
            <a:fillRect/>
          </a:stretch>
        </p:blipFill>
        <p:spPr>
          <a:xfrm flipH="true" flipV="false" rot="0">
            <a:off x="10558128" y="658068"/>
            <a:ext cx="1217000" cy="1799327"/>
          </a:xfrm>
          <a:prstGeom prst="rect">
            <a:avLst/>
          </a:prstGeom>
        </p:spPr>
      </p:pic>
      <p:pic>
        <p:nvPicPr>
          <p:cNvPr name="Picture 25" id="25"/>
          <p:cNvPicPr>
            <a:picLocks noChangeAspect="true"/>
          </p:cNvPicPr>
          <p:nvPr/>
        </p:nvPicPr>
        <p:blipFill>
          <a:blip r:embed="rId44">
            <a:extLst>
              <a:ext uri="{28A0092B-C50C-407E-A947-70E740481C1C}">
                <a14:useLocalDpi xmlns:a14="http://schemas.microsoft.com/office/drawing/2010/main" val="0"/>
              </a:ext>
              <a:ext uri="{96DAC541-7B7A-43D3-8B79-37D633B846F1}">
                <asvg:svgBlip xmlns:asvg="http://schemas.microsoft.com/office/drawing/2016/SVG/main" r:embed="rId45"/>
              </a:ext>
            </a:extLst>
          </a:blip>
          <a:srcRect l="0" t="0" r="0" b="0"/>
          <a:stretch>
            <a:fillRect/>
          </a:stretch>
        </p:blipFill>
        <p:spPr>
          <a:xfrm flipH="false" flipV="false" rot="0">
            <a:off x="8996203" y="2945615"/>
            <a:ext cx="1233904" cy="1560108"/>
          </a:xfrm>
          <a:prstGeom prst="rect">
            <a:avLst/>
          </a:prstGeom>
        </p:spPr>
      </p:pic>
      <p:pic>
        <p:nvPicPr>
          <p:cNvPr name="Picture 26" id="26"/>
          <p:cNvPicPr>
            <a:picLocks noChangeAspect="true"/>
          </p:cNvPicPr>
          <p:nvPr/>
        </p:nvPicPr>
        <p:blipFill>
          <a:blip r:embed="rId46">
            <a:extLst>
              <a:ext uri="{28A0092B-C50C-407E-A947-70E740481C1C}">
                <a14:useLocalDpi xmlns:a14="http://schemas.microsoft.com/office/drawing/2010/main" val="0"/>
              </a:ext>
              <a:ext uri="{96DAC541-7B7A-43D3-8B79-37D633B846F1}">
                <asvg:svgBlip xmlns:asvg="http://schemas.microsoft.com/office/drawing/2016/SVG/main" r:embed="rId47"/>
              </a:ext>
            </a:extLst>
          </a:blip>
          <a:srcRect l="0" t="0" r="0" b="0"/>
          <a:stretch>
            <a:fillRect/>
          </a:stretch>
        </p:blipFill>
        <p:spPr>
          <a:xfrm flipH="false" flipV="false" rot="0">
            <a:off x="6800286" y="8489978"/>
            <a:ext cx="1986759" cy="1291570"/>
          </a:xfrm>
          <a:prstGeom prst="rect">
            <a:avLst/>
          </a:prstGeom>
        </p:spPr>
      </p:pic>
      <p:pic>
        <p:nvPicPr>
          <p:cNvPr name="Picture 27" id="27"/>
          <p:cNvPicPr>
            <a:picLocks noChangeAspect="true"/>
          </p:cNvPicPr>
          <p:nvPr/>
        </p:nvPicPr>
        <p:blipFill>
          <a:blip r:embed="rId48">
            <a:extLst>
              <a:ext uri="{28A0092B-C50C-407E-A947-70E740481C1C}">
                <a14:useLocalDpi xmlns:a14="http://schemas.microsoft.com/office/drawing/2010/main" val="0"/>
              </a:ext>
              <a:ext uri="{96DAC541-7B7A-43D3-8B79-37D633B846F1}">
                <asvg:svgBlip xmlns:asvg="http://schemas.microsoft.com/office/drawing/2016/SVG/main" r:embed="rId49"/>
              </a:ext>
            </a:extLst>
          </a:blip>
          <a:srcRect l="0" t="0" r="0" b="0"/>
          <a:stretch>
            <a:fillRect/>
          </a:stretch>
        </p:blipFill>
        <p:spPr>
          <a:xfrm flipH="false" flipV="false" rot="0">
            <a:off x="9356893" y="8634139"/>
            <a:ext cx="2892858" cy="1003247"/>
          </a:xfrm>
          <a:prstGeom prst="rect">
            <a:avLst/>
          </a:prstGeom>
        </p:spPr>
      </p:pic>
      <p:pic>
        <p:nvPicPr>
          <p:cNvPr name="Picture 28" id="28"/>
          <p:cNvPicPr>
            <a:picLocks noChangeAspect="true"/>
          </p:cNvPicPr>
          <p:nvPr/>
        </p:nvPicPr>
        <p:blipFill>
          <a:blip r:embed="rId50">
            <a:extLst>
              <a:ext uri="{28A0092B-C50C-407E-A947-70E740481C1C}">
                <a14:useLocalDpi xmlns:a14="http://schemas.microsoft.com/office/drawing/2010/main" val="0"/>
              </a:ext>
              <a:ext uri="{96DAC541-7B7A-43D3-8B79-37D633B846F1}">
                <asvg:svgBlip xmlns:asvg="http://schemas.microsoft.com/office/drawing/2016/SVG/main" r:embed="rId51"/>
              </a:ext>
            </a:extLst>
          </a:blip>
          <a:srcRect l="0" t="0" r="0" b="0"/>
          <a:stretch>
            <a:fillRect/>
          </a:stretch>
        </p:blipFill>
        <p:spPr>
          <a:xfrm flipH="false" flipV="false" rot="0">
            <a:off x="15896458" y="646931"/>
            <a:ext cx="1589761" cy="1821601"/>
          </a:xfrm>
          <a:prstGeom prst="rect">
            <a:avLst/>
          </a:prstGeom>
        </p:spPr>
      </p:pic>
    </p:spTree>
  </p:cSld>
  <p:clrMapOvr>
    <a:masterClrMapping/>
  </p:clrMapOvr>
</p:sld>
</file>

<file path=ppt/slides/slide26.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7008526" y="1251103"/>
            <a:ext cx="2238630" cy="1530409"/>
          </a:xfrm>
          <a:prstGeom prst="rect">
            <a:avLst/>
          </a:prstGeom>
        </p:spPr>
      </p:pic>
      <p:sp>
        <p:nvSpPr>
          <p:cNvPr name="TextBox 3" id="3"/>
          <p:cNvSpPr txBox="true"/>
          <p:nvPr/>
        </p:nvSpPr>
        <p:spPr>
          <a:xfrm rot="0">
            <a:off x="1028700" y="1093837"/>
            <a:ext cx="5781171" cy="2222401"/>
          </a:xfrm>
          <a:prstGeom prst="rect">
            <a:avLst/>
          </a:prstGeom>
        </p:spPr>
        <p:txBody>
          <a:bodyPr anchor="t" rtlCol="false" tIns="0" lIns="0" bIns="0" rIns="0">
            <a:spAutoFit/>
          </a:bodyPr>
          <a:lstStyle/>
          <a:p>
            <a:pPr marL="0" indent="0" lvl="0">
              <a:lnSpc>
                <a:spcPts val="8739"/>
              </a:lnSpc>
              <a:spcBef>
                <a:spcPct val="0"/>
              </a:spcBef>
            </a:pPr>
            <a:r>
              <a:rPr lang="en-US" sz="7802" spc="-156" u="none">
                <a:solidFill>
                  <a:srgbClr val="000000"/>
                </a:solidFill>
                <a:latin typeface="Nourd Bold Bold"/>
              </a:rPr>
              <a:t>Resource </a:t>
            </a:r>
          </a:p>
          <a:p>
            <a:pPr marL="0" indent="0" lvl="0">
              <a:lnSpc>
                <a:spcPts val="8739"/>
              </a:lnSpc>
              <a:spcBef>
                <a:spcPct val="0"/>
              </a:spcBef>
            </a:pPr>
            <a:r>
              <a:rPr lang="en-US" sz="7802" spc="-156" u="none">
                <a:solidFill>
                  <a:srgbClr val="000000"/>
                </a:solidFill>
                <a:latin typeface="Nourd Bold Bold"/>
              </a:rPr>
              <a:t>Page</a:t>
            </a:r>
          </a:p>
        </p:txBody>
      </p:sp>
      <p:sp>
        <p:nvSpPr>
          <p:cNvPr name="TextBox 4" id="4"/>
          <p:cNvSpPr txBox="true"/>
          <p:nvPr/>
        </p:nvSpPr>
        <p:spPr>
          <a:xfrm rot="0">
            <a:off x="1028700" y="6953885"/>
            <a:ext cx="5059131" cy="2389505"/>
          </a:xfrm>
          <a:prstGeom prst="rect">
            <a:avLst/>
          </a:prstGeom>
        </p:spPr>
        <p:txBody>
          <a:bodyPr anchor="t" rtlCol="false" tIns="0" lIns="0" bIns="0" rIns="0">
            <a:spAutoFit/>
          </a:bodyPr>
          <a:lstStyle/>
          <a:p>
            <a:pPr marL="0" indent="0" lvl="0">
              <a:lnSpc>
                <a:spcPts val="3220"/>
              </a:lnSpc>
              <a:spcBef>
                <a:spcPct val="0"/>
              </a:spcBef>
            </a:pPr>
            <a:r>
              <a:rPr lang="en-US" sz="2300" u="none">
                <a:solidFill>
                  <a:srgbClr val="000000"/>
                </a:solidFill>
                <a:latin typeface="Nourd"/>
              </a:rPr>
              <a:t>Use these design resources</a:t>
            </a:r>
          </a:p>
          <a:p>
            <a:pPr marL="0" indent="0" lvl="0">
              <a:lnSpc>
                <a:spcPts val="3220"/>
              </a:lnSpc>
              <a:spcBef>
                <a:spcPct val="0"/>
              </a:spcBef>
            </a:pPr>
            <a:r>
              <a:rPr lang="en-US" sz="2300" u="none">
                <a:solidFill>
                  <a:srgbClr val="000000"/>
                </a:solidFill>
                <a:latin typeface="Nourd"/>
              </a:rPr>
              <a:t>in your Canva Presentation.</a:t>
            </a:r>
          </a:p>
          <a:p>
            <a:pPr marL="0" indent="0" lvl="0">
              <a:lnSpc>
                <a:spcPts val="3220"/>
              </a:lnSpc>
              <a:spcBef>
                <a:spcPct val="0"/>
              </a:spcBef>
            </a:pPr>
            <a:r>
              <a:rPr lang="en-US" sz="2300" u="none">
                <a:solidFill>
                  <a:srgbClr val="000000"/>
                </a:solidFill>
                <a:latin typeface="Nourd"/>
              </a:rPr>
              <a:t>Happy designing! </a:t>
            </a:r>
          </a:p>
          <a:p>
            <a:pPr marL="0" indent="0" lvl="0">
              <a:lnSpc>
                <a:spcPts val="3220"/>
              </a:lnSpc>
              <a:spcBef>
                <a:spcPct val="0"/>
              </a:spcBef>
            </a:pPr>
          </a:p>
          <a:p>
            <a:pPr marL="0" indent="0" lvl="0">
              <a:lnSpc>
                <a:spcPts val="3220"/>
              </a:lnSpc>
              <a:spcBef>
                <a:spcPct val="0"/>
              </a:spcBef>
            </a:pPr>
            <a:r>
              <a:rPr lang="en-US" sz="2300" u="none">
                <a:solidFill>
                  <a:srgbClr val="000000"/>
                </a:solidFill>
                <a:latin typeface="Nourd"/>
              </a:rPr>
              <a:t>Don't forget to delete this</a:t>
            </a:r>
          </a:p>
          <a:p>
            <a:pPr marL="0" indent="0" lvl="0">
              <a:lnSpc>
                <a:spcPts val="3220"/>
              </a:lnSpc>
              <a:spcBef>
                <a:spcPct val="0"/>
              </a:spcBef>
            </a:pPr>
            <a:r>
              <a:rPr lang="en-US" sz="2300" u="none">
                <a:solidFill>
                  <a:srgbClr val="000000"/>
                </a:solidFill>
                <a:latin typeface="Nourd"/>
              </a:rPr>
              <a:t>page before presenting. </a:t>
            </a:r>
          </a:p>
        </p:txBody>
      </p:sp>
      <p:pic>
        <p:nvPicPr>
          <p:cNvPr name="Picture 5" id="5"/>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15405294" y="3545366"/>
            <a:ext cx="1651990" cy="1651990"/>
          </a:xfrm>
          <a:prstGeom prst="rect">
            <a:avLst/>
          </a:prstGeom>
        </p:spPr>
      </p:pic>
      <p:pic>
        <p:nvPicPr>
          <p:cNvPr name="Picture 6" id="6"/>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14077657" y="8426496"/>
            <a:ext cx="2979627" cy="801790"/>
          </a:xfrm>
          <a:prstGeom prst="rect">
            <a:avLst/>
          </a:prstGeom>
        </p:spPr>
      </p:pic>
      <p:pic>
        <p:nvPicPr>
          <p:cNvPr name="Picture 7" id="7"/>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10188886" y="1259632"/>
            <a:ext cx="1513350" cy="1513350"/>
          </a:xfrm>
          <a:prstGeom prst="rect">
            <a:avLst/>
          </a:prstGeom>
        </p:spPr>
      </p:pic>
      <p:pic>
        <p:nvPicPr>
          <p:cNvPr name="Picture 8" id="8"/>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0">
            <a:off x="12691962" y="3623668"/>
            <a:ext cx="1935205" cy="1495386"/>
          </a:xfrm>
          <a:prstGeom prst="rect">
            <a:avLst/>
          </a:prstGeom>
        </p:spPr>
      </p:pic>
      <p:pic>
        <p:nvPicPr>
          <p:cNvPr name="Picture 9" id="9"/>
          <p:cNvPicPr>
            <a:picLocks noChangeAspect="true"/>
          </p:cNvPicPr>
          <p:nvPr/>
        </p:nvPicPr>
        <p:blipFill>
          <a:blip r:embed="rId12">
            <a:extLst>
              <a:ext uri="{28A0092B-C50C-407E-A947-70E740481C1C}">
                <a14:useLocalDpi xmlns:a14="http://schemas.microsoft.com/office/drawing/2010/main" val="0"/>
              </a:ext>
              <a:ext uri="{96DAC541-7B7A-43D3-8B79-37D633B846F1}">
                <asvg:svgBlip xmlns:asvg="http://schemas.microsoft.com/office/drawing/2016/SVG/main" r:embed="rId13"/>
              </a:ext>
            </a:extLst>
          </a:blip>
          <a:srcRect l="0" t="0" r="0" b="0"/>
          <a:stretch>
            <a:fillRect/>
          </a:stretch>
        </p:blipFill>
        <p:spPr>
          <a:xfrm flipH="false" flipV="false" rot="1789883">
            <a:off x="10277752" y="3679555"/>
            <a:ext cx="1383613" cy="1383613"/>
          </a:xfrm>
          <a:prstGeom prst="rect">
            <a:avLst/>
          </a:prstGeom>
        </p:spPr>
      </p:pic>
      <p:pic>
        <p:nvPicPr>
          <p:cNvPr name="Picture 10" id="10"/>
          <p:cNvPicPr>
            <a:picLocks noChangeAspect="true"/>
          </p:cNvPicPr>
          <p:nvPr/>
        </p:nvPicPr>
        <p:blipFill>
          <a:blip r:embed="rId14">
            <a:extLst>
              <a:ext uri="{28A0092B-C50C-407E-A947-70E740481C1C}">
                <a14:useLocalDpi xmlns:a14="http://schemas.microsoft.com/office/drawing/2010/main" val="0"/>
              </a:ext>
              <a:ext uri="{96DAC541-7B7A-43D3-8B79-37D633B846F1}">
                <asvg:svgBlip xmlns:asvg="http://schemas.microsoft.com/office/drawing/2016/SVG/main" r:embed="rId15"/>
              </a:ext>
            </a:extLst>
          </a:blip>
          <a:srcRect l="0" t="0" r="0" b="0"/>
          <a:stretch>
            <a:fillRect/>
          </a:stretch>
        </p:blipFill>
        <p:spPr>
          <a:xfrm flipH="false" flipV="false" rot="0">
            <a:off x="15624983" y="5829987"/>
            <a:ext cx="1120626" cy="1944304"/>
          </a:xfrm>
          <a:prstGeom prst="rect">
            <a:avLst/>
          </a:prstGeom>
        </p:spPr>
      </p:pic>
      <p:pic>
        <p:nvPicPr>
          <p:cNvPr name="Picture 11" id="11"/>
          <p:cNvPicPr>
            <a:picLocks noChangeAspect="true"/>
          </p:cNvPicPr>
          <p:nvPr/>
        </p:nvPicPr>
        <p:blipFill>
          <a:blip r:embed="rId16">
            <a:extLst>
              <a:ext uri="{28A0092B-C50C-407E-A947-70E740481C1C}">
                <a14:useLocalDpi xmlns:a14="http://schemas.microsoft.com/office/drawing/2010/main" val="0"/>
              </a:ext>
              <a:ext uri="{96DAC541-7B7A-43D3-8B79-37D633B846F1}">
                <asvg:svgBlip xmlns:asvg="http://schemas.microsoft.com/office/drawing/2016/SVG/main" r:embed="rId17"/>
              </a:ext>
            </a:extLst>
          </a:blip>
          <a:srcRect l="0" t="0" r="0" b="0"/>
          <a:stretch>
            <a:fillRect/>
          </a:stretch>
        </p:blipFill>
        <p:spPr>
          <a:xfrm flipH="false" flipV="false" rot="0">
            <a:off x="7008526" y="3950092"/>
            <a:ext cx="2238630" cy="842539"/>
          </a:xfrm>
          <a:prstGeom prst="rect">
            <a:avLst/>
          </a:prstGeom>
        </p:spPr>
      </p:pic>
      <p:pic>
        <p:nvPicPr>
          <p:cNvPr name="Picture 12" id="12"/>
          <p:cNvPicPr>
            <a:picLocks noChangeAspect="true"/>
          </p:cNvPicPr>
          <p:nvPr/>
        </p:nvPicPr>
        <p:blipFill>
          <a:blip r:embed="rId18">
            <a:extLst>
              <a:ext uri="{28A0092B-C50C-407E-A947-70E740481C1C}">
                <a14:useLocalDpi xmlns:a14="http://schemas.microsoft.com/office/drawing/2010/main" val="0"/>
              </a:ext>
              <a:ext uri="{96DAC541-7B7A-43D3-8B79-37D633B846F1}">
                <asvg:svgBlip xmlns:asvg="http://schemas.microsoft.com/office/drawing/2016/SVG/main" r:embed="rId19"/>
              </a:ext>
            </a:extLst>
          </a:blip>
          <a:srcRect l="0" t="0" r="0" b="0"/>
          <a:stretch>
            <a:fillRect/>
          </a:stretch>
        </p:blipFill>
        <p:spPr>
          <a:xfrm flipH="false" flipV="false" rot="0">
            <a:off x="7281894" y="5925923"/>
            <a:ext cx="1691893" cy="1752431"/>
          </a:xfrm>
          <a:prstGeom prst="rect">
            <a:avLst/>
          </a:prstGeom>
        </p:spPr>
      </p:pic>
      <p:pic>
        <p:nvPicPr>
          <p:cNvPr name="Picture 13" id="13"/>
          <p:cNvPicPr>
            <a:picLocks noChangeAspect="true"/>
          </p:cNvPicPr>
          <p:nvPr/>
        </p:nvPicPr>
        <p:blipFill>
          <a:blip r:embed="rId20">
            <a:extLst>
              <a:ext uri="{28A0092B-C50C-407E-A947-70E740481C1C}">
                <a14:useLocalDpi xmlns:a14="http://schemas.microsoft.com/office/drawing/2010/main" val="0"/>
              </a:ext>
              <a:ext uri="{96DAC541-7B7A-43D3-8B79-37D633B846F1}">
                <asvg:svgBlip xmlns:asvg="http://schemas.microsoft.com/office/drawing/2016/SVG/main" r:embed="rId21"/>
              </a:ext>
            </a:extLst>
          </a:blip>
          <a:srcRect l="0" t="0" r="0" b="0"/>
          <a:stretch>
            <a:fillRect/>
          </a:stretch>
        </p:blipFill>
        <p:spPr>
          <a:xfrm flipH="false" flipV="false" rot="0">
            <a:off x="7478929" y="8178480"/>
            <a:ext cx="1297823" cy="1297823"/>
          </a:xfrm>
          <a:prstGeom prst="rect">
            <a:avLst/>
          </a:prstGeom>
        </p:spPr>
      </p:pic>
      <p:pic>
        <p:nvPicPr>
          <p:cNvPr name="Picture 14" id="14"/>
          <p:cNvPicPr>
            <a:picLocks noChangeAspect="true"/>
          </p:cNvPicPr>
          <p:nvPr/>
        </p:nvPicPr>
        <p:blipFill>
          <a:blip r:embed="rId22">
            <a:extLst>
              <a:ext uri="{28A0092B-C50C-407E-A947-70E740481C1C}">
                <a14:useLocalDpi xmlns:a14="http://schemas.microsoft.com/office/drawing/2010/main" val="0"/>
              </a:ext>
              <a:ext uri="{96DAC541-7B7A-43D3-8B79-37D633B846F1}">
                <asvg:svgBlip xmlns:asvg="http://schemas.microsoft.com/office/drawing/2016/SVG/main" r:embed="rId23"/>
              </a:ext>
            </a:extLst>
          </a:blip>
          <a:srcRect l="0" t="0" r="0" b="0"/>
          <a:stretch>
            <a:fillRect/>
          </a:stretch>
        </p:blipFill>
        <p:spPr>
          <a:xfrm flipH="false" flipV="false" rot="0">
            <a:off x="9756430" y="8218409"/>
            <a:ext cx="1431369" cy="1217965"/>
          </a:xfrm>
          <a:prstGeom prst="rect">
            <a:avLst/>
          </a:prstGeom>
        </p:spPr>
      </p:pic>
      <p:pic>
        <p:nvPicPr>
          <p:cNvPr name="Picture 15" id="15"/>
          <p:cNvPicPr>
            <a:picLocks noChangeAspect="true"/>
          </p:cNvPicPr>
          <p:nvPr/>
        </p:nvPicPr>
        <p:blipFill>
          <a:blip r:embed="rId24">
            <a:extLst>
              <a:ext uri="{28A0092B-C50C-407E-A947-70E740481C1C}">
                <a14:useLocalDpi xmlns:a14="http://schemas.microsoft.com/office/drawing/2010/main" val="0"/>
              </a:ext>
              <a:ext uri="{96DAC541-7B7A-43D3-8B79-37D633B846F1}">
                <asvg:svgBlip xmlns:asvg="http://schemas.microsoft.com/office/drawing/2016/SVG/main" r:embed="rId25"/>
              </a:ext>
            </a:extLst>
          </a:blip>
          <a:srcRect l="0" t="0" r="0" b="0"/>
          <a:stretch>
            <a:fillRect/>
          </a:stretch>
        </p:blipFill>
        <p:spPr>
          <a:xfrm flipH="false" flipV="false" rot="0">
            <a:off x="12167476" y="8240491"/>
            <a:ext cx="930504" cy="1173801"/>
          </a:xfrm>
          <a:prstGeom prst="rect">
            <a:avLst/>
          </a:prstGeom>
        </p:spPr>
      </p:pic>
      <p:pic>
        <p:nvPicPr>
          <p:cNvPr name="Picture 16" id="16"/>
          <p:cNvPicPr>
            <a:picLocks noChangeAspect="true"/>
          </p:cNvPicPr>
          <p:nvPr/>
        </p:nvPicPr>
        <p:blipFill>
          <a:blip r:embed="rId26">
            <a:extLst>
              <a:ext uri="{28A0092B-C50C-407E-A947-70E740481C1C}">
                <a14:useLocalDpi xmlns:a14="http://schemas.microsoft.com/office/drawing/2010/main" val="0"/>
              </a:ext>
              <a:ext uri="{96DAC541-7B7A-43D3-8B79-37D633B846F1}">
                <asvg:svgBlip xmlns:asvg="http://schemas.microsoft.com/office/drawing/2016/SVG/main" r:embed="rId27"/>
              </a:ext>
            </a:extLst>
          </a:blip>
          <a:srcRect l="0" t="0" r="0" b="0"/>
          <a:stretch>
            <a:fillRect/>
          </a:stretch>
        </p:blipFill>
        <p:spPr>
          <a:xfrm flipH="false" flipV="false" rot="0">
            <a:off x="10353977" y="6192760"/>
            <a:ext cx="1417160" cy="1218757"/>
          </a:xfrm>
          <a:prstGeom prst="rect">
            <a:avLst/>
          </a:prstGeom>
        </p:spPr>
      </p:pic>
      <p:pic>
        <p:nvPicPr>
          <p:cNvPr name="Picture 17" id="17"/>
          <p:cNvPicPr>
            <a:picLocks noChangeAspect="true"/>
          </p:cNvPicPr>
          <p:nvPr/>
        </p:nvPicPr>
        <p:blipFill>
          <a:blip r:embed="rId28">
            <a:extLst>
              <a:ext uri="{28A0092B-C50C-407E-A947-70E740481C1C}">
                <a14:useLocalDpi xmlns:a14="http://schemas.microsoft.com/office/drawing/2010/main" val="0"/>
              </a:ext>
              <a:ext uri="{96DAC541-7B7A-43D3-8B79-37D633B846F1}">
                <asvg:svgBlip xmlns:asvg="http://schemas.microsoft.com/office/drawing/2016/SVG/main" r:embed="rId29"/>
              </a:ext>
            </a:extLst>
          </a:blip>
          <a:srcRect l="0" t="0" r="0" b="0"/>
          <a:stretch>
            <a:fillRect/>
          </a:stretch>
        </p:blipFill>
        <p:spPr>
          <a:xfrm flipH="false" flipV="false" rot="0">
            <a:off x="15532182" y="1430328"/>
            <a:ext cx="1398214" cy="1171958"/>
          </a:xfrm>
          <a:prstGeom prst="rect">
            <a:avLst/>
          </a:prstGeom>
        </p:spPr>
      </p:pic>
      <p:pic>
        <p:nvPicPr>
          <p:cNvPr name="Picture 18" id="18"/>
          <p:cNvPicPr>
            <a:picLocks noChangeAspect="true"/>
          </p:cNvPicPr>
          <p:nvPr/>
        </p:nvPicPr>
        <p:blipFill>
          <a:blip r:embed="rId30">
            <a:extLst>
              <a:ext uri="{28A0092B-C50C-407E-A947-70E740481C1C}">
                <a14:useLocalDpi xmlns:a14="http://schemas.microsoft.com/office/drawing/2010/main" val="0"/>
              </a:ext>
              <a:ext uri="{96DAC541-7B7A-43D3-8B79-37D633B846F1}">
                <asvg:svgBlip xmlns:asvg="http://schemas.microsoft.com/office/drawing/2016/SVG/main" r:embed="rId31"/>
              </a:ext>
            </a:extLst>
          </a:blip>
          <a:srcRect l="0" t="0" r="0" b="0"/>
          <a:stretch>
            <a:fillRect/>
          </a:stretch>
        </p:blipFill>
        <p:spPr>
          <a:xfrm flipH="false" flipV="false" rot="0">
            <a:off x="13151327" y="6369723"/>
            <a:ext cx="1093466" cy="864832"/>
          </a:xfrm>
          <a:prstGeom prst="rect">
            <a:avLst/>
          </a:prstGeom>
        </p:spPr>
      </p:pic>
      <p:pic>
        <p:nvPicPr>
          <p:cNvPr name="Picture 19" id="19"/>
          <p:cNvPicPr>
            <a:picLocks noChangeAspect="true"/>
          </p:cNvPicPr>
          <p:nvPr/>
        </p:nvPicPr>
        <p:blipFill>
          <a:blip r:embed="rId32">
            <a:extLst>
              <a:ext uri="{28A0092B-C50C-407E-A947-70E740481C1C}">
                <a14:useLocalDpi xmlns:a14="http://schemas.microsoft.com/office/drawing/2010/main" val="0"/>
              </a:ext>
              <a:ext uri="{96DAC541-7B7A-43D3-8B79-37D633B846F1}">
                <asvg:svgBlip xmlns:asvg="http://schemas.microsoft.com/office/drawing/2016/SVG/main" r:embed="rId33"/>
              </a:ext>
            </a:extLst>
          </a:blip>
          <a:srcRect l="0" t="0" r="0" b="0"/>
          <a:stretch>
            <a:fillRect/>
          </a:stretch>
        </p:blipFill>
        <p:spPr>
          <a:xfrm flipH="false" flipV="false" rot="0">
            <a:off x="12643967" y="1028700"/>
            <a:ext cx="1946484" cy="1975214"/>
          </a:xfrm>
          <a:prstGeom prst="rect">
            <a:avLst/>
          </a:prstGeom>
        </p:spPr>
      </p:pic>
    </p:spTree>
  </p:cSld>
  <p:clrMapOvr>
    <a:masterClrMapping/>
  </p:clrMapOvr>
</p:sld>
</file>

<file path=ppt/slides/slide27.xml><?xml version="1.0" encoding="utf-8"?>
<p:sld xmlns:p="http://schemas.openxmlformats.org/presentationml/2006/main" xmlns:a="http://schemas.openxmlformats.org/drawingml/2006/main" xmlns:r="http://schemas.openxmlformats.org/officeDocument/2006/relationships">
  <p:cSld>
    <p:bg>
      <p:bgPr>
        <a:solidFill>
          <a:srgbClr val="6AB1EB"/>
        </a:solidFill>
      </p:bgPr>
    </p:bg>
    <p:spTree>
      <p:nvGrpSpPr>
        <p:cNvPr id="1" name=""/>
        <p:cNvGrpSpPr/>
        <p:nvPr/>
      </p:nvGrpSpPr>
      <p:grpSpPr>
        <a:xfrm>
          <a:off x="0" y="0"/>
          <a:ext cx="0" cy="0"/>
          <a:chOff x="0" y="0"/>
          <a:chExt cx="0" cy="0"/>
        </a:xfrm>
      </p:grpSpPr>
      <p:grpSp>
        <p:nvGrpSpPr>
          <p:cNvPr name="Group 2" id="2"/>
          <p:cNvGrpSpPr/>
          <p:nvPr/>
        </p:nvGrpSpPr>
        <p:grpSpPr>
          <a:xfrm rot="0">
            <a:off x="-181678" y="6185616"/>
            <a:ext cx="18651355" cy="4845718"/>
            <a:chOff x="0" y="0"/>
            <a:chExt cx="4912291" cy="1276238"/>
          </a:xfrm>
        </p:grpSpPr>
        <p:sp>
          <p:nvSpPr>
            <p:cNvPr name="Freeform 3" id="3"/>
            <p:cNvSpPr/>
            <p:nvPr/>
          </p:nvSpPr>
          <p:spPr>
            <a:xfrm>
              <a:off x="0" y="0"/>
              <a:ext cx="4912291" cy="1276238"/>
            </a:xfrm>
            <a:custGeom>
              <a:avLst/>
              <a:gdLst/>
              <a:ahLst/>
              <a:cxnLst/>
              <a:rect r="r" b="b" t="t" l="l"/>
              <a:pathLst>
                <a:path h="1276238" w="4912291">
                  <a:moveTo>
                    <a:pt x="0" y="0"/>
                  </a:moveTo>
                  <a:lnTo>
                    <a:pt x="4912291" y="0"/>
                  </a:lnTo>
                  <a:lnTo>
                    <a:pt x="4912291" y="1276238"/>
                  </a:lnTo>
                  <a:lnTo>
                    <a:pt x="0" y="1276238"/>
                  </a:lnTo>
                  <a:close/>
                </a:path>
              </a:pathLst>
            </a:custGeom>
            <a:solidFill>
              <a:srgbClr val="2274A5"/>
            </a:solidFill>
            <a:ln w="57150">
              <a:solidFill>
                <a:srgbClr val="000000"/>
              </a:solidFill>
            </a:ln>
          </p:spPr>
        </p:sp>
        <p:sp>
          <p:nvSpPr>
            <p:cNvPr name="TextBox 4" id="4"/>
            <p:cNvSpPr txBox="true"/>
            <p:nvPr/>
          </p:nvSpPr>
          <p:spPr>
            <a:xfrm>
              <a:off x="0" y="-38100"/>
              <a:ext cx="812800" cy="850900"/>
            </a:xfrm>
            <a:prstGeom prst="rect">
              <a:avLst/>
            </a:prstGeom>
          </p:spPr>
          <p:txBody>
            <a:bodyPr anchor="ctr" rtlCol="false" tIns="50800" lIns="50800" bIns="50800" rIns="50800"/>
            <a:lstStyle/>
            <a:p>
              <a:pPr algn="ctr">
                <a:lnSpc>
                  <a:spcPts val="3359"/>
                </a:lnSpc>
              </a:pPr>
            </a:p>
          </p:txBody>
        </p:sp>
      </p:grpSp>
      <p:pic>
        <p:nvPicPr>
          <p:cNvPr name="Picture 5" id="5"/>
          <p:cNvPicPr>
            <a:picLocks noChangeAspect="true"/>
          </p:cNvPicPr>
          <p:nvPr/>
        </p:nvPicPr>
        <p:blipFill>
          <a:blip r:embed="rId2">
            <a:extLst>
              <a:ext uri="{28A0092B-C50C-407E-A947-70E740481C1C}">
                <a14:useLocalDpi xmlns:a14="http://schemas.microsoft.com/office/drawing/2010/main" val="0"/>
              </a:ext>
              <a:ext uri="{96DAC541-7B7A-43D3-8B79-37D633B846F1}">
                <asvg:svgBlip xmlns:asvg="http://schemas.microsoft.com/office/drawing/2016/SVG/main" r:embed="rId3"/>
              </a:ext>
            </a:extLst>
          </a:blip>
          <a:srcRect l="0" t="0" r="0" b="0"/>
          <a:stretch>
            <a:fillRect/>
          </a:stretch>
        </p:blipFill>
        <p:spPr>
          <a:xfrm flipH="false" flipV="false" rot="0">
            <a:off x="2409437" y="7112041"/>
            <a:ext cx="644312" cy="881521"/>
          </a:xfrm>
          <a:prstGeom prst="rect">
            <a:avLst/>
          </a:prstGeom>
        </p:spPr>
      </p:pic>
      <p:pic>
        <p:nvPicPr>
          <p:cNvPr name="Picture 6" id="6"/>
          <p:cNvPicPr>
            <a:picLocks noChangeAspect="true"/>
          </p:cNvPicPr>
          <p:nvPr/>
        </p:nvPicPr>
        <p:blipFill>
          <a:blip r:embed="rId4">
            <a:extLst>
              <a:ext uri="{28A0092B-C50C-407E-A947-70E740481C1C}">
                <a14:useLocalDpi xmlns:a14="http://schemas.microsoft.com/office/drawing/2010/main" val="0"/>
              </a:ext>
              <a:ext uri="{96DAC541-7B7A-43D3-8B79-37D633B846F1}">
                <asvg:svgBlip xmlns:asvg="http://schemas.microsoft.com/office/drawing/2016/SVG/main" r:embed="rId5"/>
              </a:ext>
            </a:extLst>
          </a:blip>
          <a:srcRect l="0" t="0" r="0" b="0"/>
          <a:stretch>
            <a:fillRect/>
          </a:stretch>
        </p:blipFill>
        <p:spPr>
          <a:xfrm flipH="false" flipV="false" rot="0">
            <a:off x="6434595" y="7112041"/>
            <a:ext cx="964337" cy="964337"/>
          </a:xfrm>
          <a:prstGeom prst="rect">
            <a:avLst/>
          </a:prstGeom>
        </p:spPr>
      </p:pic>
      <p:pic>
        <p:nvPicPr>
          <p:cNvPr name="Picture 7" id="7"/>
          <p:cNvPicPr>
            <a:picLocks noChangeAspect="true"/>
          </p:cNvPicPr>
          <p:nvPr/>
        </p:nvPicPr>
        <p:blipFill>
          <a:blip r:embed="rId6">
            <a:extLst>
              <a:ext uri="{28A0092B-C50C-407E-A947-70E740481C1C}">
                <a14:useLocalDpi xmlns:a14="http://schemas.microsoft.com/office/drawing/2010/main" val="0"/>
              </a:ext>
              <a:ext uri="{96DAC541-7B7A-43D3-8B79-37D633B846F1}">
                <asvg:svgBlip xmlns:asvg="http://schemas.microsoft.com/office/drawing/2016/SVG/main" r:embed="rId7"/>
              </a:ext>
            </a:extLst>
          </a:blip>
          <a:srcRect l="0" t="0" r="0" b="0"/>
          <a:stretch>
            <a:fillRect/>
          </a:stretch>
        </p:blipFill>
        <p:spPr>
          <a:xfrm flipH="false" flipV="false" rot="0">
            <a:off x="10884149" y="7213358"/>
            <a:ext cx="761703" cy="761703"/>
          </a:xfrm>
          <a:prstGeom prst="rect">
            <a:avLst/>
          </a:prstGeom>
        </p:spPr>
      </p:pic>
      <p:pic>
        <p:nvPicPr>
          <p:cNvPr name="Picture 8" id="8"/>
          <p:cNvPicPr>
            <a:picLocks noChangeAspect="true"/>
          </p:cNvPicPr>
          <p:nvPr/>
        </p:nvPicPr>
        <p:blipFill>
          <a:blip r:embed="rId8">
            <a:extLst>
              <a:ext uri="{28A0092B-C50C-407E-A947-70E740481C1C}">
                <a14:useLocalDpi xmlns:a14="http://schemas.microsoft.com/office/drawing/2010/main" val="0"/>
              </a:ext>
              <a:ext uri="{96DAC541-7B7A-43D3-8B79-37D633B846F1}">
                <asvg:svgBlip xmlns:asvg="http://schemas.microsoft.com/office/drawing/2016/SVG/main" r:embed="rId9"/>
              </a:ext>
            </a:extLst>
          </a:blip>
          <a:srcRect l="0" t="0" r="0" b="0"/>
          <a:stretch>
            <a:fillRect/>
          </a:stretch>
        </p:blipFill>
        <p:spPr>
          <a:xfrm flipH="false" flipV="false" rot="0">
            <a:off x="15131068" y="7213842"/>
            <a:ext cx="757464" cy="862536"/>
          </a:xfrm>
          <a:prstGeom prst="rect">
            <a:avLst/>
          </a:prstGeom>
        </p:spPr>
      </p:pic>
      <p:grpSp>
        <p:nvGrpSpPr>
          <p:cNvPr name="Group 9" id="9"/>
          <p:cNvGrpSpPr/>
          <p:nvPr/>
        </p:nvGrpSpPr>
        <p:grpSpPr>
          <a:xfrm rot="0">
            <a:off x="15112018" y="2995696"/>
            <a:ext cx="3419845" cy="4062450"/>
            <a:chOff x="0" y="0"/>
            <a:chExt cx="4559793" cy="5416600"/>
          </a:xfrm>
        </p:grpSpPr>
        <p:pic>
          <p:nvPicPr>
            <p:cNvPr name="Picture 10" id="10"/>
            <p:cNvPicPr>
              <a:picLocks noChangeAspect="true"/>
            </p:cNvPicPr>
            <p:nvPr/>
          </p:nvPicPr>
          <p:blipFill>
            <a:blip r:embed="rId10">
              <a:extLst>
                <a:ext uri="{28A0092B-C50C-407E-A947-70E740481C1C}">
                  <a14:useLocalDpi xmlns:a14="http://schemas.microsoft.com/office/drawing/2010/main" val="0"/>
                </a:ext>
                <a:ext uri="{96DAC541-7B7A-43D3-8B79-37D633B846F1}">
                  <asvg:svgBlip xmlns:asvg="http://schemas.microsoft.com/office/drawing/2016/SVG/main" r:embed="rId11"/>
                </a:ext>
              </a:extLst>
            </a:blip>
            <a:srcRect l="0" t="0" r="0" b="0"/>
            <a:stretch>
              <a:fillRect/>
            </a:stretch>
          </p:blipFill>
          <p:spPr>
            <a:xfrm flipH="false" flipV="false" rot="0">
              <a:off x="0" y="0"/>
              <a:ext cx="4559793" cy="5416600"/>
            </a:xfrm>
            <a:prstGeom prst="rect">
              <a:avLst/>
            </a:prstGeom>
          </p:spPr>
        </p:pic>
        <p:pic>
          <p:nvPicPr>
            <p:cNvPr name="Picture 11" id="11"/>
            <p:cNvPicPr>
              <a:picLocks noChangeAspect="true"/>
            </p:cNvPicPr>
            <p:nvPr/>
          </p:nvPicPr>
          <p:blipFill>
            <a:blip r:embed="rId12">
              <a:extLst>
                <a:ext uri="{28A0092B-C50C-407E-A947-70E740481C1C}">
                  <a14:useLocalDpi xmlns:a14="http://schemas.microsoft.com/office/drawing/2010/main" val="0"/>
                </a:ext>
                <a:ext uri="{96DAC541-7B7A-43D3-8B79-37D633B846F1}">
                  <asvg:svgBlip xmlns:asvg="http://schemas.microsoft.com/office/drawing/2016/SVG/main" r:embed="rId13"/>
                </a:ext>
              </a:extLst>
            </a:blip>
            <a:srcRect l="0" t="0" r="0" b="0"/>
            <a:stretch>
              <a:fillRect/>
            </a:stretch>
          </p:blipFill>
          <p:spPr>
            <a:xfrm flipH="false" flipV="false" rot="0">
              <a:off x="1994031" y="499088"/>
              <a:ext cx="1179223" cy="510282"/>
            </a:xfrm>
            <a:prstGeom prst="rect">
              <a:avLst/>
            </a:prstGeom>
          </p:spPr>
        </p:pic>
      </p:grpSp>
      <p:pic>
        <p:nvPicPr>
          <p:cNvPr name="Picture 12" id="12"/>
          <p:cNvPicPr>
            <a:picLocks noChangeAspect="true"/>
          </p:cNvPicPr>
          <p:nvPr/>
        </p:nvPicPr>
        <p:blipFill>
          <a:blip r:embed="rId14"/>
          <a:srcRect l="0" t="0" r="0" b="0"/>
          <a:stretch>
            <a:fillRect/>
          </a:stretch>
        </p:blipFill>
        <p:spPr>
          <a:xfrm flipH="false" flipV="false" rot="0">
            <a:off x="1232378" y="1164624"/>
            <a:ext cx="5202217" cy="1234767"/>
          </a:xfrm>
          <a:prstGeom prst="rect">
            <a:avLst/>
          </a:prstGeom>
        </p:spPr>
      </p:pic>
      <p:sp>
        <p:nvSpPr>
          <p:cNvPr name="TextBox 13" id="13"/>
          <p:cNvSpPr txBox="true"/>
          <p:nvPr/>
        </p:nvSpPr>
        <p:spPr>
          <a:xfrm rot="0">
            <a:off x="1232378" y="2961366"/>
            <a:ext cx="14656154" cy="2360830"/>
          </a:xfrm>
          <a:prstGeom prst="rect">
            <a:avLst/>
          </a:prstGeom>
        </p:spPr>
        <p:txBody>
          <a:bodyPr anchor="t" rtlCol="false" tIns="0" lIns="0" bIns="0" rIns="0">
            <a:spAutoFit/>
          </a:bodyPr>
          <a:lstStyle/>
          <a:p>
            <a:pPr marL="0" indent="0" lvl="0">
              <a:lnSpc>
                <a:spcPts val="9298"/>
              </a:lnSpc>
              <a:spcBef>
                <a:spcPct val="0"/>
              </a:spcBef>
            </a:pPr>
            <a:r>
              <a:rPr lang="en-US" sz="8302" spc="-166" u="none">
                <a:solidFill>
                  <a:srgbClr val="000000"/>
                </a:solidFill>
                <a:latin typeface="Nourd Bold Bold"/>
              </a:rPr>
              <a:t>Free templates for all</a:t>
            </a:r>
          </a:p>
          <a:p>
            <a:pPr marL="0" indent="0" lvl="0">
              <a:lnSpc>
                <a:spcPts val="9298"/>
              </a:lnSpc>
              <a:spcBef>
                <a:spcPct val="0"/>
              </a:spcBef>
            </a:pPr>
            <a:r>
              <a:rPr lang="en-US" sz="8302" spc="-166" u="none">
                <a:solidFill>
                  <a:srgbClr val="000000"/>
                </a:solidFill>
                <a:latin typeface="Nourd Bold Bold"/>
              </a:rPr>
              <a:t>your presentation needs</a:t>
            </a:r>
          </a:p>
        </p:txBody>
      </p:sp>
      <p:sp>
        <p:nvSpPr>
          <p:cNvPr name="TextBox 14" id="14"/>
          <p:cNvSpPr txBox="true"/>
          <p:nvPr/>
        </p:nvSpPr>
        <p:spPr>
          <a:xfrm rot="0">
            <a:off x="862900" y="8442960"/>
            <a:ext cx="3839042" cy="789305"/>
          </a:xfrm>
          <a:prstGeom prst="rect">
            <a:avLst/>
          </a:prstGeom>
        </p:spPr>
        <p:txBody>
          <a:bodyPr anchor="t" rtlCol="false" tIns="0" lIns="0" bIns="0" rIns="0">
            <a:spAutoFit/>
          </a:bodyPr>
          <a:lstStyle/>
          <a:p>
            <a:pPr algn="ctr" marL="0" indent="0" lvl="0">
              <a:lnSpc>
                <a:spcPts val="3220"/>
              </a:lnSpc>
              <a:spcBef>
                <a:spcPct val="0"/>
              </a:spcBef>
            </a:pPr>
            <a:r>
              <a:rPr lang="en-US" sz="2300" u="none">
                <a:solidFill>
                  <a:srgbClr val="FFFFFF"/>
                </a:solidFill>
                <a:latin typeface="Nourd"/>
              </a:rPr>
              <a:t>For PowerPoint, Google Slides, and Canva</a:t>
            </a:r>
          </a:p>
        </p:txBody>
      </p:sp>
      <p:sp>
        <p:nvSpPr>
          <p:cNvPr name="TextBox 15" id="15"/>
          <p:cNvSpPr txBox="true"/>
          <p:nvPr/>
        </p:nvSpPr>
        <p:spPr>
          <a:xfrm rot="0">
            <a:off x="5103953" y="8442960"/>
            <a:ext cx="3839042" cy="789305"/>
          </a:xfrm>
          <a:prstGeom prst="rect">
            <a:avLst/>
          </a:prstGeom>
        </p:spPr>
        <p:txBody>
          <a:bodyPr anchor="t" rtlCol="false" tIns="0" lIns="0" bIns="0" rIns="0">
            <a:spAutoFit/>
          </a:bodyPr>
          <a:lstStyle/>
          <a:p>
            <a:pPr algn="ctr" marL="0" indent="0" lvl="0">
              <a:lnSpc>
                <a:spcPts val="3220"/>
              </a:lnSpc>
              <a:spcBef>
                <a:spcPct val="0"/>
              </a:spcBef>
            </a:pPr>
            <a:r>
              <a:rPr lang="en-US" sz="2300" u="none">
                <a:solidFill>
                  <a:srgbClr val="FFFFFF"/>
                </a:solidFill>
                <a:latin typeface="Nourd"/>
              </a:rPr>
              <a:t>100% free for personal</a:t>
            </a:r>
          </a:p>
          <a:p>
            <a:pPr algn="ctr" marL="0" indent="0" lvl="0">
              <a:lnSpc>
                <a:spcPts val="3220"/>
              </a:lnSpc>
              <a:spcBef>
                <a:spcPct val="0"/>
              </a:spcBef>
            </a:pPr>
            <a:r>
              <a:rPr lang="en-US" sz="2300" u="none">
                <a:solidFill>
                  <a:srgbClr val="FFFFFF"/>
                </a:solidFill>
                <a:latin typeface="Nourd"/>
              </a:rPr>
              <a:t>or commercial use</a:t>
            </a:r>
          </a:p>
        </p:txBody>
      </p:sp>
      <p:sp>
        <p:nvSpPr>
          <p:cNvPr name="TextBox 16" id="16"/>
          <p:cNvSpPr txBox="true"/>
          <p:nvPr/>
        </p:nvSpPr>
        <p:spPr>
          <a:xfrm rot="0">
            <a:off x="9345005" y="8442960"/>
            <a:ext cx="3839042" cy="789305"/>
          </a:xfrm>
          <a:prstGeom prst="rect">
            <a:avLst/>
          </a:prstGeom>
        </p:spPr>
        <p:txBody>
          <a:bodyPr anchor="t" rtlCol="false" tIns="0" lIns="0" bIns="0" rIns="0">
            <a:spAutoFit/>
          </a:bodyPr>
          <a:lstStyle/>
          <a:p>
            <a:pPr algn="ctr" marL="0" indent="0" lvl="0">
              <a:lnSpc>
                <a:spcPts val="3220"/>
              </a:lnSpc>
              <a:spcBef>
                <a:spcPct val="0"/>
              </a:spcBef>
            </a:pPr>
            <a:r>
              <a:rPr lang="en-US" sz="2300" u="none">
                <a:solidFill>
                  <a:srgbClr val="FFFFFF"/>
                </a:solidFill>
                <a:latin typeface="Nourd"/>
              </a:rPr>
              <a:t>Ready to use, professional, and customizable</a:t>
            </a:r>
          </a:p>
        </p:txBody>
      </p:sp>
      <p:sp>
        <p:nvSpPr>
          <p:cNvPr name="TextBox 17" id="17"/>
          <p:cNvSpPr txBox="true"/>
          <p:nvPr/>
        </p:nvSpPr>
        <p:spPr>
          <a:xfrm rot="0">
            <a:off x="13586058" y="8442960"/>
            <a:ext cx="3839042" cy="789305"/>
          </a:xfrm>
          <a:prstGeom prst="rect">
            <a:avLst/>
          </a:prstGeom>
        </p:spPr>
        <p:txBody>
          <a:bodyPr anchor="t" rtlCol="false" tIns="0" lIns="0" bIns="0" rIns="0">
            <a:spAutoFit/>
          </a:bodyPr>
          <a:lstStyle/>
          <a:p>
            <a:pPr algn="ctr" marL="0" indent="0" lvl="0">
              <a:lnSpc>
                <a:spcPts val="3220"/>
              </a:lnSpc>
              <a:spcBef>
                <a:spcPct val="0"/>
              </a:spcBef>
            </a:pPr>
            <a:r>
              <a:rPr lang="en-US" sz="2300" u="none">
                <a:solidFill>
                  <a:srgbClr val="FFFFFF"/>
                </a:solidFill>
                <a:latin typeface="Nourd"/>
              </a:rPr>
              <a:t>Blow your audience away with attractive visuals</a:t>
            </a:r>
          </a:p>
        </p:txBody>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DAFejy2IH0A</dc:identifier>
  <dcterms:modified xsi:type="dcterms:W3CDTF">2011-08-01T06:04:30Z</dcterms:modified>
  <cp:revision>1</cp:revision>
  <dc:title>Copia de Bright and Vivid Colors Cute Characters Language School Newsletter Presentation</dc:title>
</cp:coreProperties>
</file>