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commentAuthors.xml" ContentType="application/vnd.openxmlformats-officedocument.presentationml.commentAuthor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27" r:id="rId3"/>
    <p:sldId id="313" r:id="rId4"/>
    <p:sldId id="328" r:id="rId5"/>
    <p:sldId id="300" r:id="rId6"/>
    <p:sldId id="329" r:id="rId7"/>
    <p:sldId id="330" r:id="rId8"/>
    <p:sldId id="322" r:id="rId9"/>
    <p:sldId id="296" r:id="rId10"/>
    <p:sldId id="277" r:id="rId11"/>
    <p:sldId id="278" r:id="rId12"/>
    <p:sldId id="288" r:id="rId13"/>
    <p:sldId id="326"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1" name="Slidehood ." initials="S." lastIdx="3" clrIdx="0">
    <p:extLst>
      <p:ext uri="{19B8F6BF-5375-455C-9EA6-DF929625EA0E}">
        <p15:presenceInfo xmlns:p15="http://schemas.microsoft.com/office/powerpoint/2012/main" userId="53e7580ae07f573a" providerId="Windows Live"/>
      </p:ext>
    </p:extLst>
  </p:cmAuthor>
</p:cmAuthorLst>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428B91"/>
    <a:srgbClr val="C43D39"/>
    <a:srgbClr val="F3A701"/>
    <a:srgbClr val="FFCC29"/>
    <a:srgbClr val="5B9BD5"/>
    <a:srgbClr val="5F907A"/>
    <a:srgbClr val="F9690E"/>
    <a:srgbClr val="3F3F41"/>
    <a:srgbClr val="FFDE75"/>
    <a:srgbClr val="FB4039"/>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4044" autoAdjust="0"/>
    <p:restoredTop sz="94660"/>
  </p:normalViewPr>
  <p:slideViewPr>
    <p:cSldViewPr snapToGrid="0">
      <p:cViewPr varScale="1">
        <p:scale>
          <a:sx n="64" d="100"/>
          <a:sy n="64" d="100"/>
        </p:scale>
        <p:origin x="378" y="72"/>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commentAuthors" Target="commentAuthor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1"/>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PK"/>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withinLinear" id="14">
  <a:schemeClr val="accent1"/>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pt>
    <dgm:pt modelId="{A71778F0-FBA7-4FD7-9A44-F49E1C3112B3}" type="pres">
      <dgm:prSet presAssocID="{93B8BBBA-839A-48A2-BEDD-96CBD596129D}" presName="gear1" presStyleLbl="node1" presStyleIdx="0" presStyleCnt="3">
        <dgm:presLayoutVars>
          <dgm:chMax val="1"/>
          <dgm:bulletEnabled val="1"/>
        </dgm:presLayoutVars>
      </dgm:prSet>
      <dgm:spPr/>
    </dgm:pt>
    <dgm:pt modelId="{CDB82C8B-FD2A-41A0-A1FE-03C9147905A9}" type="pres">
      <dgm:prSet presAssocID="{93B8BBBA-839A-48A2-BEDD-96CBD596129D}" presName="gear1srcNode" presStyleLbl="node1" presStyleIdx="0" presStyleCnt="3"/>
      <dgm:spPr/>
    </dgm:pt>
    <dgm:pt modelId="{431CD06C-B5F4-49E0-9E58-9B56293CA74F}" type="pres">
      <dgm:prSet presAssocID="{93B8BBBA-839A-48A2-BEDD-96CBD596129D}" presName="gear1dstNode" presStyleLbl="node1" presStyleIdx="0" presStyleCnt="3"/>
      <dgm:spPr/>
    </dgm:pt>
    <dgm:pt modelId="{FDBDE6F6-9CBA-4B34-B498-40773734DE0B}" type="pres">
      <dgm:prSet presAssocID="{E44CDF4E-CCED-4C59-9767-C29E043EA7F9}" presName="gear2" presStyleLbl="node1" presStyleIdx="1" presStyleCnt="3">
        <dgm:presLayoutVars>
          <dgm:chMax val="1"/>
          <dgm:bulletEnabled val="1"/>
        </dgm:presLayoutVars>
      </dgm:prSet>
      <dgm:spPr/>
    </dgm:pt>
    <dgm:pt modelId="{700DAE95-184B-4AFD-B2DD-55F786BF0FCC}" type="pres">
      <dgm:prSet presAssocID="{E44CDF4E-CCED-4C59-9767-C29E043EA7F9}" presName="gear2srcNode" presStyleLbl="node1" presStyleIdx="1" presStyleCnt="3"/>
      <dgm:spPr/>
    </dgm:pt>
    <dgm:pt modelId="{3093F168-9E55-4EC5-9B38-2D96D01E8FBE}" type="pres">
      <dgm:prSet presAssocID="{E44CDF4E-CCED-4C59-9767-C29E043EA7F9}" presName="gear2dstNode" presStyleLbl="node1" presStyleIdx="1" presStyleCnt="3"/>
      <dgm:spPr/>
    </dgm:pt>
    <dgm:pt modelId="{8C681BCA-4321-408D-A307-E1D37D069C06}" type="pres">
      <dgm:prSet presAssocID="{5E036342-9FAC-4D04-8B8B-8090EF1ED107}" presName="gear3" presStyleLbl="node1" presStyleIdx="2" presStyleCnt="3"/>
      <dgm:spPr/>
    </dgm:pt>
    <dgm:pt modelId="{D5A5F179-3FC0-4B87-BFB0-80CE109259F5}" type="pres">
      <dgm:prSet presAssocID="{5E036342-9FAC-4D04-8B8B-8090EF1ED107}" presName="gear3tx" presStyleLbl="node1" presStyleIdx="2" presStyleCnt="3">
        <dgm:presLayoutVars>
          <dgm:chMax val="1"/>
          <dgm:bulletEnabled val="1"/>
        </dgm:presLayoutVars>
      </dgm:prSet>
      <dgm:spPr/>
    </dgm:pt>
    <dgm:pt modelId="{73618ACB-364B-44FC-99AC-2E2F97435292}" type="pres">
      <dgm:prSet presAssocID="{5E036342-9FAC-4D04-8B8B-8090EF1ED107}" presName="gear3srcNode" presStyleLbl="node1" presStyleIdx="2" presStyleCnt="3"/>
      <dgm:spPr/>
    </dgm:pt>
    <dgm:pt modelId="{D40D238F-B05F-410D-87AB-A6ED44CEFEAD}" type="pres">
      <dgm:prSet presAssocID="{5E036342-9FAC-4D04-8B8B-8090EF1ED107}" presName="gear3dstNode" presStyleLbl="node1" presStyleIdx="2" presStyleCnt="3"/>
      <dgm:spPr/>
    </dgm:pt>
    <dgm:pt modelId="{D0126885-7EEC-4F90-8A0E-EBCA1496AB62}" type="pres">
      <dgm:prSet presAssocID="{7F9ADBC5-6191-4489-A1FD-EB9F43A6A890}" presName="connector1" presStyleLbl="sibTrans2D1" presStyleIdx="0" presStyleCnt="3"/>
      <dgm:spPr/>
    </dgm:pt>
    <dgm:pt modelId="{E847C08D-B75A-4100-A8F7-B933E861ACEC}" type="pres">
      <dgm:prSet presAssocID="{437EA4A8-0103-41F9-A0FF-49CBB9AFCDB9}" presName="connector2" presStyleLbl="sibTrans2D1" presStyleIdx="1" presStyleCnt="3"/>
      <dgm:spPr/>
    </dgm:pt>
    <dgm:pt modelId="{8163298B-40FB-4F2D-A333-7DFD30084817}" type="pres">
      <dgm:prSet presAssocID="{AB076A16-4993-446B-844E-3CC3782974B6}" presName="connector3" presStyleLbl="sibTrans2D1" presStyleIdx="2" presStyleCnt="3"/>
      <dgm:spPr/>
    </dgm:pt>
  </dgm:ptLst>
  <dgm:cxnLst>
    <dgm:cxn modelId="{BC381702-4424-40DA-ACE0-076ED45EDD43}" type="presOf" srcId="{68FC957F-24FC-4F24-A8B5-39B039AC0627}" destId="{8644F819-BB7E-45B9-9BC9-97C0C73C149B}" srcOrd="0"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3F1E7E66-6366-4797-B2C4-E0D008EB150E}" type="presOf" srcId="{5E036342-9FAC-4D04-8B8B-8090EF1ED107}" destId="{8C681BCA-4321-408D-A307-E1D37D069C06}" srcOrd="0" destOrd="0" presId="urn:microsoft.com/office/officeart/2005/8/layout/gear1"/>
    <dgm:cxn modelId="{4C57D352-22B2-4ADE-8F83-1E016AFBA244}" type="presOf" srcId="{93B8BBBA-839A-48A2-BEDD-96CBD596129D}" destId="{431CD06C-B5F4-49E0-9E58-9B56293CA74F}"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DA4279B-B3DE-44EC-8382-D74BF519F9AD}" type="presOf" srcId="{E44CDF4E-CCED-4C59-9767-C29E043EA7F9}" destId="{3093F168-9E55-4EC5-9B38-2D96D01E8FBE}" srcOrd="2" destOrd="0" presId="urn:microsoft.com/office/officeart/2005/8/layout/gear1"/>
    <dgm:cxn modelId="{27C5869D-5AA1-4144-8460-9484E00D7A97}" type="presOf" srcId="{93B8BBBA-839A-48A2-BEDD-96CBD596129D}" destId="{A71778F0-FBA7-4FD7-9A44-F49E1C3112B3}" srcOrd="0"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B33031AE-9802-48E1-94F8-E05C3D319FDB}" type="presOf" srcId="{5E036342-9FAC-4D04-8B8B-8090EF1ED107}" destId="{73618ACB-364B-44FC-99AC-2E2F97435292}" srcOrd="2"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2">
                <a:hueOff val="0"/>
                <a:satOff val="0"/>
                <a:lumOff val="0"/>
                <a:alphaOff val="0"/>
                <a:satMod val="103000"/>
                <a:lumMod val="102000"/>
                <a:tint val="94000"/>
              </a:schemeClr>
            </a:gs>
            <a:gs pos="50000">
              <a:schemeClr val="accent2">
                <a:hueOff val="0"/>
                <a:satOff val="0"/>
                <a:lumOff val="0"/>
                <a:alphaOff val="0"/>
                <a:satMod val="110000"/>
                <a:lumMod val="100000"/>
                <a:shade val="100000"/>
              </a:schemeClr>
            </a:gs>
            <a:gs pos="100000">
              <a:schemeClr val="accent2">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124" name="Group 123">
            <a:extLst>
              <a:ext uri="{FF2B5EF4-FFF2-40B4-BE49-F238E27FC236}">
                <a16:creationId xmlns:a16="http://schemas.microsoft.com/office/drawing/2014/main" id="{6E26FB2A-21B2-4968-B487-C7C66B6D42F7}"/>
              </a:ext>
            </a:extLst>
          </p:cNvPr>
          <p:cNvGrpSpPr/>
          <p:nvPr userDrawn="1"/>
        </p:nvGrpSpPr>
        <p:grpSpPr>
          <a:xfrm>
            <a:off x="-351594" y="-582839"/>
            <a:ext cx="12858916" cy="7440838"/>
            <a:chOff x="-351594" y="-582839"/>
            <a:chExt cx="12858916" cy="7440838"/>
          </a:xfrm>
        </p:grpSpPr>
        <p:sp>
          <p:nvSpPr>
            <p:cNvPr id="121" name="Freeform: Shape 120">
              <a:extLst>
                <a:ext uri="{FF2B5EF4-FFF2-40B4-BE49-F238E27FC236}">
                  <a16:creationId xmlns:a16="http://schemas.microsoft.com/office/drawing/2014/main" id="{8DBE9B33-BBCA-41AB-8622-E57D54EF111C}"/>
                </a:ext>
              </a:extLst>
            </p:cNvPr>
            <p:cNvSpPr/>
            <p:nvPr userDrawn="1"/>
          </p:nvSpPr>
          <p:spPr>
            <a:xfrm rot="5597128">
              <a:off x="4724882" y="-1484386"/>
              <a:ext cx="740355" cy="10249395"/>
            </a:xfrm>
            <a:custGeom>
              <a:avLst/>
              <a:gdLst>
                <a:gd name="connsiteX0" fmla="*/ 0 w 740355"/>
                <a:gd name="connsiteY0" fmla="*/ 10249395 h 10249395"/>
                <a:gd name="connsiteX1" fmla="*/ 370948 w 740355"/>
                <a:gd name="connsiteY1" fmla="*/ 0 h 10249395"/>
                <a:gd name="connsiteX2" fmla="*/ 740355 w 740355"/>
                <a:gd name="connsiteY2" fmla="*/ 10206895 h 10249395"/>
              </a:gdLst>
              <a:ahLst/>
              <a:cxnLst>
                <a:cxn ang="0">
                  <a:pos x="connsiteX0" y="connsiteY0"/>
                </a:cxn>
                <a:cxn ang="0">
                  <a:pos x="connsiteX1" y="connsiteY1"/>
                </a:cxn>
                <a:cxn ang="0">
                  <a:pos x="connsiteX2" y="connsiteY2"/>
                </a:cxn>
              </a:cxnLst>
              <a:rect l="l" t="t" r="r" b="b"/>
              <a:pathLst>
                <a:path w="740355" h="10249395">
                  <a:moveTo>
                    <a:pt x="0" y="10249395"/>
                  </a:moveTo>
                  <a:lnTo>
                    <a:pt x="370948" y="0"/>
                  </a:lnTo>
                  <a:lnTo>
                    <a:pt x="740355" y="10206895"/>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5" name="Freeform: Shape 74">
              <a:extLst>
                <a:ext uri="{FF2B5EF4-FFF2-40B4-BE49-F238E27FC236}">
                  <a16:creationId xmlns:a16="http://schemas.microsoft.com/office/drawing/2014/main" id="{A95DB10B-41E7-4076-ADB6-383BA1F39109}"/>
                </a:ext>
              </a:extLst>
            </p:cNvPr>
            <p:cNvSpPr/>
            <p:nvPr userDrawn="1"/>
          </p:nvSpPr>
          <p:spPr>
            <a:xfrm rot="6007079">
              <a:off x="1881538" y="340340"/>
              <a:ext cx="621388" cy="4591576"/>
            </a:xfrm>
            <a:custGeom>
              <a:avLst/>
              <a:gdLst>
                <a:gd name="connsiteX0" fmla="*/ 0 w 621388"/>
                <a:gd name="connsiteY0" fmla="*/ 4591576 h 4591576"/>
                <a:gd name="connsiteX1" fmla="*/ 211746 w 621388"/>
                <a:gd name="connsiteY1" fmla="*/ 0 h 4591576"/>
                <a:gd name="connsiteX2" fmla="*/ 414755 w 621388"/>
                <a:gd name="connsiteY2" fmla="*/ 0 h 4591576"/>
                <a:gd name="connsiteX3" fmla="*/ 621388 w 621388"/>
                <a:gd name="connsiteY3" fmla="*/ 4480689 h 4591576"/>
              </a:gdLst>
              <a:ahLst/>
              <a:cxnLst>
                <a:cxn ang="0">
                  <a:pos x="connsiteX0" y="connsiteY0"/>
                </a:cxn>
                <a:cxn ang="0">
                  <a:pos x="connsiteX1" y="connsiteY1"/>
                </a:cxn>
                <a:cxn ang="0">
                  <a:pos x="connsiteX2" y="connsiteY2"/>
                </a:cxn>
                <a:cxn ang="0">
                  <a:pos x="connsiteX3" y="connsiteY3"/>
                </a:cxn>
              </a:cxnLst>
              <a:rect l="l" t="t" r="r" b="b"/>
              <a:pathLst>
                <a:path w="621388" h="4591576">
                  <a:moveTo>
                    <a:pt x="0" y="4591576"/>
                  </a:moveTo>
                  <a:lnTo>
                    <a:pt x="211746" y="0"/>
                  </a:lnTo>
                  <a:lnTo>
                    <a:pt x="414755" y="0"/>
                  </a:lnTo>
                  <a:lnTo>
                    <a:pt x="621388" y="4480689"/>
                  </a:lnTo>
                  <a:close/>
                </a:path>
              </a:pathLst>
            </a:cu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7" name="Freeform: Shape 66">
              <a:extLst>
                <a:ext uri="{FF2B5EF4-FFF2-40B4-BE49-F238E27FC236}">
                  <a16:creationId xmlns:a16="http://schemas.microsoft.com/office/drawing/2014/main" id="{1248DFD6-4523-4860-91C1-4E26478FB54A}"/>
                </a:ext>
              </a:extLst>
            </p:cNvPr>
            <p:cNvSpPr/>
            <p:nvPr userDrawn="1"/>
          </p:nvSpPr>
          <p:spPr>
            <a:xfrm rot="6572945">
              <a:off x="1827411" y="-468170"/>
              <a:ext cx="631367" cy="4774406"/>
            </a:xfrm>
            <a:custGeom>
              <a:avLst/>
              <a:gdLst>
                <a:gd name="connsiteX0" fmla="*/ 0 w 631367"/>
                <a:gd name="connsiteY0" fmla="*/ 4802971 h 4802971"/>
                <a:gd name="connsiteX1" fmla="*/ 219297 w 631367"/>
                <a:gd name="connsiteY1" fmla="*/ 0 h 4802971"/>
                <a:gd name="connsiteX2" fmla="*/ 422306 w 631367"/>
                <a:gd name="connsiteY2" fmla="*/ 0 h 4802971"/>
                <a:gd name="connsiteX3" fmla="*/ 631367 w 631367"/>
                <a:gd name="connsiteY3" fmla="*/ 4578784 h 4802971"/>
              </a:gdLst>
              <a:ahLst/>
              <a:cxnLst>
                <a:cxn ang="0">
                  <a:pos x="connsiteX0" y="connsiteY0"/>
                </a:cxn>
                <a:cxn ang="0">
                  <a:pos x="connsiteX1" y="connsiteY1"/>
                </a:cxn>
                <a:cxn ang="0">
                  <a:pos x="connsiteX2" y="connsiteY2"/>
                </a:cxn>
                <a:cxn ang="0">
                  <a:pos x="connsiteX3" y="connsiteY3"/>
                </a:cxn>
              </a:cxnLst>
              <a:rect l="l" t="t" r="r" b="b"/>
              <a:pathLst>
                <a:path w="631367" h="4802971">
                  <a:moveTo>
                    <a:pt x="0" y="4802971"/>
                  </a:moveTo>
                  <a:lnTo>
                    <a:pt x="219297" y="0"/>
                  </a:lnTo>
                  <a:lnTo>
                    <a:pt x="422306" y="0"/>
                  </a:lnTo>
                  <a:lnTo>
                    <a:pt x="631367" y="4578784"/>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77" name="Freeform: Shape 76">
              <a:extLst>
                <a:ext uri="{FF2B5EF4-FFF2-40B4-BE49-F238E27FC236}">
                  <a16:creationId xmlns:a16="http://schemas.microsoft.com/office/drawing/2014/main" id="{EA0CC25D-9D5A-4685-9A4D-CACE291B68D0}"/>
                </a:ext>
              </a:extLst>
            </p:cNvPr>
            <p:cNvSpPr/>
            <p:nvPr userDrawn="1"/>
          </p:nvSpPr>
          <p:spPr>
            <a:xfrm rot="7108824">
              <a:off x="1954729" y="-1356887"/>
              <a:ext cx="601138" cy="5213783"/>
            </a:xfrm>
            <a:custGeom>
              <a:avLst/>
              <a:gdLst>
                <a:gd name="connsiteX0" fmla="*/ 0 w 601138"/>
                <a:gd name="connsiteY0" fmla="*/ 4221493 h 4687248"/>
                <a:gd name="connsiteX1" fmla="*/ 192748 w 601138"/>
                <a:gd name="connsiteY1" fmla="*/ 0 h 4687248"/>
                <a:gd name="connsiteX2" fmla="*/ 395757 w 601138"/>
                <a:gd name="connsiteY2" fmla="*/ 0 h 4687248"/>
                <a:gd name="connsiteX3" fmla="*/ 601138 w 601138"/>
                <a:gd name="connsiteY3" fmla="*/ 4498204 h 4687248"/>
                <a:gd name="connsiteX4" fmla="*/ 252678 w 601138"/>
                <a:gd name="connsiteY4" fmla="*/ 4687248 h 468724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01138" h="4687248">
                  <a:moveTo>
                    <a:pt x="0" y="4221493"/>
                  </a:moveTo>
                  <a:lnTo>
                    <a:pt x="192748" y="0"/>
                  </a:lnTo>
                  <a:lnTo>
                    <a:pt x="395757" y="0"/>
                  </a:lnTo>
                  <a:lnTo>
                    <a:pt x="601138" y="4498204"/>
                  </a:lnTo>
                  <a:lnTo>
                    <a:pt x="252678" y="4687248"/>
                  </a:lnTo>
                  <a:close/>
                </a:path>
              </a:pathLst>
            </a:cu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7" name="Freeform: Shape 96">
              <a:extLst>
                <a:ext uri="{FF2B5EF4-FFF2-40B4-BE49-F238E27FC236}">
                  <a16:creationId xmlns:a16="http://schemas.microsoft.com/office/drawing/2014/main" id="{56728697-C021-4919-B9BD-0B6E19F5CA63}"/>
                </a:ext>
              </a:extLst>
            </p:cNvPr>
            <p:cNvSpPr/>
            <p:nvPr userDrawn="1"/>
          </p:nvSpPr>
          <p:spPr>
            <a:xfrm rot="7738984">
              <a:off x="2815154" y="-945690"/>
              <a:ext cx="528884" cy="3989304"/>
            </a:xfrm>
            <a:custGeom>
              <a:avLst/>
              <a:gdLst>
                <a:gd name="connsiteX0" fmla="*/ 528884 w 528884"/>
                <a:gd name="connsiteY0" fmla="*/ 3989304 h 3989304"/>
                <a:gd name="connsiteX1" fmla="*/ 0 w 528884"/>
                <a:gd name="connsiteY1" fmla="*/ 3335792 h 3989304"/>
                <a:gd name="connsiteX2" fmla="*/ 148402 w 528884"/>
                <a:gd name="connsiteY2" fmla="*/ 1 h 3989304"/>
                <a:gd name="connsiteX3" fmla="*/ 351411 w 528884"/>
                <a:gd name="connsiteY3" fmla="*/ 0 h 3989304"/>
              </a:gdLst>
              <a:ahLst/>
              <a:cxnLst>
                <a:cxn ang="0">
                  <a:pos x="connsiteX0" y="connsiteY0"/>
                </a:cxn>
                <a:cxn ang="0">
                  <a:pos x="connsiteX1" y="connsiteY1"/>
                </a:cxn>
                <a:cxn ang="0">
                  <a:pos x="connsiteX2" y="connsiteY2"/>
                </a:cxn>
                <a:cxn ang="0">
                  <a:pos x="connsiteX3" y="connsiteY3"/>
                </a:cxn>
              </a:cxnLst>
              <a:rect l="l" t="t" r="r" b="b"/>
              <a:pathLst>
                <a:path w="528884" h="3989304">
                  <a:moveTo>
                    <a:pt x="528884" y="3989304"/>
                  </a:moveTo>
                  <a:lnTo>
                    <a:pt x="0" y="3335792"/>
                  </a:lnTo>
                  <a:lnTo>
                    <a:pt x="148402" y="1"/>
                  </a:lnTo>
                  <a:lnTo>
                    <a:pt x="351411"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5" name="Freeform: Shape 94">
              <a:extLst>
                <a:ext uri="{FF2B5EF4-FFF2-40B4-BE49-F238E27FC236}">
                  <a16:creationId xmlns:a16="http://schemas.microsoft.com/office/drawing/2014/main" id="{EEDC46EB-AADC-4BB6-B5AC-25FF99443B75}"/>
                </a:ext>
              </a:extLst>
            </p:cNvPr>
            <p:cNvSpPr/>
            <p:nvPr userDrawn="1"/>
          </p:nvSpPr>
          <p:spPr>
            <a:xfrm rot="8296938">
              <a:off x="3754656" y="-582839"/>
              <a:ext cx="486265" cy="3318645"/>
            </a:xfrm>
            <a:custGeom>
              <a:avLst/>
              <a:gdLst>
                <a:gd name="connsiteX0" fmla="*/ 486265 w 486265"/>
                <a:gd name="connsiteY0" fmla="*/ 3318645 h 3318645"/>
                <a:gd name="connsiteX1" fmla="*/ 0 w 486265"/>
                <a:gd name="connsiteY1" fmla="*/ 2885130 h 3318645"/>
                <a:gd name="connsiteX2" fmla="*/ 131731 w 486265"/>
                <a:gd name="connsiteY2" fmla="*/ 0 h 3318645"/>
                <a:gd name="connsiteX3" fmla="*/ 334740 w 486265"/>
                <a:gd name="connsiteY3" fmla="*/ 0 h 3318645"/>
              </a:gdLst>
              <a:ahLst/>
              <a:cxnLst>
                <a:cxn ang="0">
                  <a:pos x="connsiteX0" y="connsiteY0"/>
                </a:cxn>
                <a:cxn ang="0">
                  <a:pos x="connsiteX1" y="connsiteY1"/>
                </a:cxn>
                <a:cxn ang="0">
                  <a:pos x="connsiteX2" y="connsiteY2"/>
                </a:cxn>
                <a:cxn ang="0">
                  <a:pos x="connsiteX3" y="connsiteY3"/>
                </a:cxn>
              </a:cxnLst>
              <a:rect l="l" t="t" r="r" b="b"/>
              <a:pathLst>
                <a:path w="486265" h="3318645">
                  <a:moveTo>
                    <a:pt x="486265" y="3318645"/>
                  </a:moveTo>
                  <a:lnTo>
                    <a:pt x="0" y="2885130"/>
                  </a:lnTo>
                  <a:lnTo>
                    <a:pt x="131731" y="0"/>
                  </a:lnTo>
                  <a:lnTo>
                    <a:pt x="334740" y="0"/>
                  </a:lnTo>
                  <a:close/>
                </a:path>
              </a:pathLst>
            </a:cu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9" name="Freeform: Shape 98">
              <a:extLst>
                <a:ext uri="{FF2B5EF4-FFF2-40B4-BE49-F238E27FC236}">
                  <a16:creationId xmlns:a16="http://schemas.microsoft.com/office/drawing/2014/main" id="{920D6464-19A9-4802-841B-1591A0F9178E}"/>
                </a:ext>
              </a:extLst>
            </p:cNvPr>
            <p:cNvSpPr/>
            <p:nvPr userDrawn="1"/>
          </p:nvSpPr>
          <p:spPr>
            <a:xfrm rot="8846817">
              <a:off x="4412862" y="-311233"/>
              <a:ext cx="380224" cy="2656060"/>
            </a:xfrm>
            <a:custGeom>
              <a:avLst/>
              <a:gdLst>
                <a:gd name="connsiteX0" fmla="*/ 380224 w 380224"/>
                <a:gd name="connsiteY0" fmla="*/ 2656060 h 2656060"/>
                <a:gd name="connsiteX1" fmla="*/ 0 w 380224"/>
                <a:gd name="connsiteY1" fmla="*/ 2413335 h 2656060"/>
                <a:gd name="connsiteX2" fmla="*/ 84364 w 380224"/>
                <a:gd name="connsiteY2" fmla="*/ 0 h 2656060"/>
                <a:gd name="connsiteX3" fmla="*/ 287374 w 380224"/>
                <a:gd name="connsiteY3" fmla="*/ 0 h 2656060"/>
              </a:gdLst>
              <a:ahLst/>
              <a:cxnLst>
                <a:cxn ang="0">
                  <a:pos x="connsiteX0" y="connsiteY0"/>
                </a:cxn>
                <a:cxn ang="0">
                  <a:pos x="connsiteX1" y="connsiteY1"/>
                </a:cxn>
                <a:cxn ang="0">
                  <a:pos x="connsiteX2" y="connsiteY2"/>
                </a:cxn>
                <a:cxn ang="0">
                  <a:pos x="connsiteX3" y="connsiteY3"/>
                </a:cxn>
              </a:cxnLst>
              <a:rect l="l" t="t" r="r" b="b"/>
              <a:pathLst>
                <a:path w="380224" h="2656060">
                  <a:moveTo>
                    <a:pt x="380224" y="2656060"/>
                  </a:moveTo>
                  <a:lnTo>
                    <a:pt x="0" y="2413335"/>
                  </a:lnTo>
                  <a:lnTo>
                    <a:pt x="84364" y="0"/>
                  </a:lnTo>
                  <a:lnTo>
                    <a:pt x="287374"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1" name="Freeform: Shape 100">
              <a:extLst>
                <a:ext uri="{FF2B5EF4-FFF2-40B4-BE49-F238E27FC236}">
                  <a16:creationId xmlns:a16="http://schemas.microsoft.com/office/drawing/2014/main" id="{D2638E01-8B76-4821-A165-DD1202AADF88}"/>
                </a:ext>
              </a:extLst>
            </p:cNvPr>
            <p:cNvSpPr/>
            <p:nvPr userDrawn="1"/>
          </p:nvSpPr>
          <p:spPr>
            <a:xfrm rot="9339696">
              <a:off x="4986844" y="-178398"/>
              <a:ext cx="351317" cy="2378914"/>
            </a:xfrm>
            <a:custGeom>
              <a:avLst/>
              <a:gdLst>
                <a:gd name="connsiteX0" fmla="*/ 351317 w 351317"/>
                <a:gd name="connsiteY0" fmla="*/ 2378914 h 2378914"/>
                <a:gd name="connsiteX1" fmla="*/ 0 w 351317"/>
                <a:gd name="connsiteY1" fmla="*/ 2220005 h 2378914"/>
                <a:gd name="connsiteX2" fmla="*/ 71592 w 351317"/>
                <a:gd name="connsiteY2" fmla="*/ 0 h 2378914"/>
                <a:gd name="connsiteX3" fmla="*/ 274601 w 351317"/>
                <a:gd name="connsiteY3" fmla="*/ 0 h 2378914"/>
              </a:gdLst>
              <a:ahLst/>
              <a:cxnLst>
                <a:cxn ang="0">
                  <a:pos x="connsiteX0" y="connsiteY0"/>
                </a:cxn>
                <a:cxn ang="0">
                  <a:pos x="connsiteX1" y="connsiteY1"/>
                </a:cxn>
                <a:cxn ang="0">
                  <a:pos x="connsiteX2" y="connsiteY2"/>
                </a:cxn>
                <a:cxn ang="0">
                  <a:pos x="connsiteX3" y="connsiteY3"/>
                </a:cxn>
              </a:cxnLst>
              <a:rect l="l" t="t" r="r" b="b"/>
              <a:pathLst>
                <a:path w="351317" h="2378914">
                  <a:moveTo>
                    <a:pt x="351317" y="2378914"/>
                  </a:moveTo>
                  <a:lnTo>
                    <a:pt x="0" y="2220005"/>
                  </a:lnTo>
                  <a:lnTo>
                    <a:pt x="71592" y="0"/>
                  </a:lnTo>
                  <a:lnTo>
                    <a:pt x="274601" y="0"/>
                  </a:lnTo>
                  <a:close/>
                </a:path>
              </a:pathLst>
            </a:cu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3" name="Freeform: Shape 102">
              <a:extLst>
                <a:ext uri="{FF2B5EF4-FFF2-40B4-BE49-F238E27FC236}">
                  <a16:creationId xmlns:a16="http://schemas.microsoft.com/office/drawing/2014/main" id="{1B868220-B6B1-4F4A-ADF8-4A987CBFAED2}"/>
                </a:ext>
              </a:extLst>
            </p:cNvPr>
            <p:cNvSpPr/>
            <p:nvPr userDrawn="1"/>
          </p:nvSpPr>
          <p:spPr>
            <a:xfrm rot="10006795">
              <a:off x="5434021" y="-66891"/>
              <a:ext cx="332011" cy="2160807"/>
            </a:xfrm>
            <a:custGeom>
              <a:avLst/>
              <a:gdLst>
                <a:gd name="connsiteX0" fmla="*/ 332011 w 332011"/>
                <a:gd name="connsiteY0" fmla="*/ 2160807 h 2160807"/>
                <a:gd name="connsiteX1" fmla="*/ 0 w 332011"/>
                <a:gd name="connsiteY1" fmla="*/ 2082812 h 2160807"/>
                <a:gd name="connsiteX2" fmla="*/ 63316 w 332011"/>
                <a:gd name="connsiteY2" fmla="*/ 0 h 2160807"/>
                <a:gd name="connsiteX3" fmla="*/ 266323 w 332011"/>
                <a:gd name="connsiteY3" fmla="*/ 0 h 2160807"/>
              </a:gdLst>
              <a:ahLst/>
              <a:cxnLst>
                <a:cxn ang="0">
                  <a:pos x="connsiteX0" y="connsiteY0"/>
                </a:cxn>
                <a:cxn ang="0">
                  <a:pos x="connsiteX1" y="connsiteY1"/>
                </a:cxn>
                <a:cxn ang="0">
                  <a:pos x="connsiteX2" y="connsiteY2"/>
                </a:cxn>
                <a:cxn ang="0">
                  <a:pos x="connsiteX3" y="connsiteY3"/>
                </a:cxn>
              </a:cxnLst>
              <a:rect l="l" t="t" r="r" b="b"/>
              <a:pathLst>
                <a:path w="332011" h="2160807">
                  <a:moveTo>
                    <a:pt x="332011" y="2160807"/>
                  </a:moveTo>
                  <a:lnTo>
                    <a:pt x="0" y="2082812"/>
                  </a:lnTo>
                  <a:lnTo>
                    <a:pt x="63316" y="0"/>
                  </a:lnTo>
                  <a:lnTo>
                    <a:pt x="266323"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5" name="Freeform: Shape 104">
              <a:extLst>
                <a:ext uri="{FF2B5EF4-FFF2-40B4-BE49-F238E27FC236}">
                  <a16:creationId xmlns:a16="http://schemas.microsoft.com/office/drawing/2014/main" id="{5B9FDFF4-8601-4725-8A03-BFA4CE6B29CF}"/>
                </a:ext>
              </a:extLst>
            </p:cNvPr>
            <p:cNvSpPr/>
            <p:nvPr userDrawn="1"/>
          </p:nvSpPr>
          <p:spPr>
            <a:xfrm rot="10800000">
              <a:off x="5877351" y="-1"/>
              <a:ext cx="335819" cy="2075434"/>
            </a:xfrm>
            <a:custGeom>
              <a:avLst/>
              <a:gdLst>
                <a:gd name="connsiteX0" fmla="*/ 335819 w 335819"/>
                <a:gd name="connsiteY0" fmla="*/ 2075434 h 2075434"/>
                <a:gd name="connsiteX1" fmla="*/ 0 w 335819"/>
                <a:gd name="connsiteY1" fmla="*/ 2075434 h 2075434"/>
                <a:gd name="connsiteX2" fmla="*/ 66405 w 335819"/>
                <a:gd name="connsiteY2" fmla="*/ 0 h 2075434"/>
                <a:gd name="connsiteX3" fmla="*/ 269414 w 335819"/>
                <a:gd name="connsiteY3" fmla="*/ 0 h 2075434"/>
              </a:gdLst>
              <a:ahLst/>
              <a:cxnLst>
                <a:cxn ang="0">
                  <a:pos x="connsiteX0" y="connsiteY0"/>
                </a:cxn>
                <a:cxn ang="0">
                  <a:pos x="connsiteX1" y="connsiteY1"/>
                </a:cxn>
                <a:cxn ang="0">
                  <a:pos x="connsiteX2" y="connsiteY2"/>
                </a:cxn>
                <a:cxn ang="0">
                  <a:pos x="connsiteX3" y="connsiteY3"/>
                </a:cxn>
              </a:cxnLst>
              <a:rect l="l" t="t" r="r" b="b"/>
              <a:pathLst>
                <a:path w="335819" h="2075434">
                  <a:moveTo>
                    <a:pt x="335819" y="2075434"/>
                  </a:moveTo>
                  <a:lnTo>
                    <a:pt x="0" y="2075434"/>
                  </a:lnTo>
                  <a:lnTo>
                    <a:pt x="66405" y="0"/>
                  </a:lnTo>
                  <a:lnTo>
                    <a:pt x="269414" y="0"/>
                  </a:lnTo>
                  <a:close/>
                </a:path>
              </a:pathLst>
            </a:cu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3" name="Freeform: Shape 122">
              <a:extLst>
                <a:ext uri="{FF2B5EF4-FFF2-40B4-BE49-F238E27FC236}">
                  <a16:creationId xmlns:a16="http://schemas.microsoft.com/office/drawing/2014/main" id="{50393FCE-9615-454C-A62A-9256C570D9B8}"/>
                </a:ext>
              </a:extLst>
            </p:cNvPr>
            <p:cNvSpPr/>
            <p:nvPr userDrawn="1"/>
          </p:nvSpPr>
          <p:spPr>
            <a:xfrm rot="16002872" flipH="1">
              <a:off x="6712916" y="-1469814"/>
              <a:ext cx="766855" cy="10246687"/>
            </a:xfrm>
            <a:custGeom>
              <a:avLst/>
              <a:gdLst>
                <a:gd name="connsiteX0" fmla="*/ 0 w 766855"/>
                <a:gd name="connsiteY0" fmla="*/ 10246687 h 10246687"/>
                <a:gd name="connsiteX1" fmla="*/ 766855 w 766855"/>
                <a:gd name="connsiteY1" fmla="*/ 10202665 h 10246687"/>
                <a:gd name="connsiteX2" fmla="*/ 384253 w 766855"/>
                <a:gd name="connsiteY2" fmla="*/ 0 h 10246687"/>
              </a:gdLst>
              <a:ahLst/>
              <a:cxnLst>
                <a:cxn ang="0">
                  <a:pos x="connsiteX0" y="connsiteY0"/>
                </a:cxn>
                <a:cxn ang="0">
                  <a:pos x="connsiteX1" y="connsiteY1"/>
                </a:cxn>
                <a:cxn ang="0">
                  <a:pos x="connsiteX2" y="connsiteY2"/>
                </a:cxn>
              </a:cxnLst>
              <a:rect l="l" t="t" r="r" b="b"/>
              <a:pathLst>
                <a:path w="766855" h="10246687">
                  <a:moveTo>
                    <a:pt x="0" y="10246687"/>
                  </a:moveTo>
                  <a:lnTo>
                    <a:pt x="766855" y="10202665"/>
                  </a:lnTo>
                  <a:lnTo>
                    <a:pt x="384253"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3" name="Freeform: Shape 82">
              <a:extLst>
                <a:ext uri="{FF2B5EF4-FFF2-40B4-BE49-F238E27FC236}">
                  <a16:creationId xmlns:a16="http://schemas.microsoft.com/office/drawing/2014/main" id="{5CD2F489-178E-4089-A87F-202383072C19}"/>
                </a:ext>
              </a:extLst>
            </p:cNvPr>
            <p:cNvSpPr/>
            <p:nvPr userDrawn="1"/>
          </p:nvSpPr>
          <p:spPr>
            <a:xfrm rot="15592921" flipH="1">
              <a:off x="9687407" y="353255"/>
              <a:ext cx="619380" cy="4569619"/>
            </a:xfrm>
            <a:custGeom>
              <a:avLst/>
              <a:gdLst>
                <a:gd name="connsiteX0" fmla="*/ 0 w 619380"/>
                <a:gd name="connsiteY0" fmla="*/ 4569619 h 4569619"/>
                <a:gd name="connsiteX1" fmla="*/ 619380 w 619380"/>
                <a:gd name="connsiteY1" fmla="*/ 4459090 h 4569619"/>
                <a:gd name="connsiteX2" fmla="*/ 413743 w 619380"/>
                <a:gd name="connsiteY2" fmla="*/ 0 h 4569619"/>
                <a:gd name="connsiteX3" fmla="*/ 210734 w 619380"/>
                <a:gd name="connsiteY3" fmla="*/ 0 h 4569619"/>
              </a:gdLst>
              <a:ahLst/>
              <a:cxnLst>
                <a:cxn ang="0">
                  <a:pos x="connsiteX0" y="connsiteY0"/>
                </a:cxn>
                <a:cxn ang="0">
                  <a:pos x="connsiteX1" y="connsiteY1"/>
                </a:cxn>
                <a:cxn ang="0">
                  <a:pos x="connsiteX2" y="connsiteY2"/>
                </a:cxn>
                <a:cxn ang="0">
                  <a:pos x="connsiteX3" y="connsiteY3"/>
                </a:cxn>
              </a:cxnLst>
              <a:rect l="l" t="t" r="r" b="b"/>
              <a:pathLst>
                <a:path w="619380" h="4569619">
                  <a:moveTo>
                    <a:pt x="0" y="4569619"/>
                  </a:moveTo>
                  <a:lnTo>
                    <a:pt x="619380" y="4459090"/>
                  </a:lnTo>
                  <a:lnTo>
                    <a:pt x="413743" y="0"/>
                  </a:lnTo>
                  <a:lnTo>
                    <a:pt x="210734" y="0"/>
                  </a:lnTo>
                  <a:close/>
                </a:path>
              </a:pathLst>
            </a:cu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1" name="Freeform: Shape 80">
              <a:extLst>
                <a:ext uri="{FF2B5EF4-FFF2-40B4-BE49-F238E27FC236}">
                  <a16:creationId xmlns:a16="http://schemas.microsoft.com/office/drawing/2014/main" id="{5137AE02-F236-4194-B6C9-F0E6EF8BF8DF}"/>
                </a:ext>
              </a:extLst>
            </p:cNvPr>
            <p:cNvSpPr/>
            <p:nvPr userDrawn="1"/>
          </p:nvSpPr>
          <p:spPr>
            <a:xfrm rot="15027055" flipH="1">
              <a:off x="9669970" y="-509574"/>
              <a:ext cx="627882" cy="4909203"/>
            </a:xfrm>
            <a:custGeom>
              <a:avLst/>
              <a:gdLst>
                <a:gd name="connsiteX0" fmla="*/ 0 w 627882"/>
                <a:gd name="connsiteY0" fmla="*/ 4764190 h 4764190"/>
                <a:gd name="connsiteX1" fmla="*/ 627882 w 627882"/>
                <a:gd name="connsiteY1" fmla="*/ 4541240 h 4764190"/>
                <a:gd name="connsiteX2" fmla="*/ 420535 w 627882"/>
                <a:gd name="connsiteY2" fmla="*/ 0 h 4764190"/>
                <a:gd name="connsiteX3" fmla="*/ 217526 w 627882"/>
                <a:gd name="connsiteY3" fmla="*/ 0 h 4764190"/>
              </a:gdLst>
              <a:ahLst/>
              <a:cxnLst>
                <a:cxn ang="0">
                  <a:pos x="connsiteX0" y="connsiteY0"/>
                </a:cxn>
                <a:cxn ang="0">
                  <a:pos x="connsiteX1" y="connsiteY1"/>
                </a:cxn>
                <a:cxn ang="0">
                  <a:pos x="connsiteX2" y="connsiteY2"/>
                </a:cxn>
                <a:cxn ang="0">
                  <a:pos x="connsiteX3" y="connsiteY3"/>
                </a:cxn>
              </a:cxnLst>
              <a:rect l="l" t="t" r="r" b="b"/>
              <a:pathLst>
                <a:path w="627882" h="4764190">
                  <a:moveTo>
                    <a:pt x="0" y="4764190"/>
                  </a:moveTo>
                  <a:lnTo>
                    <a:pt x="627882" y="4541240"/>
                  </a:lnTo>
                  <a:lnTo>
                    <a:pt x="420535" y="0"/>
                  </a:lnTo>
                  <a:lnTo>
                    <a:pt x="217526"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9" name="Freeform: Shape 118">
              <a:extLst>
                <a:ext uri="{FF2B5EF4-FFF2-40B4-BE49-F238E27FC236}">
                  <a16:creationId xmlns:a16="http://schemas.microsoft.com/office/drawing/2014/main" id="{B9ABC6C5-2BC1-4D40-92AB-3E011F468E54}"/>
                </a:ext>
              </a:extLst>
            </p:cNvPr>
            <p:cNvSpPr/>
            <p:nvPr userDrawn="1"/>
          </p:nvSpPr>
          <p:spPr>
            <a:xfrm rot="14491176" flipH="1">
              <a:off x="9655464" y="-1324322"/>
              <a:ext cx="597267" cy="5106449"/>
            </a:xfrm>
            <a:custGeom>
              <a:avLst/>
              <a:gdLst>
                <a:gd name="connsiteX0" fmla="*/ 0 w 597267"/>
                <a:gd name="connsiteY0" fmla="*/ 4580463 h 5106449"/>
                <a:gd name="connsiteX1" fmla="*/ 285355 w 597267"/>
                <a:gd name="connsiteY1" fmla="*/ 5106449 h 5106449"/>
                <a:gd name="connsiteX2" fmla="*/ 597267 w 597267"/>
                <a:gd name="connsiteY2" fmla="*/ 4937232 h 5106449"/>
                <a:gd name="connsiteX3" fmla="*/ 392749 w 597267"/>
                <a:gd name="connsiteY3" fmla="*/ 0 h 5106449"/>
                <a:gd name="connsiteX4" fmla="*/ 189740 w 597267"/>
                <a:gd name="connsiteY4" fmla="*/ 0 h 510644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97267" h="5106449">
                  <a:moveTo>
                    <a:pt x="0" y="4580463"/>
                  </a:moveTo>
                  <a:lnTo>
                    <a:pt x="285355" y="5106449"/>
                  </a:lnTo>
                  <a:lnTo>
                    <a:pt x="597267" y="4937232"/>
                  </a:lnTo>
                  <a:lnTo>
                    <a:pt x="392749" y="0"/>
                  </a:lnTo>
                  <a:lnTo>
                    <a:pt x="189740" y="0"/>
                  </a:lnTo>
                  <a:close/>
                </a:path>
              </a:pathLst>
            </a:cu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5" name="Freeform: Shape 114">
              <a:extLst>
                <a:ext uri="{FF2B5EF4-FFF2-40B4-BE49-F238E27FC236}">
                  <a16:creationId xmlns:a16="http://schemas.microsoft.com/office/drawing/2014/main" id="{4625A0F9-70D7-4312-A1EE-11AA852CAEE8}"/>
                </a:ext>
              </a:extLst>
            </p:cNvPr>
            <p:cNvSpPr/>
            <p:nvPr userDrawn="1"/>
          </p:nvSpPr>
          <p:spPr>
            <a:xfrm rot="13861016" flipH="1">
              <a:off x="8739437" y="-957116"/>
              <a:ext cx="524415" cy="4060284"/>
            </a:xfrm>
            <a:custGeom>
              <a:avLst/>
              <a:gdLst>
                <a:gd name="connsiteX0" fmla="*/ 0 w 524415"/>
                <a:gd name="connsiteY0" fmla="*/ 3412294 h 4060284"/>
                <a:gd name="connsiteX1" fmla="*/ 524415 w 524415"/>
                <a:gd name="connsiteY1" fmla="*/ 4060284 h 4060284"/>
                <a:gd name="connsiteX2" fmla="*/ 349777 w 524415"/>
                <a:gd name="connsiteY2" fmla="*/ 0 h 4060284"/>
                <a:gd name="connsiteX3" fmla="*/ 146768 w 524415"/>
                <a:gd name="connsiteY3" fmla="*/ 0 h 4060284"/>
              </a:gdLst>
              <a:ahLst/>
              <a:cxnLst>
                <a:cxn ang="0">
                  <a:pos x="connsiteX0" y="connsiteY0"/>
                </a:cxn>
                <a:cxn ang="0">
                  <a:pos x="connsiteX1" y="connsiteY1"/>
                </a:cxn>
                <a:cxn ang="0">
                  <a:pos x="connsiteX2" y="connsiteY2"/>
                </a:cxn>
                <a:cxn ang="0">
                  <a:pos x="connsiteX3" y="connsiteY3"/>
                </a:cxn>
              </a:cxnLst>
              <a:rect l="l" t="t" r="r" b="b"/>
              <a:pathLst>
                <a:path w="524415" h="4060284">
                  <a:moveTo>
                    <a:pt x="0" y="3412294"/>
                  </a:moveTo>
                  <a:lnTo>
                    <a:pt x="524415" y="4060284"/>
                  </a:lnTo>
                  <a:lnTo>
                    <a:pt x="349777" y="0"/>
                  </a:lnTo>
                  <a:lnTo>
                    <a:pt x="146768"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3" name="Freeform: Shape 112">
              <a:extLst>
                <a:ext uri="{FF2B5EF4-FFF2-40B4-BE49-F238E27FC236}">
                  <a16:creationId xmlns:a16="http://schemas.microsoft.com/office/drawing/2014/main" id="{937F567C-D95B-4F0B-8923-633AB5C9E73B}"/>
                </a:ext>
              </a:extLst>
            </p:cNvPr>
            <p:cNvSpPr/>
            <p:nvPr userDrawn="1"/>
          </p:nvSpPr>
          <p:spPr>
            <a:xfrm rot="13303062" flipH="1">
              <a:off x="7929494" y="-568356"/>
              <a:ext cx="480210" cy="3220285"/>
            </a:xfrm>
            <a:custGeom>
              <a:avLst/>
              <a:gdLst>
                <a:gd name="connsiteX0" fmla="*/ 0 w 480210"/>
                <a:gd name="connsiteY0" fmla="*/ 2792168 h 3220285"/>
                <a:gd name="connsiteX1" fmla="*/ 480210 w 480210"/>
                <a:gd name="connsiteY1" fmla="*/ 3220285 h 3220285"/>
                <a:gd name="connsiteX2" fmla="*/ 331741 w 480210"/>
                <a:gd name="connsiteY2" fmla="*/ 0 h 3220285"/>
                <a:gd name="connsiteX3" fmla="*/ 128732 w 480210"/>
                <a:gd name="connsiteY3" fmla="*/ 0 h 3220285"/>
              </a:gdLst>
              <a:ahLst/>
              <a:cxnLst>
                <a:cxn ang="0">
                  <a:pos x="connsiteX0" y="connsiteY0"/>
                </a:cxn>
                <a:cxn ang="0">
                  <a:pos x="connsiteX1" y="connsiteY1"/>
                </a:cxn>
                <a:cxn ang="0">
                  <a:pos x="connsiteX2" y="connsiteY2"/>
                </a:cxn>
                <a:cxn ang="0">
                  <a:pos x="connsiteX3" y="connsiteY3"/>
                </a:cxn>
              </a:cxnLst>
              <a:rect l="l" t="t" r="r" b="b"/>
              <a:pathLst>
                <a:path w="480210" h="3220285">
                  <a:moveTo>
                    <a:pt x="0" y="2792168"/>
                  </a:moveTo>
                  <a:lnTo>
                    <a:pt x="480210" y="3220285"/>
                  </a:lnTo>
                  <a:lnTo>
                    <a:pt x="331741" y="0"/>
                  </a:lnTo>
                  <a:lnTo>
                    <a:pt x="128732" y="0"/>
                  </a:lnTo>
                  <a:close/>
                </a:path>
              </a:pathLst>
            </a:cu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9" name="Freeform: Shape 108">
              <a:extLst>
                <a:ext uri="{FF2B5EF4-FFF2-40B4-BE49-F238E27FC236}">
                  <a16:creationId xmlns:a16="http://schemas.microsoft.com/office/drawing/2014/main" id="{F21DE525-9D4F-4427-8B08-CC69E566DBE7}"/>
                </a:ext>
              </a:extLst>
            </p:cNvPr>
            <p:cNvSpPr/>
            <p:nvPr userDrawn="1"/>
          </p:nvSpPr>
          <p:spPr>
            <a:xfrm rot="12753183" flipH="1">
              <a:off x="7342764" y="-315854"/>
              <a:ext cx="375887" cy="2729749"/>
            </a:xfrm>
            <a:custGeom>
              <a:avLst/>
              <a:gdLst>
                <a:gd name="connsiteX0" fmla="*/ 0 w 375887"/>
                <a:gd name="connsiteY0" fmla="*/ 2489793 h 2729749"/>
                <a:gd name="connsiteX1" fmla="*/ 375887 w 375887"/>
                <a:gd name="connsiteY1" fmla="*/ 2729749 h 2729749"/>
                <a:gd name="connsiteX2" fmla="*/ 285474 w 375887"/>
                <a:gd name="connsiteY2" fmla="*/ 0 h 2729749"/>
                <a:gd name="connsiteX3" fmla="*/ 82465 w 375887"/>
                <a:gd name="connsiteY3" fmla="*/ 0 h 2729749"/>
              </a:gdLst>
              <a:ahLst/>
              <a:cxnLst>
                <a:cxn ang="0">
                  <a:pos x="connsiteX0" y="connsiteY0"/>
                </a:cxn>
                <a:cxn ang="0">
                  <a:pos x="connsiteX1" y="connsiteY1"/>
                </a:cxn>
                <a:cxn ang="0">
                  <a:pos x="connsiteX2" y="connsiteY2"/>
                </a:cxn>
                <a:cxn ang="0">
                  <a:pos x="connsiteX3" y="connsiteY3"/>
                </a:cxn>
              </a:cxnLst>
              <a:rect l="l" t="t" r="r" b="b"/>
              <a:pathLst>
                <a:path w="375887" h="2729749">
                  <a:moveTo>
                    <a:pt x="0" y="2489793"/>
                  </a:moveTo>
                  <a:lnTo>
                    <a:pt x="375887" y="2729749"/>
                  </a:lnTo>
                  <a:lnTo>
                    <a:pt x="285474" y="0"/>
                  </a:lnTo>
                  <a:lnTo>
                    <a:pt x="82465"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1" name="Freeform: Shape 110">
              <a:extLst>
                <a:ext uri="{FF2B5EF4-FFF2-40B4-BE49-F238E27FC236}">
                  <a16:creationId xmlns:a16="http://schemas.microsoft.com/office/drawing/2014/main" id="{83527106-3C33-4A8E-9235-A2907675B900}"/>
                </a:ext>
              </a:extLst>
            </p:cNvPr>
            <p:cNvSpPr/>
            <p:nvPr userDrawn="1"/>
          </p:nvSpPr>
          <p:spPr>
            <a:xfrm rot="12260304" flipH="1">
              <a:off x="6811060" y="-181856"/>
              <a:ext cx="347008" cy="2476709"/>
            </a:xfrm>
            <a:custGeom>
              <a:avLst/>
              <a:gdLst>
                <a:gd name="connsiteX0" fmla="*/ 0 w 347008"/>
                <a:gd name="connsiteY0" fmla="*/ 2319749 h 2476709"/>
                <a:gd name="connsiteX1" fmla="*/ 347008 w 347008"/>
                <a:gd name="connsiteY1" fmla="*/ 2476709 h 2476709"/>
                <a:gd name="connsiteX2" fmla="*/ 272653 w 347008"/>
                <a:gd name="connsiteY2" fmla="*/ 0 h 2476709"/>
                <a:gd name="connsiteX3" fmla="*/ 69644 w 347008"/>
                <a:gd name="connsiteY3" fmla="*/ 0 h 2476709"/>
              </a:gdLst>
              <a:ahLst/>
              <a:cxnLst>
                <a:cxn ang="0">
                  <a:pos x="connsiteX0" y="connsiteY0"/>
                </a:cxn>
                <a:cxn ang="0">
                  <a:pos x="connsiteX1" y="connsiteY1"/>
                </a:cxn>
                <a:cxn ang="0">
                  <a:pos x="connsiteX2" y="connsiteY2"/>
                </a:cxn>
                <a:cxn ang="0">
                  <a:pos x="connsiteX3" y="connsiteY3"/>
                </a:cxn>
              </a:cxnLst>
              <a:rect l="l" t="t" r="r" b="b"/>
              <a:pathLst>
                <a:path w="347008" h="2476709">
                  <a:moveTo>
                    <a:pt x="0" y="2319749"/>
                  </a:moveTo>
                  <a:lnTo>
                    <a:pt x="347008" y="2476709"/>
                  </a:lnTo>
                  <a:lnTo>
                    <a:pt x="272653" y="0"/>
                  </a:lnTo>
                  <a:lnTo>
                    <a:pt x="69644" y="0"/>
                  </a:lnTo>
                  <a:close/>
                </a:path>
              </a:pathLst>
            </a:cu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7" name="Freeform: Shape 106">
              <a:extLst>
                <a:ext uri="{FF2B5EF4-FFF2-40B4-BE49-F238E27FC236}">
                  <a16:creationId xmlns:a16="http://schemas.microsoft.com/office/drawing/2014/main" id="{57F26FA0-30AC-45BC-90AE-02054BC2429C}"/>
                </a:ext>
              </a:extLst>
            </p:cNvPr>
            <p:cNvSpPr/>
            <p:nvPr userDrawn="1"/>
          </p:nvSpPr>
          <p:spPr>
            <a:xfrm rot="11593205" flipH="1">
              <a:off x="6330960" y="-66638"/>
              <a:ext cx="327739" cy="2178586"/>
            </a:xfrm>
            <a:custGeom>
              <a:avLst/>
              <a:gdLst>
                <a:gd name="connsiteX0" fmla="*/ 0 w 327739"/>
                <a:gd name="connsiteY0" fmla="*/ 2101594 h 2178586"/>
                <a:gd name="connsiteX1" fmla="*/ 327739 w 327739"/>
                <a:gd name="connsiteY1" fmla="*/ 2178586 h 2178586"/>
                <a:gd name="connsiteX2" fmla="*/ 264252 w 327739"/>
                <a:gd name="connsiteY2" fmla="*/ 0 h 2178586"/>
                <a:gd name="connsiteX3" fmla="*/ 61243 w 327739"/>
                <a:gd name="connsiteY3" fmla="*/ 0 h 2178586"/>
              </a:gdLst>
              <a:ahLst/>
              <a:cxnLst>
                <a:cxn ang="0">
                  <a:pos x="connsiteX0" y="connsiteY0"/>
                </a:cxn>
                <a:cxn ang="0">
                  <a:pos x="connsiteX1" y="connsiteY1"/>
                </a:cxn>
                <a:cxn ang="0">
                  <a:pos x="connsiteX2" y="connsiteY2"/>
                </a:cxn>
                <a:cxn ang="0">
                  <a:pos x="connsiteX3" y="connsiteY3"/>
                </a:cxn>
              </a:cxnLst>
              <a:rect l="l" t="t" r="r" b="b"/>
              <a:pathLst>
                <a:path w="327739" h="2178586">
                  <a:moveTo>
                    <a:pt x="0" y="2101594"/>
                  </a:moveTo>
                  <a:lnTo>
                    <a:pt x="327739" y="2178586"/>
                  </a:lnTo>
                  <a:lnTo>
                    <a:pt x="264252" y="0"/>
                  </a:lnTo>
                  <a:lnTo>
                    <a:pt x="61243"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 name="Rectangle 1">
              <a:extLst>
                <a:ext uri="{FF2B5EF4-FFF2-40B4-BE49-F238E27FC236}">
                  <a16:creationId xmlns:a16="http://schemas.microsoft.com/office/drawing/2014/main" id="{AFD73E93-45E1-4BAA-8D72-63895F25890B}"/>
                </a:ext>
              </a:extLst>
            </p:cNvPr>
            <p:cNvSpPr/>
            <p:nvPr userDrawn="1"/>
          </p:nvSpPr>
          <p:spPr>
            <a:xfrm>
              <a:off x="0" y="3555807"/>
              <a:ext cx="12192000" cy="3302192"/>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grpSp>
        <p:nvGrpSpPr>
          <p:cNvPr id="26" name="Group 25">
            <a:extLst>
              <a:ext uri="{FF2B5EF4-FFF2-40B4-BE49-F238E27FC236}">
                <a16:creationId xmlns:a16="http://schemas.microsoft.com/office/drawing/2014/main" id="{4D5DC8F3-ACCF-4BDE-8E1B-ECB9B3C21576}"/>
              </a:ext>
            </a:extLst>
          </p:cNvPr>
          <p:cNvGrpSpPr/>
          <p:nvPr userDrawn="1"/>
        </p:nvGrpSpPr>
        <p:grpSpPr>
          <a:xfrm>
            <a:off x="3451526" y="1777904"/>
            <a:ext cx="5115427" cy="3302192"/>
            <a:chOff x="3645055" y="2025316"/>
            <a:chExt cx="4303504" cy="2778066"/>
          </a:xfrm>
          <a:solidFill>
            <a:srgbClr val="FFC000"/>
          </a:solidFill>
        </p:grpSpPr>
        <p:sp>
          <p:nvSpPr>
            <p:cNvPr id="27" name="Rectangle: Rounded Corners 134">
              <a:extLst>
                <a:ext uri="{FF2B5EF4-FFF2-40B4-BE49-F238E27FC236}">
                  <a16:creationId xmlns:a16="http://schemas.microsoft.com/office/drawing/2014/main" id="{6CA08F28-9315-4FC2-8A6C-7A6C318D9BC2}"/>
                </a:ext>
              </a:extLst>
            </p:cNvPr>
            <p:cNvSpPr/>
            <p:nvPr userDrawn="1"/>
          </p:nvSpPr>
          <p:spPr>
            <a:xfrm rot="10800000" flipV="1">
              <a:off x="3645055" y="2025316"/>
              <a:ext cx="4303504" cy="2778066"/>
            </a:xfrm>
            <a:custGeom>
              <a:avLst/>
              <a:gdLst>
                <a:gd name="connsiteX0" fmla="*/ 0 w 4074204"/>
                <a:gd name="connsiteY0" fmla="*/ 606620 h 2630045"/>
                <a:gd name="connsiteX1" fmla="*/ 606620 w 4074204"/>
                <a:gd name="connsiteY1" fmla="*/ 0 h 2630045"/>
                <a:gd name="connsiteX2" fmla="*/ 3467584 w 4074204"/>
                <a:gd name="connsiteY2" fmla="*/ 0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819695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4074204" h="2630045">
                  <a:moveTo>
                    <a:pt x="0" y="606620"/>
                  </a:moveTo>
                  <a:cubicBezTo>
                    <a:pt x="0" y="271593"/>
                    <a:pt x="271593" y="0"/>
                    <a:pt x="606620" y="0"/>
                  </a:cubicBezTo>
                  <a:cubicBezTo>
                    <a:pt x="1560275" y="0"/>
                    <a:pt x="2527670" y="144370"/>
                    <a:pt x="3481325" y="213074"/>
                  </a:cubicBezTo>
                  <a:cubicBezTo>
                    <a:pt x="3816352" y="213074"/>
                    <a:pt x="4074204" y="484668"/>
                    <a:pt x="4074204" y="819695"/>
                  </a:cubicBezTo>
                  <a:lnTo>
                    <a:pt x="4074204" y="1708750"/>
                  </a:lnTo>
                  <a:cubicBezTo>
                    <a:pt x="4074204" y="2043777"/>
                    <a:pt x="3904984" y="2316918"/>
                    <a:pt x="3569957" y="2316918"/>
                  </a:cubicBezTo>
                  <a:lnTo>
                    <a:pt x="606620" y="2630045"/>
                  </a:lnTo>
                  <a:cubicBezTo>
                    <a:pt x="271593" y="2630045"/>
                    <a:pt x="0" y="2358452"/>
                    <a:pt x="0" y="2023425"/>
                  </a:cubicBezTo>
                  <a:lnTo>
                    <a:pt x="0" y="606620"/>
                  </a:lnTo>
                  <a:close/>
                </a:path>
              </a:pathLst>
            </a:custGeom>
            <a:solidFill>
              <a:srgbClr val="F3A70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28" name="Rectangle: Rounded Corners 134">
              <a:extLst>
                <a:ext uri="{FF2B5EF4-FFF2-40B4-BE49-F238E27FC236}">
                  <a16:creationId xmlns:a16="http://schemas.microsoft.com/office/drawing/2014/main" id="{FEDC9FD4-30B5-4EA0-80D5-BF74D05ECF57}"/>
                </a:ext>
              </a:extLst>
            </p:cNvPr>
            <p:cNvSpPr/>
            <p:nvPr userDrawn="1"/>
          </p:nvSpPr>
          <p:spPr>
            <a:xfrm rot="10800000" flipV="1">
              <a:off x="3768192" y="2208585"/>
              <a:ext cx="3769768" cy="2413957"/>
            </a:xfrm>
            <a:custGeom>
              <a:avLst/>
              <a:gdLst>
                <a:gd name="connsiteX0" fmla="*/ 0 w 4074204"/>
                <a:gd name="connsiteY0" fmla="*/ 606620 h 2630045"/>
                <a:gd name="connsiteX1" fmla="*/ 606620 w 4074204"/>
                <a:gd name="connsiteY1" fmla="*/ 0 h 2630045"/>
                <a:gd name="connsiteX2" fmla="*/ 3467584 w 4074204"/>
                <a:gd name="connsiteY2" fmla="*/ 0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819695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4074204" h="2630045">
                  <a:moveTo>
                    <a:pt x="0" y="606620"/>
                  </a:moveTo>
                  <a:cubicBezTo>
                    <a:pt x="0" y="271593"/>
                    <a:pt x="271593" y="0"/>
                    <a:pt x="606620" y="0"/>
                  </a:cubicBezTo>
                  <a:cubicBezTo>
                    <a:pt x="1560275" y="0"/>
                    <a:pt x="2527670" y="144370"/>
                    <a:pt x="3481325" y="213074"/>
                  </a:cubicBezTo>
                  <a:cubicBezTo>
                    <a:pt x="3816352" y="213074"/>
                    <a:pt x="4074204" y="484668"/>
                    <a:pt x="4074204" y="819695"/>
                  </a:cubicBezTo>
                  <a:lnTo>
                    <a:pt x="4074204" y="1708750"/>
                  </a:lnTo>
                  <a:cubicBezTo>
                    <a:pt x="4074204" y="2043777"/>
                    <a:pt x="3904984" y="2316918"/>
                    <a:pt x="3569957" y="2316918"/>
                  </a:cubicBezTo>
                  <a:lnTo>
                    <a:pt x="606620" y="2630045"/>
                  </a:lnTo>
                  <a:cubicBezTo>
                    <a:pt x="271593" y="2630045"/>
                    <a:pt x="0" y="2358452"/>
                    <a:pt x="0" y="2023425"/>
                  </a:cubicBezTo>
                  <a:lnTo>
                    <a:pt x="0" y="606620"/>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388965" y="2823288"/>
            <a:ext cx="5185236" cy="907867"/>
          </a:xfrm>
          <a:prstGeom prst="rect">
            <a:avLst/>
          </a:prstGeom>
        </p:spPr>
        <p:txBody>
          <a:bodyPr lIns="91425" tIns="91425" rIns="91425" bIns="91425" anchor="ctr" anchorCtr="0">
            <a:normAutofit/>
            <a:scene3d>
              <a:camera prst="orthographicFront">
                <a:rot lat="0" lon="1500000" rev="0"/>
              </a:camera>
              <a:lightRig rig="threePt" dir="t"/>
            </a:scene3d>
          </a:bodyPr>
          <a:lstStyle>
            <a:lvl1pPr lvl="0" algn="ctr">
              <a:spcBef>
                <a:spcPts val="0"/>
              </a:spcBef>
              <a:buSzPct val="100000"/>
              <a:defRPr sz="4800">
                <a:solidFill>
                  <a:schemeClr val="tx1"/>
                </a:solidFill>
                <a:effectLst>
                  <a:outerShdw blurRad="50800" dist="38100" dir="18900000" algn="bl" rotWithShape="0">
                    <a:prstClr val="black">
                      <a:alpha val="40000"/>
                    </a:prstClr>
                  </a:outerShdw>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bg>
      <p:bgPr>
        <a:solidFill>
          <a:srgbClr val="428B91"/>
        </a:solidFill>
        <a:effectLst/>
      </p:bgPr>
    </p:bg>
    <p:spTree>
      <p:nvGrpSpPr>
        <p:cNvPr id="1" name="Shape 20"/>
        <p:cNvGrpSpPr/>
        <p:nvPr/>
      </p:nvGrpSpPr>
      <p:grpSpPr>
        <a:xfrm>
          <a:off x="0" y="0"/>
          <a:ext cx="0" cy="0"/>
          <a:chOff x="0" y="0"/>
          <a:chExt cx="0" cy="0"/>
        </a:xfrm>
      </p:grpSpPr>
      <p:grpSp>
        <p:nvGrpSpPr>
          <p:cNvPr id="71" name="Group 70">
            <a:extLst>
              <a:ext uri="{FF2B5EF4-FFF2-40B4-BE49-F238E27FC236}">
                <a16:creationId xmlns:a16="http://schemas.microsoft.com/office/drawing/2014/main" id="{2AC84598-68BB-42C9-997A-98116B1E68A3}"/>
              </a:ext>
            </a:extLst>
          </p:cNvPr>
          <p:cNvGrpSpPr/>
          <p:nvPr userDrawn="1"/>
        </p:nvGrpSpPr>
        <p:grpSpPr>
          <a:xfrm rot="10800000">
            <a:off x="453411" y="1702243"/>
            <a:ext cx="5115427" cy="3302192"/>
            <a:chOff x="3645055" y="2025316"/>
            <a:chExt cx="4303504" cy="2778066"/>
          </a:xfrm>
          <a:solidFill>
            <a:srgbClr val="FFC000"/>
          </a:solidFill>
        </p:grpSpPr>
        <p:sp>
          <p:nvSpPr>
            <p:cNvPr id="72" name="Rectangle: Rounded Corners 134">
              <a:extLst>
                <a:ext uri="{FF2B5EF4-FFF2-40B4-BE49-F238E27FC236}">
                  <a16:creationId xmlns:a16="http://schemas.microsoft.com/office/drawing/2014/main" id="{9A3D6074-E18F-48BE-A74F-08E75D099F10}"/>
                </a:ext>
              </a:extLst>
            </p:cNvPr>
            <p:cNvSpPr/>
            <p:nvPr userDrawn="1"/>
          </p:nvSpPr>
          <p:spPr>
            <a:xfrm rot="10800000" flipV="1">
              <a:off x="3645055" y="2025316"/>
              <a:ext cx="4303504" cy="2778066"/>
            </a:xfrm>
            <a:custGeom>
              <a:avLst/>
              <a:gdLst>
                <a:gd name="connsiteX0" fmla="*/ 0 w 4074204"/>
                <a:gd name="connsiteY0" fmla="*/ 606620 h 2630045"/>
                <a:gd name="connsiteX1" fmla="*/ 606620 w 4074204"/>
                <a:gd name="connsiteY1" fmla="*/ 0 h 2630045"/>
                <a:gd name="connsiteX2" fmla="*/ 3467584 w 4074204"/>
                <a:gd name="connsiteY2" fmla="*/ 0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819695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4074204" h="2630045">
                  <a:moveTo>
                    <a:pt x="0" y="606620"/>
                  </a:moveTo>
                  <a:cubicBezTo>
                    <a:pt x="0" y="271593"/>
                    <a:pt x="271593" y="0"/>
                    <a:pt x="606620" y="0"/>
                  </a:cubicBezTo>
                  <a:cubicBezTo>
                    <a:pt x="1560275" y="0"/>
                    <a:pt x="2527670" y="144370"/>
                    <a:pt x="3481325" y="213074"/>
                  </a:cubicBezTo>
                  <a:cubicBezTo>
                    <a:pt x="3816352" y="213074"/>
                    <a:pt x="4074204" y="484668"/>
                    <a:pt x="4074204" y="819695"/>
                  </a:cubicBezTo>
                  <a:lnTo>
                    <a:pt x="4074204" y="1708750"/>
                  </a:lnTo>
                  <a:cubicBezTo>
                    <a:pt x="4074204" y="2043777"/>
                    <a:pt x="3904984" y="2316918"/>
                    <a:pt x="3569957" y="2316918"/>
                  </a:cubicBezTo>
                  <a:lnTo>
                    <a:pt x="606620" y="2630045"/>
                  </a:lnTo>
                  <a:cubicBezTo>
                    <a:pt x="271593" y="2630045"/>
                    <a:pt x="0" y="2358452"/>
                    <a:pt x="0" y="2023425"/>
                  </a:cubicBezTo>
                  <a:lnTo>
                    <a:pt x="0" y="606620"/>
                  </a:ln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3" name="Rectangle: Rounded Corners 134">
              <a:extLst>
                <a:ext uri="{FF2B5EF4-FFF2-40B4-BE49-F238E27FC236}">
                  <a16:creationId xmlns:a16="http://schemas.microsoft.com/office/drawing/2014/main" id="{5C7DF5AD-B03A-4885-AB04-1DC883DB0415}"/>
                </a:ext>
              </a:extLst>
            </p:cNvPr>
            <p:cNvSpPr/>
            <p:nvPr userDrawn="1"/>
          </p:nvSpPr>
          <p:spPr>
            <a:xfrm rot="10800000" flipV="1">
              <a:off x="3768191" y="2208585"/>
              <a:ext cx="3924905" cy="2413957"/>
            </a:xfrm>
            <a:custGeom>
              <a:avLst/>
              <a:gdLst>
                <a:gd name="connsiteX0" fmla="*/ 0 w 4074204"/>
                <a:gd name="connsiteY0" fmla="*/ 606620 h 2630045"/>
                <a:gd name="connsiteX1" fmla="*/ 606620 w 4074204"/>
                <a:gd name="connsiteY1" fmla="*/ 0 h 2630045"/>
                <a:gd name="connsiteX2" fmla="*/ 3467584 w 4074204"/>
                <a:gd name="connsiteY2" fmla="*/ 0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606620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467584 w 4074204"/>
                <a:gd name="connsiteY5" fmla="*/ 26300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2023425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67584 w 4074204"/>
                <a:gd name="connsiteY2" fmla="*/ 130629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83698 w 4074204"/>
                <a:gd name="connsiteY5" fmla="*/ 2426845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91196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737249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 name="connsiteX0" fmla="*/ 0 w 4074204"/>
                <a:gd name="connsiteY0" fmla="*/ 606620 h 2630045"/>
                <a:gd name="connsiteX1" fmla="*/ 606620 w 4074204"/>
                <a:gd name="connsiteY1" fmla="*/ 0 h 2630045"/>
                <a:gd name="connsiteX2" fmla="*/ 3481325 w 4074204"/>
                <a:gd name="connsiteY2" fmla="*/ 213074 h 2630045"/>
                <a:gd name="connsiteX3" fmla="*/ 4074204 w 4074204"/>
                <a:gd name="connsiteY3" fmla="*/ 819695 h 2630045"/>
                <a:gd name="connsiteX4" fmla="*/ 4074204 w 4074204"/>
                <a:gd name="connsiteY4" fmla="*/ 1708750 h 2630045"/>
                <a:gd name="connsiteX5" fmla="*/ 3569957 w 4074204"/>
                <a:gd name="connsiteY5" fmla="*/ 2316918 h 2630045"/>
                <a:gd name="connsiteX6" fmla="*/ 606620 w 4074204"/>
                <a:gd name="connsiteY6" fmla="*/ 2630045 h 2630045"/>
                <a:gd name="connsiteX7" fmla="*/ 0 w 4074204"/>
                <a:gd name="connsiteY7" fmla="*/ 2023425 h 2630045"/>
                <a:gd name="connsiteX8" fmla="*/ 0 w 4074204"/>
                <a:gd name="connsiteY8" fmla="*/ 606620 h 26300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4074204" h="2630045">
                  <a:moveTo>
                    <a:pt x="0" y="606620"/>
                  </a:moveTo>
                  <a:cubicBezTo>
                    <a:pt x="0" y="271593"/>
                    <a:pt x="271593" y="0"/>
                    <a:pt x="606620" y="0"/>
                  </a:cubicBezTo>
                  <a:cubicBezTo>
                    <a:pt x="1560275" y="0"/>
                    <a:pt x="2527670" y="144370"/>
                    <a:pt x="3481325" y="213074"/>
                  </a:cubicBezTo>
                  <a:cubicBezTo>
                    <a:pt x="3816352" y="213074"/>
                    <a:pt x="4074204" y="484668"/>
                    <a:pt x="4074204" y="819695"/>
                  </a:cubicBezTo>
                  <a:lnTo>
                    <a:pt x="4074204" y="1708750"/>
                  </a:lnTo>
                  <a:cubicBezTo>
                    <a:pt x="4074204" y="2043777"/>
                    <a:pt x="3904984" y="2316918"/>
                    <a:pt x="3569957" y="2316918"/>
                  </a:cubicBezTo>
                  <a:lnTo>
                    <a:pt x="606620" y="2630045"/>
                  </a:lnTo>
                  <a:cubicBezTo>
                    <a:pt x="271593" y="2630045"/>
                    <a:pt x="0" y="2358452"/>
                    <a:pt x="0" y="2023425"/>
                  </a:cubicBezTo>
                  <a:lnTo>
                    <a:pt x="0" y="606620"/>
                  </a:lnTo>
                  <a:close/>
                </a:path>
              </a:pathLst>
            </a:custGeom>
            <a:noFill/>
            <a:ln w="38100">
              <a:solidFill>
                <a:srgbClr val="F3A701"/>
              </a:solidFill>
              <a:prstDash val="lgDash"/>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21" name="Shape 21"/>
          <p:cNvSpPr txBox="1">
            <a:spLocks noGrp="1"/>
          </p:cNvSpPr>
          <p:nvPr userDrawn="1">
            <p:ph type="ctrTitle"/>
          </p:nvPr>
        </p:nvSpPr>
        <p:spPr>
          <a:xfrm>
            <a:off x="1169622" y="2097370"/>
            <a:ext cx="3932497" cy="1458057"/>
          </a:xfrm>
          <a:prstGeom prst="rect">
            <a:avLst/>
          </a:prstGeom>
        </p:spPr>
        <p:txBody>
          <a:bodyPr lIns="91425" tIns="91425" rIns="91425" bIns="91425" anchor="b" anchorCtr="0">
            <a:scene3d>
              <a:camera prst="orthographicFront">
                <a:rot lat="900000" lon="300000" rev="0"/>
              </a:camera>
              <a:lightRig rig="threePt" dir="t"/>
            </a:scene3d>
          </a:bodyPr>
          <a:lstStyle>
            <a:lvl1pPr lvl="0" algn="ctr" rtl="0">
              <a:spcBef>
                <a:spcPts val="0"/>
              </a:spcBef>
              <a:defRPr>
                <a:solidFill>
                  <a:schemeClr val="tx1">
                    <a:lumMod val="75000"/>
                    <a:lumOff val="25000"/>
                  </a:schemeClr>
                </a:solidFill>
                <a:effectLst>
                  <a:outerShdw blurRad="50800" dist="38100" dir="10800000" algn="r" rotWithShape="0">
                    <a:prstClr val="black">
                      <a:alpha val="40000"/>
                    </a:prstClr>
                  </a:outerShdw>
                </a:effectLst>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lang="en-PK" dirty="0"/>
          </a:p>
        </p:txBody>
      </p:sp>
      <p:sp>
        <p:nvSpPr>
          <p:cNvPr id="22" name="Shape 22"/>
          <p:cNvSpPr txBox="1">
            <a:spLocks noGrp="1"/>
          </p:cNvSpPr>
          <p:nvPr userDrawn="1">
            <p:ph type="subTitle" idx="1"/>
          </p:nvPr>
        </p:nvSpPr>
        <p:spPr>
          <a:xfrm>
            <a:off x="1169622" y="3719155"/>
            <a:ext cx="3932497" cy="531597"/>
          </a:xfrm>
          <a:prstGeom prst="rect">
            <a:avLst/>
          </a:prstGeom>
        </p:spPr>
        <p:txBody>
          <a:bodyPr lIns="91425" tIns="91425" rIns="91425" bIns="91425" anchor="t" anchorCtr="0">
            <a:scene3d>
              <a:camera prst="orthographicFront">
                <a:rot lat="900000" lon="300000" rev="0"/>
              </a:camera>
              <a:lightRig rig="threePt" dir="t"/>
            </a:scene3d>
          </a:bodyPr>
          <a:lstStyle>
            <a:lvl1pPr lvl="0" algn="ctr" rtl="0">
              <a:spcBef>
                <a:spcPts val="0"/>
              </a:spcBef>
              <a:buClr>
                <a:srgbClr val="33CCFF"/>
              </a:buClr>
              <a:buSzPct val="100000"/>
              <a:buNone/>
              <a:defRPr sz="2400" b="0">
                <a:solidFill>
                  <a:schemeClr val="tx1">
                    <a:lumMod val="75000"/>
                    <a:lumOff val="25000"/>
                  </a:schemeClr>
                </a:solidFill>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70" name="Group 69">
            <a:extLst>
              <a:ext uri="{FF2B5EF4-FFF2-40B4-BE49-F238E27FC236}">
                <a16:creationId xmlns:a16="http://schemas.microsoft.com/office/drawing/2014/main" id="{337BE26C-06F2-4866-91D4-4B1535584265}"/>
              </a:ext>
            </a:extLst>
          </p:cNvPr>
          <p:cNvGrpSpPr/>
          <p:nvPr userDrawn="1"/>
        </p:nvGrpSpPr>
        <p:grpSpPr>
          <a:xfrm>
            <a:off x="7187564" y="-715315"/>
            <a:ext cx="5886633" cy="8432009"/>
            <a:chOff x="7187564" y="-715315"/>
            <a:chExt cx="5886633" cy="8432009"/>
          </a:xfrm>
        </p:grpSpPr>
        <p:sp>
          <p:nvSpPr>
            <p:cNvPr id="59" name="Freeform: Shape 58">
              <a:extLst>
                <a:ext uri="{FF2B5EF4-FFF2-40B4-BE49-F238E27FC236}">
                  <a16:creationId xmlns:a16="http://schemas.microsoft.com/office/drawing/2014/main" id="{211333C7-A063-409D-8E8E-D20151967610}"/>
                </a:ext>
              </a:extLst>
            </p:cNvPr>
            <p:cNvSpPr/>
            <p:nvPr userDrawn="1"/>
          </p:nvSpPr>
          <p:spPr>
            <a:xfrm rot="2377186" flipV="1">
              <a:off x="9879276" y="784810"/>
              <a:ext cx="892683" cy="6931884"/>
            </a:xfrm>
            <a:custGeom>
              <a:avLst/>
              <a:gdLst>
                <a:gd name="connsiteX0" fmla="*/ 0 w 892683"/>
                <a:gd name="connsiteY0" fmla="*/ 6931884 h 6931884"/>
                <a:gd name="connsiteX1" fmla="*/ 892683 w 892683"/>
                <a:gd name="connsiteY1" fmla="*/ 5853574 h 6931884"/>
                <a:gd name="connsiteX2" fmla="*/ 609459 w 892683"/>
                <a:gd name="connsiteY2" fmla="*/ 216232 h 6931884"/>
                <a:gd name="connsiteX3" fmla="*/ 348263 w 892683"/>
                <a:gd name="connsiteY3" fmla="*/ 0 h 6931884"/>
              </a:gdLst>
              <a:ahLst/>
              <a:cxnLst>
                <a:cxn ang="0">
                  <a:pos x="connsiteX0" y="connsiteY0"/>
                </a:cxn>
                <a:cxn ang="0">
                  <a:pos x="connsiteX1" y="connsiteY1"/>
                </a:cxn>
                <a:cxn ang="0">
                  <a:pos x="connsiteX2" y="connsiteY2"/>
                </a:cxn>
                <a:cxn ang="0">
                  <a:pos x="connsiteX3" y="connsiteY3"/>
                </a:cxn>
              </a:cxnLst>
              <a:rect l="l" t="t" r="r" b="b"/>
              <a:pathLst>
                <a:path w="892683" h="6931884">
                  <a:moveTo>
                    <a:pt x="0" y="6931884"/>
                  </a:moveTo>
                  <a:lnTo>
                    <a:pt x="892683" y="5853574"/>
                  </a:lnTo>
                  <a:lnTo>
                    <a:pt x="609459" y="216232"/>
                  </a:lnTo>
                  <a:lnTo>
                    <a:pt x="348263"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1" name="Freeform: Shape 60">
              <a:extLst>
                <a:ext uri="{FF2B5EF4-FFF2-40B4-BE49-F238E27FC236}">
                  <a16:creationId xmlns:a16="http://schemas.microsoft.com/office/drawing/2014/main" id="{9ADC1B41-30E9-420B-A053-6EF9A914C819}"/>
                </a:ext>
              </a:extLst>
            </p:cNvPr>
            <p:cNvSpPr/>
            <p:nvPr userDrawn="1"/>
          </p:nvSpPr>
          <p:spPr>
            <a:xfrm rot="1859724" flipV="1">
              <a:off x="9361330" y="-715315"/>
              <a:ext cx="1001532" cy="8216923"/>
            </a:xfrm>
            <a:custGeom>
              <a:avLst/>
              <a:gdLst>
                <a:gd name="connsiteX0" fmla="*/ 0 w 1001532"/>
                <a:gd name="connsiteY0" fmla="*/ 7765992 h 8216923"/>
                <a:gd name="connsiteX1" fmla="*/ 750612 w 1001532"/>
                <a:gd name="connsiteY1" fmla="*/ 8216923 h 8216923"/>
                <a:gd name="connsiteX2" fmla="*/ 1001532 w 1001532"/>
                <a:gd name="connsiteY2" fmla="*/ 7799247 h 8216923"/>
                <a:gd name="connsiteX3" fmla="*/ 616523 w 1001532"/>
                <a:gd name="connsiteY3" fmla="*/ 135983 h 8216923"/>
                <a:gd name="connsiteX4" fmla="*/ 390168 w 1001532"/>
                <a:gd name="connsiteY4" fmla="*/ 0 h 821692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01532" h="8216923">
                  <a:moveTo>
                    <a:pt x="0" y="7765992"/>
                  </a:moveTo>
                  <a:lnTo>
                    <a:pt x="750612" y="8216923"/>
                  </a:lnTo>
                  <a:lnTo>
                    <a:pt x="1001532" y="7799247"/>
                  </a:lnTo>
                  <a:lnTo>
                    <a:pt x="616523" y="135983"/>
                  </a:lnTo>
                  <a:lnTo>
                    <a:pt x="390168"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7" name="Freeform: Shape 56">
              <a:extLst>
                <a:ext uri="{FF2B5EF4-FFF2-40B4-BE49-F238E27FC236}">
                  <a16:creationId xmlns:a16="http://schemas.microsoft.com/office/drawing/2014/main" id="{7E014F5B-FDC4-403F-B56A-725AF5A584F9}"/>
                </a:ext>
              </a:extLst>
            </p:cNvPr>
            <p:cNvSpPr/>
            <p:nvPr userDrawn="1"/>
          </p:nvSpPr>
          <p:spPr>
            <a:xfrm rot="2891655" flipV="1">
              <a:off x="10212441" y="2801485"/>
              <a:ext cx="745705" cy="4977807"/>
            </a:xfrm>
            <a:custGeom>
              <a:avLst/>
              <a:gdLst>
                <a:gd name="connsiteX0" fmla="*/ 0 w 745705"/>
                <a:gd name="connsiteY0" fmla="*/ 4977807 h 4977807"/>
                <a:gd name="connsiteX1" fmla="*/ 745705 w 745705"/>
                <a:gd name="connsiteY1" fmla="*/ 4310935 h 4977807"/>
                <a:gd name="connsiteX2" fmla="*/ 545730 w 745705"/>
                <a:gd name="connsiteY2" fmla="*/ 330590 h 4977807"/>
                <a:gd name="connsiteX3" fmla="*/ 250089 w 745705"/>
                <a:gd name="connsiteY3" fmla="*/ 0 h 4977807"/>
              </a:gdLst>
              <a:ahLst/>
              <a:cxnLst>
                <a:cxn ang="0">
                  <a:pos x="connsiteX0" y="connsiteY0"/>
                </a:cxn>
                <a:cxn ang="0">
                  <a:pos x="connsiteX1" y="connsiteY1"/>
                </a:cxn>
                <a:cxn ang="0">
                  <a:pos x="connsiteX2" y="connsiteY2"/>
                </a:cxn>
                <a:cxn ang="0">
                  <a:pos x="connsiteX3" y="connsiteY3"/>
                </a:cxn>
              </a:cxnLst>
              <a:rect l="l" t="t" r="r" b="b"/>
              <a:pathLst>
                <a:path w="745705" h="4977807">
                  <a:moveTo>
                    <a:pt x="0" y="4977807"/>
                  </a:moveTo>
                  <a:lnTo>
                    <a:pt x="745705" y="4310935"/>
                  </a:lnTo>
                  <a:lnTo>
                    <a:pt x="545730" y="330590"/>
                  </a:lnTo>
                  <a:lnTo>
                    <a:pt x="250089"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5" name="Freeform: Shape 54">
              <a:extLst>
                <a:ext uri="{FF2B5EF4-FFF2-40B4-BE49-F238E27FC236}">
                  <a16:creationId xmlns:a16="http://schemas.microsoft.com/office/drawing/2014/main" id="{B7896C93-3C16-41AE-A630-AEB13B0C7480}"/>
                </a:ext>
              </a:extLst>
            </p:cNvPr>
            <p:cNvSpPr/>
            <p:nvPr userDrawn="1"/>
          </p:nvSpPr>
          <p:spPr>
            <a:xfrm rot="3381011" flipV="1">
              <a:off x="10612379" y="4321453"/>
              <a:ext cx="668229" cy="3437229"/>
            </a:xfrm>
            <a:custGeom>
              <a:avLst/>
              <a:gdLst>
                <a:gd name="connsiteX0" fmla="*/ 0 w 668229"/>
                <a:gd name="connsiteY0" fmla="*/ 3437229 h 3437229"/>
                <a:gd name="connsiteX1" fmla="*/ 668229 w 668229"/>
                <a:gd name="connsiteY1" fmla="*/ 2992421 h 3437229"/>
                <a:gd name="connsiteX2" fmla="*/ 546068 w 668229"/>
                <a:gd name="connsiteY2" fmla="*/ 560923 h 3437229"/>
                <a:gd name="connsiteX3" fmla="*/ 172688 w 668229"/>
                <a:gd name="connsiteY3" fmla="*/ 0 h 3437229"/>
              </a:gdLst>
              <a:ahLst/>
              <a:cxnLst>
                <a:cxn ang="0">
                  <a:pos x="connsiteX0" y="connsiteY0"/>
                </a:cxn>
                <a:cxn ang="0">
                  <a:pos x="connsiteX1" y="connsiteY1"/>
                </a:cxn>
                <a:cxn ang="0">
                  <a:pos x="connsiteX2" y="connsiteY2"/>
                </a:cxn>
                <a:cxn ang="0">
                  <a:pos x="connsiteX3" y="connsiteY3"/>
                </a:cxn>
              </a:cxnLst>
              <a:rect l="l" t="t" r="r" b="b"/>
              <a:pathLst>
                <a:path w="668229" h="3437229">
                  <a:moveTo>
                    <a:pt x="0" y="3437229"/>
                  </a:moveTo>
                  <a:lnTo>
                    <a:pt x="668229" y="2992421"/>
                  </a:lnTo>
                  <a:lnTo>
                    <a:pt x="546068" y="560923"/>
                  </a:lnTo>
                  <a:lnTo>
                    <a:pt x="172688" y="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3" name="Freeform: Shape 62">
              <a:extLst>
                <a:ext uri="{FF2B5EF4-FFF2-40B4-BE49-F238E27FC236}">
                  <a16:creationId xmlns:a16="http://schemas.microsoft.com/office/drawing/2014/main" id="{68899ACC-04BD-403D-B284-F18BF6B94E88}"/>
                </a:ext>
              </a:extLst>
            </p:cNvPr>
            <p:cNvSpPr/>
            <p:nvPr userDrawn="1"/>
          </p:nvSpPr>
          <p:spPr>
            <a:xfrm rot="1350757" flipV="1">
              <a:off x="8254620" y="-478100"/>
              <a:ext cx="967201" cy="7688127"/>
            </a:xfrm>
            <a:custGeom>
              <a:avLst/>
              <a:gdLst>
                <a:gd name="connsiteX0" fmla="*/ 967201 w 967201"/>
                <a:gd name="connsiteY0" fmla="*/ 7688127 h 7688127"/>
                <a:gd name="connsiteX1" fmla="*/ 625363 w 967201"/>
                <a:gd name="connsiteY1" fmla="*/ 122722 h 7688127"/>
                <a:gd name="connsiteX2" fmla="*/ 329270 w 967201"/>
                <a:gd name="connsiteY2" fmla="*/ 0 h 7688127"/>
                <a:gd name="connsiteX3" fmla="*/ 0 w 967201"/>
                <a:gd name="connsiteY3" fmla="*/ 7287249 h 7688127"/>
              </a:gdLst>
              <a:ahLst/>
              <a:cxnLst>
                <a:cxn ang="0">
                  <a:pos x="connsiteX0" y="connsiteY0"/>
                </a:cxn>
                <a:cxn ang="0">
                  <a:pos x="connsiteX1" y="connsiteY1"/>
                </a:cxn>
                <a:cxn ang="0">
                  <a:pos x="connsiteX2" y="connsiteY2"/>
                </a:cxn>
                <a:cxn ang="0">
                  <a:pos x="connsiteX3" y="connsiteY3"/>
                </a:cxn>
              </a:cxnLst>
              <a:rect l="l" t="t" r="r" b="b"/>
              <a:pathLst>
                <a:path w="967201" h="7688127">
                  <a:moveTo>
                    <a:pt x="967201" y="7688127"/>
                  </a:moveTo>
                  <a:lnTo>
                    <a:pt x="625363" y="122722"/>
                  </a:lnTo>
                  <a:lnTo>
                    <a:pt x="329270" y="0"/>
                  </a:lnTo>
                  <a:lnTo>
                    <a:pt x="0" y="7287249"/>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9" name="Freeform: Shape 68">
              <a:extLst>
                <a:ext uri="{FF2B5EF4-FFF2-40B4-BE49-F238E27FC236}">
                  <a16:creationId xmlns:a16="http://schemas.microsoft.com/office/drawing/2014/main" id="{B6433BB9-82FB-495E-B7B7-CDE17B733AE1}"/>
                </a:ext>
              </a:extLst>
            </p:cNvPr>
            <p:cNvSpPr/>
            <p:nvPr userDrawn="1"/>
          </p:nvSpPr>
          <p:spPr>
            <a:xfrm rot="822773" flipV="1">
              <a:off x="7187564" y="-214105"/>
              <a:ext cx="939249" cy="7211422"/>
            </a:xfrm>
            <a:custGeom>
              <a:avLst/>
              <a:gdLst>
                <a:gd name="connsiteX0" fmla="*/ 0 w 939249"/>
                <a:gd name="connsiteY0" fmla="*/ 6982234 h 7211422"/>
                <a:gd name="connsiteX1" fmla="*/ 939249 w 939249"/>
                <a:gd name="connsiteY1" fmla="*/ 7211422 h 7211422"/>
                <a:gd name="connsiteX2" fmla="*/ 616729 w 939249"/>
                <a:gd name="connsiteY2" fmla="*/ 73506 h 7211422"/>
                <a:gd name="connsiteX3" fmla="*/ 315489 w 939249"/>
                <a:gd name="connsiteY3" fmla="*/ 0 h 7211422"/>
              </a:gdLst>
              <a:ahLst/>
              <a:cxnLst>
                <a:cxn ang="0">
                  <a:pos x="connsiteX0" y="connsiteY0"/>
                </a:cxn>
                <a:cxn ang="0">
                  <a:pos x="connsiteX1" y="connsiteY1"/>
                </a:cxn>
                <a:cxn ang="0">
                  <a:pos x="connsiteX2" y="connsiteY2"/>
                </a:cxn>
                <a:cxn ang="0">
                  <a:pos x="connsiteX3" y="connsiteY3"/>
                </a:cxn>
              </a:cxnLst>
              <a:rect l="l" t="t" r="r" b="b"/>
              <a:pathLst>
                <a:path w="939249" h="7211422">
                  <a:moveTo>
                    <a:pt x="0" y="6982234"/>
                  </a:moveTo>
                  <a:lnTo>
                    <a:pt x="939249" y="7211422"/>
                  </a:lnTo>
                  <a:lnTo>
                    <a:pt x="616729" y="73506"/>
                  </a:lnTo>
                  <a:lnTo>
                    <a:pt x="315489" y="0"/>
                  </a:lnTo>
                  <a:close/>
                </a:path>
              </a:pathLst>
            </a:cu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grpSp>
        <p:nvGrpSpPr>
          <p:cNvPr id="3" name="Group 2">
            <a:extLst>
              <a:ext uri="{FF2B5EF4-FFF2-40B4-BE49-F238E27FC236}">
                <a16:creationId xmlns:a16="http://schemas.microsoft.com/office/drawing/2014/main" id="{5ABAA679-071A-4CDE-AA06-A2853DD7A346}"/>
              </a:ext>
            </a:extLst>
          </p:cNvPr>
          <p:cNvGrpSpPr/>
          <p:nvPr userDrawn="1"/>
        </p:nvGrpSpPr>
        <p:grpSpPr>
          <a:xfrm>
            <a:off x="0" y="-21888"/>
            <a:ext cx="12192000" cy="6879886"/>
            <a:chOff x="0" y="-21888"/>
            <a:chExt cx="12192000" cy="6879886"/>
          </a:xfrm>
        </p:grpSpPr>
        <p:sp>
          <p:nvSpPr>
            <p:cNvPr id="4" name="Rectangle 3">
              <a:extLst>
                <a:ext uri="{FF2B5EF4-FFF2-40B4-BE49-F238E27FC236}">
                  <a16:creationId xmlns:a16="http://schemas.microsoft.com/office/drawing/2014/main" id="{39519DB3-D925-46C0-BC12-F6B295AD83C2}"/>
                </a:ext>
              </a:extLst>
            </p:cNvPr>
            <p:cNvSpPr/>
            <p:nvPr userDrawn="1"/>
          </p:nvSpPr>
          <p:spPr>
            <a:xfrm>
              <a:off x="0" y="6132283"/>
              <a:ext cx="12192000" cy="725715"/>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5" name="Rectangle 4">
              <a:extLst>
                <a:ext uri="{FF2B5EF4-FFF2-40B4-BE49-F238E27FC236}">
                  <a16:creationId xmlns:a16="http://schemas.microsoft.com/office/drawing/2014/main" id="{AF12C7C3-EA86-4F99-AABE-86B8BFDB48ED}"/>
                </a:ext>
              </a:extLst>
            </p:cNvPr>
            <p:cNvSpPr/>
            <p:nvPr userDrawn="1"/>
          </p:nvSpPr>
          <p:spPr>
            <a:xfrm>
              <a:off x="0" y="4901448"/>
              <a:ext cx="12192000" cy="725715"/>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6" name="Rectangle 5">
              <a:extLst>
                <a:ext uri="{FF2B5EF4-FFF2-40B4-BE49-F238E27FC236}">
                  <a16:creationId xmlns:a16="http://schemas.microsoft.com/office/drawing/2014/main" id="{8B6233EC-2B52-437B-BC8D-DFB88BF37F81}"/>
                </a:ext>
              </a:extLst>
            </p:cNvPr>
            <p:cNvSpPr/>
            <p:nvPr userDrawn="1"/>
          </p:nvSpPr>
          <p:spPr>
            <a:xfrm>
              <a:off x="0" y="3670614"/>
              <a:ext cx="12192000" cy="725715"/>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Rectangle 6">
              <a:extLst>
                <a:ext uri="{FF2B5EF4-FFF2-40B4-BE49-F238E27FC236}">
                  <a16:creationId xmlns:a16="http://schemas.microsoft.com/office/drawing/2014/main" id="{18320EC5-3B28-4785-9906-89A5C9420C55}"/>
                </a:ext>
              </a:extLst>
            </p:cNvPr>
            <p:cNvSpPr/>
            <p:nvPr userDrawn="1"/>
          </p:nvSpPr>
          <p:spPr>
            <a:xfrm>
              <a:off x="0" y="2439780"/>
              <a:ext cx="12192000" cy="725715"/>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8" name="Rectangle 7">
              <a:extLst>
                <a:ext uri="{FF2B5EF4-FFF2-40B4-BE49-F238E27FC236}">
                  <a16:creationId xmlns:a16="http://schemas.microsoft.com/office/drawing/2014/main" id="{75AA91E5-4CD6-435D-A852-271C12F5E43E}"/>
                </a:ext>
              </a:extLst>
            </p:cNvPr>
            <p:cNvSpPr/>
            <p:nvPr userDrawn="1"/>
          </p:nvSpPr>
          <p:spPr>
            <a:xfrm>
              <a:off x="0" y="1208946"/>
              <a:ext cx="12192000" cy="725715"/>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 name="Rectangle 8">
              <a:extLst>
                <a:ext uri="{FF2B5EF4-FFF2-40B4-BE49-F238E27FC236}">
                  <a16:creationId xmlns:a16="http://schemas.microsoft.com/office/drawing/2014/main" id="{08E6150B-E83C-4124-AF46-DB46B954ADB7}"/>
                </a:ext>
              </a:extLst>
            </p:cNvPr>
            <p:cNvSpPr/>
            <p:nvPr userDrawn="1"/>
          </p:nvSpPr>
          <p:spPr>
            <a:xfrm>
              <a:off x="0" y="-21888"/>
              <a:ext cx="12192000" cy="725715"/>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
        <p:nvSpPr>
          <p:cNvPr id="2" name="Rectangle: Rounded Corners 1">
            <a:extLst>
              <a:ext uri="{FF2B5EF4-FFF2-40B4-BE49-F238E27FC236}">
                <a16:creationId xmlns:a16="http://schemas.microsoft.com/office/drawing/2014/main" id="{0EC7FE41-954B-4E00-A306-95372961D07E}"/>
              </a:ext>
            </a:extLst>
          </p:cNvPr>
          <p:cNvSpPr/>
          <p:nvPr userDrawn="1"/>
        </p:nvSpPr>
        <p:spPr>
          <a:xfrm>
            <a:off x="1176398" y="596432"/>
            <a:ext cx="9839204" cy="5665136"/>
          </a:xfrm>
          <a:prstGeom prst="roundRect">
            <a:avLst/>
          </a:prstGeom>
          <a:solidFill>
            <a:schemeClr val="bg1">
              <a:alpha val="90000"/>
            </a:schemeClr>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46" name="Shape 47"/>
          <p:cNvSpPr txBox="1">
            <a:spLocks noGrp="1"/>
          </p:cNvSpPr>
          <p:nvPr>
            <p:ph type="title"/>
          </p:nvPr>
        </p:nvSpPr>
        <p:spPr>
          <a:xfrm>
            <a:off x="3710782" y="1630699"/>
            <a:ext cx="4770436" cy="725714"/>
          </a:xfrm>
          <a:prstGeom prst="rect">
            <a:avLst/>
          </a:prstGeom>
          <a:ln>
            <a:noFill/>
          </a:ln>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p:ph type="body" idx="1"/>
          </p:nvPr>
        </p:nvSpPr>
        <p:spPr>
          <a:xfrm>
            <a:off x="3495675" y="2861532"/>
            <a:ext cx="5200650" cy="2190750"/>
          </a:xfrm>
          <a:prstGeom prst="rect">
            <a:avLst/>
          </a:prstGeom>
          <a:ln>
            <a:noFill/>
          </a:ln>
        </p:spPr>
        <p:txBody>
          <a:bodyPr lIns="91425" tIns="91425" rIns="91425" bIns="91425" anchor="ctr" anchorCtr="0">
            <a:normAutofit/>
          </a:bodyPr>
          <a:lstStyle>
            <a:lvl1pPr marL="0" lvl="0" indent="0" algn="ctr" rtl="0">
              <a:lnSpc>
                <a:spcPct val="100000"/>
              </a:lnSpc>
              <a:spcBef>
                <a:spcPts val="0"/>
              </a:spcBef>
              <a:buNone/>
              <a:defRPr sz="2000" b="0" i="1">
                <a:solidFill>
                  <a:srgbClr val="131F2B"/>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4" name="Rectangle 3">
            <a:extLst>
              <a:ext uri="{FF2B5EF4-FFF2-40B4-BE49-F238E27FC236}">
                <a16:creationId xmlns:a16="http://schemas.microsoft.com/office/drawing/2014/main" id="{ACF08CF5-2C81-4EA5-93DF-65EEB59D58D1}"/>
              </a:ext>
            </a:extLst>
          </p:cNvPr>
          <p:cNvSpPr/>
          <p:nvPr userDrawn="1"/>
        </p:nvSpPr>
        <p:spPr>
          <a:xfrm>
            <a:off x="6096000" y="0"/>
            <a:ext cx="6096000"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48" name="Shape 48"/>
          <p:cNvSpPr txBox="1">
            <a:spLocks noGrp="1"/>
          </p:cNvSpPr>
          <p:nvPr>
            <p:ph type="body" idx="1"/>
          </p:nvPr>
        </p:nvSpPr>
        <p:spPr>
          <a:xfrm>
            <a:off x="6755651" y="2901872"/>
            <a:ext cx="4863648" cy="260985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755651" y="1644391"/>
            <a:ext cx="4863648" cy="847999"/>
          </a:xfrm>
          <a:prstGeom prst="rect">
            <a:avLst/>
          </a:prstGeom>
        </p:spPr>
        <p:txBody>
          <a:bodyPr lIns="91425" tIns="91425" rIns="91425" bIns="91425" anchor="b" anchorCtr="0">
            <a:normAutofit/>
          </a:bodyPr>
          <a:lstStyle>
            <a:lvl1pPr lvl="0">
              <a:spcBef>
                <a:spcPts val="0"/>
              </a:spcBef>
              <a:defRPr sz="32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a:extLst>
              <a:ext uri="{FF2B5EF4-FFF2-40B4-BE49-F238E27FC236}">
                <a16:creationId xmlns:a16="http://schemas.microsoft.com/office/drawing/2014/main" id="{B8BB60DD-69EF-4A70-83F2-A9BE2E5CBD5B}"/>
              </a:ext>
            </a:extLst>
          </p:cNvPr>
          <p:cNvSpPr/>
          <p:nvPr userDrawn="1"/>
        </p:nvSpPr>
        <p:spPr>
          <a:xfrm>
            <a:off x="4950598" y="-1"/>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Rectangle 6">
            <a:extLst>
              <a:ext uri="{FF2B5EF4-FFF2-40B4-BE49-F238E27FC236}">
                <a16:creationId xmlns:a16="http://schemas.microsoft.com/office/drawing/2014/main" id="{999BD430-44A9-4EAD-8809-F50488529BE5}"/>
              </a:ext>
            </a:extLst>
          </p:cNvPr>
          <p:cNvSpPr/>
          <p:nvPr userDrawn="1"/>
        </p:nvSpPr>
        <p:spPr>
          <a:xfrm>
            <a:off x="3960733" y="-1"/>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8" name="Rectangle 7">
            <a:extLst>
              <a:ext uri="{FF2B5EF4-FFF2-40B4-BE49-F238E27FC236}">
                <a16:creationId xmlns:a16="http://schemas.microsoft.com/office/drawing/2014/main" id="{6BF45E14-362B-4F2B-9435-1AB4729EA53E}"/>
              </a:ext>
            </a:extLst>
          </p:cNvPr>
          <p:cNvSpPr/>
          <p:nvPr userDrawn="1"/>
        </p:nvSpPr>
        <p:spPr>
          <a:xfrm>
            <a:off x="2970868" y="-1"/>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 name="Rectangle 8">
            <a:extLst>
              <a:ext uri="{FF2B5EF4-FFF2-40B4-BE49-F238E27FC236}">
                <a16:creationId xmlns:a16="http://schemas.microsoft.com/office/drawing/2014/main" id="{F4114EC0-8065-4ACA-BB25-FF1EF40E20FD}"/>
              </a:ext>
            </a:extLst>
          </p:cNvPr>
          <p:cNvSpPr/>
          <p:nvPr userDrawn="1"/>
        </p:nvSpPr>
        <p:spPr>
          <a:xfrm>
            <a:off x="1981003" y="-1"/>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0" name="Rectangle 9">
            <a:extLst>
              <a:ext uri="{FF2B5EF4-FFF2-40B4-BE49-F238E27FC236}">
                <a16:creationId xmlns:a16="http://schemas.microsoft.com/office/drawing/2014/main" id="{A56CB32D-7A5A-4AD4-B587-9057DAAC9FE7}"/>
              </a:ext>
            </a:extLst>
          </p:cNvPr>
          <p:cNvSpPr/>
          <p:nvPr userDrawn="1"/>
        </p:nvSpPr>
        <p:spPr>
          <a:xfrm>
            <a:off x="991138" y="-1"/>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1" name="Rectangle 10">
            <a:extLst>
              <a:ext uri="{FF2B5EF4-FFF2-40B4-BE49-F238E27FC236}">
                <a16:creationId xmlns:a16="http://schemas.microsoft.com/office/drawing/2014/main" id="{6BE9829B-E8A2-4B04-8CCB-ED4C50FCC878}"/>
              </a:ext>
            </a:extLst>
          </p:cNvPr>
          <p:cNvSpPr/>
          <p:nvPr userDrawn="1"/>
        </p:nvSpPr>
        <p:spPr>
          <a:xfrm>
            <a:off x="1273" y="-1"/>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3" name="Picture Placeholder 2">
            <a:extLst>
              <a:ext uri="{FF2B5EF4-FFF2-40B4-BE49-F238E27FC236}">
                <a16:creationId xmlns:a16="http://schemas.microsoft.com/office/drawing/2014/main" id="{B3B92F91-787E-42B8-BCA8-44EADD546A94}"/>
              </a:ext>
            </a:extLst>
          </p:cNvPr>
          <p:cNvSpPr>
            <a:spLocks noGrp="1"/>
          </p:cNvSpPr>
          <p:nvPr>
            <p:ph type="pic" sz="quarter" idx="10"/>
          </p:nvPr>
        </p:nvSpPr>
        <p:spPr>
          <a:xfrm>
            <a:off x="467813" y="1448998"/>
            <a:ext cx="4769135" cy="3960000"/>
          </a:xfrm>
        </p:spPr>
        <p:txBody>
          <a:bodyPr/>
          <a:lstStyle/>
          <a:p>
            <a:endParaRPr lang="en-PK"/>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 name="Rectangle 3">
            <a:extLst>
              <a:ext uri="{FF2B5EF4-FFF2-40B4-BE49-F238E27FC236}">
                <a16:creationId xmlns:a16="http://schemas.microsoft.com/office/drawing/2014/main" id="{5536C935-B5C0-4BE0-98DB-474DE99E7D32}"/>
              </a:ext>
            </a:extLst>
          </p:cNvPr>
          <p:cNvSpPr/>
          <p:nvPr userDrawn="1"/>
        </p:nvSpPr>
        <p:spPr>
          <a:xfrm>
            <a:off x="0" y="0"/>
            <a:ext cx="6096000"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38" name="Shape 48"/>
          <p:cNvSpPr txBox="1">
            <a:spLocks noGrp="1"/>
          </p:cNvSpPr>
          <p:nvPr>
            <p:ph type="body" idx="11"/>
          </p:nvPr>
        </p:nvSpPr>
        <p:spPr>
          <a:xfrm>
            <a:off x="800100" y="3026305"/>
            <a:ext cx="4705349" cy="213769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800100" y="1762052"/>
            <a:ext cx="4697354" cy="831256"/>
          </a:xfrm>
          <a:prstGeom prst="rect">
            <a:avLst/>
          </a:prstGeom>
        </p:spPr>
        <p:txBody>
          <a:bodyPr lIns="91425" tIns="91425" rIns="91425" bIns="91425" anchor="b" anchorCtr="0">
            <a:normAutofit/>
          </a:bodyPr>
          <a:lstStyle>
            <a:lvl1pPr lvl="0">
              <a:spcBef>
                <a:spcPts val="0"/>
              </a:spcBef>
              <a:defRPr sz="32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2" name="Group 1">
            <a:extLst>
              <a:ext uri="{FF2B5EF4-FFF2-40B4-BE49-F238E27FC236}">
                <a16:creationId xmlns:a16="http://schemas.microsoft.com/office/drawing/2014/main" id="{311E31C7-64FE-4CA3-8E56-8929AEDE6E60}"/>
              </a:ext>
            </a:extLst>
          </p:cNvPr>
          <p:cNvGrpSpPr/>
          <p:nvPr userDrawn="1"/>
        </p:nvGrpSpPr>
        <p:grpSpPr>
          <a:xfrm>
            <a:off x="6669974" y="-1"/>
            <a:ext cx="5522026" cy="6857999"/>
            <a:chOff x="1273" y="-1"/>
            <a:chExt cx="5522026" cy="6857999"/>
          </a:xfrm>
          <a:solidFill>
            <a:srgbClr val="C43D39"/>
          </a:solidFill>
        </p:grpSpPr>
        <p:sp>
          <p:nvSpPr>
            <p:cNvPr id="5" name="Rectangle 4">
              <a:extLst>
                <a:ext uri="{FF2B5EF4-FFF2-40B4-BE49-F238E27FC236}">
                  <a16:creationId xmlns:a16="http://schemas.microsoft.com/office/drawing/2014/main" id="{5CEF6077-D7B4-42BB-A509-13C21D39EE83}"/>
                </a:ext>
              </a:extLst>
            </p:cNvPr>
            <p:cNvSpPr/>
            <p:nvPr userDrawn="1"/>
          </p:nvSpPr>
          <p:spPr>
            <a:xfrm>
              <a:off x="4950598"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6" name="Rectangle 5">
              <a:extLst>
                <a:ext uri="{FF2B5EF4-FFF2-40B4-BE49-F238E27FC236}">
                  <a16:creationId xmlns:a16="http://schemas.microsoft.com/office/drawing/2014/main" id="{AD64A4F0-6B9B-4F9C-BB7F-14DAED1CD793}"/>
                </a:ext>
              </a:extLst>
            </p:cNvPr>
            <p:cNvSpPr/>
            <p:nvPr userDrawn="1"/>
          </p:nvSpPr>
          <p:spPr>
            <a:xfrm>
              <a:off x="3960733"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Rectangle 6">
              <a:extLst>
                <a:ext uri="{FF2B5EF4-FFF2-40B4-BE49-F238E27FC236}">
                  <a16:creationId xmlns:a16="http://schemas.microsoft.com/office/drawing/2014/main" id="{240975D1-3B04-439D-80CF-3AED18030C1B}"/>
                </a:ext>
              </a:extLst>
            </p:cNvPr>
            <p:cNvSpPr/>
            <p:nvPr userDrawn="1"/>
          </p:nvSpPr>
          <p:spPr>
            <a:xfrm>
              <a:off x="2970868"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8" name="Rectangle 7">
              <a:extLst>
                <a:ext uri="{FF2B5EF4-FFF2-40B4-BE49-F238E27FC236}">
                  <a16:creationId xmlns:a16="http://schemas.microsoft.com/office/drawing/2014/main" id="{B42FBF4B-A2C0-48C9-920D-EED1FB674538}"/>
                </a:ext>
              </a:extLst>
            </p:cNvPr>
            <p:cNvSpPr/>
            <p:nvPr userDrawn="1"/>
          </p:nvSpPr>
          <p:spPr>
            <a:xfrm>
              <a:off x="1981003"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 name="Rectangle 8">
              <a:extLst>
                <a:ext uri="{FF2B5EF4-FFF2-40B4-BE49-F238E27FC236}">
                  <a16:creationId xmlns:a16="http://schemas.microsoft.com/office/drawing/2014/main" id="{BB35383A-3F70-4CE5-9F1C-610CC073F724}"/>
                </a:ext>
              </a:extLst>
            </p:cNvPr>
            <p:cNvSpPr/>
            <p:nvPr userDrawn="1"/>
          </p:nvSpPr>
          <p:spPr>
            <a:xfrm>
              <a:off x="991138"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0" name="Rectangle 9">
              <a:extLst>
                <a:ext uri="{FF2B5EF4-FFF2-40B4-BE49-F238E27FC236}">
                  <a16:creationId xmlns:a16="http://schemas.microsoft.com/office/drawing/2014/main" id="{68B80115-7653-418F-8843-82AC66440D7B}"/>
                </a:ext>
              </a:extLst>
            </p:cNvPr>
            <p:cNvSpPr/>
            <p:nvPr userDrawn="1"/>
          </p:nvSpPr>
          <p:spPr>
            <a:xfrm>
              <a:off x="1273"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
        <p:nvSpPr>
          <p:cNvPr id="12" name="Picture Placeholder 2">
            <a:extLst>
              <a:ext uri="{FF2B5EF4-FFF2-40B4-BE49-F238E27FC236}">
                <a16:creationId xmlns:a16="http://schemas.microsoft.com/office/drawing/2014/main" id="{CAE53B88-D084-44BB-B73D-11C8FB29A3BF}"/>
              </a:ext>
            </a:extLst>
          </p:cNvPr>
          <p:cNvSpPr>
            <a:spLocks noGrp="1"/>
          </p:cNvSpPr>
          <p:nvPr>
            <p:ph type="pic" sz="quarter" idx="10"/>
          </p:nvPr>
        </p:nvSpPr>
        <p:spPr>
          <a:xfrm>
            <a:off x="7030978" y="1344442"/>
            <a:ext cx="4769135" cy="3960000"/>
          </a:xfrm>
        </p:spPr>
        <p:txBody>
          <a:bodyPr/>
          <a:lstStyle/>
          <a:p>
            <a:endParaRPr lang="en-PK"/>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grpSp>
        <p:nvGrpSpPr>
          <p:cNvPr id="5" name="Group 4">
            <a:extLst>
              <a:ext uri="{FF2B5EF4-FFF2-40B4-BE49-F238E27FC236}">
                <a16:creationId xmlns:a16="http://schemas.microsoft.com/office/drawing/2014/main" id="{2AD4A6F3-E215-4305-9255-FD4EEACA300F}"/>
              </a:ext>
            </a:extLst>
          </p:cNvPr>
          <p:cNvGrpSpPr/>
          <p:nvPr userDrawn="1"/>
        </p:nvGrpSpPr>
        <p:grpSpPr>
          <a:xfrm>
            <a:off x="0" y="-21888"/>
            <a:ext cx="12192000" cy="6879886"/>
            <a:chOff x="0" y="-21888"/>
            <a:chExt cx="12192000" cy="6879886"/>
          </a:xfrm>
        </p:grpSpPr>
        <p:sp>
          <p:nvSpPr>
            <p:cNvPr id="6" name="Rectangle 5">
              <a:extLst>
                <a:ext uri="{FF2B5EF4-FFF2-40B4-BE49-F238E27FC236}">
                  <a16:creationId xmlns:a16="http://schemas.microsoft.com/office/drawing/2014/main" id="{4AD47305-419F-4DDD-98C5-2FE592B3527B}"/>
                </a:ext>
              </a:extLst>
            </p:cNvPr>
            <p:cNvSpPr/>
            <p:nvPr userDrawn="1"/>
          </p:nvSpPr>
          <p:spPr>
            <a:xfrm>
              <a:off x="0" y="6132283"/>
              <a:ext cx="12192000" cy="725715"/>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Rectangle 6">
              <a:extLst>
                <a:ext uri="{FF2B5EF4-FFF2-40B4-BE49-F238E27FC236}">
                  <a16:creationId xmlns:a16="http://schemas.microsoft.com/office/drawing/2014/main" id="{55ECCF82-5B1F-468B-95CC-2450C9C178DE}"/>
                </a:ext>
              </a:extLst>
            </p:cNvPr>
            <p:cNvSpPr/>
            <p:nvPr userDrawn="1"/>
          </p:nvSpPr>
          <p:spPr>
            <a:xfrm>
              <a:off x="0" y="4901448"/>
              <a:ext cx="12192000" cy="725715"/>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8" name="Rectangle 7">
              <a:extLst>
                <a:ext uri="{FF2B5EF4-FFF2-40B4-BE49-F238E27FC236}">
                  <a16:creationId xmlns:a16="http://schemas.microsoft.com/office/drawing/2014/main" id="{A7A5EB05-5983-4260-B6C6-E02DFC07F988}"/>
                </a:ext>
              </a:extLst>
            </p:cNvPr>
            <p:cNvSpPr/>
            <p:nvPr userDrawn="1"/>
          </p:nvSpPr>
          <p:spPr>
            <a:xfrm>
              <a:off x="0" y="3670614"/>
              <a:ext cx="12192000" cy="725715"/>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 name="Rectangle 8">
              <a:extLst>
                <a:ext uri="{FF2B5EF4-FFF2-40B4-BE49-F238E27FC236}">
                  <a16:creationId xmlns:a16="http://schemas.microsoft.com/office/drawing/2014/main" id="{0E550E52-172F-461A-8695-E10B7877130C}"/>
                </a:ext>
              </a:extLst>
            </p:cNvPr>
            <p:cNvSpPr/>
            <p:nvPr userDrawn="1"/>
          </p:nvSpPr>
          <p:spPr>
            <a:xfrm>
              <a:off x="0" y="2439780"/>
              <a:ext cx="12192000" cy="725715"/>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2" name="Rectangle 11">
              <a:extLst>
                <a:ext uri="{FF2B5EF4-FFF2-40B4-BE49-F238E27FC236}">
                  <a16:creationId xmlns:a16="http://schemas.microsoft.com/office/drawing/2014/main" id="{E56B4B4E-FF33-420D-8B72-1195D307AF87}"/>
                </a:ext>
              </a:extLst>
            </p:cNvPr>
            <p:cNvSpPr/>
            <p:nvPr userDrawn="1"/>
          </p:nvSpPr>
          <p:spPr>
            <a:xfrm>
              <a:off x="0" y="1208946"/>
              <a:ext cx="12192000" cy="725715"/>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4" name="Rectangle 13">
              <a:extLst>
                <a:ext uri="{FF2B5EF4-FFF2-40B4-BE49-F238E27FC236}">
                  <a16:creationId xmlns:a16="http://schemas.microsoft.com/office/drawing/2014/main" id="{C6E52ED1-DFCB-430D-9F7F-A9B9109154B6}"/>
                </a:ext>
              </a:extLst>
            </p:cNvPr>
            <p:cNvSpPr/>
            <p:nvPr userDrawn="1"/>
          </p:nvSpPr>
          <p:spPr>
            <a:xfrm>
              <a:off x="0" y="-21888"/>
              <a:ext cx="12192000" cy="725715"/>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
        <p:nvSpPr>
          <p:cNvPr id="2" name="Rectangle 1">
            <a:extLst>
              <a:ext uri="{FF2B5EF4-FFF2-40B4-BE49-F238E27FC236}">
                <a16:creationId xmlns:a16="http://schemas.microsoft.com/office/drawing/2014/main" id="{40A26791-C04B-4F5C-B85D-5DCD4BBC2CF9}"/>
              </a:ext>
            </a:extLst>
          </p:cNvPr>
          <p:cNvSpPr/>
          <p:nvPr userDrawn="1"/>
        </p:nvSpPr>
        <p:spPr>
          <a:xfrm>
            <a:off x="5383161" y="-21888"/>
            <a:ext cx="6808838" cy="6879886"/>
          </a:xfrm>
          <a:prstGeom prst="rect">
            <a:avLst/>
          </a:prstGeom>
          <a:solidFill>
            <a:schemeClr val="bg1">
              <a:alpha val="93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Shape 48"/>
          <p:cNvSpPr txBox="1">
            <a:spLocks noGrp="1"/>
          </p:cNvSpPr>
          <p:nvPr>
            <p:ph type="body" idx="11"/>
          </p:nvPr>
        </p:nvSpPr>
        <p:spPr>
          <a:xfrm>
            <a:off x="5748494" y="2448536"/>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8945349" y="2448536"/>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5748494" y="1230837"/>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5" name="Picture Placeholder 2">
            <a:extLst>
              <a:ext uri="{FF2B5EF4-FFF2-40B4-BE49-F238E27FC236}">
                <a16:creationId xmlns:a16="http://schemas.microsoft.com/office/drawing/2014/main" id="{ECB797BA-A9BC-4D57-B3FE-4CA64BB89C07}"/>
              </a:ext>
            </a:extLst>
          </p:cNvPr>
          <p:cNvSpPr>
            <a:spLocks noGrp="1"/>
          </p:cNvSpPr>
          <p:nvPr>
            <p:ph type="pic" sz="quarter" idx="10"/>
          </p:nvPr>
        </p:nvSpPr>
        <p:spPr>
          <a:xfrm>
            <a:off x="434764" y="1522224"/>
            <a:ext cx="4627533" cy="3813551"/>
          </a:xfrm>
        </p:spPr>
        <p:txBody>
          <a:bodyPr/>
          <a:lstStyle/>
          <a:p>
            <a:endParaRPr lang="en-PK"/>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solidFill>
          <a:srgbClr val="C43D39"/>
        </a:solidFill>
        <a:effectLst/>
      </p:bgPr>
    </p:bg>
    <p:spTree>
      <p:nvGrpSpPr>
        <p:cNvPr id="1" name="Shape 77"/>
        <p:cNvGrpSpPr/>
        <p:nvPr/>
      </p:nvGrpSpPr>
      <p:grpSpPr>
        <a:xfrm>
          <a:off x="0" y="0"/>
          <a:ext cx="0" cy="0"/>
          <a:chOff x="0" y="0"/>
          <a:chExt cx="0" cy="0"/>
        </a:xfrm>
      </p:grpSpPr>
      <p:grpSp>
        <p:nvGrpSpPr>
          <p:cNvPr id="3" name="Group 2">
            <a:extLst>
              <a:ext uri="{FF2B5EF4-FFF2-40B4-BE49-F238E27FC236}">
                <a16:creationId xmlns:a16="http://schemas.microsoft.com/office/drawing/2014/main" id="{3D8C2091-BA06-4DCE-97F5-97EB64B60BD9}"/>
              </a:ext>
            </a:extLst>
          </p:cNvPr>
          <p:cNvGrpSpPr/>
          <p:nvPr userDrawn="1"/>
        </p:nvGrpSpPr>
        <p:grpSpPr>
          <a:xfrm>
            <a:off x="0" y="0"/>
            <a:ext cx="12192000" cy="6858000"/>
            <a:chOff x="0" y="0"/>
            <a:chExt cx="12192000" cy="6858000"/>
          </a:xfrm>
        </p:grpSpPr>
        <p:sp>
          <p:nvSpPr>
            <p:cNvPr id="2" name="Parallelogram 1">
              <a:extLst>
                <a:ext uri="{FF2B5EF4-FFF2-40B4-BE49-F238E27FC236}">
                  <a16:creationId xmlns:a16="http://schemas.microsoft.com/office/drawing/2014/main" id="{84FD26D6-5904-43E9-9A14-06F735871C4F}"/>
                </a:ext>
              </a:extLst>
            </p:cNvPr>
            <p:cNvSpPr/>
            <p:nvPr userDrawn="1"/>
          </p:nvSpPr>
          <p:spPr>
            <a:xfrm>
              <a:off x="10344505"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Parallelogram 7">
              <a:extLst>
                <a:ext uri="{FF2B5EF4-FFF2-40B4-BE49-F238E27FC236}">
                  <a16:creationId xmlns:a16="http://schemas.microsoft.com/office/drawing/2014/main" id="{6038D897-70FD-4FB1-A545-037C775DD66B}"/>
                </a:ext>
              </a:extLst>
            </p:cNvPr>
            <p:cNvSpPr/>
            <p:nvPr userDrawn="1"/>
          </p:nvSpPr>
          <p:spPr>
            <a:xfrm>
              <a:off x="9548772"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 name="Parallelogram 8">
              <a:extLst>
                <a:ext uri="{FF2B5EF4-FFF2-40B4-BE49-F238E27FC236}">
                  <a16:creationId xmlns:a16="http://schemas.microsoft.com/office/drawing/2014/main" id="{E0786902-34BB-4CD2-B659-AFD89B37CF9A}"/>
                </a:ext>
              </a:extLst>
            </p:cNvPr>
            <p:cNvSpPr/>
            <p:nvPr userDrawn="1"/>
          </p:nvSpPr>
          <p:spPr>
            <a:xfrm>
              <a:off x="8753041"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 name="Parallelogram 9">
              <a:extLst>
                <a:ext uri="{FF2B5EF4-FFF2-40B4-BE49-F238E27FC236}">
                  <a16:creationId xmlns:a16="http://schemas.microsoft.com/office/drawing/2014/main" id="{F9B29646-004B-461D-B06F-6F48A23F096B}"/>
                </a:ext>
              </a:extLst>
            </p:cNvPr>
            <p:cNvSpPr/>
            <p:nvPr userDrawn="1"/>
          </p:nvSpPr>
          <p:spPr>
            <a:xfrm>
              <a:off x="7957310"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Parallelogram 10">
              <a:extLst>
                <a:ext uri="{FF2B5EF4-FFF2-40B4-BE49-F238E27FC236}">
                  <a16:creationId xmlns:a16="http://schemas.microsoft.com/office/drawing/2014/main" id="{809B449B-3D7B-4F3D-A105-D0A7776CA542}"/>
                </a:ext>
              </a:extLst>
            </p:cNvPr>
            <p:cNvSpPr/>
            <p:nvPr userDrawn="1"/>
          </p:nvSpPr>
          <p:spPr>
            <a:xfrm>
              <a:off x="7161579"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2" name="Parallelogram 11">
              <a:extLst>
                <a:ext uri="{FF2B5EF4-FFF2-40B4-BE49-F238E27FC236}">
                  <a16:creationId xmlns:a16="http://schemas.microsoft.com/office/drawing/2014/main" id="{6771DCE3-D61B-4502-8469-0C11FBF253EF}"/>
                </a:ext>
              </a:extLst>
            </p:cNvPr>
            <p:cNvSpPr/>
            <p:nvPr userDrawn="1"/>
          </p:nvSpPr>
          <p:spPr>
            <a:xfrm>
              <a:off x="6365848"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Parallelogram 12">
              <a:extLst>
                <a:ext uri="{FF2B5EF4-FFF2-40B4-BE49-F238E27FC236}">
                  <a16:creationId xmlns:a16="http://schemas.microsoft.com/office/drawing/2014/main" id="{FE48BA4C-9436-4B43-9B2C-4E2A0F039EC2}"/>
                </a:ext>
              </a:extLst>
            </p:cNvPr>
            <p:cNvSpPr/>
            <p:nvPr userDrawn="1"/>
          </p:nvSpPr>
          <p:spPr>
            <a:xfrm>
              <a:off x="5570117"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4" name="Parallelogram 13">
              <a:extLst>
                <a:ext uri="{FF2B5EF4-FFF2-40B4-BE49-F238E27FC236}">
                  <a16:creationId xmlns:a16="http://schemas.microsoft.com/office/drawing/2014/main" id="{C94DD757-9DFC-4BF8-831E-743A9B841CA7}"/>
                </a:ext>
              </a:extLst>
            </p:cNvPr>
            <p:cNvSpPr/>
            <p:nvPr userDrawn="1"/>
          </p:nvSpPr>
          <p:spPr>
            <a:xfrm>
              <a:off x="4774386"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5" name="Parallelogram 14">
              <a:extLst>
                <a:ext uri="{FF2B5EF4-FFF2-40B4-BE49-F238E27FC236}">
                  <a16:creationId xmlns:a16="http://schemas.microsoft.com/office/drawing/2014/main" id="{7216BB2C-8278-4A89-9E02-944CFC144BE0}"/>
                </a:ext>
              </a:extLst>
            </p:cNvPr>
            <p:cNvSpPr/>
            <p:nvPr userDrawn="1"/>
          </p:nvSpPr>
          <p:spPr>
            <a:xfrm>
              <a:off x="3978655"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6" name="Parallelogram 15">
              <a:extLst>
                <a:ext uri="{FF2B5EF4-FFF2-40B4-BE49-F238E27FC236}">
                  <a16:creationId xmlns:a16="http://schemas.microsoft.com/office/drawing/2014/main" id="{3653E966-2D67-474F-859C-875B0D8BABB0}"/>
                </a:ext>
              </a:extLst>
            </p:cNvPr>
            <p:cNvSpPr/>
            <p:nvPr userDrawn="1"/>
          </p:nvSpPr>
          <p:spPr>
            <a:xfrm>
              <a:off x="3182924"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7" name="Parallelogram 16">
              <a:extLst>
                <a:ext uri="{FF2B5EF4-FFF2-40B4-BE49-F238E27FC236}">
                  <a16:creationId xmlns:a16="http://schemas.microsoft.com/office/drawing/2014/main" id="{D310CCEA-713C-45A2-ACC0-9E8E3A05B534}"/>
                </a:ext>
              </a:extLst>
            </p:cNvPr>
            <p:cNvSpPr/>
            <p:nvPr userDrawn="1"/>
          </p:nvSpPr>
          <p:spPr>
            <a:xfrm>
              <a:off x="2387193"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8" name="Parallelogram 17">
              <a:extLst>
                <a:ext uri="{FF2B5EF4-FFF2-40B4-BE49-F238E27FC236}">
                  <a16:creationId xmlns:a16="http://schemas.microsoft.com/office/drawing/2014/main" id="{4F45FF81-3D30-4D89-9CA2-AFCD00AA8763}"/>
                </a:ext>
              </a:extLst>
            </p:cNvPr>
            <p:cNvSpPr/>
            <p:nvPr userDrawn="1"/>
          </p:nvSpPr>
          <p:spPr>
            <a:xfrm>
              <a:off x="1591462"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9" name="Parallelogram 18">
              <a:extLst>
                <a:ext uri="{FF2B5EF4-FFF2-40B4-BE49-F238E27FC236}">
                  <a16:creationId xmlns:a16="http://schemas.microsoft.com/office/drawing/2014/main" id="{DAF20582-8E69-4C66-87CD-2EBF61D91870}"/>
                </a:ext>
              </a:extLst>
            </p:cNvPr>
            <p:cNvSpPr/>
            <p:nvPr userDrawn="1"/>
          </p:nvSpPr>
          <p:spPr>
            <a:xfrm>
              <a:off x="795731"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2" name="Parallelogram 21">
              <a:extLst>
                <a:ext uri="{FF2B5EF4-FFF2-40B4-BE49-F238E27FC236}">
                  <a16:creationId xmlns:a16="http://schemas.microsoft.com/office/drawing/2014/main" id="{8E2A2B5D-E1F4-4FDF-89FD-257C7F4718B7}"/>
                </a:ext>
              </a:extLst>
            </p:cNvPr>
            <p:cNvSpPr/>
            <p:nvPr userDrawn="1"/>
          </p:nvSpPr>
          <p:spPr>
            <a:xfrm>
              <a:off x="0" y="0"/>
              <a:ext cx="1847495" cy="6858000"/>
            </a:xfrm>
            <a:prstGeom prst="parallelogram">
              <a:avLst>
                <a:gd name="adj" fmla="val 74494"/>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grpSp>
      <p:sp>
        <p:nvSpPr>
          <p:cNvPr id="4" name="Parallelogram 3">
            <a:extLst>
              <a:ext uri="{FF2B5EF4-FFF2-40B4-BE49-F238E27FC236}">
                <a16:creationId xmlns:a16="http://schemas.microsoft.com/office/drawing/2014/main" id="{38CF9E33-D540-433F-8816-B482C00DD795}"/>
              </a:ext>
            </a:extLst>
          </p:cNvPr>
          <p:cNvSpPr/>
          <p:nvPr userDrawn="1"/>
        </p:nvSpPr>
        <p:spPr>
          <a:xfrm>
            <a:off x="722940" y="589935"/>
            <a:ext cx="10746119" cy="5678129"/>
          </a:xfrm>
          <a:prstGeom prst="parallelogram">
            <a:avLst>
              <a:gd name="adj" fmla="val 20325"/>
            </a:avLst>
          </a:prstGeom>
          <a:solidFill>
            <a:srgbClr val="428B91">
              <a:alpha val="9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21" name="Shape 79"/>
          <p:cNvSpPr txBox="1">
            <a:spLocks noGrp="1"/>
          </p:cNvSpPr>
          <p:nvPr>
            <p:ph type="body" idx="15"/>
          </p:nvPr>
        </p:nvSpPr>
        <p:spPr>
          <a:xfrm>
            <a:off x="3017633" y="2465083"/>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679394" y="937942"/>
            <a:ext cx="6255056" cy="670029"/>
          </a:xfrm>
          <a:prstGeom prst="rect">
            <a:avLst/>
          </a:prstGeom>
        </p:spPr>
        <p:txBody>
          <a:bodyPr lIns="91425" tIns="91425" rIns="91425" bIns="91425" anchor="b" anchorCtr="0">
            <a:normAutofit/>
          </a:bodyPr>
          <a:lstStyle>
            <a:lvl1pPr lvl="0" algn="ctr" rtl="0">
              <a:spcBef>
                <a:spcPts val="0"/>
              </a:spcBef>
              <a:defRPr sz="3200">
                <a:solidFill>
                  <a:schemeClr val="bg1"/>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3017633" y="4669680"/>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6365848" y="2465083"/>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6365848" y="4669680"/>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rgbClr val="428B91"/>
        </a:solidFill>
        <a:effectLst/>
      </p:bgPr>
    </p:bg>
    <p:spTree>
      <p:nvGrpSpPr>
        <p:cNvPr id="1" name="Shape 94"/>
        <p:cNvGrpSpPr/>
        <p:nvPr/>
      </p:nvGrpSpPr>
      <p:grpSpPr>
        <a:xfrm>
          <a:off x="0" y="0"/>
          <a:ext cx="0" cy="0"/>
          <a:chOff x="0" y="0"/>
          <a:chExt cx="0" cy="0"/>
        </a:xfrm>
      </p:grpSpPr>
      <p:grpSp>
        <p:nvGrpSpPr>
          <p:cNvPr id="17" name="Group 16">
            <a:extLst>
              <a:ext uri="{FF2B5EF4-FFF2-40B4-BE49-F238E27FC236}">
                <a16:creationId xmlns:a16="http://schemas.microsoft.com/office/drawing/2014/main" id="{456341CF-49DC-4B63-BE80-C78659DBA1A0}"/>
              </a:ext>
            </a:extLst>
          </p:cNvPr>
          <p:cNvGrpSpPr/>
          <p:nvPr userDrawn="1"/>
        </p:nvGrpSpPr>
        <p:grpSpPr>
          <a:xfrm>
            <a:off x="1" y="-1"/>
            <a:ext cx="12191999" cy="6858001"/>
            <a:chOff x="1" y="-1"/>
            <a:chExt cx="12191999" cy="6858001"/>
          </a:xfrm>
        </p:grpSpPr>
        <p:sp>
          <p:nvSpPr>
            <p:cNvPr id="4" name="Rectangle 3">
              <a:extLst>
                <a:ext uri="{FF2B5EF4-FFF2-40B4-BE49-F238E27FC236}">
                  <a16:creationId xmlns:a16="http://schemas.microsoft.com/office/drawing/2014/main" id="{6E60CF92-EA3A-40C5-B749-26AF89CD7E9E}"/>
                </a:ext>
              </a:extLst>
            </p:cNvPr>
            <p:cNvSpPr/>
            <p:nvPr userDrawn="1"/>
          </p:nvSpPr>
          <p:spPr>
            <a:xfrm>
              <a:off x="11619299"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5" name="Rectangle 4">
              <a:extLst>
                <a:ext uri="{FF2B5EF4-FFF2-40B4-BE49-F238E27FC236}">
                  <a16:creationId xmlns:a16="http://schemas.microsoft.com/office/drawing/2014/main" id="{731244FD-17D1-4E40-ACEA-B2A13DA6EC6D}"/>
                </a:ext>
              </a:extLst>
            </p:cNvPr>
            <p:cNvSpPr/>
            <p:nvPr userDrawn="1"/>
          </p:nvSpPr>
          <p:spPr>
            <a:xfrm>
              <a:off x="105630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6" name="Rectangle 5">
              <a:extLst>
                <a:ext uri="{FF2B5EF4-FFF2-40B4-BE49-F238E27FC236}">
                  <a16:creationId xmlns:a16="http://schemas.microsoft.com/office/drawing/2014/main" id="{939CAA6C-7332-4BEC-B6C1-0B45593799E7}"/>
                </a:ext>
              </a:extLst>
            </p:cNvPr>
            <p:cNvSpPr/>
            <p:nvPr userDrawn="1"/>
          </p:nvSpPr>
          <p:spPr>
            <a:xfrm>
              <a:off x="95067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Rectangle 6">
              <a:extLst>
                <a:ext uri="{FF2B5EF4-FFF2-40B4-BE49-F238E27FC236}">
                  <a16:creationId xmlns:a16="http://schemas.microsoft.com/office/drawing/2014/main" id="{B738CCF4-0D6C-4F38-8D96-F92E4417E637}"/>
                </a:ext>
              </a:extLst>
            </p:cNvPr>
            <p:cNvSpPr/>
            <p:nvPr userDrawn="1"/>
          </p:nvSpPr>
          <p:spPr>
            <a:xfrm>
              <a:off x="84504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8" name="Rectangle 7">
              <a:extLst>
                <a:ext uri="{FF2B5EF4-FFF2-40B4-BE49-F238E27FC236}">
                  <a16:creationId xmlns:a16="http://schemas.microsoft.com/office/drawing/2014/main" id="{072F93E1-6C70-4CA0-B0B7-7BE95570E47C}"/>
                </a:ext>
              </a:extLst>
            </p:cNvPr>
            <p:cNvSpPr/>
            <p:nvPr userDrawn="1"/>
          </p:nvSpPr>
          <p:spPr>
            <a:xfrm>
              <a:off x="73941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 name="Rectangle 8">
              <a:extLst>
                <a:ext uri="{FF2B5EF4-FFF2-40B4-BE49-F238E27FC236}">
                  <a16:creationId xmlns:a16="http://schemas.microsoft.com/office/drawing/2014/main" id="{537B5470-1F3F-4C25-BC7D-D8AEBB91654E}"/>
                </a:ext>
              </a:extLst>
            </p:cNvPr>
            <p:cNvSpPr/>
            <p:nvPr userDrawn="1"/>
          </p:nvSpPr>
          <p:spPr>
            <a:xfrm>
              <a:off x="63378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1" name="Rectangle 10">
              <a:extLst>
                <a:ext uri="{FF2B5EF4-FFF2-40B4-BE49-F238E27FC236}">
                  <a16:creationId xmlns:a16="http://schemas.microsoft.com/office/drawing/2014/main" id="{1A6008A0-97A3-4233-B960-FE06F53F150F}"/>
                </a:ext>
              </a:extLst>
            </p:cNvPr>
            <p:cNvSpPr/>
            <p:nvPr userDrawn="1"/>
          </p:nvSpPr>
          <p:spPr>
            <a:xfrm>
              <a:off x="52815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2" name="Rectangle 11">
              <a:extLst>
                <a:ext uri="{FF2B5EF4-FFF2-40B4-BE49-F238E27FC236}">
                  <a16:creationId xmlns:a16="http://schemas.microsoft.com/office/drawing/2014/main" id="{1E4EE037-F699-46A3-8331-F3737117AA0E}"/>
                </a:ext>
              </a:extLst>
            </p:cNvPr>
            <p:cNvSpPr/>
            <p:nvPr userDrawn="1"/>
          </p:nvSpPr>
          <p:spPr>
            <a:xfrm>
              <a:off x="42252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3" name="Rectangle 12">
              <a:extLst>
                <a:ext uri="{FF2B5EF4-FFF2-40B4-BE49-F238E27FC236}">
                  <a16:creationId xmlns:a16="http://schemas.microsoft.com/office/drawing/2014/main" id="{CE405C98-95AE-490C-B6D1-BCCE81FE0200}"/>
                </a:ext>
              </a:extLst>
            </p:cNvPr>
            <p:cNvSpPr/>
            <p:nvPr userDrawn="1"/>
          </p:nvSpPr>
          <p:spPr>
            <a:xfrm>
              <a:off x="31689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4" name="Rectangle 13">
              <a:extLst>
                <a:ext uri="{FF2B5EF4-FFF2-40B4-BE49-F238E27FC236}">
                  <a16:creationId xmlns:a16="http://schemas.microsoft.com/office/drawing/2014/main" id="{8EA37B9C-64EB-4D09-8953-A9E284D33C79}"/>
                </a:ext>
              </a:extLst>
            </p:cNvPr>
            <p:cNvSpPr/>
            <p:nvPr userDrawn="1"/>
          </p:nvSpPr>
          <p:spPr>
            <a:xfrm>
              <a:off x="21126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5" name="Rectangle 14">
              <a:extLst>
                <a:ext uri="{FF2B5EF4-FFF2-40B4-BE49-F238E27FC236}">
                  <a16:creationId xmlns:a16="http://schemas.microsoft.com/office/drawing/2014/main" id="{681E8F6B-6BFC-41D7-BE04-1CA262B9D337}"/>
                </a:ext>
              </a:extLst>
            </p:cNvPr>
            <p:cNvSpPr/>
            <p:nvPr userDrawn="1"/>
          </p:nvSpPr>
          <p:spPr>
            <a:xfrm>
              <a:off x="105630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6" name="Rectangle 15">
              <a:extLst>
                <a:ext uri="{FF2B5EF4-FFF2-40B4-BE49-F238E27FC236}">
                  <a16:creationId xmlns:a16="http://schemas.microsoft.com/office/drawing/2014/main" id="{E23CF4EB-3F09-4FC2-A424-1276E628BB2D}"/>
                </a:ext>
              </a:extLst>
            </p:cNvPr>
            <p:cNvSpPr/>
            <p:nvPr userDrawn="1"/>
          </p:nvSpPr>
          <p:spPr>
            <a:xfrm>
              <a:off x="1" y="1"/>
              <a:ext cx="572701" cy="6857999"/>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
        <p:nvSpPr>
          <p:cNvPr id="18" name="Rectangle: Rounded Corners 17">
            <a:extLst>
              <a:ext uri="{FF2B5EF4-FFF2-40B4-BE49-F238E27FC236}">
                <a16:creationId xmlns:a16="http://schemas.microsoft.com/office/drawing/2014/main" id="{36BFEB91-DCFB-45E0-B095-2C3F60E132A6}"/>
              </a:ext>
            </a:extLst>
          </p:cNvPr>
          <p:cNvSpPr/>
          <p:nvPr userDrawn="1"/>
        </p:nvSpPr>
        <p:spPr>
          <a:xfrm>
            <a:off x="1176398" y="468182"/>
            <a:ext cx="9839204" cy="5921636"/>
          </a:xfrm>
          <a:prstGeom prst="roundRect">
            <a:avLst>
              <a:gd name="adj" fmla="val 11437"/>
            </a:avLst>
          </a:prstGeom>
          <a:solidFill>
            <a:schemeClr val="bg1">
              <a:alpha val="90000"/>
            </a:schemeClr>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5" name="Shape 95"/>
          <p:cNvSpPr txBox="1">
            <a:spLocks noGrp="1"/>
          </p:cNvSpPr>
          <p:nvPr>
            <p:ph type="title"/>
          </p:nvPr>
        </p:nvSpPr>
        <p:spPr>
          <a:xfrm>
            <a:off x="2370959" y="611899"/>
            <a:ext cx="7450082" cy="618714"/>
          </a:xfrm>
          <a:prstGeom prst="rect">
            <a:avLst/>
          </a:prstGeom>
        </p:spPr>
        <p:txBody>
          <a:bodyPr lIns="91425" tIns="91425" rIns="91425" bIns="91425" anchor="b" anchorCtr="0">
            <a:normAutofit/>
          </a:bodyPr>
          <a:lstStyle>
            <a:lvl1pPr lvl="0" algn="ctr">
              <a:spcBef>
                <a:spcPts val="0"/>
              </a:spcBef>
              <a:defRPr sz="3200">
                <a:solidFill>
                  <a:schemeClr val="tx1">
                    <a:lumMod val="75000"/>
                    <a:lumOff val="25000"/>
                  </a:schemeClr>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grpSp>
        <p:nvGrpSpPr>
          <p:cNvPr id="2" name="Group 1">
            <a:extLst>
              <a:ext uri="{FF2B5EF4-FFF2-40B4-BE49-F238E27FC236}">
                <a16:creationId xmlns:a16="http://schemas.microsoft.com/office/drawing/2014/main" id="{CFD8AE0E-CF51-4332-A3E0-B15697C0845B}"/>
              </a:ext>
            </a:extLst>
          </p:cNvPr>
          <p:cNvGrpSpPr/>
          <p:nvPr userDrawn="1"/>
        </p:nvGrpSpPr>
        <p:grpSpPr>
          <a:xfrm>
            <a:off x="1" y="0"/>
            <a:ext cx="12192000" cy="6910499"/>
            <a:chOff x="2666999" y="0"/>
            <a:chExt cx="6858001" cy="6910499"/>
          </a:xfrm>
          <a:solidFill>
            <a:srgbClr val="428B91"/>
          </a:solidFill>
        </p:grpSpPr>
        <p:sp>
          <p:nvSpPr>
            <p:cNvPr id="4" name="Rectangle 3">
              <a:extLst>
                <a:ext uri="{FF2B5EF4-FFF2-40B4-BE49-F238E27FC236}">
                  <a16:creationId xmlns:a16="http://schemas.microsoft.com/office/drawing/2014/main" id="{FC3839F6-A49E-4EC6-B9FF-958FA4FB0B31}"/>
                </a:ext>
              </a:extLst>
            </p:cNvPr>
            <p:cNvSpPr/>
            <p:nvPr userDrawn="1"/>
          </p:nvSpPr>
          <p:spPr>
            <a:xfrm rot="16200000">
              <a:off x="5809648" y="-3142649"/>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5" name="Rectangle 4">
              <a:extLst>
                <a:ext uri="{FF2B5EF4-FFF2-40B4-BE49-F238E27FC236}">
                  <a16:creationId xmlns:a16="http://schemas.microsoft.com/office/drawing/2014/main" id="{A9BA7E17-80F7-448E-A9F4-45A5453A8940}"/>
                </a:ext>
              </a:extLst>
            </p:cNvPr>
            <p:cNvSpPr/>
            <p:nvPr userDrawn="1"/>
          </p:nvSpPr>
          <p:spPr>
            <a:xfrm rot="16200000">
              <a:off x="5809648" y="-208635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Rectangle 6">
              <a:extLst>
                <a:ext uri="{FF2B5EF4-FFF2-40B4-BE49-F238E27FC236}">
                  <a16:creationId xmlns:a16="http://schemas.microsoft.com/office/drawing/2014/main" id="{0A14D79D-56BF-4492-884F-FCA4F917C01F}"/>
                </a:ext>
              </a:extLst>
            </p:cNvPr>
            <p:cNvSpPr/>
            <p:nvPr userDrawn="1"/>
          </p:nvSpPr>
          <p:spPr>
            <a:xfrm rot="16200000">
              <a:off x="5809648" y="-103005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8" name="Rectangle 7">
              <a:extLst>
                <a:ext uri="{FF2B5EF4-FFF2-40B4-BE49-F238E27FC236}">
                  <a16:creationId xmlns:a16="http://schemas.microsoft.com/office/drawing/2014/main" id="{FA5DC2B5-9024-4E02-BC71-A8C0D406322F}"/>
                </a:ext>
              </a:extLst>
            </p:cNvPr>
            <p:cNvSpPr/>
            <p:nvPr userDrawn="1"/>
          </p:nvSpPr>
          <p:spPr>
            <a:xfrm rot="16200000">
              <a:off x="5809648" y="26249"/>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 name="Rectangle 8">
              <a:extLst>
                <a:ext uri="{FF2B5EF4-FFF2-40B4-BE49-F238E27FC236}">
                  <a16:creationId xmlns:a16="http://schemas.microsoft.com/office/drawing/2014/main" id="{4E35C38E-E3DF-4E17-8BC6-B0E561616449}"/>
                </a:ext>
              </a:extLst>
            </p:cNvPr>
            <p:cNvSpPr/>
            <p:nvPr userDrawn="1"/>
          </p:nvSpPr>
          <p:spPr>
            <a:xfrm rot="16200000">
              <a:off x="5809648" y="1082549"/>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0" name="Rectangle 9">
              <a:extLst>
                <a:ext uri="{FF2B5EF4-FFF2-40B4-BE49-F238E27FC236}">
                  <a16:creationId xmlns:a16="http://schemas.microsoft.com/office/drawing/2014/main" id="{6957F183-3BCD-4ADA-948D-C73CFAF12AB5}"/>
                </a:ext>
              </a:extLst>
            </p:cNvPr>
            <p:cNvSpPr/>
            <p:nvPr userDrawn="1"/>
          </p:nvSpPr>
          <p:spPr>
            <a:xfrm rot="16200000">
              <a:off x="5809648" y="2138849"/>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1" name="Rectangle 10">
              <a:extLst>
                <a:ext uri="{FF2B5EF4-FFF2-40B4-BE49-F238E27FC236}">
                  <a16:creationId xmlns:a16="http://schemas.microsoft.com/office/drawing/2014/main" id="{553D12F3-3180-4058-AF60-5EC65AA50BEE}"/>
                </a:ext>
              </a:extLst>
            </p:cNvPr>
            <p:cNvSpPr/>
            <p:nvPr userDrawn="1"/>
          </p:nvSpPr>
          <p:spPr>
            <a:xfrm rot="16200000">
              <a:off x="5809650" y="3195149"/>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
        <p:nvSpPr>
          <p:cNvPr id="17" name="Rectangle: Rounded Corners 16">
            <a:extLst>
              <a:ext uri="{FF2B5EF4-FFF2-40B4-BE49-F238E27FC236}">
                <a16:creationId xmlns:a16="http://schemas.microsoft.com/office/drawing/2014/main" id="{B7B3558B-2A6D-49FA-80B6-2EBA817149A1}"/>
              </a:ext>
            </a:extLst>
          </p:cNvPr>
          <p:cNvSpPr/>
          <p:nvPr userDrawn="1"/>
        </p:nvSpPr>
        <p:spPr>
          <a:xfrm>
            <a:off x="1176398" y="468182"/>
            <a:ext cx="9839204" cy="5921636"/>
          </a:xfrm>
          <a:prstGeom prst="roundRect">
            <a:avLst>
              <a:gd name="adj" fmla="val 11437"/>
            </a:avLst>
          </a:prstGeom>
          <a:solidFill>
            <a:srgbClr val="C43D39"/>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4" name="Rectangle 3">
            <a:extLst>
              <a:ext uri="{FF2B5EF4-FFF2-40B4-BE49-F238E27FC236}">
                <a16:creationId xmlns:a16="http://schemas.microsoft.com/office/drawing/2014/main" id="{3CAEC39C-974B-4E43-AA67-C6CDA3B95E96}"/>
              </a:ext>
            </a:extLst>
          </p:cNvPr>
          <p:cNvSpPr/>
          <p:nvPr userDrawn="1"/>
        </p:nvSpPr>
        <p:spPr>
          <a:xfrm>
            <a:off x="0" y="1592826"/>
            <a:ext cx="12192000" cy="3716593"/>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5" name="Group 4">
            <a:extLst>
              <a:ext uri="{FF2B5EF4-FFF2-40B4-BE49-F238E27FC236}">
                <a16:creationId xmlns:a16="http://schemas.microsoft.com/office/drawing/2014/main" id="{8AC807AB-A951-4C90-84BD-D59D8DB8404C}"/>
              </a:ext>
            </a:extLst>
          </p:cNvPr>
          <p:cNvGrpSpPr/>
          <p:nvPr userDrawn="1"/>
        </p:nvGrpSpPr>
        <p:grpSpPr>
          <a:xfrm>
            <a:off x="6669974" y="1592825"/>
            <a:ext cx="5522026" cy="3716593"/>
            <a:chOff x="1273" y="-1"/>
            <a:chExt cx="5522026" cy="6857999"/>
          </a:xfrm>
          <a:solidFill>
            <a:srgbClr val="C43D39"/>
          </a:solidFill>
        </p:grpSpPr>
        <p:sp>
          <p:nvSpPr>
            <p:cNvPr id="6" name="Rectangle 5">
              <a:extLst>
                <a:ext uri="{FF2B5EF4-FFF2-40B4-BE49-F238E27FC236}">
                  <a16:creationId xmlns:a16="http://schemas.microsoft.com/office/drawing/2014/main" id="{53BE0D48-A3B0-4BD1-ACDB-2110E068131A}"/>
                </a:ext>
              </a:extLst>
            </p:cNvPr>
            <p:cNvSpPr/>
            <p:nvPr userDrawn="1"/>
          </p:nvSpPr>
          <p:spPr>
            <a:xfrm>
              <a:off x="4950598"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Rectangle 6">
              <a:extLst>
                <a:ext uri="{FF2B5EF4-FFF2-40B4-BE49-F238E27FC236}">
                  <a16:creationId xmlns:a16="http://schemas.microsoft.com/office/drawing/2014/main" id="{0653A611-EC63-48DB-BF8C-8EC12DF414A2}"/>
                </a:ext>
              </a:extLst>
            </p:cNvPr>
            <p:cNvSpPr/>
            <p:nvPr userDrawn="1"/>
          </p:nvSpPr>
          <p:spPr>
            <a:xfrm>
              <a:off x="3960733"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8" name="Rectangle 7">
              <a:extLst>
                <a:ext uri="{FF2B5EF4-FFF2-40B4-BE49-F238E27FC236}">
                  <a16:creationId xmlns:a16="http://schemas.microsoft.com/office/drawing/2014/main" id="{89946E3D-F5B7-4B36-8EEC-AA340B02ED12}"/>
                </a:ext>
              </a:extLst>
            </p:cNvPr>
            <p:cNvSpPr/>
            <p:nvPr userDrawn="1"/>
          </p:nvSpPr>
          <p:spPr>
            <a:xfrm>
              <a:off x="2970868"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 name="Rectangle 8">
              <a:extLst>
                <a:ext uri="{FF2B5EF4-FFF2-40B4-BE49-F238E27FC236}">
                  <a16:creationId xmlns:a16="http://schemas.microsoft.com/office/drawing/2014/main" id="{541896B5-3B2F-4F9E-951E-CCC5F70B7A20}"/>
                </a:ext>
              </a:extLst>
            </p:cNvPr>
            <p:cNvSpPr/>
            <p:nvPr userDrawn="1"/>
          </p:nvSpPr>
          <p:spPr>
            <a:xfrm>
              <a:off x="1981003"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0" name="Rectangle 9">
              <a:extLst>
                <a:ext uri="{FF2B5EF4-FFF2-40B4-BE49-F238E27FC236}">
                  <a16:creationId xmlns:a16="http://schemas.microsoft.com/office/drawing/2014/main" id="{1927E3CB-7119-40B3-ACC8-5C2CC1364F09}"/>
                </a:ext>
              </a:extLst>
            </p:cNvPr>
            <p:cNvSpPr/>
            <p:nvPr userDrawn="1"/>
          </p:nvSpPr>
          <p:spPr>
            <a:xfrm>
              <a:off x="991138"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1" name="Rectangle 10">
              <a:extLst>
                <a:ext uri="{FF2B5EF4-FFF2-40B4-BE49-F238E27FC236}">
                  <a16:creationId xmlns:a16="http://schemas.microsoft.com/office/drawing/2014/main" id="{D587276C-D094-49BE-8739-E99A192CB652}"/>
                </a:ext>
              </a:extLst>
            </p:cNvPr>
            <p:cNvSpPr/>
            <p:nvPr userDrawn="1"/>
          </p:nvSpPr>
          <p:spPr>
            <a:xfrm>
              <a:off x="1273"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4" name="Rectangle 3">
            <a:extLst>
              <a:ext uri="{FF2B5EF4-FFF2-40B4-BE49-F238E27FC236}">
                <a16:creationId xmlns:a16="http://schemas.microsoft.com/office/drawing/2014/main" id="{E81CC1B8-924A-470E-886D-594C03E53EC1}"/>
              </a:ext>
            </a:extLst>
          </p:cNvPr>
          <p:cNvSpPr/>
          <p:nvPr userDrawn="1"/>
        </p:nvSpPr>
        <p:spPr>
          <a:xfrm>
            <a:off x="0" y="1592826"/>
            <a:ext cx="12192000" cy="3716593"/>
          </a:xfrm>
          <a:prstGeom prst="rect">
            <a:avLst/>
          </a:prstGeom>
          <a:solidFill>
            <a:srgbClr val="C43D3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5" name="Group 4">
            <a:extLst>
              <a:ext uri="{FF2B5EF4-FFF2-40B4-BE49-F238E27FC236}">
                <a16:creationId xmlns:a16="http://schemas.microsoft.com/office/drawing/2014/main" id="{29F0048A-2A0E-46CF-A186-4B0C892D7971}"/>
              </a:ext>
            </a:extLst>
          </p:cNvPr>
          <p:cNvGrpSpPr/>
          <p:nvPr userDrawn="1"/>
        </p:nvGrpSpPr>
        <p:grpSpPr>
          <a:xfrm>
            <a:off x="0" y="1592825"/>
            <a:ext cx="5522026" cy="3716593"/>
            <a:chOff x="1273" y="-1"/>
            <a:chExt cx="5522026" cy="6857999"/>
          </a:xfrm>
          <a:solidFill>
            <a:srgbClr val="428B91"/>
          </a:solidFill>
        </p:grpSpPr>
        <p:sp>
          <p:nvSpPr>
            <p:cNvPr id="6" name="Rectangle 5">
              <a:extLst>
                <a:ext uri="{FF2B5EF4-FFF2-40B4-BE49-F238E27FC236}">
                  <a16:creationId xmlns:a16="http://schemas.microsoft.com/office/drawing/2014/main" id="{78823901-2221-46BD-9789-29442B0A1CD3}"/>
                </a:ext>
              </a:extLst>
            </p:cNvPr>
            <p:cNvSpPr/>
            <p:nvPr userDrawn="1"/>
          </p:nvSpPr>
          <p:spPr>
            <a:xfrm>
              <a:off x="4950598"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Rectangle 6">
              <a:extLst>
                <a:ext uri="{FF2B5EF4-FFF2-40B4-BE49-F238E27FC236}">
                  <a16:creationId xmlns:a16="http://schemas.microsoft.com/office/drawing/2014/main" id="{4028816A-6F6F-4EF5-91C4-AE9B049E7266}"/>
                </a:ext>
              </a:extLst>
            </p:cNvPr>
            <p:cNvSpPr/>
            <p:nvPr userDrawn="1"/>
          </p:nvSpPr>
          <p:spPr>
            <a:xfrm>
              <a:off x="3960733"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8" name="Rectangle 7">
              <a:extLst>
                <a:ext uri="{FF2B5EF4-FFF2-40B4-BE49-F238E27FC236}">
                  <a16:creationId xmlns:a16="http://schemas.microsoft.com/office/drawing/2014/main" id="{DF2436F1-3A4B-4A24-977F-FB1D4EF241ED}"/>
                </a:ext>
              </a:extLst>
            </p:cNvPr>
            <p:cNvSpPr/>
            <p:nvPr userDrawn="1"/>
          </p:nvSpPr>
          <p:spPr>
            <a:xfrm>
              <a:off x="2970868"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 name="Rectangle 8">
              <a:extLst>
                <a:ext uri="{FF2B5EF4-FFF2-40B4-BE49-F238E27FC236}">
                  <a16:creationId xmlns:a16="http://schemas.microsoft.com/office/drawing/2014/main" id="{2AD4ABAD-944B-4996-AF59-A4EEE4E1599F}"/>
                </a:ext>
              </a:extLst>
            </p:cNvPr>
            <p:cNvSpPr/>
            <p:nvPr userDrawn="1"/>
          </p:nvSpPr>
          <p:spPr>
            <a:xfrm>
              <a:off x="1981003"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0" name="Rectangle 9">
              <a:extLst>
                <a:ext uri="{FF2B5EF4-FFF2-40B4-BE49-F238E27FC236}">
                  <a16:creationId xmlns:a16="http://schemas.microsoft.com/office/drawing/2014/main" id="{0BA2EFDA-F179-453D-8DC3-6573EE66A27D}"/>
                </a:ext>
              </a:extLst>
            </p:cNvPr>
            <p:cNvSpPr/>
            <p:nvPr userDrawn="1"/>
          </p:nvSpPr>
          <p:spPr>
            <a:xfrm>
              <a:off x="991138"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1" name="Rectangle 10">
              <a:extLst>
                <a:ext uri="{FF2B5EF4-FFF2-40B4-BE49-F238E27FC236}">
                  <a16:creationId xmlns:a16="http://schemas.microsoft.com/office/drawing/2014/main" id="{5BB63F7F-E47F-4C3B-B356-C8AC0994BFD3}"/>
                </a:ext>
              </a:extLst>
            </p:cNvPr>
            <p:cNvSpPr/>
            <p:nvPr userDrawn="1"/>
          </p:nvSpPr>
          <p:spPr>
            <a:xfrm>
              <a:off x="1273" y="-1"/>
              <a:ext cx="572701" cy="6857999"/>
            </a:xfrm>
            <a:prstGeom prst="rect">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bg>
      <p:bgPr>
        <a:solidFill>
          <a:srgbClr val="C43D39"/>
        </a:solidFill>
        <a:effectLst/>
      </p:bgPr>
    </p:bg>
    <p:spTree>
      <p:nvGrpSpPr>
        <p:cNvPr id="1" name="Shape 135"/>
        <p:cNvGrpSpPr/>
        <p:nvPr/>
      </p:nvGrpSpPr>
      <p:grpSpPr>
        <a:xfrm>
          <a:off x="0" y="0"/>
          <a:ext cx="0" cy="0"/>
          <a:chOff x="0" y="0"/>
          <a:chExt cx="0" cy="0"/>
        </a:xfrm>
      </p:grpSpPr>
      <p:grpSp>
        <p:nvGrpSpPr>
          <p:cNvPr id="2" name="Group 1">
            <a:extLst>
              <a:ext uri="{FF2B5EF4-FFF2-40B4-BE49-F238E27FC236}">
                <a16:creationId xmlns:a16="http://schemas.microsoft.com/office/drawing/2014/main" id="{013238D2-D1B2-4B4A-81F8-B74E71F0CA23}"/>
              </a:ext>
            </a:extLst>
          </p:cNvPr>
          <p:cNvGrpSpPr/>
          <p:nvPr userDrawn="1"/>
        </p:nvGrpSpPr>
        <p:grpSpPr>
          <a:xfrm>
            <a:off x="1273" y="0"/>
            <a:ext cx="12189454" cy="6857999"/>
            <a:chOff x="1273" y="0"/>
            <a:chExt cx="12189454" cy="6857999"/>
          </a:xfrm>
        </p:grpSpPr>
        <p:sp>
          <p:nvSpPr>
            <p:cNvPr id="3" name="Rectangle 2">
              <a:extLst>
                <a:ext uri="{FF2B5EF4-FFF2-40B4-BE49-F238E27FC236}">
                  <a16:creationId xmlns:a16="http://schemas.microsoft.com/office/drawing/2014/main" id="{E007E986-7D4B-40C9-8AE6-8F91D82D6489}"/>
                </a:ext>
              </a:extLst>
            </p:cNvPr>
            <p:cNvSpPr/>
            <p:nvPr userDrawn="1"/>
          </p:nvSpPr>
          <p:spPr>
            <a:xfrm>
              <a:off x="5281613"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4" name="Rectangle 3">
              <a:extLst>
                <a:ext uri="{FF2B5EF4-FFF2-40B4-BE49-F238E27FC236}">
                  <a16:creationId xmlns:a16="http://schemas.microsoft.com/office/drawing/2014/main" id="{A5D5D74D-DA35-49C3-92AC-7E56892EBE4E}"/>
                </a:ext>
              </a:extLst>
            </p:cNvPr>
            <p:cNvSpPr/>
            <p:nvPr userDrawn="1"/>
          </p:nvSpPr>
          <p:spPr>
            <a:xfrm>
              <a:off x="4225545"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5" name="Rectangle 4">
              <a:extLst>
                <a:ext uri="{FF2B5EF4-FFF2-40B4-BE49-F238E27FC236}">
                  <a16:creationId xmlns:a16="http://schemas.microsoft.com/office/drawing/2014/main" id="{EBBCAB91-FDC9-46E1-B0C9-D7EBA89C38B7}"/>
                </a:ext>
              </a:extLst>
            </p:cNvPr>
            <p:cNvSpPr/>
            <p:nvPr userDrawn="1"/>
          </p:nvSpPr>
          <p:spPr>
            <a:xfrm>
              <a:off x="3169477"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6" name="Rectangle 5">
              <a:extLst>
                <a:ext uri="{FF2B5EF4-FFF2-40B4-BE49-F238E27FC236}">
                  <a16:creationId xmlns:a16="http://schemas.microsoft.com/office/drawing/2014/main" id="{FB13690E-B4B5-4946-B4D8-341C67EB2BEA}"/>
                </a:ext>
              </a:extLst>
            </p:cNvPr>
            <p:cNvSpPr/>
            <p:nvPr userDrawn="1"/>
          </p:nvSpPr>
          <p:spPr>
            <a:xfrm>
              <a:off x="2113409"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 name="Rectangle 6">
              <a:extLst>
                <a:ext uri="{FF2B5EF4-FFF2-40B4-BE49-F238E27FC236}">
                  <a16:creationId xmlns:a16="http://schemas.microsoft.com/office/drawing/2014/main" id="{96AC52B9-D6E9-4196-A4AA-E08A8BBD0EEA}"/>
                </a:ext>
              </a:extLst>
            </p:cNvPr>
            <p:cNvSpPr/>
            <p:nvPr userDrawn="1"/>
          </p:nvSpPr>
          <p:spPr>
            <a:xfrm>
              <a:off x="1057341"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8" name="Rectangle 7">
              <a:extLst>
                <a:ext uri="{FF2B5EF4-FFF2-40B4-BE49-F238E27FC236}">
                  <a16:creationId xmlns:a16="http://schemas.microsoft.com/office/drawing/2014/main" id="{9222166A-28F3-41A9-ADE4-9FF68A15D7D7}"/>
                </a:ext>
              </a:extLst>
            </p:cNvPr>
            <p:cNvSpPr/>
            <p:nvPr userDrawn="1"/>
          </p:nvSpPr>
          <p:spPr>
            <a:xfrm>
              <a:off x="1273"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 name="Rectangle 8">
              <a:extLst>
                <a:ext uri="{FF2B5EF4-FFF2-40B4-BE49-F238E27FC236}">
                  <a16:creationId xmlns:a16="http://schemas.microsoft.com/office/drawing/2014/main" id="{26F4827A-86A6-4A52-81D2-1A360B3216FA}"/>
                </a:ext>
              </a:extLst>
            </p:cNvPr>
            <p:cNvSpPr/>
            <p:nvPr userDrawn="1"/>
          </p:nvSpPr>
          <p:spPr>
            <a:xfrm>
              <a:off x="11618026"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0" name="Rectangle 9">
              <a:extLst>
                <a:ext uri="{FF2B5EF4-FFF2-40B4-BE49-F238E27FC236}">
                  <a16:creationId xmlns:a16="http://schemas.microsoft.com/office/drawing/2014/main" id="{BE10CFE5-14E3-4962-84C3-5A8E69EFC04A}"/>
                </a:ext>
              </a:extLst>
            </p:cNvPr>
            <p:cNvSpPr/>
            <p:nvPr userDrawn="1"/>
          </p:nvSpPr>
          <p:spPr>
            <a:xfrm>
              <a:off x="10561953"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1" name="Rectangle 10">
              <a:extLst>
                <a:ext uri="{FF2B5EF4-FFF2-40B4-BE49-F238E27FC236}">
                  <a16:creationId xmlns:a16="http://schemas.microsoft.com/office/drawing/2014/main" id="{2E766852-2D77-498E-81DD-6880ADDDADFA}"/>
                </a:ext>
              </a:extLst>
            </p:cNvPr>
            <p:cNvSpPr/>
            <p:nvPr userDrawn="1"/>
          </p:nvSpPr>
          <p:spPr>
            <a:xfrm>
              <a:off x="9505885"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2" name="Rectangle 11">
              <a:extLst>
                <a:ext uri="{FF2B5EF4-FFF2-40B4-BE49-F238E27FC236}">
                  <a16:creationId xmlns:a16="http://schemas.microsoft.com/office/drawing/2014/main" id="{D7F04DC0-98F9-479D-AAC5-1401A9A4876C}"/>
                </a:ext>
              </a:extLst>
            </p:cNvPr>
            <p:cNvSpPr/>
            <p:nvPr userDrawn="1"/>
          </p:nvSpPr>
          <p:spPr>
            <a:xfrm>
              <a:off x="8449817"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3" name="Rectangle 12">
              <a:extLst>
                <a:ext uri="{FF2B5EF4-FFF2-40B4-BE49-F238E27FC236}">
                  <a16:creationId xmlns:a16="http://schemas.microsoft.com/office/drawing/2014/main" id="{26441752-F6CB-47BB-A505-97E505752D8F}"/>
                </a:ext>
              </a:extLst>
            </p:cNvPr>
            <p:cNvSpPr/>
            <p:nvPr userDrawn="1"/>
          </p:nvSpPr>
          <p:spPr>
            <a:xfrm>
              <a:off x="7393749"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14" name="Rectangle 13">
              <a:extLst>
                <a:ext uri="{FF2B5EF4-FFF2-40B4-BE49-F238E27FC236}">
                  <a16:creationId xmlns:a16="http://schemas.microsoft.com/office/drawing/2014/main" id="{10EA2B24-BFC3-4F66-B16F-A063040B0194}"/>
                </a:ext>
              </a:extLst>
            </p:cNvPr>
            <p:cNvSpPr/>
            <p:nvPr userDrawn="1"/>
          </p:nvSpPr>
          <p:spPr>
            <a:xfrm>
              <a:off x="6337681" y="0"/>
              <a:ext cx="572701" cy="6857999"/>
            </a:xfrm>
            <a:prstGeom prst="rect">
              <a:avLst/>
            </a:prstGeom>
            <a:solidFill>
              <a:srgbClr val="428B9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sp>
        <p:nvSpPr>
          <p:cNvPr id="42" name="Frame 41"/>
          <p:cNvSpPr/>
          <p:nvPr userDrawn="1"/>
        </p:nvSpPr>
        <p:spPr>
          <a:xfrm>
            <a:off x="366252" y="272845"/>
            <a:ext cx="11459497" cy="6312310"/>
          </a:xfrm>
          <a:prstGeom prst="frame">
            <a:avLst>
              <a:gd name="adj1" fmla="val 50000"/>
            </a:avLst>
          </a:prstGeom>
          <a:solidFill>
            <a:schemeClr val="bg1">
              <a:alpha val="94000"/>
            </a:schemeClr>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7/29/2018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6.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8.png"/><Relationship Id="rId1" Type="http://schemas.openxmlformats.org/officeDocument/2006/relationships/slideLayout" Target="../slideLayouts/slideLayout11.xml"/><Relationship Id="rId4" Type="http://schemas.openxmlformats.org/officeDocument/2006/relationships/image" Target="../media/image9.png"/></Relationships>
</file>

<file path=ppt/slides/_rels/slide17.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13.png"/><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2"/>
          <p:cNvSpPr txBox="1">
            <a:spLocks/>
          </p:cNvSpPr>
          <p:nvPr/>
        </p:nvSpPr>
        <p:spPr>
          <a:xfrm>
            <a:off x="3153868" y="2701456"/>
            <a:ext cx="5524500"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11500" spc="-150" dirty="0">
                <a:solidFill>
                  <a:srgbClr val="3F3F41"/>
                </a:solidFill>
                <a:effectLst>
                  <a:outerShdw dist="38100" algn="l" rotWithShape="0">
                    <a:schemeClr val="bg1">
                      <a:alpha val="97000"/>
                    </a:schemeClr>
                  </a:outerShdw>
                </a:effectLst>
                <a:ea typeface="Roboto Medium" panose="02000000000000000000" pitchFamily="2" charset="0"/>
              </a:rPr>
              <a:t>Retro</a:t>
            </a:r>
            <a:endParaRPr lang="en" sz="11500" spc="-150" dirty="0">
              <a:solidFill>
                <a:srgbClr val="3F3F41"/>
              </a:solidFill>
              <a:effectLst>
                <a:outerShdw dist="38100" algn="l" rotWithShape="0">
                  <a:schemeClr val="bg1">
                    <a:alpha val="97000"/>
                  </a:schemeClr>
                </a:outerShdw>
              </a:effectLst>
              <a:ea typeface="Roboto Medium" panose="02000000000000000000" pitchFamily="2" charset="0"/>
            </a:endParaRPr>
          </a:p>
        </p:txBody>
      </p:sp>
      <p:sp>
        <p:nvSpPr>
          <p:cNvPr id="13" name="Rectangle 12"/>
          <p:cNvSpPr/>
          <p:nvPr/>
        </p:nvSpPr>
        <p:spPr>
          <a:xfrm>
            <a:off x="4359527" y="3912714"/>
            <a:ext cx="3203121" cy="307777"/>
          </a:xfrm>
          <a:prstGeom prst="rect">
            <a:avLst/>
          </a:prstGeom>
        </p:spPr>
        <p:txBody>
          <a:bodyPr wrap="none">
            <a:spAutoFit/>
          </a:bodyPr>
          <a:lstStyle/>
          <a:p>
            <a:r>
              <a:rPr lang="en" sz="1400" dirty="0">
                <a:latin typeface="Roboto" panose="02000000000000000000" pitchFamily="2" charset="0"/>
                <a:ea typeface="Roboto" panose="02000000000000000000" pitchFamily="2" charset="0"/>
              </a:rPr>
              <a:t>PowerPoint &amp; Google Slides Template</a:t>
            </a:r>
            <a:endParaRPr lang="en-US" sz="1400" dirty="0">
              <a:latin typeface="Roboto" panose="02000000000000000000" pitchFamily="2" charset="0"/>
              <a:ea typeface="Roboto"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992768275"/>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36378D54-08A3-4386-92E7-C87896F6876D}"/>
              </a:ext>
            </a:extLst>
          </p:cNvPr>
          <p:cNvSpPr/>
          <p:nvPr/>
        </p:nvSpPr>
        <p:spPr>
          <a:xfrm>
            <a:off x="291834" y="4617830"/>
            <a:ext cx="5029200" cy="307777"/>
          </a:xfrm>
          <a:prstGeom prst="rect">
            <a:avLst/>
          </a:prstGeom>
        </p:spPr>
        <p:txBody>
          <a:bodyPr wrap="square">
            <a:spAutoFit/>
          </a:bodyPr>
          <a:lstStyle/>
          <a:p>
            <a:pPr algn="just"/>
            <a:r>
              <a:rPr lang="en-US" sz="1400" dirty="0">
                <a:solidFill>
                  <a:srgbClr val="FFFF00"/>
                </a:solidFill>
              </a:rPr>
              <a:t>FONT: Lobster, </a:t>
            </a:r>
            <a:r>
              <a:rPr lang="en-US" sz="1400" dirty="0" err="1">
                <a:solidFill>
                  <a:srgbClr val="FFFF00"/>
                </a:solidFill>
              </a:rPr>
              <a:t>Raleway</a:t>
            </a:r>
            <a:r>
              <a:rPr lang="en-US" sz="1400" dirty="0">
                <a:solidFill>
                  <a:srgbClr val="FFFF00"/>
                </a:solidFill>
              </a:rPr>
              <a:t> &amp; Roboto (Free Google Fonts)</a:t>
            </a:r>
          </a:p>
        </p:txBody>
      </p:sp>
      <p:sp>
        <p:nvSpPr>
          <p:cNvPr id="6" name="Rectangle 5">
            <a:extLst>
              <a:ext uri="{FF2B5EF4-FFF2-40B4-BE49-F238E27FC236}">
                <a16:creationId xmlns:a16="http://schemas.microsoft.com/office/drawing/2014/main" id="{AF8ED023-6A6D-4527-87EE-000BB6FFEFC3}"/>
              </a:ext>
            </a:extLst>
          </p:cNvPr>
          <p:cNvSpPr/>
          <p:nvPr/>
        </p:nvSpPr>
        <p:spPr>
          <a:xfrm>
            <a:off x="291834" y="2324316"/>
            <a:ext cx="2463423" cy="2246769"/>
          </a:xfrm>
          <a:prstGeom prst="rect">
            <a:avLst/>
          </a:prstGeom>
        </p:spPr>
        <p:txBody>
          <a:bodyPr wrap="square">
            <a:spAutoFit/>
          </a:bodyPr>
          <a:lstStyle/>
          <a:p>
            <a:r>
              <a:rPr lang="en-US" sz="1400" b="1" dirty="0">
                <a:solidFill>
                  <a:schemeClr val="bg1"/>
                </a:solidFill>
              </a:rPr>
              <a:t>DOWNLOAD AS POWERPOINT TEMPLATE</a:t>
            </a:r>
          </a:p>
          <a:p>
            <a:endParaRPr lang="en-US" sz="800" dirty="0">
              <a:solidFill>
                <a:schemeClr val="bg1"/>
              </a:solidFill>
            </a:endParaRPr>
          </a:p>
          <a:p>
            <a:r>
              <a:rPr lang="en-US" sz="1200" dirty="0">
                <a:solidFill>
                  <a:schemeClr val="bg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chemeClr val="bg1"/>
              </a:solidFill>
            </a:endParaRPr>
          </a:p>
        </p:txBody>
      </p:sp>
      <p:sp>
        <p:nvSpPr>
          <p:cNvPr id="7" name="Rectangle 6">
            <a:extLst>
              <a:ext uri="{FF2B5EF4-FFF2-40B4-BE49-F238E27FC236}">
                <a16:creationId xmlns:a16="http://schemas.microsoft.com/office/drawing/2014/main" id="{99308F9A-CF1C-4956-9D60-66A62F0F57B0}"/>
              </a:ext>
            </a:extLst>
          </p:cNvPr>
          <p:cNvSpPr/>
          <p:nvPr/>
        </p:nvSpPr>
        <p:spPr>
          <a:xfrm>
            <a:off x="3263635" y="2325610"/>
            <a:ext cx="2623574" cy="1938992"/>
          </a:xfrm>
          <a:prstGeom prst="rect">
            <a:avLst/>
          </a:prstGeom>
        </p:spPr>
        <p:txBody>
          <a:bodyPr wrap="square">
            <a:spAutoFit/>
          </a:bodyPr>
          <a:lstStyle/>
          <a:p>
            <a:r>
              <a:rPr lang="en-US" sz="1400" b="1" dirty="0">
                <a:solidFill>
                  <a:schemeClr val="bg1"/>
                </a:solidFill>
              </a:rPr>
              <a:t>USE AS GOOGLE SLIDES THEME</a:t>
            </a:r>
          </a:p>
          <a:p>
            <a:endParaRPr lang="en-US" sz="800" dirty="0">
              <a:solidFill>
                <a:schemeClr val="bg1"/>
              </a:solidFill>
            </a:endParaRPr>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E001C6ED-F3BB-4EED-AFEE-656359AFF293}"/>
              </a:ext>
            </a:extLst>
          </p:cNvPr>
          <p:cNvSpPr/>
          <p:nvPr/>
        </p:nvSpPr>
        <p:spPr>
          <a:xfrm>
            <a:off x="291834" y="5113436"/>
            <a:ext cx="5614433" cy="738664"/>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
        <p:nvSpPr>
          <p:cNvPr id="9" name="Text Placeholder 4">
            <a:extLst>
              <a:ext uri="{FF2B5EF4-FFF2-40B4-BE49-F238E27FC236}">
                <a16:creationId xmlns:a16="http://schemas.microsoft.com/office/drawing/2014/main" id="{ACE76C57-5F70-4975-864B-3239EADA3284}"/>
              </a:ext>
            </a:extLst>
          </p:cNvPr>
          <p:cNvSpPr txBox="1">
            <a:spLocks/>
          </p:cNvSpPr>
          <p:nvPr/>
        </p:nvSpPr>
        <p:spPr>
          <a:xfrm>
            <a:off x="248700" y="1344442"/>
            <a:ext cx="5877280" cy="660503"/>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US" sz="4400" dirty="0">
                <a:solidFill>
                  <a:schemeClr val="bg1"/>
                </a:solidFill>
                <a:latin typeface="+mj-lt"/>
              </a:rPr>
              <a:t>Instructions For Use</a:t>
            </a:r>
            <a:endParaRPr lang="en" sz="4400" dirty="0">
              <a:solidFill>
                <a:schemeClr val="bg1"/>
              </a:solidFill>
              <a:latin typeface="+mj-lt"/>
            </a:endParaRPr>
          </a:p>
        </p:txBody>
      </p:sp>
      <p:pic>
        <p:nvPicPr>
          <p:cNvPr id="18" name="Picture 17">
            <a:extLst>
              <a:ext uri="{FF2B5EF4-FFF2-40B4-BE49-F238E27FC236}">
                <a16:creationId xmlns:a16="http://schemas.microsoft.com/office/drawing/2014/main" id="{FF67D935-ECF1-4341-8921-6FEDE7B48B82}"/>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833152" y="1154995"/>
            <a:ext cx="5358848" cy="4548010"/>
          </a:xfrm>
          <a:prstGeom prst="rect">
            <a:avLst/>
          </a:prstGeom>
        </p:spPr>
      </p:pic>
    </p:spTree>
    <p:extLst>
      <p:ext uri="{BB962C8B-B14F-4D97-AF65-F5344CB8AC3E}">
        <p14:creationId xmlns:p14="http://schemas.microsoft.com/office/powerpoint/2010/main" val="2472623879"/>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98"/>
          <p:cNvSpPr txBox="1">
            <a:spLocks noGrp="1"/>
          </p:cNvSpPr>
          <p:nvPr>
            <p:ph type="ctrTitle"/>
          </p:nvPr>
        </p:nvSpPr>
        <p:spPr>
          <a:xfrm>
            <a:off x="1088777" y="2594890"/>
            <a:ext cx="3897859" cy="1398399"/>
          </a:xfrm>
          <a:prstGeom prst="rect">
            <a:avLst/>
          </a:prstGeom>
        </p:spPr>
        <p:txBody>
          <a:bodyPr lIns="91425" tIns="91425" rIns="91425" bIns="91425" anchor="b" anchorCtr="0">
            <a:noAutofit/>
          </a:bodyPr>
          <a:lstStyle/>
          <a:p>
            <a:pPr lvl="0" rtl="0">
              <a:spcBef>
                <a:spcPts val="0"/>
              </a:spcBef>
              <a:buNone/>
            </a:pPr>
            <a:r>
              <a:rPr lang="en" sz="5400" dirty="0">
                <a:effectLst/>
              </a:rPr>
              <a:t>Your Break Slide</a:t>
            </a:r>
          </a:p>
        </p:txBody>
      </p:sp>
      <p:sp>
        <p:nvSpPr>
          <p:cNvPr id="10" name="Shape 99"/>
          <p:cNvSpPr txBox="1">
            <a:spLocks noGrp="1"/>
          </p:cNvSpPr>
          <p:nvPr>
            <p:ph type="subTitle" idx="1"/>
          </p:nvPr>
        </p:nvSpPr>
        <p:spPr>
          <a:xfrm>
            <a:off x="824459" y="3842836"/>
            <a:ext cx="4287828" cy="639951"/>
          </a:xfrm>
          <a:prstGeom prst="rect">
            <a:avLst/>
          </a:prstGeom>
        </p:spPr>
        <p:txBody>
          <a:bodyPr lIns="91425" tIns="91425" rIns="91425" bIns="91425" anchor="ctr" anchorCtr="0">
            <a:noAutofit/>
          </a:bodyPr>
          <a:lstStyle/>
          <a:p>
            <a:pPr lvl="0" rtl="0">
              <a:spcBef>
                <a:spcPts val="0"/>
              </a:spcBef>
              <a:buNone/>
            </a:pPr>
            <a:r>
              <a:rPr lang="en" sz="1800" dirty="0"/>
              <a:t>You can use these as chapter titles or break slides as well</a:t>
            </a: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22052288"/>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 Placeholder 2">
            <a:extLst>
              <a:ext uri="{FF2B5EF4-FFF2-40B4-BE49-F238E27FC236}">
                <a16:creationId xmlns:a16="http://schemas.microsoft.com/office/drawing/2014/main" id="{9DA5B7BB-D256-403B-B2C2-5CF20885DC35}"/>
              </a:ext>
            </a:extLst>
          </p:cNvPr>
          <p:cNvSpPr>
            <a:spLocks noGrp="1"/>
          </p:cNvSpPr>
          <p:nvPr>
            <p:ph type="body" idx="1"/>
          </p:nvPr>
        </p:nvSpPr>
        <p:spPr>
          <a:xfrm>
            <a:off x="2131101" y="3299242"/>
            <a:ext cx="7929796"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5" name="Text Placeholder 4">
            <a:extLst>
              <a:ext uri="{FF2B5EF4-FFF2-40B4-BE49-F238E27FC236}">
                <a16:creationId xmlns:a16="http://schemas.microsoft.com/office/drawing/2014/main" id="{FAC4C53B-561D-4DBD-BAB2-2179840AA0A4}"/>
              </a:ext>
            </a:extLst>
          </p:cNvPr>
          <p:cNvSpPr txBox="1">
            <a:spLocks/>
          </p:cNvSpPr>
          <p:nvPr/>
        </p:nvSpPr>
        <p:spPr>
          <a:xfrm>
            <a:off x="2905463" y="1434425"/>
            <a:ext cx="6381073" cy="1712459"/>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r>
              <a:rPr lang="en" sz="4800" dirty="0">
                <a:solidFill>
                  <a:srgbClr val="3F3F41"/>
                </a:solidFill>
                <a:latin typeface="+mj-lt"/>
              </a:rPr>
              <a:t>Your Welcome </a:t>
            </a:r>
            <a:r>
              <a:rPr lang="en" sz="4800" dirty="0">
                <a:solidFill>
                  <a:srgbClr val="FB4039"/>
                </a:solidFill>
                <a:latin typeface="+mj-lt"/>
              </a:rPr>
              <a:t>Message</a:t>
            </a:r>
            <a:r>
              <a:rPr lang="en" sz="4800" dirty="0">
                <a:solidFill>
                  <a:srgbClr val="3F3F41"/>
                </a:solidFill>
                <a:latin typeface="+mj-lt"/>
              </a:rPr>
              <a:t> Or Quote</a:t>
            </a:r>
          </a:p>
        </p:txBody>
      </p:sp>
      <p:pic>
        <p:nvPicPr>
          <p:cNvPr id="6" name="Picture 5">
            <a:extLst>
              <a:ext uri="{FF2B5EF4-FFF2-40B4-BE49-F238E27FC236}">
                <a16:creationId xmlns:a16="http://schemas.microsoft.com/office/drawing/2014/main" id="{1622EC9A-6AA6-4614-834F-4CEE797AF3F2}"/>
              </a:ext>
            </a:extLst>
          </p:cNvPr>
          <p:cNvPicPr>
            <a:picLocks noChangeAspect="1"/>
          </p:cNvPicPr>
          <p:nvPr/>
        </p:nvPicPr>
        <p:blipFill rotWithShape="1">
          <a:blip r:embed="rId2">
            <a:duotone>
              <a:prstClr val="black"/>
              <a:schemeClr val="accent3">
                <a:tint val="45000"/>
                <a:satMod val="400000"/>
              </a:schemeClr>
            </a:duotone>
          </a:blip>
          <a:srcRect l="37102" t="22388" r="35344" b="54142"/>
          <a:stretch/>
        </p:blipFill>
        <p:spPr>
          <a:xfrm rot="10800000">
            <a:off x="5648324" y="2739568"/>
            <a:ext cx="895350" cy="971549"/>
          </a:xfrm>
          <a:prstGeom prst="rect">
            <a:avLst/>
          </a:prstGeom>
          <a:effectLst>
            <a:outerShdw blurRad="63500" sx="102000" sy="102000" algn="ctr" rotWithShape="0">
              <a:prstClr val="black">
                <a:alpha val="76000"/>
              </a:prstClr>
            </a:outerShdw>
          </a:effectLst>
        </p:spPr>
      </p:pic>
      <p:sp>
        <p:nvSpPr>
          <p:cNvPr id="7" name="Rectangle 6">
            <a:extLst>
              <a:ext uri="{FF2B5EF4-FFF2-40B4-BE49-F238E27FC236}">
                <a16:creationId xmlns:a16="http://schemas.microsoft.com/office/drawing/2014/main" id="{E1CBC4CE-32B5-4BE7-9808-4D2ADA16ABBE}"/>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017653285"/>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4354966" y="3358499"/>
            <a:ext cx="3822824" cy="1627649"/>
            <a:chOff x="4803324" y="3425792"/>
            <a:chExt cx="3822824" cy="1627649"/>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tx1">
                      <a:lumMod val="95000"/>
                      <a:lumOff val="5000"/>
                    </a:schemeClr>
                  </a:solidFill>
                  <a:ea typeface="Roboto Medium" panose="02000000000000000000" pitchFamily="2" charset="0"/>
                </a:rPr>
                <a:t>Big </a:t>
              </a:r>
              <a:r>
                <a:rPr lang="en" sz="7200" dirty="0">
                  <a:solidFill>
                    <a:schemeClr val="tx1">
                      <a:lumMod val="95000"/>
                      <a:lumOff val="5000"/>
                    </a:schemeClr>
                  </a:solidFill>
                  <a:effectLst>
                    <a:outerShdw blurRad="38100" dist="38100" dir="2700000" algn="tl">
                      <a:srgbClr val="000000">
                        <a:alpha val="43137"/>
                      </a:srgbClr>
                    </a:outerShdw>
                  </a:effectLst>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915427" y="4314777"/>
              <a:ext cx="3301354" cy="738664"/>
            </a:xfrm>
            <a:prstGeom prst="rect">
              <a:avLst/>
            </a:prstGeom>
          </p:spPr>
          <p:txBody>
            <a:bodyPr wrap="square">
              <a:spAutoFit/>
            </a:bodyPr>
            <a:lstStyle/>
            <a:p>
              <a:pPr algn="ctr"/>
              <a:r>
                <a:rPr lang="en-US" sz="1400" dirty="0">
                  <a:solidFill>
                    <a:schemeClr val="tx1">
                      <a:lumMod val="95000"/>
                      <a:lumOff val="5000"/>
                    </a:schemeClr>
                  </a:solidFill>
                </a:rPr>
                <a:t>Grab the attention of your audience by using icons and impressive</a:t>
              </a:r>
            </a:p>
            <a:p>
              <a:pPr algn="ct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12" name="Shape 357">
            <a:extLst>
              <a:ext uri="{FF2B5EF4-FFF2-40B4-BE49-F238E27FC236}">
                <a16:creationId xmlns:a16="http://schemas.microsoft.com/office/drawing/2014/main" id="{B8D97256-BDDC-4A31-B3B5-65D98291E49D}"/>
              </a:ext>
            </a:extLst>
          </p:cNvPr>
          <p:cNvGrpSpPr/>
          <p:nvPr/>
        </p:nvGrpSpPr>
        <p:grpSpPr>
          <a:xfrm>
            <a:off x="5516639" y="2005514"/>
            <a:ext cx="1158722" cy="964593"/>
            <a:chOff x="1244325" y="314425"/>
            <a:chExt cx="444525" cy="370050"/>
          </a:xfrm>
          <a:solidFill>
            <a:srgbClr val="428B91"/>
          </a:solidFill>
        </p:grpSpPr>
        <p:sp>
          <p:nvSpPr>
            <p:cNvPr id="13" name="Shape 358">
              <a:extLst>
                <a:ext uri="{FF2B5EF4-FFF2-40B4-BE49-F238E27FC236}">
                  <a16:creationId xmlns:a16="http://schemas.microsoft.com/office/drawing/2014/main" id="{7681B3B6-39F3-43AA-9B4B-9785F18FB20B}"/>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59">
              <a:extLst>
                <a:ext uri="{FF2B5EF4-FFF2-40B4-BE49-F238E27FC236}">
                  <a16:creationId xmlns:a16="http://schemas.microsoft.com/office/drawing/2014/main" id="{BF09C0CE-979A-4CEB-86A5-99957A815829}"/>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CEFD591A-500C-4353-AEC8-A8DBEC29035F}"/>
              </a:ext>
            </a:extLst>
          </p:cNvPr>
          <p:cNvSpPr>
            <a:spLocks noGrp="1"/>
          </p:cNvSpPr>
          <p:nvPr>
            <p:ph type="title"/>
          </p:nvPr>
        </p:nvSpPr>
        <p:spPr>
          <a:xfrm>
            <a:off x="6493690" y="1672186"/>
            <a:ext cx="5729087" cy="847999"/>
          </a:xfrm>
        </p:spPr>
        <p:txBody>
          <a:bodyPr>
            <a:normAutofit/>
          </a:bodyPr>
          <a:lstStyle/>
          <a:p>
            <a:r>
              <a:rPr lang="en-US" sz="4400" dirty="0">
                <a:ea typeface="Roboto Medium" panose="02000000000000000000" pitchFamily="2" charset="0"/>
              </a:rPr>
              <a:t>This Is Your </a:t>
            </a:r>
            <a:r>
              <a:rPr lang="en-US" sz="4400" dirty="0">
                <a:solidFill>
                  <a:schemeClr val="tx1">
                    <a:lumMod val="50000"/>
                    <a:lumOff val="50000"/>
                  </a:schemeClr>
                </a:solidFill>
                <a:effectLst>
                  <a:outerShdw blurRad="38100" dist="38100" dir="2700000" algn="tl">
                    <a:srgbClr val="000000">
                      <a:alpha val="43137"/>
                    </a:srgbClr>
                  </a:outerShdw>
                </a:effectLst>
                <a:ea typeface="Roboto Medium" panose="02000000000000000000" pitchFamily="2" charset="0"/>
              </a:rPr>
              <a:t>Heading</a:t>
            </a:r>
          </a:p>
        </p:txBody>
      </p:sp>
      <p:sp>
        <p:nvSpPr>
          <p:cNvPr id="6" name="Text Placeholder 6">
            <a:extLst>
              <a:ext uri="{FF2B5EF4-FFF2-40B4-BE49-F238E27FC236}">
                <a16:creationId xmlns:a16="http://schemas.microsoft.com/office/drawing/2014/main" id="{DE7A2BD9-69EA-411B-9C28-1DBF7AE076FA}"/>
              </a:ext>
            </a:extLst>
          </p:cNvPr>
          <p:cNvSpPr>
            <a:spLocks noGrp="1"/>
          </p:cNvSpPr>
          <p:nvPr>
            <p:ph type="body" idx="1"/>
          </p:nvPr>
        </p:nvSpPr>
        <p:spPr>
          <a:xfrm>
            <a:off x="6493690" y="2695400"/>
            <a:ext cx="5291552" cy="2400627"/>
          </a:xfrm>
          <a:prstGeom prst="rect">
            <a:avLst/>
          </a:prstGeom>
        </p:spPr>
        <p:txBody>
          <a:bodyPr wrap="square">
            <a:spAutoFit/>
          </a:bodyPr>
          <a:lstStyle/>
          <a:p>
            <a:pPr marL="0" indent="0" algn="just">
              <a:buNone/>
            </a:pPr>
            <a:r>
              <a:rPr lang="en-US" sz="1400" b="1" dirty="0">
                <a:solidFill>
                  <a:srgbClr val="FFFF00"/>
                </a:solidFill>
              </a:rPr>
              <a:t>Chris Hadfield</a:t>
            </a:r>
            <a:r>
              <a:rPr lang="en-US" sz="1400" dirty="0">
                <a:solidFill>
                  <a:srgbClr val="FFFF00"/>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a:extLst>
              <a:ext uri="{FF2B5EF4-FFF2-40B4-BE49-F238E27FC236}">
                <a16:creationId xmlns:a16="http://schemas.microsoft.com/office/drawing/2014/main" id="{4843FF1A-23A1-4976-9373-DD7FE17CEFA1}"/>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a:extLst>
              <a:ext uri="{FF2B5EF4-FFF2-40B4-BE49-F238E27FC236}">
                <a16:creationId xmlns:a16="http://schemas.microsoft.com/office/drawing/2014/main" id="{A095FA60-CB39-486D-8A26-424B605A8425}"/>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319475" y="1184975"/>
            <a:ext cx="5358848" cy="4548010"/>
          </a:xfrm>
          <a:prstGeom prst="rect">
            <a:avLst/>
          </a:prstGeom>
        </p:spPr>
      </p:pic>
    </p:spTree>
    <p:extLst>
      <p:ext uri="{BB962C8B-B14F-4D97-AF65-F5344CB8AC3E}">
        <p14:creationId xmlns:p14="http://schemas.microsoft.com/office/powerpoint/2010/main" val="377933361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a:extLst>
              <a:ext uri="{FF2B5EF4-FFF2-40B4-BE49-F238E27FC236}">
                <a16:creationId xmlns:a16="http://schemas.microsoft.com/office/drawing/2014/main" id="{85F0CC74-AA45-428B-8A41-FF685D090EDA}"/>
              </a:ext>
            </a:extLst>
          </p:cNvPr>
          <p:cNvSpPr txBox="1">
            <a:spLocks noGrp="1"/>
          </p:cNvSpPr>
          <p:nvPr>
            <p:ph type="title"/>
          </p:nvPr>
        </p:nvSpPr>
        <p:spPr>
          <a:xfrm>
            <a:off x="5521558" y="1634709"/>
            <a:ext cx="6463320" cy="993324"/>
          </a:xfrm>
          <a:prstGeom prst="rect">
            <a:avLst/>
          </a:prstGeom>
        </p:spPr>
        <p:txBody>
          <a:bodyPr lIns="91425" tIns="91425" rIns="91425" bIns="91425" anchor="b" anchorCtr="0">
            <a:noAutofit/>
          </a:bodyPr>
          <a:lstStyle/>
          <a:p>
            <a:pPr lvl="0" algn="ctr">
              <a:spcBef>
                <a:spcPts val="0"/>
              </a:spcBef>
              <a:buNone/>
            </a:pPr>
            <a:r>
              <a:rPr lang="en" sz="3600" dirty="0">
                <a:solidFill>
                  <a:schemeClr val="tx1">
                    <a:lumMod val="65000"/>
                    <a:lumOff val="35000"/>
                  </a:schemeClr>
                </a:solidFill>
              </a:rPr>
              <a:t>You Can Also </a:t>
            </a:r>
            <a:r>
              <a:rPr lang="en" sz="3600" dirty="0">
                <a:solidFill>
                  <a:srgbClr val="C43D39"/>
                </a:solidFill>
              </a:rPr>
              <a:t>Split</a:t>
            </a:r>
            <a:r>
              <a:rPr lang="en" sz="3600" dirty="0">
                <a:solidFill>
                  <a:schemeClr val="tx1">
                    <a:lumMod val="65000"/>
                    <a:lumOff val="35000"/>
                  </a:schemeClr>
                </a:solidFill>
              </a:rPr>
              <a:t> Your Content</a:t>
            </a:r>
          </a:p>
        </p:txBody>
      </p:sp>
      <p:sp>
        <p:nvSpPr>
          <p:cNvPr id="7" name="Rectangle 6">
            <a:extLst>
              <a:ext uri="{FF2B5EF4-FFF2-40B4-BE49-F238E27FC236}">
                <a16:creationId xmlns:a16="http://schemas.microsoft.com/office/drawing/2014/main" id="{2FFC43E8-353F-48B6-A66F-5DC1AE2C2367}"/>
              </a:ext>
            </a:extLst>
          </p:cNvPr>
          <p:cNvSpPr/>
          <p:nvPr/>
        </p:nvSpPr>
        <p:spPr>
          <a:xfrm>
            <a:off x="5586536" y="3348332"/>
            <a:ext cx="3166682" cy="2000548"/>
          </a:xfrm>
          <a:prstGeom prst="rect">
            <a:avLst/>
          </a:prstGeom>
        </p:spPr>
        <p:txBody>
          <a:bodyPr wrap="square">
            <a:spAutoFit/>
          </a:bodyPr>
          <a:lstStyle/>
          <a:p>
            <a:pPr algn="ct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algn="ctr"/>
            <a:endParaRPr lang="en-US" sz="1400" dirty="0">
              <a:solidFill>
                <a:schemeClr val="tx1">
                  <a:lumMod val="65000"/>
                  <a:lumOff val="35000"/>
                </a:schemeClr>
              </a:solidFill>
            </a:endParaRPr>
          </a:p>
          <a:p>
            <a:pPr algn="ctr"/>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6DA089E2-4717-48A6-8B28-E835E146747F}"/>
              </a:ext>
            </a:extLst>
          </p:cNvPr>
          <p:cNvSpPr/>
          <p:nvPr/>
        </p:nvSpPr>
        <p:spPr>
          <a:xfrm>
            <a:off x="8818196" y="3348332"/>
            <a:ext cx="3166682" cy="2185214"/>
          </a:xfrm>
          <a:prstGeom prst="rect">
            <a:avLst/>
          </a:prstGeom>
        </p:spPr>
        <p:txBody>
          <a:bodyPr wrap="square">
            <a:spAutoFit/>
          </a:bodyPr>
          <a:lstStyle/>
          <a:p>
            <a:pPr algn="ctr"/>
            <a:r>
              <a:rPr lang="en-US" sz="1400" b="1" dirty="0">
                <a:solidFill>
                  <a:schemeClr val="tx1">
                    <a:lumMod val="65000"/>
                    <a:lumOff val="35000"/>
                  </a:schemeClr>
                </a:solidFill>
              </a:rPr>
              <a:t>Erin Cummings</a:t>
            </a:r>
          </a:p>
          <a:p>
            <a:pPr algn="ctr"/>
            <a:endParaRPr lang="en-US" sz="1400" b="1" dirty="0">
              <a:solidFill>
                <a:schemeClr val="tx1">
                  <a:lumMod val="65000"/>
                  <a:lumOff val="35000"/>
                </a:schemeClr>
              </a:solidFill>
            </a:endParaRPr>
          </a:p>
          <a:p>
            <a:pPr algn="ctr"/>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9" name="Rectangle 8">
            <a:extLst>
              <a:ext uri="{FF2B5EF4-FFF2-40B4-BE49-F238E27FC236}">
                <a16:creationId xmlns:a16="http://schemas.microsoft.com/office/drawing/2014/main" id="{B8BF39DD-3421-4210-A226-A142050B27F4}"/>
              </a:ext>
            </a:extLst>
          </p:cNvPr>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pic>
        <p:nvPicPr>
          <p:cNvPr id="14" name="Picture 13">
            <a:extLst>
              <a:ext uri="{FF2B5EF4-FFF2-40B4-BE49-F238E27FC236}">
                <a16:creationId xmlns:a16="http://schemas.microsoft.com/office/drawing/2014/main" id="{4E437CA4-0CFE-441F-BD2F-9D6768F1728F}"/>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207122" y="1228153"/>
            <a:ext cx="5218628" cy="4401693"/>
          </a:xfrm>
          <a:prstGeom prst="rect">
            <a:avLst/>
          </a:prstGeom>
        </p:spPr>
      </p:pic>
    </p:spTree>
    <p:extLst>
      <p:ext uri="{BB962C8B-B14F-4D97-AF65-F5344CB8AC3E}">
        <p14:creationId xmlns:p14="http://schemas.microsoft.com/office/powerpoint/2010/main" val="717057323"/>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p:cNvSpPr>
          <p:nvPr/>
        </p:nvSpPr>
        <p:spPr>
          <a:xfrm>
            <a:off x="2523506" y="776009"/>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a:solidFill>
                  <a:schemeClr val="bg1"/>
                </a:solidFill>
                <a:latin typeface="+mj-lt"/>
                <a:ea typeface="Roboto Medium" panose="02000000000000000000" pitchFamily="2" charset="0"/>
              </a:rPr>
              <a:t>In Three Or Four Columns</a:t>
            </a:r>
          </a:p>
        </p:txBody>
      </p:sp>
      <p:sp>
        <p:nvSpPr>
          <p:cNvPr id="8" name="Rectangle 7">
            <a:extLst>
              <a:ext uri="{FF2B5EF4-FFF2-40B4-BE49-F238E27FC236}">
                <a16:creationId xmlns:a16="http://schemas.microsoft.com/office/drawing/2014/main" id="{31FC0428-E6EC-4DBE-9530-F222B75A5F18}"/>
              </a:ext>
            </a:extLst>
          </p:cNvPr>
          <p:cNvSpPr/>
          <p:nvPr/>
        </p:nvSpPr>
        <p:spPr>
          <a:xfrm>
            <a:off x="2815769" y="2141338"/>
            <a:ext cx="3017467"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2815769" y="4181160"/>
            <a:ext cx="3017467" cy="1631216"/>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31FC0428-E6EC-4DBE-9530-F222B75A5F18}"/>
              </a:ext>
            </a:extLst>
          </p:cNvPr>
          <p:cNvSpPr/>
          <p:nvPr/>
        </p:nvSpPr>
        <p:spPr>
          <a:xfrm>
            <a:off x="6537279" y="2144623"/>
            <a:ext cx="3017467"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6537279" y="4184445"/>
            <a:ext cx="3017467" cy="1631216"/>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grpSp>
        <p:nvGrpSpPr>
          <p:cNvPr id="12" name="Shape 357"/>
          <p:cNvGrpSpPr/>
          <p:nvPr/>
        </p:nvGrpSpPr>
        <p:grpSpPr>
          <a:xfrm>
            <a:off x="4130332" y="1701584"/>
            <a:ext cx="421263" cy="350686"/>
            <a:chOff x="1244325" y="314425"/>
            <a:chExt cx="444525" cy="370050"/>
          </a:xfrm>
          <a:solidFill>
            <a:srgbClr val="FFC000"/>
          </a:solidFill>
        </p:grpSpPr>
        <p:sp>
          <p:nvSpPr>
            <p:cNvPr id="13"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4"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grpSp>
      <p:sp>
        <p:nvSpPr>
          <p:cNvPr id="15" name="Shape 363"/>
          <p:cNvSpPr/>
          <p:nvPr/>
        </p:nvSpPr>
        <p:spPr>
          <a:xfrm>
            <a:off x="7837069" y="372062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6" name="Shape 364"/>
          <p:cNvSpPr/>
          <p:nvPr/>
        </p:nvSpPr>
        <p:spPr>
          <a:xfrm>
            <a:off x="4204664" y="3735748"/>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chemeClr val="bg1"/>
              </a:solidFill>
            </a:endParaRPr>
          </a:p>
        </p:txBody>
      </p:sp>
      <p:grpSp>
        <p:nvGrpSpPr>
          <p:cNvPr id="17" name="Shape 365"/>
          <p:cNvGrpSpPr/>
          <p:nvPr/>
        </p:nvGrpSpPr>
        <p:grpSpPr>
          <a:xfrm>
            <a:off x="7837069" y="1664077"/>
            <a:ext cx="462939" cy="391175"/>
            <a:chOff x="3918650" y="293075"/>
            <a:chExt cx="488500" cy="412775"/>
          </a:xfrm>
          <a:solidFill>
            <a:srgbClr val="FFC000"/>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5079589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Picture 6">
            <a:extLst>
              <a:ext uri="{FF2B5EF4-FFF2-40B4-BE49-F238E27FC236}">
                <a16:creationId xmlns:a16="http://schemas.microsoft.com/office/drawing/2014/main" id="{566CB427-46F7-456E-8030-D3DE0E3C68A6}"/>
              </a:ext>
            </a:extLst>
          </p:cNvPr>
          <p:cNvPicPr>
            <a:picLocks noChangeAspect="1"/>
          </p:cNvPicPr>
          <p:nvPr/>
        </p:nvPicPr>
        <p:blipFill rotWithShape="1">
          <a:blip r:embed="rId2">
            <a:extLst>
              <a:ext uri="{28A0092B-C50C-407E-A947-70E740481C1C}">
                <a14:useLocalDpi xmlns:a14="http://schemas.microsoft.com/office/drawing/2010/main" val="0"/>
              </a:ext>
            </a:extLst>
          </a:blip>
          <a:srcRect/>
          <a:stretch/>
        </p:blipFill>
        <p:spPr>
          <a:xfrm>
            <a:off x="15388" y="10589"/>
            <a:ext cx="12176611" cy="6847412"/>
          </a:xfrm>
          <a:prstGeom prst="rect">
            <a:avLst/>
          </a:prstGeom>
        </p:spPr>
      </p:pic>
      <p:sp>
        <p:nvSpPr>
          <p:cNvPr id="6" name="Round Same Side Corner Rectangle 5"/>
          <p:cNvSpPr/>
          <p:nvPr/>
        </p:nvSpPr>
        <p:spPr>
          <a:xfrm rot="5400000">
            <a:off x="9204528" y="-396667"/>
            <a:ext cx="2031591" cy="3943351"/>
          </a:xfrm>
          <a:prstGeom prst="round2SameRect">
            <a:avLst>
              <a:gd name="adj1" fmla="val 0"/>
              <a:gd name="adj2" fmla="val 10762"/>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172449" y="729272"/>
            <a:ext cx="3886199" cy="1631541"/>
          </a:xfrm>
          <a:prstGeom prst="rect">
            <a:avLst/>
          </a:prstGeom>
        </p:spPr>
        <p:txBody>
          <a:bodyPr>
            <a:normAutofit fontScale="97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lnSpc>
                <a:spcPct val="100000"/>
              </a:lnSpc>
            </a:pPr>
            <a:r>
              <a:rPr lang="en-US" sz="3700" dirty="0">
                <a:solidFill>
                  <a:schemeClr val="bg1"/>
                </a:solidFill>
                <a:ea typeface="Roboto Medium" panose="02000000000000000000" pitchFamily="2" charset="0"/>
              </a:rPr>
              <a:t>Big Picture Creates Big Impact</a:t>
            </a:r>
          </a:p>
          <a:p>
            <a:pPr algn="r">
              <a:lnSpc>
                <a:spcPct val="100000"/>
              </a:lnSpc>
            </a:pP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240715" y="772548"/>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4000" dirty="0">
                <a:solidFill>
                  <a:schemeClr val="bg1"/>
                </a:solidFill>
                <a:ea typeface="Roboto Medium" panose="02000000000000000000" pitchFamily="2" charset="0"/>
              </a:rPr>
              <a:t>Use Charts To Explain Your </a:t>
            </a:r>
            <a:r>
              <a:rPr lang="en-US" sz="4000" b="1" dirty="0">
                <a:solidFill>
                  <a:srgbClr val="FFC000"/>
                </a:solidFill>
                <a:ea typeface="Roboto Medium" panose="02000000000000000000" pitchFamily="2" charset="0"/>
              </a:rPr>
              <a:t>Data</a:t>
            </a:r>
            <a:endParaRPr lang="en" sz="4000" b="1" dirty="0">
              <a:solidFill>
                <a:srgbClr val="FFC000"/>
              </a:solidFill>
              <a:ea typeface="Roboto Medium" panose="02000000000000000000" pitchFamily="2" charset="0"/>
            </a:endParaRP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303325096"/>
              </p:ext>
            </p:extLst>
          </p:nvPr>
        </p:nvGraphicFramePr>
        <p:xfrm>
          <a:off x="3436891" y="1724241"/>
          <a:ext cx="5728653" cy="4031010"/>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023016" y="792212"/>
            <a:ext cx="6145968"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C43D39"/>
                </a:solidFill>
                <a:ea typeface="Roboto Medium" panose="02000000000000000000" pitchFamily="2" charset="0"/>
              </a:rPr>
              <a:t>Use </a:t>
            </a:r>
            <a:r>
              <a:rPr lang="en-US" sz="3600" dirty="0">
                <a:solidFill>
                  <a:srgbClr val="C43D39"/>
                </a:solidFill>
                <a:ea typeface="Roboto Medium" panose="02000000000000000000" pitchFamily="2" charset="0"/>
              </a:rPr>
              <a:t>Tables</a:t>
            </a:r>
            <a:r>
              <a:rPr lang="en" sz="3600" dirty="0">
                <a:solidFill>
                  <a:srgbClr val="C43D39"/>
                </a:solidFill>
                <a:ea typeface="Roboto Medium" panose="02000000000000000000" pitchFamily="2" charset="0"/>
              </a:rPr>
              <a:t> To Explain Your </a:t>
            </a:r>
            <a:r>
              <a:rPr lang="en-US" sz="4000" b="1" dirty="0">
                <a:solidFill>
                  <a:srgbClr val="428B91"/>
                </a:solidFill>
                <a:ea typeface="Roboto Medium" panose="02000000000000000000" pitchFamily="2" charset="0"/>
              </a:rPr>
              <a:t>Data</a:t>
            </a:r>
            <a:endParaRPr lang="en" sz="3600" b="1" dirty="0">
              <a:solidFill>
                <a:srgbClr val="428B91"/>
              </a:solidFill>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070334192"/>
              </p:ext>
            </p:extLst>
          </p:nvPr>
        </p:nvGraphicFramePr>
        <p:xfrm>
          <a:off x="2641650" y="2277194"/>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b="0" dirty="0" err="1">
                          <a:latin typeface="+mj-lt"/>
                        </a:rPr>
                        <a:t>S.No</a:t>
                      </a:r>
                      <a:endParaRPr lang="en-US" sz="1400" b="0" dirty="0">
                        <a:latin typeface="+mj-lt"/>
                      </a:endParaRP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b="0" dirty="0">
                          <a:latin typeface="+mj-lt"/>
                        </a:rPr>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b="0" dirty="0">
                          <a:latin typeface="+mj-lt"/>
                        </a:rPr>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b="0" dirty="0">
                          <a:latin typeface="+mj-lt"/>
                        </a:rPr>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5060228" y="416782"/>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 sz="3600" dirty="0">
                <a:solidFill>
                  <a:srgbClr val="FFC000"/>
                </a:solidFill>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rgbClr val="428B9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chemeClr val="bg1"/>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rgbClr val="428B9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rgbClr val="428B9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rgbClr val="428B9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0">
              <a:schemeClr val="bg1">
                <a:lumMod val="85000"/>
              </a:schemeClr>
            </a:gs>
            <a:gs pos="53000">
              <a:schemeClr val="bg1"/>
            </a:gs>
            <a:gs pos="100000">
              <a:schemeClr val="bg1">
                <a:lumMod val="85000"/>
              </a:schemeClr>
            </a:gs>
          </a:gsLst>
          <a:lin ang="5400000" scaled="0"/>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091652180"/>
              </p:ext>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dirty="0">
                <a:solidFill>
                  <a:schemeClr val="bg1">
                    <a:lumMod val="50000"/>
                  </a:schemeClr>
                </a:solidFill>
                <a:latin typeface="+mj-lt"/>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dirty="0">
                <a:solidFill>
                  <a:srgbClr val="F9690E"/>
                </a:solidFill>
                <a:latin typeface="+mj-lt"/>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dirty="0">
                <a:solidFill>
                  <a:srgbClr val="FFC000"/>
                </a:solidFill>
                <a:latin typeface="+mj-lt"/>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08028" y="460570"/>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mj-lt"/>
                <a:ea typeface="Roboto" pitchFamily="2" charset="0"/>
                <a:cs typeface="Lato" panose="020F0502020204030203" pitchFamily="34" charset="0"/>
              </a:rPr>
              <a:t>Our Process Is </a:t>
            </a:r>
            <a:r>
              <a:rPr lang="en-US" sz="4000" cap="none" spc="0" dirty="0">
                <a:ln w="0"/>
                <a:solidFill>
                  <a:srgbClr val="428B91"/>
                </a:solidFill>
                <a:latin typeface="+mj-lt"/>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69665055"/>
      </p:ext>
    </p:extLst>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4" fill="hold" grpId="0" nodeType="clickEffect">
                                  <p:stCondLst>
                                    <p:cond delay="0"/>
                                  </p:stCondLst>
                                  <p:childTnLst>
                                    <p:set>
                                      <p:cBhvr>
                                        <p:cTn id="6" dur="1" fill="hold">
                                          <p:stCondLst>
                                            <p:cond delay="0"/>
                                          </p:stCondLst>
                                        </p:cTn>
                                        <p:tgtEl>
                                          <p:spTgt spid="2"/>
                                        </p:tgtEl>
                                        <p:attrNameLst>
                                          <p:attrName>style.visibility</p:attrName>
                                        </p:attrNameLst>
                                      </p:cBhvr>
                                      <p:to>
                                        <p:strVal val="visible"/>
                                      </p:to>
                                    </p:set>
                                    <p:anim calcmode="lin" valueType="num">
                                      <p:cBhvr additive="base">
                                        <p:cTn id="7" dur="500" fill="hold"/>
                                        <p:tgtEl>
                                          <p:spTgt spid="2"/>
                                        </p:tgtEl>
                                        <p:attrNameLst>
                                          <p:attrName>ppt_x</p:attrName>
                                        </p:attrNameLst>
                                      </p:cBhvr>
                                      <p:tavLst>
                                        <p:tav tm="0">
                                          <p:val>
                                            <p:strVal val="#ppt_x"/>
                                          </p:val>
                                        </p:tav>
                                        <p:tav tm="100000">
                                          <p:val>
                                            <p:strVal val="#ppt_x"/>
                                          </p:val>
                                        </p:tav>
                                      </p:tavLst>
                                    </p:anim>
                                    <p:anim calcmode="lin" valueType="num">
                                      <p:cBhvr additive="base">
                                        <p:cTn id="8" dur="500" fill="hold"/>
                                        <p:tgtEl>
                                          <p:spTgt spid="2"/>
                                        </p:tgtEl>
                                        <p:attrNameLst>
                                          <p:attrName>ppt_y</p:attrName>
                                        </p:attrNameLst>
                                      </p:cBhvr>
                                      <p:tavLst>
                                        <p:tav tm="0">
                                          <p:val>
                                            <p:strVal val="1+#ppt_h/2"/>
                                          </p:val>
                                        </p:tav>
                                        <p:tav tm="100000">
                                          <p:val>
                                            <p:strVal val="#ppt_y"/>
                                          </p:val>
                                        </p:tav>
                                      </p:tavLst>
                                    </p:anim>
                                  </p:childTnLst>
                                </p:cTn>
                              </p:par>
                              <p:par>
                                <p:cTn id="9" presetID="42" presetClass="entr" presetSubtype="0" fill="hold" grpId="0" nodeType="withEffect">
                                  <p:stCondLst>
                                    <p:cond delay="0"/>
                                  </p:stCondLst>
                                  <p:childTnLst>
                                    <p:set>
                                      <p:cBhvr>
                                        <p:cTn id="10" dur="1" fill="hold">
                                          <p:stCondLst>
                                            <p:cond delay="0"/>
                                          </p:stCondLst>
                                        </p:cTn>
                                        <p:tgtEl>
                                          <p:spTgt spid="40"/>
                                        </p:tgtEl>
                                        <p:attrNameLst>
                                          <p:attrName>style.visibility</p:attrName>
                                        </p:attrNameLst>
                                      </p:cBhvr>
                                      <p:to>
                                        <p:strVal val="visible"/>
                                      </p:to>
                                    </p:set>
                                    <p:animEffect transition="in" filter="fade">
                                      <p:cBhvr>
                                        <p:cTn id="11" dur="700"/>
                                        <p:tgtEl>
                                          <p:spTgt spid="40"/>
                                        </p:tgtEl>
                                      </p:cBhvr>
                                    </p:animEffect>
                                    <p:anim calcmode="lin" valueType="num">
                                      <p:cBhvr>
                                        <p:cTn id="12" dur="700" fill="hold"/>
                                        <p:tgtEl>
                                          <p:spTgt spid="40"/>
                                        </p:tgtEl>
                                        <p:attrNameLst>
                                          <p:attrName>ppt_x</p:attrName>
                                        </p:attrNameLst>
                                      </p:cBhvr>
                                      <p:tavLst>
                                        <p:tav tm="0">
                                          <p:val>
                                            <p:strVal val="#ppt_x"/>
                                          </p:val>
                                        </p:tav>
                                        <p:tav tm="100000">
                                          <p:val>
                                            <p:strVal val="#ppt_x"/>
                                          </p:val>
                                        </p:tav>
                                      </p:tavLst>
                                    </p:anim>
                                    <p:anim calcmode="lin" valueType="num">
                                      <p:cBhvr>
                                        <p:cTn id="13" dur="700" fill="hold"/>
                                        <p:tgtEl>
                                          <p:spTgt spid="40"/>
                                        </p:tgtEl>
                                        <p:attrNameLst>
                                          <p:attrName>ppt_y</p:attrName>
                                        </p:attrNameLst>
                                      </p:cBhvr>
                                      <p:tavLst>
                                        <p:tav tm="0">
                                          <p:val>
                                            <p:strVal val="#ppt_y+.1"/>
                                          </p:val>
                                        </p:tav>
                                        <p:tav tm="100000">
                                          <p:val>
                                            <p:strVal val="#ppt_y"/>
                                          </p:val>
                                        </p:tav>
                                      </p:tavLst>
                                    </p:anim>
                                  </p:childTnLst>
                                </p:cTn>
                              </p:par>
                              <p:par>
                                <p:cTn id="14" presetID="42" presetClass="entr" presetSubtype="0" fill="hold" nodeType="withEffect">
                                  <p:stCondLst>
                                    <p:cond delay="0"/>
                                  </p:stCondLst>
                                  <p:childTnLst>
                                    <p:set>
                                      <p:cBhvr>
                                        <p:cTn id="15" dur="1" fill="hold">
                                          <p:stCondLst>
                                            <p:cond delay="0"/>
                                          </p:stCondLst>
                                        </p:cTn>
                                        <p:tgtEl>
                                          <p:spTgt spid="42"/>
                                        </p:tgtEl>
                                        <p:attrNameLst>
                                          <p:attrName>style.visibility</p:attrName>
                                        </p:attrNameLst>
                                      </p:cBhvr>
                                      <p:to>
                                        <p:strVal val="visible"/>
                                      </p:to>
                                    </p:set>
                                    <p:animEffect transition="in" filter="fade">
                                      <p:cBhvr>
                                        <p:cTn id="16" dur="700"/>
                                        <p:tgtEl>
                                          <p:spTgt spid="42"/>
                                        </p:tgtEl>
                                      </p:cBhvr>
                                    </p:animEffect>
                                    <p:anim calcmode="lin" valueType="num">
                                      <p:cBhvr>
                                        <p:cTn id="17" dur="700" fill="hold"/>
                                        <p:tgtEl>
                                          <p:spTgt spid="42"/>
                                        </p:tgtEl>
                                        <p:attrNameLst>
                                          <p:attrName>ppt_x</p:attrName>
                                        </p:attrNameLst>
                                      </p:cBhvr>
                                      <p:tavLst>
                                        <p:tav tm="0">
                                          <p:val>
                                            <p:strVal val="#ppt_x"/>
                                          </p:val>
                                        </p:tav>
                                        <p:tav tm="100000">
                                          <p:val>
                                            <p:strVal val="#ppt_x"/>
                                          </p:val>
                                        </p:tav>
                                      </p:tavLst>
                                    </p:anim>
                                    <p:anim calcmode="lin" valueType="num">
                                      <p:cBhvr>
                                        <p:cTn id="18" dur="700" fill="hold"/>
                                        <p:tgtEl>
                                          <p:spTgt spid="42"/>
                                        </p:tgtEl>
                                        <p:attrNameLst>
                                          <p:attrName>ppt_y</p:attrName>
                                        </p:attrNameLst>
                                      </p:cBhvr>
                                      <p:tavLst>
                                        <p:tav tm="0">
                                          <p:val>
                                            <p:strVal val="#ppt_y+.1"/>
                                          </p:val>
                                        </p:tav>
                                        <p:tav tm="100000">
                                          <p:val>
                                            <p:strVal val="#ppt_y"/>
                                          </p:val>
                                        </p:tav>
                                      </p:tavLst>
                                    </p:anim>
                                  </p:childTnLst>
                                </p:cTn>
                              </p:par>
                              <p:par>
                                <p:cTn id="19" presetID="42" presetClass="entr" presetSubtype="0" fill="hold" nodeType="withEffect">
                                  <p:stCondLst>
                                    <p:cond delay="0"/>
                                  </p:stCondLst>
                                  <p:childTnLst>
                                    <p:set>
                                      <p:cBhvr>
                                        <p:cTn id="20" dur="1" fill="hold">
                                          <p:stCondLst>
                                            <p:cond delay="0"/>
                                          </p:stCondLst>
                                        </p:cTn>
                                        <p:tgtEl>
                                          <p:spTgt spid="48"/>
                                        </p:tgtEl>
                                        <p:attrNameLst>
                                          <p:attrName>style.visibility</p:attrName>
                                        </p:attrNameLst>
                                      </p:cBhvr>
                                      <p:to>
                                        <p:strVal val="visible"/>
                                      </p:to>
                                    </p:set>
                                    <p:animEffect transition="in" filter="fade">
                                      <p:cBhvr>
                                        <p:cTn id="21" dur="700"/>
                                        <p:tgtEl>
                                          <p:spTgt spid="48"/>
                                        </p:tgtEl>
                                      </p:cBhvr>
                                    </p:animEffect>
                                    <p:anim calcmode="lin" valueType="num">
                                      <p:cBhvr>
                                        <p:cTn id="22" dur="700" fill="hold"/>
                                        <p:tgtEl>
                                          <p:spTgt spid="48"/>
                                        </p:tgtEl>
                                        <p:attrNameLst>
                                          <p:attrName>ppt_x</p:attrName>
                                        </p:attrNameLst>
                                      </p:cBhvr>
                                      <p:tavLst>
                                        <p:tav tm="0">
                                          <p:val>
                                            <p:strVal val="#ppt_x"/>
                                          </p:val>
                                        </p:tav>
                                        <p:tav tm="100000">
                                          <p:val>
                                            <p:strVal val="#ppt_x"/>
                                          </p:val>
                                        </p:tav>
                                      </p:tavLst>
                                    </p:anim>
                                    <p:anim calcmode="lin" valueType="num">
                                      <p:cBhvr>
                                        <p:cTn id="23" dur="700" fill="hold"/>
                                        <p:tgtEl>
                                          <p:spTgt spid="48"/>
                                        </p:tgtEl>
                                        <p:attrNameLst>
                                          <p:attrName>ppt_y</p:attrName>
                                        </p:attrNameLst>
                                      </p:cBhvr>
                                      <p:tavLst>
                                        <p:tav tm="0">
                                          <p:val>
                                            <p:strVal val="#ppt_y+.1"/>
                                          </p:val>
                                        </p:tav>
                                        <p:tav tm="100000">
                                          <p:val>
                                            <p:strVal val="#ppt_y"/>
                                          </p:val>
                                        </p:tav>
                                      </p:tavLst>
                                    </p:anim>
                                  </p:childTnLst>
                                </p:cTn>
                              </p:par>
                            </p:childTnLst>
                          </p:cTn>
                        </p:par>
                      </p:childTnLst>
                    </p:cTn>
                  </p:par>
                  <p:par>
                    <p:cTn id="24" fill="hold">
                      <p:stCondLst>
                        <p:cond delay="indefinite"/>
                      </p:stCondLst>
                      <p:childTnLst>
                        <p:par>
                          <p:cTn id="25" fill="hold">
                            <p:stCondLst>
                              <p:cond delay="0"/>
                            </p:stCondLst>
                            <p:childTnLst>
                              <p:par>
                                <p:cTn id="26" presetID="42" presetClass="entr" presetSubtype="0" fill="hold" grpId="0" nodeType="clickEffect">
                                  <p:stCondLst>
                                    <p:cond delay="0"/>
                                  </p:stCondLst>
                                  <p:childTnLst>
                                    <p:set>
                                      <p:cBhvr>
                                        <p:cTn id="27" dur="1" fill="hold">
                                          <p:stCondLst>
                                            <p:cond delay="0"/>
                                          </p:stCondLst>
                                        </p:cTn>
                                        <p:tgtEl>
                                          <p:spTgt spid="29"/>
                                        </p:tgtEl>
                                        <p:attrNameLst>
                                          <p:attrName>style.visibility</p:attrName>
                                        </p:attrNameLst>
                                      </p:cBhvr>
                                      <p:to>
                                        <p:strVal val="visible"/>
                                      </p:to>
                                    </p:set>
                                    <p:animEffect transition="in" filter="fade">
                                      <p:cBhvr>
                                        <p:cTn id="28" dur="800"/>
                                        <p:tgtEl>
                                          <p:spTgt spid="29"/>
                                        </p:tgtEl>
                                      </p:cBhvr>
                                    </p:animEffect>
                                    <p:anim calcmode="lin" valueType="num">
                                      <p:cBhvr>
                                        <p:cTn id="29" dur="800" fill="hold"/>
                                        <p:tgtEl>
                                          <p:spTgt spid="29"/>
                                        </p:tgtEl>
                                        <p:attrNameLst>
                                          <p:attrName>ppt_x</p:attrName>
                                        </p:attrNameLst>
                                      </p:cBhvr>
                                      <p:tavLst>
                                        <p:tav tm="0">
                                          <p:val>
                                            <p:strVal val="#ppt_x"/>
                                          </p:val>
                                        </p:tav>
                                        <p:tav tm="100000">
                                          <p:val>
                                            <p:strVal val="#ppt_x"/>
                                          </p:val>
                                        </p:tav>
                                      </p:tavLst>
                                    </p:anim>
                                    <p:anim calcmode="lin" valueType="num">
                                      <p:cBhvr>
                                        <p:cTn id="30" dur="800" fill="hold"/>
                                        <p:tgtEl>
                                          <p:spTgt spid="29"/>
                                        </p:tgtEl>
                                        <p:attrNameLst>
                                          <p:attrName>ppt_y</p:attrName>
                                        </p:attrNameLst>
                                      </p:cBhvr>
                                      <p:tavLst>
                                        <p:tav tm="0">
                                          <p:val>
                                            <p:strVal val="#ppt_y+.1"/>
                                          </p:val>
                                        </p:tav>
                                        <p:tav tm="100000">
                                          <p:val>
                                            <p:strVal val="#ppt_y"/>
                                          </p:val>
                                        </p:tav>
                                      </p:tavLst>
                                    </p:anim>
                                  </p:childTnLst>
                                </p:cTn>
                              </p:par>
                              <p:par>
                                <p:cTn id="31" presetID="42" presetClass="entr" presetSubtype="0" fill="hold" grpId="0" nodeType="withEffect">
                                  <p:stCondLst>
                                    <p:cond delay="0"/>
                                  </p:stCondLst>
                                  <p:childTnLst>
                                    <p:set>
                                      <p:cBhvr>
                                        <p:cTn id="32" dur="1" fill="hold">
                                          <p:stCondLst>
                                            <p:cond delay="0"/>
                                          </p:stCondLst>
                                        </p:cTn>
                                        <p:tgtEl>
                                          <p:spTgt spid="27"/>
                                        </p:tgtEl>
                                        <p:attrNameLst>
                                          <p:attrName>style.visibility</p:attrName>
                                        </p:attrNameLst>
                                      </p:cBhvr>
                                      <p:to>
                                        <p:strVal val="visible"/>
                                      </p:to>
                                    </p:set>
                                    <p:animEffect transition="in" filter="fade">
                                      <p:cBhvr>
                                        <p:cTn id="33" dur="700"/>
                                        <p:tgtEl>
                                          <p:spTgt spid="27"/>
                                        </p:tgtEl>
                                      </p:cBhvr>
                                    </p:animEffect>
                                    <p:anim calcmode="lin" valueType="num">
                                      <p:cBhvr>
                                        <p:cTn id="34" dur="700" fill="hold"/>
                                        <p:tgtEl>
                                          <p:spTgt spid="27"/>
                                        </p:tgtEl>
                                        <p:attrNameLst>
                                          <p:attrName>ppt_x</p:attrName>
                                        </p:attrNameLst>
                                      </p:cBhvr>
                                      <p:tavLst>
                                        <p:tav tm="0">
                                          <p:val>
                                            <p:strVal val="#ppt_x"/>
                                          </p:val>
                                        </p:tav>
                                        <p:tav tm="100000">
                                          <p:val>
                                            <p:strVal val="#ppt_x"/>
                                          </p:val>
                                        </p:tav>
                                      </p:tavLst>
                                    </p:anim>
                                    <p:anim calcmode="lin" valueType="num">
                                      <p:cBhvr>
                                        <p:cTn id="35" dur="700" fill="hold"/>
                                        <p:tgtEl>
                                          <p:spTgt spid="27"/>
                                        </p:tgtEl>
                                        <p:attrNameLst>
                                          <p:attrName>ppt_y</p:attrName>
                                        </p:attrNameLst>
                                      </p:cBhvr>
                                      <p:tavLst>
                                        <p:tav tm="0">
                                          <p:val>
                                            <p:strVal val="#ppt_y+.1"/>
                                          </p:val>
                                        </p:tav>
                                        <p:tav tm="100000">
                                          <p:val>
                                            <p:strVal val="#ppt_y"/>
                                          </p:val>
                                        </p:tav>
                                      </p:tavLst>
                                    </p:anim>
                                  </p:childTnLst>
                                </p:cTn>
                              </p:par>
                              <p:par>
                                <p:cTn id="36" presetID="42" presetClass="entr" presetSubtype="0" fill="hold" grpId="0" nodeType="withEffect">
                                  <p:stCondLst>
                                    <p:cond delay="0"/>
                                  </p:stCondLst>
                                  <p:childTnLst>
                                    <p:set>
                                      <p:cBhvr>
                                        <p:cTn id="37" dur="1" fill="hold">
                                          <p:stCondLst>
                                            <p:cond delay="0"/>
                                          </p:stCondLst>
                                        </p:cTn>
                                        <p:tgtEl>
                                          <p:spTgt spid="25"/>
                                        </p:tgtEl>
                                        <p:attrNameLst>
                                          <p:attrName>style.visibility</p:attrName>
                                        </p:attrNameLst>
                                      </p:cBhvr>
                                      <p:to>
                                        <p:strVal val="visible"/>
                                      </p:to>
                                    </p:set>
                                    <p:animEffect transition="in" filter="fade">
                                      <p:cBhvr>
                                        <p:cTn id="38" dur="800"/>
                                        <p:tgtEl>
                                          <p:spTgt spid="25"/>
                                        </p:tgtEl>
                                      </p:cBhvr>
                                    </p:animEffect>
                                    <p:anim calcmode="lin" valueType="num">
                                      <p:cBhvr>
                                        <p:cTn id="39" dur="800" fill="hold"/>
                                        <p:tgtEl>
                                          <p:spTgt spid="25"/>
                                        </p:tgtEl>
                                        <p:attrNameLst>
                                          <p:attrName>ppt_x</p:attrName>
                                        </p:attrNameLst>
                                      </p:cBhvr>
                                      <p:tavLst>
                                        <p:tav tm="0">
                                          <p:val>
                                            <p:strVal val="#ppt_x"/>
                                          </p:val>
                                        </p:tav>
                                        <p:tav tm="100000">
                                          <p:val>
                                            <p:strVal val="#ppt_x"/>
                                          </p:val>
                                        </p:tav>
                                      </p:tavLst>
                                    </p:anim>
                                    <p:anim calcmode="lin" valueType="num">
                                      <p:cBhvr>
                                        <p:cTn id="40" dur="800" fill="hold"/>
                                        <p:tgtEl>
                                          <p:spTgt spid="25"/>
                                        </p:tgtEl>
                                        <p:attrNameLst>
                                          <p:attrName>ppt_y</p:attrName>
                                        </p:attrNameLst>
                                      </p:cBhvr>
                                      <p:tavLst>
                                        <p:tav tm="0">
                                          <p:val>
                                            <p:strVal val="#ppt_y+.1"/>
                                          </p:val>
                                        </p:tav>
                                        <p:tav tm="100000">
                                          <p:val>
                                            <p:strVal val="#ppt_y"/>
                                          </p:val>
                                        </p:tav>
                                      </p:tavLst>
                                    </p:anim>
                                  </p:childTnLst>
                                </p:cTn>
                              </p:par>
                              <p:par>
                                <p:cTn id="41" presetID="2" presetClass="entr" presetSubtype="8" fill="hold" grpId="0" nodeType="withEffect">
                                  <p:stCondLst>
                                    <p:cond delay="0"/>
                                  </p:stCondLst>
                                  <p:childTnLst>
                                    <p:set>
                                      <p:cBhvr>
                                        <p:cTn id="42" dur="1" fill="hold">
                                          <p:stCondLst>
                                            <p:cond delay="0"/>
                                          </p:stCondLst>
                                        </p:cTn>
                                        <p:tgtEl>
                                          <p:spTgt spid="30"/>
                                        </p:tgtEl>
                                        <p:attrNameLst>
                                          <p:attrName>style.visibility</p:attrName>
                                        </p:attrNameLst>
                                      </p:cBhvr>
                                      <p:to>
                                        <p:strVal val="visible"/>
                                      </p:to>
                                    </p:set>
                                    <p:anim calcmode="lin" valueType="num">
                                      <p:cBhvr additive="base">
                                        <p:cTn id="43" dur="500" fill="hold"/>
                                        <p:tgtEl>
                                          <p:spTgt spid="30"/>
                                        </p:tgtEl>
                                        <p:attrNameLst>
                                          <p:attrName>ppt_x</p:attrName>
                                        </p:attrNameLst>
                                      </p:cBhvr>
                                      <p:tavLst>
                                        <p:tav tm="0">
                                          <p:val>
                                            <p:strVal val="0-#ppt_w/2"/>
                                          </p:val>
                                        </p:tav>
                                        <p:tav tm="100000">
                                          <p:val>
                                            <p:strVal val="#ppt_x"/>
                                          </p:val>
                                        </p:tav>
                                      </p:tavLst>
                                    </p:anim>
                                    <p:anim calcmode="lin" valueType="num">
                                      <p:cBhvr additive="base">
                                        <p:cTn id="44" dur="500" fill="hold"/>
                                        <p:tgtEl>
                                          <p:spTgt spid="30"/>
                                        </p:tgtEl>
                                        <p:attrNameLst>
                                          <p:attrName>ppt_y</p:attrName>
                                        </p:attrNameLst>
                                      </p:cBhvr>
                                      <p:tavLst>
                                        <p:tav tm="0">
                                          <p:val>
                                            <p:strVal val="#ppt_y"/>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Graphic spid="2" grpId="0">
        <p:bldAsOne/>
      </p:bldGraphic>
      <p:bldP spid="25" grpId="0"/>
      <p:bldP spid="27" grpId="0"/>
      <p:bldP spid="29" grpId="0"/>
      <p:bldP spid="30" grpId="0"/>
      <p:bldP spid="40" grpId="0" animBg="1"/>
    </p:bld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71" name="Group 70"/>
          <p:cNvGrpSpPr/>
          <p:nvPr/>
        </p:nvGrpSpPr>
        <p:grpSpPr>
          <a:xfrm flipV="1">
            <a:off x="9321744" y="3688815"/>
            <a:ext cx="1524000" cy="1526234"/>
            <a:chOff x="981007" y="1483246"/>
            <a:chExt cx="1524000" cy="1526234"/>
          </a:xfrm>
          <a:solidFill>
            <a:srgbClr val="428B91"/>
          </a:solidFill>
        </p:grpSpPr>
        <p:cxnSp>
          <p:nvCxnSpPr>
            <p:cNvPr id="72" name="Straight Connector 71"/>
            <p:cNvCxnSpPr/>
            <p:nvPr/>
          </p:nvCxnSpPr>
          <p:spPr>
            <a:xfrm>
              <a:off x="988263" y="1483246"/>
              <a:ext cx="0" cy="1526234"/>
            </a:xfrm>
            <a:prstGeom prst="line">
              <a:avLst/>
            </a:prstGeom>
            <a:grpFill/>
            <a:ln w="28575">
              <a:solidFill>
                <a:srgbClr val="428B91"/>
              </a:solidFill>
            </a:ln>
          </p:spPr>
          <p:style>
            <a:lnRef idx="1">
              <a:schemeClr val="accent1"/>
            </a:lnRef>
            <a:fillRef idx="0">
              <a:schemeClr val="accent1"/>
            </a:fillRef>
            <a:effectRef idx="0">
              <a:schemeClr val="accent1"/>
            </a:effectRef>
            <a:fontRef idx="minor">
              <a:schemeClr val="tx1"/>
            </a:fontRef>
          </p:style>
        </p:cxnSp>
        <p:sp>
          <p:nvSpPr>
            <p:cNvPr id="73" name="Round Same Side Corner Rectangle 72"/>
            <p:cNvSpPr/>
            <p:nvPr/>
          </p:nvSpPr>
          <p:spPr>
            <a:xfrm rot="5400000">
              <a:off x="1584460" y="879793"/>
              <a:ext cx="317094" cy="1524000"/>
            </a:xfrm>
            <a:prstGeom prst="round2SameRect">
              <a:avLst>
                <a:gd name="adj1" fmla="val 50000"/>
                <a:gd name="adj2" fmla="val 0"/>
              </a:avLst>
            </a:prstGeom>
            <a:grpFill/>
            <a:ln>
              <a:solidFill>
                <a:srgbClr val="428B91"/>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4" name="Group 73"/>
          <p:cNvGrpSpPr/>
          <p:nvPr/>
        </p:nvGrpSpPr>
        <p:grpSpPr>
          <a:xfrm flipV="1">
            <a:off x="4100623" y="3688815"/>
            <a:ext cx="1524000" cy="1526234"/>
            <a:chOff x="981007" y="1483246"/>
            <a:chExt cx="1524000" cy="1526234"/>
          </a:xfrm>
          <a:solidFill>
            <a:srgbClr val="00B0F0"/>
          </a:solidFill>
        </p:grpSpPr>
        <p:cxnSp>
          <p:nvCxnSpPr>
            <p:cNvPr id="77" name="Straight Connector 76"/>
            <p:cNvCxnSpPr/>
            <p:nvPr/>
          </p:nvCxnSpPr>
          <p:spPr>
            <a:xfrm>
              <a:off x="988263" y="1483246"/>
              <a:ext cx="0" cy="1526234"/>
            </a:xfrm>
            <a:prstGeom prst="line">
              <a:avLst/>
            </a:prstGeom>
            <a:grpFill/>
            <a:ln w="28575">
              <a:solidFill>
                <a:srgbClr val="00B050"/>
              </a:solidFill>
            </a:ln>
          </p:spPr>
          <p:style>
            <a:lnRef idx="1">
              <a:schemeClr val="accent1"/>
            </a:lnRef>
            <a:fillRef idx="0">
              <a:schemeClr val="accent1"/>
            </a:fillRef>
            <a:effectRef idx="0">
              <a:schemeClr val="accent1"/>
            </a:effectRef>
            <a:fontRef idx="minor">
              <a:schemeClr val="tx1"/>
            </a:fontRef>
          </p:style>
        </p:cxnSp>
        <p:sp>
          <p:nvSpPr>
            <p:cNvPr id="78" name="Round Same Side Corner Rectangle 77"/>
            <p:cNvSpPr/>
            <p:nvPr/>
          </p:nvSpPr>
          <p:spPr>
            <a:xfrm rot="5400000">
              <a:off x="1584460" y="879793"/>
              <a:ext cx="317094" cy="1524000"/>
            </a:xfrm>
            <a:prstGeom prst="round2SameRect">
              <a:avLst>
                <a:gd name="adj1" fmla="val 50000"/>
                <a:gd name="adj2" fmla="val 0"/>
              </a:avLst>
            </a:prstGeom>
            <a:solidFill>
              <a:srgbClr val="00B050"/>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9" name="Group 78"/>
          <p:cNvGrpSpPr/>
          <p:nvPr/>
        </p:nvGrpSpPr>
        <p:grpSpPr>
          <a:xfrm>
            <a:off x="6739749" y="2407308"/>
            <a:ext cx="1524000" cy="1526234"/>
            <a:chOff x="981007" y="1483246"/>
            <a:chExt cx="1524000" cy="1526234"/>
          </a:xfrm>
          <a:solidFill>
            <a:srgbClr val="FFC000"/>
          </a:solidFill>
        </p:grpSpPr>
        <p:cxnSp>
          <p:nvCxnSpPr>
            <p:cNvPr id="80" name="Straight Connector 79"/>
            <p:cNvCxnSpPr/>
            <p:nvPr/>
          </p:nvCxnSpPr>
          <p:spPr>
            <a:xfrm>
              <a:off x="988263" y="1483246"/>
              <a:ext cx="0" cy="1526234"/>
            </a:xfrm>
            <a:prstGeom prst="line">
              <a:avLst/>
            </a:prstGeom>
            <a:grpFill/>
            <a:ln w="28575">
              <a:solidFill>
                <a:srgbClr val="FFC000"/>
              </a:solidFill>
            </a:ln>
          </p:spPr>
          <p:style>
            <a:lnRef idx="1">
              <a:schemeClr val="accent1"/>
            </a:lnRef>
            <a:fillRef idx="0">
              <a:schemeClr val="accent1"/>
            </a:fillRef>
            <a:effectRef idx="0">
              <a:schemeClr val="accent1"/>
            </a:effectRef>
            <a:fontRef idx="minor">
              <a:schemeClr val="tx1"/>
            </a:fontRef>
          </p:style>
        </p:cxnSp>
        <p:sp>
          <p:nvSpPr>
            <p:cNvPr id="81" name="Round Same Side Corner Rectangle 80"/>
            <p:cNvSpPr/>
            <p:nvPr/>
          </p:nvSpPr>
          <p:spPr>
            <a:xfrm rot="5400000">
              <a:off x="1584460" y="879793"/>
              <a:ext cx="317094" cy="1524000"/>
            </a:xfrm>
            <a:prstGeom prst="round2SameRect">
              <a:avLst>
                <a:gd name="adj1" fmla="val 50000"/>
                <a:gd name="adj2" fmla="val 0"/>
              </a:avLst>
            </a:prstGeom>
            <a:grpFill/>
            <a:ln>
              <a:solidFill>
                <a:srgbClr val="FFC00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2" name="Group 81"/>
          <p:cNvGrpSpPr/>
          <p:nvPr/>
        </p:nvGrpSpPr>
        <p:grpSpPr>
          <a:xfrm>
            <a:off x="1090031" y="2407308"/>
            <a:ext cx="1524000" cy="1526234"/>
            <a:chOff x="981007" y="1483246"/>
            <a:chExt cx="1524000" cy="1526234"/>
          </a:xfrm>
          <a:solidFill>
            <a:srgbClr val="C43D39"/>
          </a:solidFill>
        </p:grpSpPr>
        <p:cxnSp>
          <p:nvCxnSpPr>
            <p:cNvPr id="83" name="Straight Connector 82"/>
            <p:cNvCxnSpPr/>
            <p:nvPr/>
          </p:nvCxnSpPr>
          <p:spPr>
            <a:xfrm>
              <a:off x="988263" y="1483246"/>
              <a:ext cx="0" cy="1526234"/>
            </a:xfrm>
            <a:prstGeom prst="line">
              <a:avLst/>
            </a:prstGeom>
            <a:grpFill/>
            <a:ln w="28575">
              <a:solidFill>
                <a:srgbClr val="C43D39"/>
              </a:solidFill>
            </a:ln>
          </p:spPr>
          <p:style>
            <a:lnRef idx="1">
              <a:schemeClr val="accent1"/>
            </a:lnRef>
            <a:fillRef idx="0">
              <a:schemeClr val="accent1"/>
            </a:fillRef>
            <a:effectRef idx="0">
              <a:schemeClr val="accent1"/>
            </a:effectRef>
            <a:fontRef idx="minor">
              <a:schemeClr val="tx1"/>
            </a:fontRef>
          </p:style>
        </p:cxnSp>
        <p:sp>
          <p:nvSpPr>
            <p:cNvPr id="84" name="Round Same Side Corner Rectangle 83"/>
            <p:cNvSpPr/>
            <p:nvPr/>
          </p:nvSpPr>
          <p:spPr>
            <a:xfrm rot="5400000">
              <a:off x="1584460" y="879793"/>
              <a:ext cx="317094" cy="1524000"/>
            </a:xfrm>
            <a:prstGeom prst="round2SameRect">
              <a:avLst>
                <a:gd name="adj1" fmla="val 50000"/>
                <a:gd name="adj2" fmla="val 0"/>
              </a:avLst>
            </a:prstGeom>
            <a:grp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5" name="Group 84"/>
          <p:cNvGrpSpPr/>
          <p:nvPr/>
        </p:nvGrpSpPr>
        <p:grpSpPr>
          <a:xfrm>
            <a:off x="385074" y="3415646"/>
            <a:ext cx="11034186" cy="839040"/>
            <a:chOff x="578907" y="3009480"/>
            <a:chExt cx="11034186" cy="839040"/>
          </a:xfrm>
        </p:grpSpPr>
        <p:grpSp>
          <p:nvGrpSpPr>
            <p:cNvPr id="86" name="Group 85"/>
            <p:cNvGrpSpPr/>
            <p:nvPr/>
          </p:nvGrpSpPr>
          <p:grpSpPr>
            <a:xfrm>
              <a:off x="578907" y="3009480"/>
              <a:ext cx="11034186" cy="839040"/>
              <a:chOff x="275772" y="3135087"/>
              <a:chExt cx="10116459" cy="769256"/>
            </a:xfrm>
            <a:effectLst>
              <a:outerShdw blurRad="50800" dist="38100" algn="l" rotWithShape="0">
                <a:prstClr val="black">
                  <a:alpha val="40000"/>
                </a:prstClr>
              </a:outerShdw>
            </a:effectLst>
          </p:grpSpPr>
          <p:sp>
            <p:nvSpPr>
              <p:cNvPr id="97" name="Rounded Rectangle 96"/>
              <p:cNvSpPr/>
              <p:nvPr/>
            </p:nvSpPr>
            <p:spPr>
              <a:xfrm>
                <a:off x="7329717" y="3135087"/>
                <a:ext cx="3062514" cy="769256"/>
              </a:xfrm>
              <a:prstGeom prst="roundRect">
                <a:avLst>
                  <a:gd name="adj" fmla="val 50000"/>
                </a:avLst>
              </a:prstGeom>
              <a:solidFill>
                <a:srgbClr val="428B91"/>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8" name="Oval 97"/>
              <p:cNvSpPr/>
              <p:nvPr/>
            </p:nvSpPr>
            <p:spPr>
              <a:xfrm>
                <a:off x="9681032"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Rounded Rectangle 98"/>
              <p:cNvSpPr/>
              <p:nvPr/>
            </p:nvSpPr>
            <p:spPr>
              <a:xfrm>
                <a:off x="4978402" y="3135087"/>
                <a:ext cx="3062514" cy="769256"/>
              </a:xfrm>
              <a:prstGeom prst="roundRect">
                <a:avLst>
                  <a:gd name="adj" fmla="val 50000"/>
                </a:avLst>
              </a:prstGeom>
              <a:solidFill>
                <a:srgbClr val="FFC00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a:off x="7329717"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Rounded Rectangle 100"/>
              <p:cNvSpPr/>
              <p:nvPr/>
            </p:nvSpPr>
            <p:spPr>
              <a:xfrm>
                <a:off x="2627087" y="3135087"/>
                <a:ext cx="3062514" cy="769256"/>
              </a:xfrm>
              <a:prstGeom prst="roundRect">
                <a:avLst>
                  <a:gd name="adj" fmla="val 50000"/>
                </a:avLst>
              </a:prstGeom>
              <a:solidFill>
                <a:srgbClr val="00B05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a:off x="4978402"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Rounded Rectangle 102"/>
              <p:cNvSpPr/>
              <p:nvPr/>
            </p:nvSpPr>
            <p:spPr>
              <a:xfrm>
                <a:off x="275772" y="3135087"/>
                <a:ext cx="3062514" cy="769256"/>
              </a:xfrm>
              <a:prstGeom prst="roundRect">
                <a:avLst>
                  <a:gd name="adj" fmla="val 50000"/>
                </a:avLst>
              </a:prstGeom>
              <a:solidFill>
                <a:srgbClr val="C43D39"/>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4" name="Oval 103"/>
              <p:cNvSpPr/>
              <p:nvPr/>
            </p:nvSpPr>
            <p:spPr>
              <a:xfrm>
                <a:off x="2627087"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7" name="Group 86"/>
            <p:cNvGrpSpPr/>
            <p:nvPr/>
          </p:nvGrpSpPr>
          <p:grpSpPr>
            <a:xfrm>
              <a:off x="973749" y="3223022"/>
              <a:ext cx="10383483" cy="415720"/>
              <a:chOff x="973749" y="3223022"/>
              <a:chExt cx="10383483" cy="415720"/>
            </a:xfrm>
          </p:grpSpPr>
          <p:grpSp>
            <p:nvGrpSpPr>
              <p:cNvPr id="88" name="Shape 551"/>
              <p:cNvGrpSpPr/>
              <p:nvPr/>
            </p:nvGrpSpPr>
            <p:grpSpPr>
              <a:xfrm>
                <a:off x="10972155" y="3253643"/>
                <a:ext cx="385077" cy="385099"/>
                <a:chOff x="570875" y="4322250"/>
                <a:chExt cx="443300" cy="443325"/>
              </a:xfrm>
              <a:solidFill>
                <a:srgbClr val="133B64"/>
              </a:solidFill>
            </p:grpSpPr>
            <p:sp>
              <p:nvSpPr>
                <p:cNvPr id="93"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28B9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9" name="Rectangle 88"/>
              <p:cNvSpPr/>
              <p:nvPr/>
            </p:nvSpPr>
            <p:spPr>
              <a:xfrm>
                <a:off x="973749"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2015</a:t>
                </a:r>
                <a:endParaRPr lang="en-US" sz="2000" dirty="0">
                  <a:solidFill>
                    <a:schemeClr val="bg1"/>
                  </a:solidFill>
                  <a:latin typeface="Roboto" panose="02000000000000000000" pitchFamily="2" charset="0"/>
                  <a:ea typeface="Roboto" panose="02000000000000000000" pitchFamily="2" charset="0"/>
                </a:endParaRPr>
              </a:p>
            </p:txBody>
          </p:sp>
          <p:sp>
            <p:nvSpPr>
              <p:cNvPr id="90" name="Rectangle 89"/>
              <p:cNvSpPr/>
              <p:nvPr/>
            </p:nvSpPr>
            <p:spPr>
              <a:xfrm>
                <a:off x="4027664"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2016</a:t>
                </a:r>
                <a:endParaRPr lang="en-US" sz="2000" dirty="0">
                  <a:solidFill>
                    <a:schemeClr val="bg1"/>
                  </a:solidFill>
                  <a:latin typeface="Roboto" panose="02000000000000000000" pitchFamily="2" charset="0"/>
                  <a:ea typeface="Roboto" panose="02000000000000000000" pitchFamily="2" charset="0"/>
                </a:endParaRPr>
              </a:p>
            </p:txBody>
          </p:sp>
          <p:sp>
            <p:nvSpPr>
              <p:cNvPr id="91" name="Rectangle 90"/>
              <p:cNvSpPr/>
              <p:nvPr/>
            </p:nvSpPr>
            <p:spPr>
              <a:xfrm>
                <a:off x="6647078"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2017</a:t>
                </a:r>
                <a:endParaRPr lang="en-US" sz="2000" dirty="0">
                  <a:solidFill>
                    <a:schemeClr val="bg1"/>
                  </a:solidFill>
                  <a:latin typeface="Roboto" panose="02000000000000000000" pitchFamily="2" charset="0"/>
                  <a:ea typeface="Roboto" panose="02000000000000000000" pitchFamily="2" charset="0"/>
                </a:endParaRPr>
              </a:p>
            </p:txBody>
          </p:sp>
          <p:sp>
            <p:nvSpPr>
              <p:cNvPr id="92" name="Rectangle 91"/>
              <p:cNvSpPr/>
              <p:nvPr/>
            </p:nvSpPr>
            <p:spPr>
              <a:xfrm>
                <a:off x="9210235"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2018</a:t>
                </a:r>
                <a:endParaRPr lang="en-US" sz="2000" dirty="0">
                  <a:solidFill>
                    <a:schemeClr val="bg1"/>
                  </a:solidFill>
                  <a:latin typeface="Roboto" panose="02000000000000000000" pitchFamily="2" charset="0"/>
                  <a:ea typeface="Roboto" panose="02000000000000000000" pitchFamily="2" charset="0"/>
                </a:endParaRPr>
              </a:p>
            </p:txBody>
          </p:sp>
        </p:grpSp>
      </p:grpSp>
      <p:grpSp>
        <p:nvGrpSpPr>
          <p:cNvPr id="105" name="Shape 453"/>
          <p:cNvGrpSpPr/>
          <p:nvPr/>
        </p:nvGrpSpPr>
        <p:grpSpPr>
          <a:xfrm>
            <a:off x="8233134" y="3624787"/>
            <a:ext cx="372351" cy="396738"/>
            <a:chOff x="5970800" y="1619250"/>
            <a:chExt cx="428650" cy="456725"/>
          </a:xfrm>
          <a:solidFill>
            <a:srgbClr val="FFC000"/>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1" name="Shape 482"/>
          <p:cNvSpPr/>
          <p:nvPr/>
        </p:nvSpPr>
        <p:spPr>
          <a:xfrm>
            <a:off x="3108203" y="3639884"/>
            <a:ext cx="332045" cy="350070"/>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C43D39"/>
          </a:solidFill>
          <a:ln>
            <a:solidFill>
              <a:srgbClr val="C43D39"/>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2" name="Shape 486"/>
          <p:cNvGrpSpPr/>
          <p:nvPr/>
        </p:nvGrpSpPr>
        <p:grpSpPr>
          <a:xfrm>
            <a:off x="5726917" y="3659809"/>
            <a:ext cx="223853" cy="364923"/>
            <a:chOff x="6730350" y="2315900"/>
            <a:chExt cx="257700" cy="420100"/>
          </a:xfrm>
          <a:solidFill>
            <a:srgbClr val="00B050"/>
          </a:solidFill>
        </p:grpSpPr>
        <p:sp>
          <p:nvSpPr>
            <p:cNvPr id="1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TextBox 117">
            <a:extLst>
              <a:ext uri="{FF2B5EF4-FFF2-40B4-BE49-F238E27FC236}">
                <a16:creationId xmlns:a16="http://schemas.microsoft.com/office/drawing/2014/main" id="{51672FBC-FE7B-4068-9E8F-C74AA444EAE5}"/>
              </a:ext>
            </a:extLst>
          </p:cNvPr>
          <p:cNvSpPr txBox="1"/>
          <p:nvPr/>
        </p:nvSpPr>
        <p:spPr>
          <a:xfrm>
            <a:off x="1026372" y="1334749"/>
            <a:ext cx="2363076" cy="1231106"/>
          </a:xfrm>
          <a:prstGeom prst="rect">
            <a:avLst/>
          </a:prstGeom>
          <a:noFill/>
        </p:spPr>
        <p:txBody>
          <a:bodyPr wrap="square" rtlCol="0">
            <a:spAutoFit/>
          </a:bodyPr>
          <a:lstStyle/>
          <a:p>
            <a:r>
              <a:rPr lang="en-US" b="1" dirty="0">
                <a:solidFill>
                  <a:srgbClr val="C43D39"/>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19" name="TextBox 118">
            <a:extLst>
              <a:ext uri="{FF2B5EF4-FFF2-40B4-BE49-F238E27FC236}">
                <a16:creationId xmlns:a16="http://schemas.microsoft.com/office/drawing/2014/main" id="{51672FBC-FE7B-4068-9E8F-C74AA444EAE5}"/>
              </a:ext>
            </a:extLst>
          </p:cNvPr>
          <p:cNvSpPr txBox="1"/>
          <p:nvPr/>
        </p:nvSpPr>
        <p:spPr>
          <a:xfrm>
            <a:off x="4015545" y="5274676"/>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0" name="TextBox 119">
            <a:extLst>
              <a:ext uri="{FF2B5EF4-FFF2-40B4-BE49-F238E27FC236}">
                <a16:creationId xmlns:a16="http://schemas.microsoft.com/office/drawing/2014/main" id="{51672FBC-FE7B-4068-9E8F-C74AA444EAE5}"/>
              </a:ext>
            </a:extLst>
          </p:cNvPr>
          <p:cNvSpPr txBox="1"/>
          <p:nvPr/>
        </p:nvSpPr>
        <p:spPr>
          <a:xfrm>
            <a:off x="6665116" y="1334749"/>
            <a:ext cx="2363076" cy="1231106"/>
          </a:xfrm>
          <a:prstGeom prst="rect">
            <a:avLst/>
          </a:prstGeom>
          <a:noFill/>
        </p:spPr>
        <p:txBody>
          <a:bodyPr wrap="square" rtlCol="0">
            <a:spAutoFit/>
          </a:bodyPr>
          <a:lstStyle/>
          <a:p>
            <a:r>
              <a:rPr lang="en-US" b="1" dirty="0">
                <a:solidFill>
                  <a:srgbClr val="E0C43D"/>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1" name="TextBox 120">
            <a:extLst>
              <a:ext uri="{FF2B5EF4-FFF2-40B4-BE49-F238E27FC236}">
                <a16:creationId xmlns:a16="http://schemas.microsoft.com/office/drawing/2014/main" id="{51672FBC-FE7B-4068-9E8F-C74AA444EAE5}"/>
              </a:ext>
            </a:extLst>
          </p:cNvPr>
          <p:cNvSpPr txBox="1"/>
          <p:nvPr/>
        </p:nvSpPr>
        <p:spPr>
          <a:xfrm>
            <a:off x="9311499" y="5274676"/>
            <a:ext cx="2363076" cy="1231106"/>
          </a:xfrm>
          <a:prstGeom prst="rect">
            <a:avLst/>
          </a:prstGeom>
          <a:noFill/>
        </p:spPr>
        <p:txBody>
          <a:bodyPr wrap="square" rtlCol="0">
            <a:spAutoFit/>
          </a:bodyPr>
          <a:lstStyle/>
          <a:p>
            <a:r>
              <a:rPr lang="en-US" b="1" dirty="0">
                <a:solidFill>
                  <a:srgbClr val="428B91"/>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2" name="Rectangle 121"/>
          <p:cNvSpPr/>
          <p:nvPr/>
        </p:nvSpPr>
        <p:spPr>
          <a:xfrm>
            <a:off x="6747005" y="243301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3" name="Rectangle 122"/>
          <p:cNvSpPr/>
          <p:nvPr/>
        </p:nvSpPr>
        <p:spPr>
          <a:xfrm>
            <a:off x="1162282" y="2422813"/>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4" name="Rectangle 123"/>
          <p:cNvSpPr/>
          <p:nvPr/>
        </p:nvSpPr>
        <p:spPr>
          <a:xfrm>
            <a:off x="4130202" y="49380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5" name="Rectangle 124"/>
          <p:cNvSpPr/>
          <p:nvPr/>
        </p:nvSpPr>
        <p:spPr>
          <a:xfrm>
            <a:off x="9325922" y="49253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6" name="Rectangle 125">
            <a:extLst>
              <a:ext uri="{FF2B5EF4-FFF2-40B4-BE49-F238E27FC236}">
                <a16:creationId xmlns:a16="http://schemas.microsoft.com/office/drawing/2014/main" id="{EFF49A3A-275B-4E2D-9586-12C6492F041A}"/>
              </a:ext>
            </a:extLst>
          </p:cNvPr>
          <p:cNvSpPr/>
          <p:nvPr/>
        </p:nvSpPr>
        <p:spPr>
          <a:xfrm>
            <a:off x="7439690" y="434535"/>
            <a:ext cx="4313822" cy="553998"/>
          </a:xfrm>
          <a:prstGeom prst="rect">
            <a:avLst/>
          </a:prstGeom>
          <a:noFill/>
        </p:spPr>
        <p:txBody>
          <a:bodyPr wrap="square" lIns="91440" tIns="45720" rIns="91440" bIns="45720">
            <a:spAutoFit/>
          </a:bodyPr>
          <a:lstStyle/>
          <a:p>
            <a:pPr algn="r">
              <a:lnSpc>
                <a:spcPts val="3600"/>
              </a:lnSpc>
            </a:pPr>
            <a:r>
              <a:rPr lang="en-US" sz="3600" cap="none" spc="0" dirty="0">
                <a:ln w="0"/>
                <a:solidFill>
                  <a:schemeClr val="tx1">
                    <a:lumMod val="75000"/>
                    <a:lumOff val="25000"/>
                  </a:schemeClr>
                </a:solidFill>
                <a:latin typeface="+mj-lt"/>
                <a:ea typeface="Roboto" pitchFamily="2" charset="0"/>
                <a:cs typeface="Lato" panose="020F0502020204030203" pitchFamily="34" charset="0"/>
              </a:rPr>
              <a:t>Timeline Infographic</a:t>
            </a:r>
          </a:p>
        </p:txBody>
      </p:sp>
      <p:sp>
        <p:nvSpPr>
          <p:cNvPr id="127" name="Rectangle 126">
            <a:extLst>
              <a:ext uri="{FF2B5EF4-FFF2-40B4-BE49-F238E27FC236}">
                <a16:creationId xmlns:a16="http://schemas.microsoft.com/office/drawing/2014/main" id="{EFF49A3A-275B-4E2D-9586-12C6492F041A}"/>
              </a:ext>
            </a:extLst>
          </p:cNvPr>
          <p:cNvSpPr/>
          <p:nvPr/>
        </p:nvSpPr>
        <p:spPr>
          <a:xfrm>
            <a:off x="8790409" y="834402"/>
            <a:ext cx="2945948" cy="425758"/>
          </a:xfrm>
          <a:prstGeom prst="rect">
            <a:avLst/>
          </a:prstGeom>
          <a:noFill/>
        </p:spPr>
        <p:txBody>
          <a:bodyPr wrap="square" lIns="91440" tIns="45720" rIns="91440" bIns="45720">
            <a:spAutoFit/>
          </a:bodyPr>
          <a:lstStyle/>
          <a:p>
            <a:pPr algn="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1421734389"/>
      </p:ext>
    </p:extLst>
  </p:cSld>
  <p:clrMapOvr>
    <a:masterClrMapping/>
  </p:clrMapOvr>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2" presetClass="entr" presetSubtype="8" fill="hold" nodeType="clickEffect">
                                  <p:stCondLst>
                                    <p:cond delay="0"/>
                                  </p:stCondLst>
                                  <p:childTnLst>
                                    <p:set>
                                      <p:cBhvr>
                                        <p:cTn id="6" dur="1" fill="hold">
                                          <p:stCondLst>
                                            <p:cond delay="0"/>
                                          </p:stCondLst>
                                        </p:cTn>
                                        <p:tgtEl>
                                          <p:spTgt spid="85"/>
                                        </p:tgtEl>
                                        <p:attrNameLst>
                                          <p:attrName>style.visibility</p:attrName>
                                        </p:attrNameLst>
                                      </p:cBhvr>
                                      <p:to>
                                        <p:strVal val="visible"/>
                                      </p:to>
                                    </p:set>
                                    <p:anim calcmode="lin" valueType="num">
                                      <p:cBhvr additive="base">
                                        <p:cTn id="7" dur="500" fill="hold"/>
                                        <p:tgtEl>
                                          <p:spTgt spid="85"/>
                                        </p:tgtEl>
                                        <p:attrNameLst>
                                          <p:attrName>ppt_x</p:attrName>
                                        </p:attrNameLst>
                                      </p:cBhvr>
                                      <p:tavLst>
                                        <p:tav tm="0">
                                          <p:val>
                                            <p:strVal val="0-#ppt_w/2"/>
                                          </p:val>
                                        </p:tav>
                                        <p:tav tm="100000">
                                          <p:val>
                                            <p:strVal val="#ppt_x"/>
                                          </p:val>
                                        </p:tav>
                                      </p:tavLst>
                                    </p:anim>
                                    <p:anim calcmode="lin" valueType="num">
                                      <p:cBhvr additive="base">
                                        <p:cTn id="8" dur="500" fill="hold"/>
                                        <p:tgtEl>
                                          <p:spTgt spid="85"/>
                                        </p:tgtEl>
                                        <p:attrNameLst>
                                          <p:attrName>ppt_y</p:attrName>
                                        </p:attrNameLst>
                                      </p:cBhvr>
                                      <p:tavLst>
                                        <p:tav tm="0">
                                          <p:val>
                                            <p:strVal val="#ppt_y"/>
                                          </p:val>
                                        </p:tav>
                                        <p:tav tm="100000">
                                          <p:val>
                                            <p:strVal val="#ppt_y"/>
                                          </p:val>
                                        </p:tav>
                                      </p:tavLst>
                                    </p:anim>
                                  </p:childTnLst>
                                </p:cTn>
                              </p:par>
                              <p:par>
                                <p:cTn id="9" presetID="2" presetClass="entr" presetSubtype="8" fill="hold" nodeType="withEffect">
                                  <p:stCondLst>
                                    <p:cond delay="0"/>
                                  </p:stCondLst>
                                  <p:childTnLst>
                                    <p:set>
                                      <p:cBhvr>
                                        <p:cTn id="10" dur="1" fill="hold">
                                          <p:stCondLst>
                                            <p:cond delay="0"/>
                                          </p:stCondLst>
                                        </p:cTn>
                                        <p:tgtEl>
                                          <p:spTgt spid="71"/>
                                        </p:tgtEl>
                                        <p:attrNameLst>
                                          <p:attrName>style.visibility</p:attrName>
                                        </p:attrNameLst>
                                      </p:cBhvr>
                                      <p:to>
                                        <p:strVal val="visible"/>
                                      </p:to>
                                    </p:set>
                                    <p:anim calcmode="lin" valueType="num">
                                      <p:cBhvr additive="base">
                                        <p:cTn id="11" dur="500" fill="hold"/>
                                        <p:tgtEl>
                                          <p:spTgt spid="71"/>
                                        </p:tgtEl>
                                        <p:attrNameLst>
                                          <p:attrName>ppt_x</p:attrName>
                                        </p:attrNameLst>
                                      </p:cBhvr>
                                      <p:tavLst>
                                        <p:tav tm="0">
                                          <p:val>
                                            <p:strVal val="0-#ppt_w/2"/>
                                          </p:val>
                                        </p:tav>
                                        <p:tav tm="100000">
                                          <p:val>
                                            <p:strVal val="#ppt_x"/>
                                          </p:val>
                                        </p:tav>
                                      </p:tavLst>
                                    </p:anim>
                                    <p:anim calcmode="lin" valueType="num">
                                      <p:cBhvr additive="base">
                                        <p:cTn id="12" dur="500" fill="hold"/>
                                        <p:tgtEl>
                                          <p:spTgt spid="71"/>
                                        </p:tgtEl>
                                        <p:attrNameLst>
                                          <p:attrName>ppt_y</p:attrName>
                                        </p:attrNameLst>
                                      </p:cBhvr>
                                      <p:tavLst>
                                        <p:tav tm="0">
                                          <p:val>
                                            <p:strVal val="#ppt_y"/>
                                          </p:val>
                                        </p:tav>
                                        <p:tav tm="100000">
                                          <p:val>
                                            <p:strVal val="#ppt_y"/>
                                          </p:val>
                                        </p:tav>
                                      </p:tavLst>
                                    </p:anim>
                                  </p:childTnLst>
                                </p:cTn>
                              </p:par>
                              <p:par>
                                <p:cTn id="13" presetID="2" presetClass="entr" presetSubtype="8" fill="hold" nodeType="withEffect">
                                  <p:stCondLst>
                                    <p:cond delay="0"/>
                                  </p:stCondLst>
                                  <p:childTnLst>
                                    <p:set>
                                      <p:cBhvr>
                                        <p:cTn id="14" dur="1" fill="hold">
                                          <p:stCondLst>
                                            <p:cond delay="0"/>
                                          </p:stCondLst>
                                        </p:cTn>
                                        <p:tgtEl>
                                          <p:spTgt spid="74"/>
                                        </p:tgtEl>
                                        <p:attrNameLst>
                                          <p:attrName>style.visibility</p:attrName>
                                        </p:attrNameLst>
                                      </p:cBhvr>
                                      <p:to>
                                        <p:strVal val="visible"/>
                                      </p:to>
                                    </p:set>
                                    <p:anim calcmode="lin" valueType="num">
                                      <p:cBhvr additive="base">
                                        <p:cTn id="15" dur="500" fill="hold"/>
                                        <p:tgtEl>
                                          <p:spTgt spid="74"/>
                                        </p:tgtEl>
                                        <p:attrNameLst>
                                          <p:attrName>ppt_x</p:attrName>
                                        </p:attrNameLst>
                                      </p:cBhvr>
                                      <p:tavLst>
                                        <p:tav tm="0">
                                          <p:val>
                                            <p:strVal val="0-#ppt_w/2"/>
                                          </p:val>
                                        </p:tav>
                                        <p:tav tm="100000">
                                          <p:val>
                                            <p:strVal val="#ppt_x"/>
                                          </p:val>
                                        </p:tav>
                                      </p:tavLst>
                                    </p:anim>
                                    <p:anim calcmode="lin" valueType="num">
                                      <p:cBhvr additive="base">
                                        <p:cTn id="16" dur="500" fill="hold"/>
                                        <p:tgtEl>
                                          <p:spTgt spid="74"/>
                                        </p:tgtEl>
                                        <p:attrNameLst>
                                          <p:attrName>ppt_y</p:attrName>
                                        </p:attrNameLst>
                                      </p:cBhvr>
                                      <p:tavLst>
                                        <p:tav tm="0">
                                          <p:val>
                                            <p:strVal val="#ppt_y"/>
                                          </p:val>
                                        </p:tav>
                                        <p:tav tm="100000">
                                          <p:val>
                                            <p:strVal val="#ppt_y"/>
                                          </p:val>
                                        </p:tav>
                                      </p:tavLst>
                                    </p:anim>
                                  </p:childTnLst>
                                </p:cTn>
                              </p:par>
                              <p:par>
                                <p:cTn id="17" presetID="2" presetClass="entr" presetSubtype="8" fill="hold" nodeType="withEffect">
                                  <p:stCondLst>
                                    <p:cond delay="0"/>
                                  </p:stCondLst>
                                  <p:childTnLst>
                                    <p:set>
                                      <p:cBhvr>
                                        <p:cTn id="18" dur="1" fill="hold">
                                          <p:stCondLst>
                                            <p:cond delay="0"/>
                                          </p:stCondLst>
                                        </p:cTn>
                                        <p:tgtEl>
                                          <p:spTgt spid="79"/>
                                        </p:tgtEl>
                                        <p:attrNameLst>
                                          <p:attrName>style.visibility</p:attrName>
                                        </p:attrNameLst>
                                      </p:cBhvr>
                                      <p:to>
                                        <p:strVal val="visible"/>
                                      </p:to>
                                    </p:set>
                                    <p:anim calcmode="lin" valueType="num">
                                      <p:cBhvr additive="base">
                                        <p:cTn id="19" dur="500" fill="hold"/>
                                        <p:tgtEl>
                                          <p:spTgt spid="79"/>
                                        </p:tgtEl>
                                        <p:attrNameLst>
                                          <p:attrName>ppt_x</p:attrName>
                                        </p:attrNameLst>
                                      </p:cBhvr>
                                      <p:tavLst>
                                        <p:tav tm="0">
                                          <p:val>
                                            <p:strVal val="0-#ppt_w/2"/>
                                          </p:val>
                                        </p:tav>
                                        <p:tav tm="100000">
                                          <p:val>
                                            <p:strVal val="#ppt_x"/>
                                          </p:val>
                                        </p:tav>
                                      </p:tavLst>
                                    </p:anim>
                                    <p:anim calcmode="lin" valueType="num">
                                      <p:cBhvr additive="base">
                                        <p:cTn id="20" dur="500" fill="hold"/>
                                        <p:tgtEl>
                                          <p:spTgt spid="79"/>
                                        </p:tgtEl>
                                        <p:attrNameLst>
                                          <p:attrName>ppt_y</p:attrName>
                                        </p:attrNameLst>
                                      </p:cBhvr>
                                      <p:tavLst>
                                        <p:tav tm="0">
                                          <p:val>
                                            <p:strVal val="#ppt_y"/>
                                          </p:val>
                                        </p:tav>
                                        <p:tav tm="100000">
                                          <p:val>
                                            <p:strVal val="#ppt_y"/>
                                          </p:val>
                                        </p:tav>
                                      </p:tavLst>
                                    </p:anim>
                                  </p:childTnLst>
                                </p:cTn>
                              </p:par>
                              <p:par>
                                <p:cTn id="21" presetID="2" presetClass="entr" presetSubtype="8" fill="hold" nodeType="withEffect">
                                  <p:stCondLst>
                                    <p:cond delay="0"/>
                                  </p:stCondLst>
                                  <p:childTnLst>
                                    <p:set>
                                      <p:cBhvr>
                                        <p:cTn id="22" dur="1" fill="hold">
                                          <p:stCondLst>
                                            <p:cond delay="0"/>
                                          </p:stCondLst>
                                        </p:cTn>
                                        <p:tgtEl>
                                          <p:spTgt spid="82"/>
                                        </p:tgtEl>
                                        <p:attrNameLst>
                                          <p:attrName>style.visibility</p:attrName>
                                        </p:attrNameLst>
                                      </p:cBhvr>
                                      <p:to>
                                        <p:strVal val="visible"/>
                                      </p:to>
                                    </p:set>
                                    <p:anim calcmode="lin" valueType="num">
                                      <p:cBhvr additive="base">
                                        <p:cTn id="23" dur="500" fill="hold"/>
                                        <p:tgtEl>
                                          <p:spTgt spid="82"/>
                                        </p:tgtEl>
                                        <p:attrNameLst>
                                          <p:attrName>ppt_x</p:attrName>
                                        </p:attrNameLst>
                                      </p:cBhvr>
                                      <p:tavLst>
                                        <p:tav tm="0">
                                          <p:val>
                                            <p:strVal val="0-#ppt_w/2"/>
                                          </p:val>
                                        </p:tav>
                                        <p:tav tm="100000">
                                          <p:val>
                                            <p:strVal val="#ppt_x"/>
                                          </p:val>
                                        </p:tav>
                                      </p:tavLst>
                                    </p:anim>
                                    <p:anim calcmode="lin" valueType="num">
                                      <p:cBhvr additive="base">
                                        <p:cTn id="24" dur="500" fill="hold"/>
                                        <p:tgtEl>
                                          <p:spTgt spid="82"/>
                                        </p:tgtEl>
                                        <p:attrNameLst>
                                          <p:attrName>ppt_y</p:attrName>
                                        </p:attrNameLst>
                                      </p:cBhvr>
                                      <p:tavLst>
                                        <p:tav tm="0">
                                          <p:val>
                                            <p:strVal val="#ppt_y"/>
                                          </p:val>
                                        </p:tav>
                                        <p:tav tm="100000">
                                          <p:val>
                                            <p:strVal val="#ppt_y"/>
                                          </p:val>
                                        </p:tav>
                                      </p:tavLst>
                                    </p:anim>
                                  </p:childTnLst>
                                </p:cTn>
                              </p:par>
                              <p:par>
                                <p:cTn id="25" presetID="2" presetClass="entr" presetSubtype="8" fill="hold" nodeType="withEffect">
                                  <p:stCondLst>
                                    <p:cond delay="0"/>
                                  </p:stCondLst>
                                  <p:childTnLst>
                                    <p:set>
                                      <p:cBhvr>
                                        <p:cTn id="26" dur="1" fill="hold">
                                          <p:stCondLst>
                                            <p:cond delay="0"/>
                                          </p:stCondLst>
                                        </p:cTn>
                                        <p:tgtEl>
                                          <p:spTgt spid="105"/>
                                        </p:tgtEl>
                                        <p:attrNameLst>
                                          <p:attrName>style.visibility</p:attrName>
                                        </p:attrNameLst>
                                      </p:cBhvr>
                                      <p:to>
                                        <p:strVal val="visible"/>
                                      </p:to>
                                    </p:set>
                                    <p:anim calcmode="lin" valueType="num">
                                      <p:cBhvr additive="base">
                                        <p:cTn id="27" dur="500" fill="hold"/>
                                        <p:tgtEl>
                                          <p:spTgt spid="105"/>
                                        </p:tgtEl>
                                        <p:attrNameLst>
                                          <p:attrName>ppt_x</p:attrName>
                                        </p:attrNameLst>
                                      </p:cBhvr>
                                      <p:tavLst>
                                        <p:tav tm="0">
                                          <p:val>
                                            <p:strVal val="0-#ppt_w/2"/>
                                          </p:val>
                                        </p:tav>
                                        <p:tav tm="100000">
                                          <p:val>
                                            <p:strVal val="#ppt_x"/>
                                          </p:val>
                                        </p:tav>
                                      </p:tavLst>
                                    </p:anim>
                                    <p:anim calcmode="lin" valueType="num">
                                      <p:cBhvr additive="base">
                                        <p:cTn id="28" dur="500" fill="hold"/>
                                        <p:tgtEl>
                                          <p:spTgt spid="105"/>
                                        </p:tgtEl>
                                        <p:attrNameLst>
                                          <p:attrName>ppt_y</p:attrName>
                                        </p:attrNameLst>
                                      </p:cBhvr>
                                      <p:tavLst>
                                        <p:tav tm="0">
                                          <p:val>
                                            <p:strVal val="#ppt_y"/>
                                          </p:val>
                                        </p:tav>
                                        <p:tav tm="100000">
                                          <p:val>
                                            <p:strVal val="#ppt_y"/>
                                          </p:val>
                                        </p:tav>
                                      </p:tavLst>
                                    </p:anim>
                                  </p:childTnLst>
                                </p:cTn>
                              </p:par>
                              <p:par>
                                <p:cTn id="29" presetID="2" presetClass="entr" presetSubtype="8" fill="hold" grpId="0" nodeType="withEffect">
                                  <p:stCondLst>
                                    <p:cond delay="0"/>
                                  </p:stCondLst>
                                  <p:childTnLst>
                                    <p:set>
                                      <p:cBhvr>
                                        <p:cTn id="30" dur="1" fill="hold">
                                          <p:stCondLst>
                                            <p:cond delay="0"/>
                                          </p:stCondLst>
                                        </p:cTn>
                                        <p:tgtEl>
                                          <p:spTgt spid="111"/>
                                        </p:tgtEl>
                                        <p:attrNameLst>
                                          <p:attrName>style.visibility</p:attrName>
                                        </p:attrNameLst>
                                      </p:cBhvr>
                                      <p:to>
                                        <p:strVal val="visible"/>
                                      </p:to>
                                    </p:set>
                                    <p:anim calcmode="lin" valueType="num">
                                      <p:cBhvr additive="base">
                                        <p:cTn id="31" dur="500" fill="hold"/>
                                        <p:tgtEl>
                                          <p:spTgt spid="111"/>
                                        </p:tgtEl>
                                        <p:attrNameLst>
                                          <p:attrName>ppt_x</p:attrName>
                                        </p:attrNameLst>
                                      </p:cBhvr>
                                      <p:tavLst>
                                        <p:tav tm="0">
                                          <p:val>
                                            <p:strVal val="0-#ppt_w/2"/>
                                          </p:val>
                                        </p:tav>
                                        <p:tav tm="100000">
                                          <p:val>
                                            <p:strVal val="#ppt_x"/>
                                          </p:val>
                                        </p:tav>
                                      </p:tavLst>
                                    </p:anim>
                                    <p:anim calcmode="lin" valueType="num">
                                      <p:cBhvr additive="base">
                                        <p:cTn id="32" dur="500" fill="hold"/>
                                        <p:tgtEl>
                                          <p:spTgt spid="111"/>
                                        </p:tgtEl>
                                        <p:attrNameLst>
                                          <p:attrName>ppt_y</p:attrName>
                                        </p:attrNameLst>
                                      </p:cBhvr>
                                      <p:tavLst>
                                        <p:tav tm="0">
                                          <p:val>
                                            <p:strVal val="#ppt_y"/>
                                          </p:val>
                                        </p:tav>
                                        <p:tav tm="100000">
                                          <p:val>
                                            <p:strVal val="#ppt_y"/>
                                          </p:val>
                                        </p:tav>
                                      </p:tavLst>
                                    </p:anim>
                                  </p:childTnLst>
                                </p:cTn>
                              </p:par>
                              <p:par>
                                <p:cTn id="33" presetID="2" presetClass="entr" presetSubtype="8" fill="hold" nodeType="withEffect">
                                  <p:stCondLst>
                                    <p:cond delay="0"/>
                                  </p:stCondLst>
                                  <p:childTnLst>
                                    <p:set>
                                      <p:cBhvr>
                                        <p:cTn id="34" dur="1" fill="hold">
                                          <p:stCondLst>
                                            <p:cond delay="0"/>
                                          </p:stCondLst>
                                        </p:cTn>
                                        <p:tgtEl>
                                          <p:spTgt spid="112"/>
                                        </p:tgtEl>
                                        <p:attrNameLst>
                                          <p:attrName>style.visibility</p:attrName>
                                        </p:attrNameLst>
                                      </p:cBhvr>
                                      <p:to>
                                        <p:strVal val="visible"/>
                                      </p:to>
                                    </p:set>
                                    <p:anim calcmode="lin" valueType="num">
                                      <p:cBhvr additive="base">
                                        <p:cTn id="35" dur="500" fill="hold"/>
                                        <p:tgtEl>
                                          <p:spTgt spid="112"/>
                                        </p:tgtEl>
                                        <p:attrNameLst>
                                          <p:attrName>ppt_x</p:attrName>
                                        </p:attrNameLst>
                                      </p:cBhvr>
                                      <p:tavLst>
                                        <p:tav tm="0">
                                          <p:val>
                                            <p:strVal val="0-#ppt_w/2"/>
                                          </p:val>
                                        </p:tav>
                                        <p:tav tm="100000">
                                          <p:val>
                                            <p:strVal val="#ppt_x"/>
                                          </p:val>
                                        </p:tav>
                                      </p:tavLst>
                                    </p:anim>
                                    <p:anim calcmode="lin" valueType="num">
                                      <p:cBhvr additive="base">
                                        <p:cTn id="36" dur="500" fill="hold"/>
                                        <p:tgtEl>
                                          <p:spTgt spid="112"/>
                                        </p:tgtEl>
                                        <p:attrNameLst>
                                          <p:attrName>ppt_y</p:attrName>
                                        </p:attrNameLst>
                                      </p:cBhvr>
                                      <p:tavLst>
                                        <p:tav tm="0">
                                          <p:val>
                                            <p:strVal val="#ppt_y"/>
                                          </p:val>
                                        </p:tav>
                                        <p:tav tm="100000">
                                          <p:val>
                                            <p:strVal val="#ppt_y"/>
                                          </p:val>
                                        </p:tav>
                                      </p:tavLst>
                                    </p:anim>
                                  </p:childTnLst>
                                </p:cTn>
                              </p:par>
                              <p:par>
                                <p:cTn id="37" presetID="2" presetClass="entr" presetSubtype="8" fill="hold" grpId="0" nodeType="withEffect">
                                  <p:stCondLst>
                                    <p:cond delay="0"/>
                                  </p:stCondLst>
                                  <p:childTnLst>
                                    <p:set>
                                      <p:cBhvr>
                                        <p:cTn id="38" dur="1" fill="hold">
                                          <p:stCondLst>
                                            <p:cond delay="0"/>
                                          </p:stCondLst>
                                        </p:cTn>
                                        <p:tgtEl>
                                          <p:spTgt spid="119"/>
                                        </p:tgtEl>
                                        <p:attrNameLst>
                                          <p:attrName>style.visibility</p:attrName>
                                        </p:attrNameLst>
                                      </p:cBhvr>
                                      <p:to>
                                        <p:strVal val="visible"/>
                                      </p:to>
                                    </p:set>
                                    <p:anim calcmode="lin" valueType="num">
                                      <p:cBhvr additive="base">
                                        <p:cTn id="39" dur="500" fill="hold"/>
                                        <p:tgtEl>
                                          <p:spTgt spid="119"/>
                                        </p:tgtEl>
                                        <p:attrNameLst>
                                          <p:attrName>ppt_x</p:attrName>
                                        </p:attrNameLst>
                                      </p:cBhvr>
                                      <p:tavLst>
                                        <p:tav tm="0">
                                          <p:val>
                                            <p:strVal val="0-#ppt_w/2"/>
                                          </p:val>
                                        </p:tav>
                                        <p:tav tm="100000">
                                          <p:val>
                                            <p:strVal val="#ppt_x"/>
                                          </p:val>
                                        </p:tav>
                                      </p:tavLst>
                                    </p:anim>
                                    <p:anim calcmode="lin" valueType="num">
                                      <p:cBhvr additive="base">
                                        <p:cTn id="40" dur="500" fill="hold"/>
                                        <p:tgtEl>
                                          <p:spTgt spid="119"/>
                                        </p:tgtEl>
                                        <p:attrNameLst>
                                          <p:attrName>ppt_y</p:attrName>
                                        </p:attrNameLst>
                                      </p:cBhvr>
                                      <p:tavLst>
                                        <p:tav tm="0">
                                          <p:val>
                                            <p:strVal val="#ppt_y"/>
                                          </p:val>
                                        </p:tav>
                                        <p:tav tm="100000">
                                          <p:val>
                                            <p:strVal val="#ppt_y"/>
                                          </p:val>
                                        </p:tav>
                                      </p:tavLst>
                                    </p:anim>
                                  </p:childTnLst>
                                </p:cTn>
                              </p:par>
                              <p:par>
                                <p:cTn id="41" presetID="2" presetClass="entr" presetSubtype="8" fill="hold" grpId="0" nodeType="withEffect">
                                  <p:stCondLst>
                                    <p:cond delay="0"/>
                                  </p:stCondLst>
                                  <p:childTnLst>
                                    <p:set>
                                      <p:cBhvr>
                                        <p:cTn id="42" dur="1" fill="hold">
                                          <p:stCondLst>
                                            <p:cond delay="0"/>
                                          </p:stCondLst>
                                        </p:cTn>
                                        <p:tgtEl>
                                          <p:spTgt spid="121"/>
                                        </p:tgtEl>
                                        <p:attrNameLst>
                                          <p:attrName>style.visibility</p:attrName>
                                        </p:attrNameLst>
                                      </p:cBhvr>
                                      <p:to>
                                        <p:strVal val="visible"/>
                                      </p:to>
                                    </p:set>
                                    <p:anim calcmode="lin" valueType="num">
                                      <p:cBhvr additive="base">
                                        <p:cTn id="43" dur="500" fill="hold"/>
                                        <p:tgtEl>
                                          <p:spTgt spid="121"/>
                                        </p:tgtEl>
                                        <p:attrNameLst>
                                          <p:attrName>ppt_x</p:attrName>
                                        </p:attrNameLst>
                                      </p:cBhvr>
                                      <p:tavLst>
                                        <p:tav tm="0">
                                          <p:val>
                                            <p:strVal val="0-#ppt_w/2"/>
                                          </p:val>
                                        </p:tav>
                                        <p:tav tm="100000">
                                          <p:val>
                                            <p:strVal val="#ppt_x"/>
                                          </p:val>
                                        </p:tav>
                                      </p:tavLst>
                                    </p:anim>
                                    <p:anim calcmode="lin" valueType="num">
                                      <p:cBhvr additive="base">
                                        <p:cTn id="44" dur="500" fill="hold"/>
                                        <p:tgtEl>
                                          <p:spTgt spid="121"/>
                                        </p:tgtEl>
                                        <p:attrNameLst>
                                          <p:attrName>ppt_y</p:attrName>
                                        </p:attrNameLst>
                                      </p:cBhvr>
                                      <p:tavLst>
                                        <p:tav tm="0">
                                          <p:val>
                                            <p:strVal val="#ppt_y"/>
                                          </p:val>
                                        </p:tav>
                                        <p:tav tm="100000">
                                          <p:val>
                                            <p:strVal val="#ppt_y"/>
                                          </p:val>
                                        </p:tav>
                                      </p:tavLst>
                                    </p:anim>
                                  </p:childTnLst>
                                </p:cTn>
                              </p:par>
                              <p:par>
                                <p:cTn id="45" presetID="2" presetClass="entr" presetSubtype="8" fill="hold" grpId="0" nodeType="withEffect">
                                  <p:stCondLst>
                                    <p:cond delay="0"/>
                                  </p:stCondLst>
                                  <p:childTnLst>
                                    <p:set>
                                      <p:cBhvr>
                                        <p:cTn id="46" dur="1" fill="hold">
                                          <p:stCondLst>
                                            <p:cond delay="0"/>
                                          </p:stCondLst>
                                        </p:cTn>
                                        <p:tgtEl>
                                          <p:spTgt spid="122"/>
                                        </p:tgtEl>
                                        <p:attrNameLst>
                                          <p:attrName>style.visibility</p:attrName>
                                        </p:attrNameLst>
                                      </p:cBhvr>
                                      <p:to>
                                        <p:strVal val="visible"/>
                                      </p:to>
                                    </p:set>
                                    <p:anim calcmode="lin" valueType="num">
                                      <p:cBhvr additive="base">
                                        <p:cTn id="47" dur="500" fill="hold"/>
                                        <p:tgtEl>
                                          <p:spTgt spid="122"/>
                                        </p:tgtEl>
                                        <p:attrNameLst>
                                          <p:attrName>ppt_x</p:attrName>
                                        </p:attrNameLst>
                                      </p:cBhvr>
                                      <p:tavLst>
                                        <p:tav tm="0">
                                          <p:val>
                                            <p:strVal val="0-#ppt_w/2"/>
                                          </p:val>
                                        </p:tav>
                                        <p:tav tm="100000">
                                          <p:val>
                                            <p:strVal val="#ppt_x"/>
                                          </p:val>
                                        </p:tav>
                                      </p:tavLst>
                                    </p:anim>
                                    <p:anim calcmode="lin" valueType="num">
                                      <p:cBhvr additive="base">
                                        <p:cTn id="48" dur="500" fill="hold"/>
                                        <p:tgtEl>
                                          <p:spTgt spid="122"/>
                                        </p:tgtEl>
                                        <p:attrNameLst>
                                          <p:attrName>ppt_y</p:attrName>
                                        </p:attrNameLst>
                                      </p:cBhvr>
                                      <p:tavLst>
                                        <p:tav tm="0">
                                          <p:val>
                                            <p:strVal val="#ppt_y"/>
                                          </p:val>
                                        </p:tav>
                                        <p:tav tm="100000">
                                          <p:val>
                                            <p:strVal val="#ppt_y"/>
                                          </p:val>
                                        </p:tav>
                                      </p:tavLst>
                                    </p:anim>
                                  </p:childTnLst>
                                </p:cTn>
                              </p:par>
                              <p:par>
                                <p:cTn id="49" presetID="2" presetClass="entr" presetSubtype="8" fill="hold" grpId="0" nodeType="withEffect">
                                  <p:stCondLst>
                                    <p:cond delay="0"/>
                                  </p:stCondLst>
                                  <p:childTnLst>
                                    <p:set>
                                      <p:cBhvr>
                                        <p:cTn id="50" dur="1" fill="hold">
                                          <p:stCondLst>
                                            <p:cond delay="0"/>
                                          </p:stCondLst>
                                        </p:cTn>
                                        <p:tgtEl>
                                          <p:spTgt spid="123"/>
                                        </p:tgtEl>
                                        <p:attrNameLst>
                                          <p:attrName>style.visibility</p:attrName>
                                        </p:attrNameLst>
                                      </p:cBhvr>
                                      <p:to>
                                        <p:strVal val="visible"/>
                                      </p:to>
                                    </p:set>
                                    <p:anim calcmode="lin" valueType="num">
                                      <p:cBhvr additive="base">
                                        <p:cTn id="51" dur="500" fill="hold"/>
                                        <p:tgtEl>
                                          <p:spTgt spid="123"/>
                                        </p:tgtEl>
                                        <p:attrNameLst>
                                          <p:attrName>ppt_x</p:attrName>
                                        </p:attrNameLst>
                                      </p:cBhvr>
                                      <p:tavLst>
                                        <p:tav tm="0">
                                          <p:val>
                                            <p:strVal val="0-#ppt_w/2"/>
                                          </p:val>
                                        </p:tav>
                                        <p:tav tm="100000">
                                          <p:val>
                                            <p:strVal val="#ppt_x"/>
                                          </p:val>
                                        </p:tav>
                                      </p:tavLst>
                                    </p:anim>
                                    <p:anim calcmode="lin" valueType="num">
                                      <p:cBhvr additive="base">
                                        <p:cTn id="52" dur="500" fill="hold"/>
                                        <p:tgtEl>
                                          <p:spTgt spid="123"/>
                                        </p:tgtEl>
                                        <p:attrNameLst>
                                          <p:attrName>ppt_y</p:attrName>
                                        </p:attrNameLst>
                                      </p:cBhvr>
                                      <p:tavLst>
                                        <p:tav tm="0">
                                          <p:val>
                                            <p:strVal val="#ppt_y"/>
                                          </p:val>
                                        </p:tav>
                                        <p:tav tm="100000">
                                          <p:val>
                                            <p:strVal val="#ppt_y"/>
                                          </p:val>
                                        </p:tav>
                                      </p:tavLst>
                                    </p:anim>
                                  </p:childTnLst>
                                </p:cTn>
                              </p:par>
                              <p:par>
                                <p:cTn id="53" presetID="2" presetClass="entr" presetSubtype="8" fill="hold" grpId="0" nodeType="withEffect">
                                  <p:stCondLst>
                                    <p:cond delay="0"/>
                                  </p:stCondLst>
                                  <p:childTnLst>
                                    <p:set>
                                      <p:cBhvr>
                                        <p:cTn id="54" dur="1" fill="hold">
                                          <p:stCondLst>
                                            <p:cond delay="0"/>
                                          </p:stCondLst>
                                        </p:cTn>
                                        <p:tgtEl>
                                          <p:spTgt spid="124"/>
                                        </p:tgtEl>
                                        <p:attrNameLst>
                                          <p:attrName>style.visibility</p:attrName>
                                        </p:attrNameLst>
                                      </p:cBhvr>
                                      <p:to>
                                        <p:strVal val="visible"/>
                                      </p:to>
                                    </p:set>
                                    <p:anim calcmode="lin" valueType="num">
                                      <p:cBhvr additive="base">
                                        <p:cTn id="55" dur="500" fill="hold"/>
                                        <p:tgtEl>
                                          <p:spTgt spid="124"/>
                                        </p:tgtEl>
                                        <p:attrNameLst>
                                          <p:attrName>ppt_x</p:attrName>
                                        </p:attrNameLst>
                                      </p:cBhvr>
                                      <p:tavLst>
                                        <p:tav tm="0">
                                          <p:val>
                                            <p:strVal val="0-#ppt_w/2"/>
                                          </p:val>
                                        </p:tav>
                                        <p:tav tm="100000">
                                          <p:val>
                                            <p:strVal val="#ppt_x"/>
                                          </p:val>
                                        </p:tav>
                                      </p:tavLst>
                                    </p:anim>
                                    <p:anim calcmode="lin" valueType="num">
                                      <p:cBhvr additive="base">
                                        <p:cTn id="56" dur="500" fill="hold"/>
                                        <p:tgtEl>
                                          <p:spTgt spid="124"/>
                                        </p:tgtEl>
                                        <p:attrNameLst>
                                          <p:attrName>ppt_y</p:attrName>
                                        </p:attrNameLst>
                                      </p:cBhvr>
                                      <p:tavLst>
                                        <p:tav tm="0">
                                          <p:val>
                                            <p:strVal val="#ppt_y"/>
                                          </p:val>
                                        </p:tav>
                                        <p:tav tm="100000">
                                          <p:val>
                                            <p:strVal val="#ppt_y"/>
                                          </p:val>
                                        </p:tav>
                                      </p:tavLst>
                                    </p:anim>
                                  </p:childTnLst>
                                </p:cTn>
                              </p:par>
                              <p:par>
                                <p:cTn id="57" presetID="2" presetClass="entr" presetSubtype="8" fill="hold" grpId="0" nodeType="withEffect">
                                  <p:stCondLst>
                                    <p:cond delay="0"/>
                                  </p:stCondLst>
                                  <p:childTnLst>
                                    <p:set>
                                      <p:cBhvr>
                                        <p:cTn id="58" dur="1" fill="hold">
                                          <p:stCondLst>
                                            <p:cond delay="0"/>
                                          </p:stCondLst>
                                        </p:cTn>
                                        <p:tgtEl>
                                          <p:spTgt spid="125"/>
                                        </p:tgtEl>
                                        <p:attrNameLst>
                                          <p:attrName>style.visibility</p:attrName>
                                        </p:attrNameLst>
                                      </p:cBhvr>
                                      <p:to>
                                        <p:strVal val="visible"/>
                                      </p:to>
                                    </p:set>
                                    <p:anim calcmode="lin" valueType="num">
                                      <p:cBhvr additive="base">
                                        <p:cTn id="59" dur="500" fill="hold"/>
                                        <p:tgtEl>
                                          <p:spTgt spid="125"/>
                                        </p:tgtEl>
                                        <p:attrNameLst>
                                          <p:attrName>ppt_x</p:attrName>
                                        </p:attrNameLst>
                                      </p:cBhvr>
                                      <p:tavLst>
                                        <p:tav tm="0">
                                          <p:val>
                                            <p:strVal val="0-#ppt_w/2"/>
                                          </p:val>
                                        </p:tav>
                                        <p:tav tm="100000">
                                          <p:val>
                                            <p:strVal val="#ppt_x"/>
                                          </p:val>
                                        </p:tav>
                                      </p:tavLst>
                                    </p:anim>
                                    <p:anim calcmode="lin" valueType="num">
                                      <p:cBhvr additive="base">
                                        <p:cTn id="60" dur="500" fill="hold"/>
                                        <p:tgtEl>
                                          <p:spTgt spid="125"/>
                                        </p:tgtEl>
                                        <p:attrNameLst>
                                          <p:attrName>ppt_y</p:attrName>
                                        </p:attrNameLst>
                                      </p:cBhvr>
                                      <p:tavLst>
                                        <p:tav tm="0">
                                          <p:val>
                                            <p:strVal val="#ppt_y"/>
                                          </p:val>
                                        </p:tav>
                                        <p:tav tm="100000">
                                          <p:val>
                                            <p:strVal val="#ppt_y"/>
                                          </p:val>
                                        </p:tav>
                                      </p:tavLst>
                                    </p:anim>
                                  </p:childTnLst>
                                </p:cTn>
                              </p:par>
                              <p:par>
                                <p:cTn id="61" presetID="2" presetClass="entr" presetSubtype="8" fill="hold" grpId="0" nodeType="withEffect">
                                  <p:stCondLst>
                                    <p:cond delay="0"/>
                                  </p:stCondLst>
                                  <p:childTnLst>
                                    <p:set>
                                      <p:cBhvr>
                                        <p:cTn id="62" dur="1" fill="hold">
                                          <p:stCondLst>
                                            <p:cond delay="0"/>
                                          </p:stCondLst>
                                        </p:cTn>
                                        <p:tgtEl>
                                          <p:spTgt spid="118"/>
                                        </p:tgtEl>
                                        <p:attrNameLst>
                                          <p:attrName>style.visibility</p:attrName>
                                        </p:attrNameLst>
                                      </p:cBhvr>
                                      <p:to>
                                        <p:strVal val="visible"/>
                                      </p:to>
                                    </p:set>
                                    <p:anim calcmode="lin" valueType="num">
                                      <p:cBhvr additive="base">
                                        <p:cTn id="63" dur="500" fill="hold"/>
                                        <p:tgtEl>
                                          <p:spTgt spid="118"/>
                                        </p:tgtEl>
                                        <p:attrNameLst>
                                          <p:attrName>ppt_x</p:attrName>
                                        </p:attrNameLst>
                                      </p:cBhvr>
                                      <p:tavLst>
                                        <p:tav tm="0">
                                          <p:val>
                                            <p:strVal val="0-#ppt_w/2"/>
                                          </p:val>
                                        </p:tav>
                                        <p:tav tm="100000">
                                          <p:val>
                                            <p:strVal val="#ppt_x"/>
                                          </p:val>
                                        </p:tav>
                                      </p:tavLst>
                                    </p:anim>
                                    <p:anim calcmode="lin" valueType="num">
                                      <p:cBhvr additive="base">
                                        <p:cTn id="64" dur="500" fill="hold"/>
                                        <p:tgtEl>
                                          <p:spTgt spid="118"/>
                                        </p:tgtEl>
                                        <p:attrNameLst>
                                          <p:attrName>ppt_y</p:attrName>
                                        </p:attrNameLst>
                                      </p:cBhvr>
                                      <p:tavLst>
                                        <p:tav tm="0">
                                          <p:val>
                                            <p:strVal val="#ppt_y"/>
                                          </p:val>
                                        </p:tav>
                                        <p:tav tm="100000">
                                          <p:val>
                                            <p:strVal val="#ppt_y"/>
                                          </p:val>
                                        </p:tav>
                                      </p:tavLst>
                                    </p:anim>
                                  </p:childTnLst>
                                </p:cTn>
                              </p:par>
                              <p:par>
                                <p:cTn id="65" presetID="2" presetClass="entr" presetSubtype="8" fill="hold" grpId="0" nodeType="withEffect">
                                  <p:stCondLst>
                                    <p:cond delay="0"/>
                                  </p:stCondLst>
                                  <p:childTnLst>
                                    <p:set>
                                      <p:cBhvr>
                                        <p:cTn id="66" dur="1" fill="hold">
                                          <p:stCondLst>
                                            <p:cond delay="0"/>
                                          </p:stCondLst>
                                        </p:cTn>
                                        <p:tgtEl>
                                          <p:spTgt spid="120"/>
                                        </p:tgtEl>
                                        <p:attrNameLst>
                                          <p:attrName>style.visibility</p:attrName>
                                        </p:attrNameLst>
                                      </p:cBhvr>
                                      <p:to>
                                        <p:strVal val="visible"/>
                                      </p:to>
                                    </p:set>
                                    <p:anim calcmode="lin" valueType="num">
                                      <p:cBhvr additive="base">
                                        <p:cTn id="67" dur="500" fill="hold"/>
                                        <p:tgtEl>
                                          <p:spTgt spid="120"/>
                                        </p:tgtEl>
                                        <p:attrNameLst>
                                          <p:attrName>ppt_x</p:attrName>
                                        </p:attrNameLst>
                                      </p:cBhvr>
                                      <p:tavLst>
                                        <p:tav tm="0">
                                          <p:val>
                                            <p:strVal val="0-#ppt_w/2"/>
                                          </p:val>
                                        </p:tav>
                                        <p:tav tm="100000">
                                          <p:val>
                                            <p:strVal val="#ppt_x"/>
                                          </p:val>
                                        </p:tav>
                                      </p:tavLst>
                                    </p:anim>
                                    <p:anim calcmode="lin" valueType="num">
                                      <p:cBhvr additive="base">
                                        <p:cTn id="68" dur="500" fill="hold"/>
                                        <p:tgtEl>
                                          <p:spTgt spid="120"/>
                                        </p:tgtEl>
                                        <p:attrNameLst>
                                          <p:attrName>ppt_y</p:attrName>
                                        </p:attrNameLst>
                                      </p:cBhvr>
                                      <p:tavLst>
                                        <p:tav tm="0">
                                          <p:val>
                                            <p:strVal val="#ppt_y"/>
                                          </p:val>
                                        </p:tav>
                                        <p:tav tm="100000">
                                          <p:val>
                                            <p:strVal val="#ppt_y"/>
                                          </p:val>
                                        </p:tav>
                                      </p:tavLst>
                                    </p:anim>
                                  </p:childTnLst>
                                </p:cTn>
                              </p:par>
                            </p:childTnLst>
                          </p:cTn>
                        </p:par>
                      </p:childTnLst>
                    </p:cTn>
                  </p:par>
                  <p:par>
                    <p:cTn id="69" fill="hold">
                      <p:stCondLst>
                        <p:cond delay="indefinite"/>
                      </p:stCondLst>
                      <p:childTnLst>
                        <p:par>
                          <p:cTn id="70" fill="hold">
                            <p:stCondLst>
                              <p:cond delay="0"/>
                            </p:stCondLst>
                            <p:childTnLst>
                              <p:par>
                                <p:cTn id="71" presetID="42" presetClass="entr" presetSubtype="0" fill="hold" grpId="0" nodeType="clickEffect">
                                  <p:stCondLst>
                                    <p:cond delay="0"/>
                                  </p:stCondLst>
                                  <p:childTnLst>
                                    <p:set>
                                      <p:cBhvr>
                                        <p:cTn id="72" dur="1" fill="hold">
                                          <p:stCondLst>
                                            <p:cond delay="0"/>
                                          </p:stCondLst>
                                        </p:cTn>
                                        <p:tgtEl>
                                          <p:spTgt spid="126"/>
                                        </p:tgtEl>
                                        <p:attrNameLst>
                                          <p:attrName>style.visibility</p:attrName>
                                        </p:attrNameLst>
                                      </p:cBhvr>
                                      <p:to>
                                        <p:strVal val="visible"/>
                                      </p:to>
                                    </p:set>
                                    <p:animEffect transition="in" filter="fade">
                                      <p:cBhvr>
                                        <p:cTn id="73" dur="1000"/>
                                        <p:tgtEl>
                                          <p:spTgt spid="126"/>
                                        </p:tgtEl>
                                      </p:cBhvr>
                                    </p:animEffect>
                                    <p:anim calcmode="lin" valueType="num">
                                      <p:cBhvr>
                                        <p:cTn id="74" dur="1000" fill="hold"/>
                                        <p:tgtEl>
                                          <p:spTgt spid="126"/>
                                        </p:tgtEl>
                                        <p:attrNameLst>
                                          <p:attrName>ppt_x</p:attrName>
                                        </p:attrNameLst>
                                      </p:cBhvr>
                                      <p:tavLst>
                                        <p:tav tm="0">
                                          <p:val>
                                            <p:strVal val="#ppt_x"/>
                                          </p:val>
                                        </p:tav>
                                        <p:tav tm="100000">
                                          <p:val>
                                            <p:strVal val="#ppt_x"/>
                                          </p:val>
                                        </p:tav>
                                      </p:tavLst>
                                    </p:anim>
                                    <p:anim calcmode="lin" valueType="num">
                                      <p:cBhvr>
                                        <p:cTn id="75" dur="1000" fill="hold"/>
                                        <p:tgtEl>
                                          <p:spTgt spid="126"/>
                                        </p:tgtEl>
                                        <p:attrNameLst>
                                          <p:attrName>ppt_y</p:attrName>
                                        </p:attrNameLst>
                                      </p:cBhvr>
                                      <p:tavLst>
                                        <p:tav tm="0">
                                          <p:val>
                                            <p:strVal val="#ppt_y+.1"/>
                                          </p:val>
                                        </p:tav>
                                        <p:tav tm="100000">
                                          <p:val>
                                            <p:strVal val="#ppt_y"/>
                                          </p:val>
                                        </p:tav>
                                      </p:tavLst>
                                    </p:anim>
                                  </p:childTnLst>
                                </p:cTn>
                              </p:par>
                              <p:par>
                                <p:cTn id="76" presetID="42" presetClass="entr" presetSubtype="0" fill="hold" grpId="0" nodeType="withEffect">
                                  <p:stCondLst>
                                    <p:cond delay="0"/>
                                  </p:stCondLst>
                                  <p:childTnLst>
                                    <p:set>
                                      <p:cBhvr>
                                        <p:cTn id="77" dur="1" fill="hold">
                                          <p:stCondLst>
                                            <p:cond delay="0"/>
                                          </p:stCondLst>
                                        </p:cTn>
                                        <p:tgtEl>
                                          <p:spTgt spid="127"/>
                                        </p:tgtEl>
                                        <p:attrNameLst>
                                          <p:attrName>style.visibility</p:attrName>
                                        </p:attrNameLst>
                                      </p:cBhvr>
                                      <p:to>
                                        <p:strVal val="visible"/>
                                      </p:to>
                                    </p:set>
                                    <p:animEffect transition="in" filter="fade">
                                      <p:cBhvr>
                                        <p:cTn id="78" dur="1000"/>
                                        <p:tgtEl>
                                          <p:spTgt spid="127"/>
                                        </p:tgtEl>
                                      </p:cBhvr>
                                    </p:animEffect>
                                    <p:anim calcmode="lin" valueType="num">
                                      <p:cBhvr>
                                        <p:cTn id="79" dur="1000" fill="hold"/>
                                        <p:tgtEl>
                                          <p:spTgt spid="127"/>
                                        </p:tgtEl>
                                        <p:attrNameLst>
                                          <p:attrName>ppt_x</p:attrName>
                                        </p:attrNameLst>
                                      </p:cBhvr>
                                      <p:tavLst>
                                        <p:tav tm="0">
                                          <p:val>
                                            <p:strVal val="#ppt_x"/>
                                          </p:val>
                                        </p:tav>
                                        <p:tav tm="100000">
                                          <p:val>
                                            <p:strVal val="#ppt_x"/>
                                          </p:val>
                                        </p:tav>
                                      </p:tavLst>
                                    </p:anim>
                                    <p:anim calcmode="lin" valueType="num">
                                      <p:cBhvr>
                                        <p:cTn id="80" dur="1000" fill="hold"/>
                                        <p:tgtEl>
                                          <p:spTgt spid="127"/>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111" grpId="0" animBg="1"/>
      <p:bldP spid="118" grpId="0"/>
      <p:bldP spid="119" grpId="0"/>
      <p:bldP spid="120" grpId="0"/>
      <p:bldP spid="121" grpId="0"/>
      <p:bldP spid="122" grpId="0"/>
      <p:bldP spid="123" grpId="0"/>
      <p:bldP spid="124" grpId="0"/>
      <p:bldP spid="125" grpId="0"/>
      <p:bldP spid="126" grpId="0"/>
      <p:bldP spid="127" grpId="0"/>
    </p:bld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747631" y="1963806"/>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sz="3600" dirty="0">
                <a:solidFill>
                  <a:srgbClr val="FFC000"/>
                </a:solidFill>
                <a:sym typeface="Muli"/>
              </a:rPr>
              <a:t>	</a:t>
            </a:r>
            <a:r>
              <a:rPr lang="en-US" sz="3600" b="1" dirty="0">
                <a:solidFill>
                  <a:srgbClr val="FFC000"/>
                </a:solidFill>
                <a:effectLst>
                  <a:outerShdw blurRad="38100" dist="38100" dir="2700000" algn="tl">
                    <a:srgbClr val="000000">
                      <a:alpha val="43137"/>
                    </a:srgbClr>
                  </a:outerShdw>
                </a:effectLst>
                <a:sym typeface="Muli"/>
              </a:rPr>
              <a:t>Android</a:t>
            </a:r>
            <a:r>
              <a:rPr lang="en-US" sz="3600" dirty="0">
                <a:solidFill>
                  <a:srgbClr val="FFC000"/>
                </a:solidFill>
                <a:sym typeface="Muli"/>
              </a:rPr>
              <a:t> Mockup</a:t>
            </a:r>
          </a:p>
          <a:p>
            <a:endParaRPr lang="en-US" sz="3600" dirty="0">
              <a:solidFill>
                <a:srgbClr val="FFC000"/>
              </a:solidFill>
              <a:sym typeface="Muli"/>
            </a:endParaRPr>
          </a:p>
          <a:p>
            <a:endParaRPr lang="en-US" sz="3600" dirty="0">
              <a:solidFill>
                <a:srgbClr val="FFC000"/>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431115" y="282760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431114" y="390331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935937" y="2701041"/>
            <a:ext cx="3775111" cy="1015663"/>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935937" y="3776752"/>
            <a:ext cx="3775111" cy="1015663"/>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702805" y="870305"/>
            <a:ext cx="2446996" cy="5117389"/>
          </a:xfrm>
          <a:prstGeom prst="rect">
            <a:avLst/>
          </a:prstGeom>
          <a:effectLst>
            <a:outerShdw blurRad="203200" sx="102000" sy="102000" algn="ctr" rotWithShape="0">
              <a:prstClr val="black">
                <a:alpha val="50000"/>
              </a:prstClr>
            </a:outerShdw>
          </a:effectLst>
        </p:spPr>
      </p:pic>
      <p:pic>
        <p:nvPicPr>
          <p:cNvPr id="13" name="Picture 12"/>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876508" y="1206375"/>
            <a:ext cx="2133476" cy="4462911"/>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2062887" y="1109495"/>
            <a:ext cx="2293004" cy="4819520"/>
          </a:xfrm>
          <a:prstGeom prst="roundRect">
            <a:avLst>
              <a:gd name="adj" fmla="val 14008"/>
            </a:avLst>
          </a:prstGeom>
        </p:spPr>
      </p:pic>
      <p:pic>
        <p:nvPicPr>
          <p:cNvPr id="15" name="Picture 14"/>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1961744" y="1007724"/>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6516930" y="285004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517004" y="381429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7050154" y="2086138"/>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600" dirty="0">
                <a:solidFill>
                  <a:schemeClr val="bg1"/>
                </a:solidFill>
                <a:effectLst>
                  <a:outerShdw blurRad="38100" dist="38100" dir="2700000" algn="tl">
                    <a:srgbClr val="000000">
                      <a:alpha val="43137"/>
                    </a:srgbClr>
                  </a:outerShdw>
                </a:effectLst>
                <a:latin typeface="+mj-lt"/>
                <a:ea typeface="Roboto Medium" panose="02000000000000000000" pitchFamily="2" charset="0"/>
                <a:cs typeface="Muli"/>
                <a:sym typeface="Muli"/>
              </a:rPr>
              <a:t>iPhone Mock</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7050154" y="2712680"/>
            <a:ext cx="3903777"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7050154" y="3672279"/>
            <a:ext cx="3903777"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68656" y="2029744"/>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600" b="1" dirty="0">
                <a:solidFill>
                  <a:srgbClr val="FFC000"/>
                </a:solidFill>
                <a:effectLst>
                  <a:outerShdw blurRad="38100" dist="38100" dir="2700000" algn="tl">
                    <a:srgbClr val="000000">
                      <a:alpha val="43137"/>
                    </a:srgbClr>
                  </a:outerShdw>
                </a:effectLst>
                <a:latin typeface="+mj-lt"/>
                <a:ea typeface="Muli"/>
                <a:cs typeface="Muli"/>
                <a:sym typeface="Muli"/>
              </a:rPr>
              <a:t>Website</a:t>
            </a:r>
            <a:r>
              <a:rPr lang="en-US" sz="3600" dirty="0">
                <a:solidFill>
                  <a:srgbClr val="FFC000"/>
                </a:solidFill>
                <a:latin typeface="+mj-lt"/>
                <a:ea typeface="Muli"/>
                <a:cs typeface="Muli"/>
                <a:sym typeface="Muli"/>
              </a:rPr>
              <a:t> Mockup</a:t>
            </a:r>
          </a:p>
          <a:p>
            <a:pPr>
              <a:spcBef>
                <a:spcPts val="0"/>
              </a:spcBef>
              <a:buFont typeface="Arial" panose="020B0604020202020204" pitchFamily="34" charset="0"/>
              <a:buNone/>
            </a:pPr>
            <a:endParaRPr lang="en-US" sz="3600" dirty="0">
              <a:solidFill>
                <a:srgbClr val="FFC000"/>
              </a:solidFill>
              <a:ea typeface="Muli"/>
              <a:cs typeface="Muli"/>
              <a:sym typeface="Muli"/>
            </a:endParaRPr>
          </a:p>
          <a:p>
            <a:pPr algn="just">
              <a:spcBef>
                <a:spcPts val="0"/>
              </a:spcBef>
              <a:buFont typeface="Arial" panose="020B0604020202020204" pitchFamily="34" charset="0"/>
              <a:buNone/>
            </a:pPr>
            <a:r>
              <a:rPr lang="en-US" sz="3600" dirty="0">
                <a:solidFill>
                  <a:srgbClr val="FFC000"/>
                </a:solidFill>
                <a:ea typeface="Muli"/>
                <a:cs typeface="Muli"/>
                <a:sym typeface="Muli"/>
              </a:rPr>
              <a:t>    </a:t>
            </a:r>
          </a:p>
          <a:p>
            <a:pPr>
              <a:spcBef>
                <a:spcPts val="0"/>
              </a:spcBef>
              <a:buFont typeface="Arial" panose="020B0604020202020204" pitchFamily="34" charset="0"/>
              <a:buNone/>
            </a:pPr>
            <a:endParaRPr lang="en-US" sz="3600" dirty="0">
              <a:solidFill>
                <a:srgbClr val="FFC000"/>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38349"/>
            <a:ext cx="493682" cy="475442"/>
            <a:chOff x="2583325" y="2972875"/>
            <a:chExt cx="462850" cy="445750"/>
          </a:xfrm>
          <a:solidFill>
            <a:srgbClr val="FFC0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36633"/>
            <a:ext cx="493682" cy="475442"/>
            <a:chOff x="2583325" y="2972875"/>
            <a:chExt cx="462850" cy="445750"/>
          </a:xfrm>
          <a:solidFill>
            <a:srgbClr val="FFC0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47585" y="2746057"/>
            <a:ext cx="403851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05656"/>
            <a:ext cx="4038518"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60020" y="1732246"/>
            <a:ext cx="4862180" cy="3101282"/>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544379" y="1495658"/>
            <a:ext cx="6263482" cy="3866683"/>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194407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600" dirty="0">
                <a:solidFill>
                  <a:schemeClr val="bg1"/>
                </a:solidFill>
                <a:effectLst>
                  <a:outerShdw blurRad="38100" dist="38100" dir="2700000" algn="tl">
                    <a:srgbClr val="000000">
                      <a:alpha val="43137"/>
                    </a:srgbClr>
                  </a:outerShdw>
                </a:effectLst>
                <a:latin typeface="+mj-lt"/>
                <a:ea typeface="Roboto Medium" panose="02000000000000000000" pitchFamily="2" charset="0"/>
                <a:cs typeface="Muli"/>
                <a:sym typeface="Muli"/>
              </a:rPr>
              <a:t>Tablet</a:t>
            </a:r>
            <a:r>
              <a:rPr lang="en-US" sz="3600" dirty="0">
                <a:solidFill>
                  <a:schemeClr val="bg1"/>
                </a:solidFill>
                <a:latin typeface="+mj-lt"/>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608871"/>
            <a:ext cx="3806655" cy="1015663"/>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568470"/>
            <a:ext cx="3842763" cy="1015663"/>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72362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71225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591762" y="1350863"/>
            <a:ext cx="3114218" cy="4315416"/>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420942" y="987407"/>
            <a:ext cx="3455858" cy="4904921"/>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C43D39"/>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0440" y="1246715"/>
            <a:ext cx="3779524" cy="1526761"/>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600" dirty="0">
                <a:solidFill>
                  <a:schemeClr val="bg1"/>
                </a:solidFill>
                <a:latin typeface="+mj-lt"/>
                <a:ea typeface="Bitter"/>
                <a:cs typeface="Bitter"/>
                <a:sym typeface="Bitter"/>
              </a:rPr>
              <a:t>Editable Icons. </a:t>
            </a:r>
          </a:p>
          <a:p>
            <a:pPr lvl="0" rtl="0">
              <a:spcBef>
                <a:spcPts val="0"/>
              </a:spcBef>
              <a:buClr>
                <a:schemeClr val="dk1"/>
              </a:buClr>
              <a:buFont typeface="Arial"/>
              <a:buNone/>
            </a:pPr>
            <a:endParaRPr sz="16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6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6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6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600" dirty="0">
                <a:solidFill>
                  <a:schemeClr val="bg1"/>
                </a:solidFill>
                <a:latin typeface="+mj-lt"/>
                <a:ea typeface="Bitter"/>
                <a:cs typeface="Bitter"/>
                <a:sym typeface="Bitter"/>
              </a:rPr>
              <a:t>Change line color, width and style.</a:t>
            </a:r>
          </a:p>
          <a:p>
            <a:pPr lvl="0" rtl="0">
              <a:spcBef>
                <a:spcPts val="0"/>
              </a:spcBef>
              <a:buNone/>
            </a:pPr>
            <a:endParaRPr sz="1600" dirty="0">
              <a:solidFill>
                <a:schemeClr val="bg1"/>
              </a:solidFill>
              <a:latin typeface="+mj-lt"/>
              <a:ea typeface="Bitter"/>
              <a:cs typeface="Bitter"/>
              <a:sym typeface="Bitter"/>
            </a:endParaRPr>
          </a:p>
          <a:p>
            <a:pPr lvl="0" rtl="0">
              <a:spcBef>
                <a:spcPts val="0"/>
              </a:spcBef>
              <a:buClr>
                <a:schemeClr val="dk1"/>
              </a:buClr>
              <a:buFont typeface="Arial"/>
              <a:buNone/>
            </a:pPr>
            <a:endParaRPr sz="1600" dirty="0">
              <a:solidFill>
                <a:schemeClr val="bg1"/>
              </a:solidFill>
              <a:latin typeface="+mj-lt"/>
              <a:ea typeface="Bitter"/>
              <a:cs typeface="Bitter"/>
              <a:sym typeface="Bitter"/>
            </a:endParaRPr>
          </a:p>
          <a:p>
            <a:pPr lvl="0" rtl="0">
              <a:spcBef>
                <a:spcPts val="0"/>
              </a:spcBef>
              <a:buNone/>
            </a:pPr>
            <a:endParaRPr sz="16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sz="2400" dirty="0">
                <a:solidFill>
                  <a:schemeClr val="bg1"/>
                </a:solidFill>
                <a:latin typeface="+mj-lt"/>
                <a:ea typeface="Bitter"/>
                <a:cs typeface="Bitter"/>
                <a:sym typeface="Bitter"/>
              </a:rPr>
              <a:t>Enjoy These Editable Icons</a:t>
            </a:r>
            <a:endParaRPr lang="en" sz="2400"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54863" y="3183461"/>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2">
      <a:majorFont>
        <a:latin typeface="Lobster"/>
        <a:ea typeface=""/>
        <a:cs typeface=""/>
      </a:majorFont>
      <a:minorFont>
        <a:latin typeface="Raleway"/>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1994</TotalTime>
  <Words>1137</Words>
  <Application>Microsoft Office PowerPoint</Application>
  <PresentationFormat>Widescreen</PresentationFormat>
  <Paragraphs>137</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Lobster</vt:lpstr>
      <vt:lpstr>Muli</vt:lpstr>
      <vt:lpstr>Raleway</vt:lpstr>
      <vt:lpstr>Roboto</vt:lpstr>
      <vt:lpstr>Roboto Medium</vt:lpstr>
      <vt:lpstr>Office Theme</vt:lpstr>
      <vt:lpstr>PowerPoint Presentation</vt:lpstr>
      <vt:lpstr>PowerPoint Presentation</vt:lpstr>
      <vt:lpstr>Your Break Slide</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 .</cp:lastModifiedBy>
  <cp:revision>239</cp:revision>
  <dcterms:created xsi:type="dcterms:W3CDTF">2017-08-02T20:41:11Z</dcterms:created>
  <dcterms:modified xsi:type="dcterms:W3CDTF">2018-07-29T08:18:22Z</dcterms:modified>
</cp:coreProperties>
</file>