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6858000" cx="12192000"/>
  <p:notesSz cx="6858000" cy="9144000"/>
  <p:embeddedFontLst>
    <p:embeddedFont>
      <p:font typeface="Abril Fatface"/>
      <p:regular r:id="rId36"/>
    </p:embeddedFont>
    <p:embeddedFont>
      <p:font typeface="Poppins"/>
      <p:regular r:id="rId37"/>
      <p:bold r:id="rId38"/>
      <p:italic r:id="rId39"/>
      <p:boldItalic r:id="rId40"/>
    </p:embeddedFont>
    <p:embeddedFont>
      <p:font typeface="Raleway Medium"/>
      <p:regular r:id="rId41"/>
      <p:bold r:id="rId42"/>
      <p:italic r:id="rId43"/>
      <p:boldItalic r:id="rId44"/>
    </p:embeddedFont>
    <p:embeddedFont>
      <p:font typeface="Luckiest Guy"/>
      <p:regular r:id="rId45"/>
    </p:embeddedFont>
    <p:embeddedFont>
      <p:font typeface="Homemade Apple"/>
      <p:regular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oppins-boldItalic.fntdata"/><Relationship Id="rId20" Type="http://schemas.openxmlformats.org/officeDocument/2006/relationships/slide" Target="slides/slide15.xml"/><Relationship Id="rId42" Type="http://schemas.openxmlformats.org/officeDocument/2006/relationships/font" Target="fonts/RalewayMedium-bold.fntdata"/><Relationship Id="rId41" Type="http://schemas.openxmlformats.org/officeDocument/2006/relationships/font" Target="fonts/RalewayMedium-regular.fntdata"/><Relationship Id="rId22" Type="http://schemas.openxmlformats.org/officeDocument/2006/relationships/slide" Target="slides/slide17.xml"/><Relationship Id="rId44" Type="http://schemas.openxmlformats.org/officeDocument/2006/relationships/font" Target="fonts/RalewayMedium-boldItalic.fntdata"/><Relationship Id="rId21" Type="http://schemas.openxmlformats.org/officeDocument/2006/relationships/slide" Target="slides/slide16.xml"/><Relationship Id="rId43" Type="http://schemas.openxmlformats.org/officeDocument/2006/relationships/font" Target="fonts/RalewayMedium-italic.fntdata"/><Relationship Id="rId24" Type="http://schemas.openxmlformats.org/officeDocument/2006/relationships/slide" Target="slides/slide19.xml"/><Relationship Id="rId46" Type="http://schemas.openxmlformats.org/officeDocument/2006/relationships/font" Target="fonts/HomemadeApple-regular.fntdata"/><Relationship Id="rId23" Type="http://schemas.openxmlformats.org/officeDocument/2006/relationships/slide" Target="slides/slide18.xml"/><Relationship Id="rId45" Type="http://schemas.openxmlformats.org/officeDocument/2006/relationships/font" Target="fonts/LuckiestGuy-regular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Poppins-regular.fntdata"/><Relationship Id="rId14" Type="http://schemas.openxmlformats.org/officeDocument/2006/relationships/slide" Target="slides/slide9.xml"/><Relationship Id="rId36" Type="http://schemas.openxmlformats.org/officeDocument/2006/relationships/font" Target="fonts/AbrilFatface-regular.fntdata"/><Relationship Id="rId17" Type="http://schemas.openxmlformats.org/officeDocument/2006/relationships/slide" Target="slides/slide12.xml"/><Relationship Id="rId39" Type="http://schemas.openxmlformats.org/officeDocument/2006/relationships/font" Target="fonts/Poppins-italic.fntdata"/><Relationship Id="rId16" Type="http://schemas.openxmlformats.org/officeDocument/2006/relationships/slide" Target="slides/slide11.xml"/><Relationship Id="rId38" Type="http://schemas.openxmlformats.org/officeDocument/2006/relationships/font" Target="fonts/Poppins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0" name="Shape 6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1" name="Google Shape;601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2" name="Google Shape;602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g11ddf0595dd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2" name="Google Shape;612;g11ddf0595d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g11a4d65f117_0_10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8" name="Google Shape;618;g11a4d65f117_0_10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11a4d65f117_0_22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" name="Google Shape;637;g11a4d65f117_0_22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g11a4d65f117_0_8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6" name="Google Shape;646;g11a4d65f117_0_8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4" name="Shape 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5" name="Google Shape;665;g119d7025886_0_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6" name="Google Shape;666;g119d7025886_0_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g11a4d65f117_0_8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" name="Google Shape;676;g11a4d65f117_0_8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119d7025886_0_1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119d7025886_0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3" name="Google Shape;703;g11a4d65f117_0_9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4" name="Google Shape;704;g11a4d65f117_0_9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2" name="Shape 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" name="Google Shape;723;g119d7025886_0_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4" name="Google Shape;724;g119d7025886_0_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g11a4d65f117_0_9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4" name="Google Shape;734;g11a4d65f117_0_9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g119d7025886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5" name="Google Shape;755;g119d7025886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g11a4d65f117_0_9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6" name="Google Shape;766;g11a4d65f117_0_9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4" name="Shape 7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5" name="Google Shape;785;g119d7025886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6" name="Google Shape;786;g119d7025886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g11a4d65f117_0_9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6" name="Google Shape;796;g11a4d65f117_0_9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3" name="Shape 8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4" name="Google Shape;814;g119d7025886_0_1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5" name="Google Shape;815;g119d7025886_0_1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g11a4d65f117_0_10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4" name="Google Shape;824;g11a4d65f117_0_10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g119d7025886_0_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4" name="Google Shape;844;g119d7025886_0_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2" name="Shape 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3" name="Google Shape;853;g11a4d65f117_0_10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4" name="Google Shape;854;g11a4d65f117_0_10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1" name="Shape 8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2" name="Google Shape;872;g119d7025886_0_1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3" name="Google Shape;873;g119d7025886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a073618e60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2" name="Google Shape;882;ga073618e60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9" name="Google Shape;889;g11a4d65f117_0_20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0" name="Google Shape;890;g11a4d65f117_0_20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6" name="Shape 8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7" name="Google Shape;897;g11a4d65f117_0_2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8" name="Google Shape;898;g11a4d65f117_0_2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4" name="Shape 9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5" name="Google Shape;905;g11a4d65f117_0_204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6" name="Google Shape;906;g11a4d65f117_0_20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2" name="Shape 9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3" name="Google Shape;913;g11a4d65f117_0_20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4" name="Google Shape;914;g11a4d65f117_0_20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0" name="Shape 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1" name="Google Shape;921;g11a4d65f117_0_20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2" name="Google Shape;922;g11a4d65f117_0_20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8" name="Shape 9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9" name="Google Shape;929;g11a4d65f117_0_20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0" name="Google Shape;930;g11a4d65f117_0_20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7" name="Google Shape;937;g11a4d65f117_0_20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8" name="Google Shape;938;g11a4d65f117_0_2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4" name="Shape 9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5" name="Google Shape;945;g11a4d65f117_0_20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6" name="Google Shape;946;g11a4d65f117_0_20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2" name="Shape 9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3" name="Google Shape;953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4" name="Google Shape;954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20" Type="http://schemas.openxmlformats.org/officeDocument/2006/relationships/image" Target="../media/image14.png"/><Relationship Id="rId22" Type="http://schemas.openxmlformats.org/officeDocument/2006/relationships/image" Target="../media/image21.png"/><Relationship Id="rId21" Type="http://schemas.openxmlformats.org/officeDocument/2006/relationships/image" Target="../media/image16.png"/><Relationship Id="rId24" Type="http://schemas.openxmlformats.org/officeDocument/2006/relationships/image" Target="../media/image25.png"/><Relationship Id="rId23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2.png"/><Relationship Id="rId4" Type="http://schemas.openxmlformats.org/officeDocument/2006/relationships/image" Target="../media/image7.png"/><Relationship Id="rId9" Type="http://schemas.openxmlformats.org/officeDocument/2006/relationships/image" Target="../media/image17.png"/><Relationship Id="rId26" Type="http://schemas.openxmlformats.org/officeDocument/2006/relationships/image" Target="../media/image27.png"/><Relationship Id="rId25" Type="http://schemas.openxmlformats.org/officeDocument/2006/relationships/image" Target="../media/image26.png"/><Relationship Id="rId28" Type="http://schemas.openxmlformats.org/officeDocument/2006/relationships/image" Target="../media/image24.png"/><Relationship Id="rId27" Type="http://schemas.openxmlformats.org/officeDocument/2006/relationships/image" Target="../media/image23.png"/><Relationship Id="rId5" Type="http://schemas.openxmlformats.org/officeDocument/2006/relationships/image" Target="../media/image4.png"/><Relationship Id="rId6" Type="http://schemas.openxmlformats.org/officeDocument/2006/relationships/image" Target="../media/image13.png"/><Relationship Id="rId7" Type="http://schemas.openxmlformats.org/officeDocument/2006/relationships/image" Target="../media/image18.png"/><Relationship Id="rId8" Type="http://schemas.openxmlformats.org/officeDocument/2006/relationships/image" Target="../media/image1.png"/><Relationship Id="rId11" Type="http://schemas.openxmlformats.org/officeDocument/2006/relationships/image" Target="../media/image3.png"/><Relationship Id="rId10" Type="http://schemas.openxmlformats.org/officeDocument/2006/relationships/image" Target="../media/image9.png"/><Relationship Id="rId13" Type="http://schemas.openxmlformats.org/officeDocument/2006/relationships/image" Target="../media/image11.png"/><Relationship Id="rId12" Type="http://schemas.openxmlformats.org/officeDocument/2006/relationships/image" Target="../media/image20.png"/><Relationship Id="rId15" Type="http://schemas.openxmlformats.org/officeDocument/2006/relationships/image" Target="../media/image8.png"/><Relationship Id="rId14" Type="http://schemas.openxmlformats.org/officeDocument/2006/relationships/image" Target="../media/image5.png"/><Relationship Id="rId17" Type="http://schemas.openxmlformats.org/officeDocument/2006/relationships/image" Target="../media/image19.png"/><Relationship Id="rId16" Type="http://schemas.openxmlformats.org/officeDocument/2006/relationships/image" Target="../media/image10.png"/><Relationship Id="rId19" Type="http://schemas.openxmlformats.org/officeDocument/2006/relationships/image" Target="../media/image15.png"/><Relationship Id="rId18" Type="http://schemas.openxmlformats.org/officeDocument/2006/relationships/image" Target="../media/image6.png"/></Relationships>
</file>

<file path=ppt/slideLayouts/_rels/slideLayout2.xml.rels><?xml version="1.0" encoding="UTF-8" standalone="yes"?><Relationships xmlns="http://schemas.openxmlformats.org/package/2006/relationships"><Relationship Id="rId20" Type="http://schemas.openxmlformats.org/officeDocument/2006/relationships/image" Target="../media/image14.png"/><Relationship Id="rId22" Type="http://schemas.openxmlformats.org/officeDocument/2006/relationships/image" Target="../media/image21.png"/><Relationship Id="rId21" Type="http://schemas.openxmlformats.org/officeDocument/2006/relationships/image" Target="../media/image16.png"/><Relationship Id="rId24" Type="http://schemas.openxmlformats.org/officeDocument/2006/relationships/image" Target="../media/image25.png"/><Relationship Id="rId23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2.png"/><Relationship Id="rId4" Type="http://schemas.openxmlformats.org/officeDocument/2006/relationships/image" Target="../media/image7.png"/><Relationship Id="rId9" Type="http://schemas.openxmlformats.org/officeDocument/2006/relationships/image" Target="../media/image17.png"/><Relationship Id="rId26" Type="http://schemas.openxmlformats.org/officeDocument/2006/relationships/image" Target="../media/image27.png"/><Relationship Id="rId25" Type="http://schemas.openxmlformats.org/officeDocument/2006/relationships/image" Target="../media/image26.png"/><Relationship Id="rId28" Type="http://schemas.openxmlformats.org/officeDocument/2006/relationships/image" Target="../media/image24.png"/><Relationship Id="rId27" Type="http://schemas.openxmlformats.org/officeDocument/2006/relationships/image" Target="../media/image23.png"/><Relationship Id="rId5" Type="http://schemas.openxmlformats.org/officeDocument/2006/relationships/image" Target="../media/image4.png"/><Relationship Id="rId6" Type="http://schemas.openxmlformats.org/officeDocument/2006/relationships/image" Target="../media/image13.png"/><Relationship Id="rId7" Type="http://schemas.openxmlformats.org/officeDocument/2006/relationships/image" Target="../media/image18.png"/><Relationship Id="rId8" Type="http://schemas.openxmlformats.org/officeDocument/2006/relationships/image" Target="../media/image1.png"/><Relationship Id="rId11" Type="http://schemas.openxmlformats.org/officeDocument/2006/relationships/image" Target="../media/image3.png"/><Relationship Id="rId10" Type="http://schemas.openxmlformats.org/officeDocument/2006/relationships/image" Target="../media/image9.png"/><Relationship Id="rId13" Type="http://schemas.openxmlformats.org/officeDocument/2006/relationships/image" Target="../media/image11.png"/><Relationship Id="rId12" Type="http://schemas.openxmlformats.org/officeDocument/2006/relationships/image" Target="../media/image20.png"/><Relationship Id="rId15" Type="http://schemas.openxmlformats.org/officeDocument/2006/relationships/image" Target="../media/image8.png"/><Relationship Id="rId14" Type="http://schemas.openxmlformats.org/officeDocument/2006/relationships/image" Target="../media/image5.png"/><Relationship Id="rId17" Type="http://schemas.openxmlformats.org/officeDocument/2006/relationships/image" Target="../media/image19.png"/><Relationship Id="rId16" Type="http://schemas.openxmlformats.org/officeDocument/2006/relationships/image" Target="../media/image10.png"/><Relationship Id="rId19" Type="http://schemas.openxmlformats.org/officeDocument/2006/relationships/image" Target="../media/image15.png"/><Relationship Id="rId18" Type="http://schemas.openxmlformats.org/officeDocument/2006/relationships/image" Target="../media/image6.png"/></Relationships>
</file>

<file path=ppt/slideLayouts/_rels/slideLayout3.xml.rels><?xml version="1.0" encoding="UTF-8" standalone="yes"?><Relationships xmlns="http://schemas.openxmlformats.org/package/2006/relationships"><Relationship Id="rId20" Type="http://schemas.openxmlformats.org/officeDocument/2006/relationships/image" Target="../media/image14.png"/><Relationship Id="rId22" Type="http://schemas.openxmlformats.org/officeDocument/2006/relationships/image" Target="../media/image21.png"/><Relationship Id="rId21" Type="http://schemas.openxmlformats.org/officeDocument/2006/relationships/image" Target="../media/image16.png"/><Relationship Id="rId24" Type="http://schemas.openxmlformats.org/officeDocument/2006/relationships/image" Target="../media/image25.png"/><Relationship Id="rId23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2.png"/><Relationship Id="rId4" Type="http://schemas.openxmlformats.org/officeDocument/2006/relationships/image" Target="../media/image7.png"/><Relationship Id="rId9" Type="http://schemas.openxmlformats.org/officeDocument/2006/relationships/image" Target="../media/image17.png"/><Relationship Id="rId26" Type="http://schemas.openxmlformats.org/officeDocument/2006/relationships/image" Target="../media/image27.png"/><Relationship Id="rId25" Type="http://schemas.openxmlformats.org/officeDocument/2006/relationships/image" Target="../media/image26.png"/><Relationship Id="rId28" Type="http://schemas.openxmlformats.org/officeDocument/2006/relationships/image" Target="../media/image24.png"/><Relationship Id="rId27" Type="http://schemas.openxmlformats.org/officeDocument/2006/relationships/image" Target="../media/image23.png"/><Relationship Id="rId5" Type="http://schemas.openxmlformats.org/officeDocument/2006/relationships/image" Target="../media/image4.png"/><Relationship Id="rId6" Type="http://schemas.openxmlformats.org/officeDocument/2006/relationships/image" Target="../media/image13.png"/><Relationship Id="rId7" Type="http://schemas.openxmlformats.org/officeDocument/2006/relationships/image" Target="../media/image18.png"/><Relationship Id="rId8" Type="http://schemas.openxmlformats.org/officeDocument/2006/relationships/image" Target="../media/image1.png"/><Relationship Id="rId11" Type="http://schemas.openxmlformats.org/officeDocument/2006/relationships/image" Target="../media/image3.png"/><Relationship Id="rId10" Type="http://schemas.openxmlformats.org/officeDocument/2006/relationships/image" Target="../media/image9.png"/><Relationship Id="rId13" Type="http://schemas.openxmlformats.org/officeDocument/2006/relationships/image" Target="../media/image11.png"/><Relationship Id="rId12" Type="http://schemas.openxmlformats.org/officeDocument/2006/relationships/image" Target="../media/image20.png"/><Relationship Id="rId15" Type="http://schemas.openxmlformats.org/officeDocument/2006/relationships/image" Target="../media/image8.png"/><Relationship Id="rId14" Type="http://schemas.openxmlformats.org/officeDocument/2006/relationships/image" Target="../media/image5.png"/><Relationship Id="rId17" Type="http://schemas.openxmlformats.org/officeDocument/2006/relationships/image" Target="../media/image19.png"/><Relationship Id="rId16" Type="http://schemas.openxmlformats.org/officeDocument/2006/relationships/image" Target="../media/image10.png"/><Relationship Id="rId19" Type="http://schemas.openxmlformats.org/officeDocument/2006/relationships/image" Target="../media/image15.png"/><Relationship Id="rId18" Type="http://schemas.openxmlformats.org/officeDocument/2006/relationships/image" Target="../media/image6.png"/></Relationships>
</file>

<file path=ppt/slideLayouts/_rels/slideLayout4.xml.rels><?xml version="1.0" encoding="UTF-8" standalone="yes"?><Relationships xmlns="http://schemas.openxmlformats.org/package/2006/relationships"><Relationship Id="rId20" Type="http://schemas.openxmlformats.org/officeDocument/2006/relationships/image" Target="../media/image14.png"/><Relationship Id="rId22" Type="http://schemas.openxmlformats.org/officeDocument/2006/relationships/image" Target="../media/image21.png"/><Relationship Id="rId21" Type="http://schemas.openxmlformats.org/officeDocument/2006/relationships/image" Target="../media/image16.png"/><Relationship Id="rId24" Type="http://schemas.openxmlformats.org/officeDocument/2006/relationships/image" Target="../media/image25.png"/><Relationship Id="rId23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2.png"/><Relationship Id="rId4" Type="http://schemas.openxmlformats.org/officeDocument/2006/relationships/image" Target="../media/image7.png"/><Relationship Id="rId9" Type="http://schemas.openxmlformats.org/officeDocument/2006/relationships/image" Target="../media/image17.png"/><Relationship Id="rId26" Type="http://schemas.openxmlformats.org/officeDocument/2006/relationships/image" Target="../media/image27.png"/><Relationship Id="rId25" Type="http://schemas.openxmlformats.org/officeDocument/2006/relationships/image" Target="../media/image26.png"/><Relationship Id="rId28" Type="http://schemas.openxmlformats.org/officeDocument/2006/relationships/image" Target="../media/image24.png"/><Relationship Id="rId27" Type="http://schemas.openxmlformats.org/officeDocument/2006/relationships/image" Target="../media/image23.png"/><Relationship Id="rId5" Type="http://schemas.openxmlformats.org/officeDocument/2006/relationships/image" Target="../media/image4.png"/><Relationship Id="rId6" Type="http://schemas.openxmlformats.org/officeDocument/2006/relationships/image" Target="../media/image13.png"/><Relationship Id="rId7" Type="http://schemas.openxmlformats.org/officeDocument/2006/relationships/image" Target="../media/image18.png"/><Relationship Id="rId8" Type="http://schemas.openxmlformats.org/officeDocument/2006/relationships/image" Target="../media/image1.png"/><Relationship Id="rId11" Type="http://schemas.openxmlformats.org/officeDocument/2006/relationships/image" Target="../media/image3.png"/><Relationship Id="rId10" Type="http://schemas.openxmlformats.org/officeDocument/2006/relationships/image" Target="../media/image9.png"/><Relationship Id="rId13" Type="http://schemas.openxmlformats.org/officeDocument/2006/relationships/image" Target="../media/image11.png"/><Relationship Id="rId12" Type="http://schemas.openxmlformats.org/officeDocument/2006/relationships/image" Target="../media/image20.png"/><Relationship Id="rId15" Type="http://schemas.openxmlformats.org/officeDocument/2006/relationships/image" Target="../media/image8.png"/><Relationship Id="rId14" Type="http://schemas.openxmlformats.org/officeDocument/2006/relationships/image" Target="../media/image5.png"/><Relationship Id="rId17" Type="http://schemas.openxmlformats.org/officeDocument/2006/relationships/image" Target="../media/image19.png"/><Relationship Id="rId16" Type="http://schemas.openxmlformats.org/officeDocument/2006/relationships/image" Target="../media/image10.png"/><Relationship Id="rId19" Type="http://schemas.openxmlformats.org/officeDocument/2006/relationships/image" Target="../media/image15.png"/><Relationship Id="rId18" Type="http://schemas.openxmlformats.org/officeDocument/2006/relationships/image" Target="../media/image6.png"/></Relationships>
</file>

<file path=ppt/slideLayouts/_rels/slideLayout5.xml.rels><?xml version="1.0" encoding="UTF-8" standalone="yes"?><Relationships xmlns="http://schemas.openxmlformats.org/package/2006/relationships"><Relationship Id="rId20" Type="http://schemas.openxmlformats.org/officeDocument/2006/relationships/image" Target="../media/image14.png"/><Relationship Id="rId22" Type="http://schemas.openxmlformats.org/officeDocument/2006/relationships/image" Target="../media/image21.png"/><Relationship Id="rId21" Type="http://schemas.openxmlformats.org/officeDocument/2006/relationships/image" Target="../media/image16.png"/><Relationship Id="rId24" Type="http://schemas.openxmlformats.org/officeDocument/2006/relationships/image" Target="../media/image25.png"/><Relationship Id="rId23" Type="http://schemas.openxmlformats.org/officeDocument/2006/relationships/image" Target="../media/image22.png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2.png"/><Relationship Id="rId4" Type="http://schemas.openxmlformats.org/officeDocument/2006/relationships/image" Target="../media/image7.png"/><Relationship Id="rId9" Type="http://schemas.openxmlformats.org/officeDocument/2006/relationships/image" Target="../media/image17.png"/><Relationship Id="rId26" Type="http://schemas.openxmlformats.org/officeDocument/2006/relationships/image" Target="../media/image27.png"/><Relationship Id="rId25" Type="http://schemas.openxmlformats.org/officeDocument/2006/relationships/image" Target="../media/image26.png"/><Relationship Id="rId28" Type="http://schemas.openxmlformats.org/officeDocument/2006/relationships/image" Target="../media/image24.png"/><Relationship Id="rId27" Type="http://schemas.openxmlformats.org/officeDocument/2006/relationships/image" Target="../media/image23.png"/><Relationship Id="rId5" Type="http://schemas.openxmlformats.org/officeDocument/2006/relationships/image" Target="../media/image4.png"/><Relationship Id="rId6" Type="http://schemas.openxmlformats.org/officeDocument/2006/relationships/image" Target="../media/image13.png"/><Relationship Id="rId7" Type="http://schemas.openxmlformats.org/officeDocument/2006/relationships/image" Target="../media/image18.png"/><Relationship Id="rId8" Type="http://schemas.openxmlformats.org/officeDocument/2006/relationships/image" Target="../media/image1.png"/><Relationship Id="rId11" Type="http://schemas.openxmlformats.org/officeDocument/2006/relationships/image" Target="../media/image3.png"/><Relationship Id="rId10" Type="http://schemas.openxmlformats.org/officeDocument/2006/relationships/image" Target="../media/image9.png"/><Relationship Id="rId13" Type="http://schemas.openxmlformats.org/officeDocument/2006/relationships/image" Target="../media/image11.png"/><Relationship Id="rId12" Type="http://schemas.openxmlformats.org/officeDocument/2006/relationships/image" Target="../media/image20.png"/><Relationship Id="rId15" Type="http://schemas.openxmlformats.org/officeDocument/2006/relationships/image" Target="../media/image8.png"/><Relationship Id="rId14" Type="http://schemas.openxmlformats.org/officeDocument/2006/relationships/image" Target="../media/image5.png"/><Relationship Id="rId17" Type="http://schemas.openxmlformats.org/officeDocument/2006/relationships/image" Target="../media/image19.png"/><Relationship Id="rId16" Type="http://schemas.openxmlformats.org/officeDocument/2006/relationships/image" Target="../media/image10.png"/><Relationship Id="rId19" Type="http://schemas.openxmlformats.org/officeDocument/2006/relationships/image" Target="../media/image15.png"/><Relationship Id="rId18" Type="http://schemas.openxmlformats.org/officeDocument/2006/relationships/image" Target="../media/image6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38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3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29.png"/><Relationship Id="rId11" Type="http://schemas.openxmlformats.org/officeDocument/2006/relationships/image" Target="../media/image43.png"/><Relationship Id="rId10" Type="http://schemas.openxmlformats.org/officeDocument/2006/relationships/image" Target="../media/image3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0" y="5238250"/>
            <a:ext cx="12192000" cy="1622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509375" y="5688675"/>
            <a:ext cx="5567400" cy="918300"/>
          </a:xfrm>
          <a:prstGeom prst="ellipse">
            <a:avLst/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10800000">
            <a:off x="894274" y="1334843"/>
            <a:ext cx="4797600" cy="280800"/>
          </a:xfrm>
          <a:prstGeom prst="trapezoid">
            <a:avLst>
              <a:gd fmla="val 24318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10800000">
            <a:off x="894274" y="1334843"/>
            <a:ext cx="4797600" cy="280800"/>
          </a:xfrm>
          <a:prstGeom prst="trapezoid">
            <a:avLst>
              <a:gd fmla="val 243181" name="adj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 txBox="1"/>
          <p:nvPr>
            <p:ph type="title"/>
          </p:nvPr>
        </p:nvSpPr>
        <p:spPr>
          <a:xfrm>
            <a:off x="6069075" y="756750"/>
            <a:ext cx="5784000" cy="4626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1pPr>
            <a:lvl2pPr lvl="1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2pPr>
            <a:lvl3pPr lvl="2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3pPr>
            <a:lvl4pPr lvl="3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4pPr>
            <a:lvl5pPr lvl="4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5pPr>
            <a:lvl6pPr lvl="5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6pPr>
            <a:lvl7pPr lvl="6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7pPr>
            <a:lvl8pPr lvl="7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8pPr>
            <a:lvl9pPr lvl="8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9pPr>
          </a:lstStyle>
          <a:p/>
        </p:txBody>
      </p:sp>
      <p:sp>
        <p:nvSpPr>
          <p:cNvPr id="16" name="Google Shape;16;p2"/>
          <p:cNvSpPr txBox="1"/>
          <p:nvPr>
            <p:ph idx="1" type="subTitle"/>
          </p:nvPr>
        </p:nvSpPr>
        <p:spPr>
          <a:xfrm>
            <a:off x="6745274" y="5383349"/>
            <a:ext cx="4912200" cy="71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1pPr>
            <a:lvl2pPr lvl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2pPr>
            <a:lvl3pPr lvl="2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3pPr>
            <a:lvl4pPr lvl="3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4pPr>
            <a:lvl5pPr lvl="4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5pPr>
            <a:lvl6pPr lvl="5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6pPr>
            <a:lvl7pPr lvl="6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7pPr>
            <a:lvl8pPr lvl="7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8pPr>
            <a:lvl9pPr lvl="8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9pPr>
          </a:lstStyle>
          <a:p/>
        </p:txBody>
      </p:sp>
      <p:grpSp>
        <p:nvGrpSpPr>
          <p:cNvPr id="17" name="Google Shape;17;p2"/>
          <p:cNvGrpSpPr/>
          <p:nvPr/>
        </p:nvGrpSpPr>
        <p:grpSpPr>
          <a:xfrm>
            <a:off x="1513686" y="1334894"/>
            <a:ext cx="3559085" cy="2964711"/>
            <a:chOff x="3510116" y="1290976"/>
            <a:chExt cx="3886312" cy="3208214"/>
          </a:xfrm>
        </p:grpSpPr>
        <p:grpSp>
          <p:nvGrpSpPr>
            <p:cNvPr id="18" name="Google Shape;18;p2"/>
            <p:cNvGrpSpPr/>
            <p:nvPr/>
          </p:nvGrpSpPr>
          <p:grpSpPr>
            <a:xfrm>
              <a:off x="3510116" y="1290976"/>
              <a:ext cx="347682" cy="3179700"/>
              <a:chOff x="9657244" y="1261479"/>
              <a:chExt cx="347682" cy="3179700"/>
            </a:xfrm>
          </p:grpSpPr>
          <p:sp>
            <p:nvSpPr>
              <p:cNvPr id="19" name="Google Shape;19;p2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" name="Google Shape;20;p2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" name="Google Shape;21;p2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" name="Google Shape;22;p2"/>
            <p:cNvGrpSpPr/>
            <p:nvPr/>
          </p:nvGrpSpPr>
          <p:grpSpPr>
            <a:xfrm>
              <a:off x="7048746" y="1319490"/>
              <a:ext cx="347682" cy="3179700"/>
              <a:chOff x="9657244" y="1261479"/>
              <a:chExt cx="347682" cy="3179700"/>
            </a:xfrm>
          </p:grpSpPr>
          <p:sp>
            <p:nvSpPr>
              <p:cNvPr id="23" name="Google Shape;23;p2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6" name="Google Shape;26;p2"/>
          <p:cNvGrpSpPr/>
          <p:nvPr/>
        </p:nvGrpSpPr>
        <p:grpSpPr>
          <a:xfrm>
            <a:off x="1150302" y="2844930"/>
            <a:ext cx="4416232" cy="1614480"/>
            <a:chOff x="1048887" y="2981782"/>
            <a:chExt cx="5070882" cy="1853807"/>
          </a:xfrm>
        </p:grpSpPr>
        <p:pic>
          <p:nvPicPr>
            <p:cNvPr descr="Icon&#10;&#10;Description automatically generated" id="27" name="Google Shape;27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flipH="1">
              <a:off x="3017116" y="3385445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28" name="Google Shape;28;p2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flipH="1">
              <a:off x="5086956" y="3430289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9" name="Google Shape;29;p2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3814278" y="407639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0" name="Google Shape;30;p2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182432" y="361718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1" name="Google Shape;31;p2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593041" y="3882053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2" name="Google Shape;32;p2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 rot="-1393259">
              <a:off x="2036849" y="308333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3" name="Google Shape;33;p2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147089" y="353781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34" name="Google Shape;34;p2"/>
            <p:cNvPicPr preferRelativeResize="0"/>
            <p:nvPr/>
          </p:nvPicPr>
          <p:blipFill rotWithShape="1">
            <a:blip r:embed="rId9">
              <a:alphaModFix/>
            </a:blip>
            <a:srcRect b="0" l="0" r="0" t="0"/>
            <a:stretch/>
          </p:blipFill>
          <p:spPr>
            <a:xfrm>
              <a:off x="3843883" y="3763067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A picture containing icon&#10;&#10;Description automatically generated" id="35" name="Google Shape;35;p2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 rot="-1286678">
              <a:off x="5214634" y="3537594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6" name="Google Shape;36;p2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1048887" y="408928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7" name="Google Shape;37;p2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 rot="-1463018">
              <a:off x="1597167" y="3426764"/>
              <a:ext cx="647109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8" name="Google Shape;38;p2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 rot="-3467716">
              <a:off x="5349469" y="4001906"/>
              <a:ext cx="64711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" name="Google Shape;39;p2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2730566" y="3821606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company name&#10;&#10;Description automatically generated" id="40" name="Google Shape;40;p2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2697378" y="380245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1" name="Google Shape;41;p2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 rot="553097">
              <a:off x="3439314" y="3486399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2" name="Google Shape;42;p2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2136788" y="368224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3" name="Google Shape;43;p2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3968228" y="3242645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4" name="Google Shape;44;p2"/>
            <p:cNvPicPr preferRelativeResize="0"/>
            <p:nvPr/>
          </p:nvPicPr>
          <p:blipFill rotWithShape="1">
            <a:blip r:embed="rId19">
              <a:alphaModFix/>
            </a:blip>
            <a:srcRect b="0" l="0" r="0" t="0"/>
            <a:stretch/>
          </p:blipFill>
          <p:spPr>
            <a:xfrm>
              <a:off x="2931885" y="364258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5" name="Google Shape;45;p2"/>
            <p:cNvPicPr preferRelativeResize="0"/>
            <p:nvPr/>
          </p:nvPicPr>
          <p:blipFill rotWithShape="1">
            <a:blip r:embed="rId20">
              <a:alphaModFix/>
            </a:blip>
            <a:srcRect b="0" l="0" r="0" t="0"/>
            <a:stretch/>
          </p:blipFill>
          <p:spPr>
            <a:xfrm flipH="1">
              <a:off x="2473623" y="3332769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6" name="Google Shape;46;p2"/>
            <p:cNvPicPr preferRelativeResize="0"/>
            <p:nvPr/>
          </p:nvPicPr>
          <p:blipFill rotWithShape="1">
            <a:blip r:embed="rId21">
              <a:alphaModFix/>
            </a:blip>
            <a:srcRect b="0" l="0" r="0" t="0"/>
            <a:stretch/>
          </p:blipFill>
          <p:spPr>
            <a:xfrm flipH="1">
              <a:off x="4648857" y="348986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7" name="Google Shape;47;p2"/>
            <p:cNvPicPr preferRelativeResize="0"/>
            <p:nvPr/>
          </p:nvPicPr>
          <p:blipFill rotWithShape="1">
            <a:blip r:embed="rId22">
              <a:alphaModFix/>
            </a:blip>
            <a:srcRect b="0" l="0" r="0" t="0"/>
            <a:stretch/>
          </p:blipFill>
          <p:spPr>
            <a:xfrm flipH="1">
              <a:off x="2707532" y="400496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8" name="Google Shape;48;p2"/>
            <p:cNvPicPr preferRelativeResize="0"/>
            <p:nvPr/>
          </p:nvPicPr>
          <p:blipFill rotWithShape="1">
            <a:blip r:embed="rId23">
              <a:alphaModFix/>
            </a:blip>
            <a:srcRect b="0" l="0" r="0" t="0"/>
            <a:stretch/>
          </p:blipFill>
          <p:spPr>
            <a:xfrm flipH="1">
              <a:off x="4366084" y="4058031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49" name="Google Shape;49;p2"/>
            <p:cNvPicPr preferRelativeResize="0"/>
            <p:nvPr/>
          </p:nvPicPr>
          <p:blipFill rotWithShape="1">
            <a:blip r:embed="rId24">
              <a:alphaModFix/>
            </a:blip>
            <a:srcRect b="0" l="0" r="0" t="0"/>
            <a:stretch/>
          </p:blipFill>
          <p:spPr>
            <a:xfrm flipH="1" rot="1935830">
              <a:off x="2212949" y="4064218"/>
              <a:ext cx="64837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0" name="Google Shape;50;p2"/>
            <p:cNvPicPr preferRelativeResize="0"/>
            <p:nvPr/>
          </p:nvPicPr>
          <p:blipFill rotWithShape="1">
            <a:blip r:embed="rId25">
              <a:alphaModFix/>
            </a:blip>
            <a:srcRect b="0" l="0" r="0" t="0"/>
            <a:stretch/>
          </p:blipFill>
          <p:spPr>
            <a:xfrm flipH="1">
              <a:off x="3257367" y="4044529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" name="Google Shape;51;p2"/>
            <p:cNvPicPr preferRelativeResize="0"/>
            <p:nvPr/>
          </p:nvPicPr>
          <p:blipFill rotWithShape="1">
            <a:blip r:embed="rId26">
              <a:alphaModFix/>
            </a:blip>
            <a:srcRect b="0" l="0" r="0" t="0"/>
            <a:stretch/>
          </p:blipFill>
          <p:spPr>
            <a:xfrm flipH="1" rot="-393712">
              <a:off x="4866146" y="3988572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2" name="Google Shape;52;p2"/>
            <p:cNvPicPr preferRelativeResize="0"/>
            <p:nvPr/>
          </p:nvPicPr>
          <p:blipFill rotWithShape="1">
            <a:blip r:embed="rId27">
              <a:alphaModFix/>
            </a:blip>
            <a:srcRect b="0" l="0" r="0" t="0"/>
            <a:stretch/>
          </p:blipFill>
          <p:spPr>
            <a:xfrm>
              <a:off x="1623401" y="4059141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53" name="Google Shape;53;p2"/>
            <p:cNvPicPr preferRelativeResize="0"/>
            <p:nvPr/>
          </p:nvPicPr>
          <p:blipFill rotWithShape="1">
            <a:blip r:embed="rId28">
              <a:alphaModFix/>
            </a:blip>
            <a:srcRect b="0" l="0" r="0" t="0"/>
            <a:stretch/>
          </p:blipFill>
          <p:spPr>
            <a:xfrm>
              <a:off x="4254739" y="3633191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</p:grpSp>
      <p:sp>
        <p:nvSpPr>
          <p:cNvPr id="54" name="Google Shape;54;p2"/>
          <p:cNvSpPr txBox="1"/>
          <p:nvPr>
            <p:ph idx="10" type="dt"/>
          </p:nvPr>
        </p:nvSpPr>
        <p:spPr>
          <a:xfrm>
            <a:off x="869174" y="5865814"/>
            <a:ext cx="2388900" cy="31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grpSp>
        <p:nvGrpSpPr>
          <p:cNvPr id="55" name="Google Shape;55;p2"/>
          <p:cNvGrpSpPr/>
          <p:nvPr/>
        </p:nvGrpSpPr>
        <p:grpSpPr>
          <a:xfrm>
            <a:off x="930114" y="5601902"/>
            <a:ext cx="4820997" cy="702619"/>
            <a:chOff x="2788301" y="1344954"/>
            <a:chExt cx="5264247" cy="3189374"/>
          </a:xfrm>
        </p:grpSpPr>
        <p:sp>
          <p:nvSpPr>
            <p:cNvPr id="56" name="Google Shape;56;p2"/>
            <p:cNvSpPr/>
            <p:nvPr/>
          </p:nvSpPr>
          <p:spPr>
            <a:xfrm>
              <a:off x="7727048" y="1344954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2788301" y="1354628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8" name="Google Shape;58;p2"/>
          <p:cNvSpPr/>
          <p:nvPr/>
        </p:nvSpPr>
        <p:spPr>
          <a:xfrm>
            <a:off x="851215" y="4526598"/>
            <a:ext cx="4884000" cy="1650300"/>
          </a:xfrm>
          <a:prstGeom prst="roundRect">
            <a:avLst>
              <a:gd fmla="val 2681" name="adj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" name="Google Shape;59;p2"/>
          <p:cNvGrpSpPr/>
          <p:nvPr/>
        </p:nvGrpSpPr>
        <p:grpSpPr>
          <a:xfrm>
            <a:off x="842885" y="1354102"/>
            <a:ext cx="4900737" cy="2911969"/>
            <a:chOff x="2788301" y="1312607"/>
            <a:chExt cx="5351318" cy="3179700"/>
          </a:xfrm>
        </p:grpSpPr>
        <p:grpSp>
          <p:nvGrpSpPr>
            <p:cNvPr id="60" name="Google Shape;60;p2"/>
            <p:cNvGrpSpPr/>
            <p:nvPr/>
          </p:nvGrpSpPr>
          <p:grpSpPr>
            <a:xfrm>
              <a:off x="7791937" y="1312607"/>
              <a:ext cx="347682" cy="3179700"/>
              <a:chOff x="9657244" y="1261479"/>
              <a:chExt cx="347682" cy="3179700"/>
            </a:xfrm>
          </p:grpSpPr>
          <p:sp>
            <p:nvSpPr>
              <p:cNvPr id="61" name="Google Shape;61;p2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" name="Google Shape;64;p2"/>
            <p:cNvGrpSpPr/>
            <p:nvPr/>
          </p:nvGrpSpPr>
          <p:grpSpPr>
            <a:xfrm>
              <a:off x="2788301" y="1312607"/>
              <a:ext cx="347682" cy="3179700"/>
              <a:chOff x="9657244" y="1261479"/>
              <a:chExt cx="347682" cy="3179700"/>
            </a:xfrm>
          </p:grpSpPr>
          <p:sp>
            <p:nvSpPr>
              <p:cNvPr id="65" name="Google Shape;65;p2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8" name="Google Shape;68;p2"/>
          <p:cNvGrpSpPr/>
          <p:nvPr/>
        </p:nvGrpSpPr>
        <p:grpSpPr>
          <a:xfrm>
            <a:off x="810751" y="4211870"/>
            <a:ext cx="4965101" cy="327462"/>
            <a:chOff x="2987531" y="5707134"/>
            <a:chExt cx="5421600" cy="306900"/>
          </a:xfrm>
        </p:grpSpPr>
        <p:sp>
          <p:nvSpPr>
            <p:cNvPr id="69" name="Google Shape;69;p2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F5F7FC">
                    <a:alpha val="20000"/>
                  </a:srgbClr>
                </a:gs>
                <a:gs pos="27000">
                  <a:srgbClr val="000000">
                    <a:alpha val="20000"/>
                  </a:srgbClr>
                </a:gs>
                <a:gs pos="100000">
                  <a:srgbClr val="000000">
                    <a:alpha val="2000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" name="Google Shape;71;p2"/>
          <p:cNvGrpSpPr/>
          <p:nvPr/>
        </p:nvGrpSpPr>
        <p:grpSpPr>
          <a:xfrm>
            <a:off x="1037279" y="4601637"/>
            <a:ext cx="1226397" cy="1312839"/>
            <a:chOff x="1409946" y="1492536"/>
            <a:chExt cx="1339154" cy="1433543"/>
          </a:xfrm>
        </p:grpSpPr>
        <p:sp>
          <p:nvSpPr>
            <p:cNvPr id="72" name="Google Shape;72;p2"/>
            <p:cNvSpPr/>
            <p:nvPr/>
          </p:nvSpPr>
          <p:spPr>
            <a:xfrm>
              <a:off x="1492537" y="1622323"/>
              <a:ext cx="489600" cy="1144500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1775707" y="1623489"/>
              <a:ext cx="914400" cy="808200"/>
            </a:xfrm>
            <a:prstGeom prst="rect">
              <a:avLst/>
            </a:prstGeom>
            <a:gradFill>
              <a:gsLst>
                <a:gs pos="0">
                  <a:srgbClr val="514D4C"/>
                </a:gs>
                <a:gs pos="15000">
                  <a:srgbClr val="514D4C"/>
                </a:gs>
                <a:gs pos="33000">
                  <a:srgbClr val="93979A"/>
                </a:gs>
                <a:gs pos="44000">
                  <a:srgbClr val="DBDBDD"/>
                </a:gs>
                <a:gs pos="58999">
                  <a:srgbClr val="272324"/>
                </a:gs>
                <a:gs pos="100000">
                  <a:srgbClr val="2723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1563328" y="2412837"/>
              <a:ext cx="1079582" cy="377559"/>
            </a:xfrm>
            <a:custGeom>
              <a:rect b="b" l="l" r="r" t="t"/>
              <a:pathLst>
                <a:path extrusionOk="0" h="377559" w="1079582">
                  <a:moveTo>
                    <a:pt x="200579" y="17699"/>
                  </a:moveTo>
                  <a:lnTo>
                    <a:pt x="1079582" y="0"/>
                  </a:lnTo>
                  <a:lnTo>
                    <a:pt x="1050086" y="371660"/>
                  </a:lnTo>
                  <a:lnTo>
                    <a:pt x="0" y="377559"/>
                  </a:lnTo>
                  <a:lnTo>
                    <a:pt x="200579" y="17699"/>
                  </a:lnTo>
                  <a:close/>
                </a:path>
              </a:pathLst>
            </a:custGeom>
            <a:gradFill>
              <a:gsLst>
                <a:gs pos="0">
                  <a:srgbClr val="514D4C"/>
                </a:gs>
                <a:gs pos="3000">
                  <a:srgbClr val="93979A"/>
                </a:gs>
                <a:gs pos="39000">
                  <a:srgbClr val="505053"/>
                </a:gs>
                <a:gs pos="100000">
                  <a:srgbClr val="2B2F2E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1409946" y="1492536"/>
              <a:ext cx="1339154" cy="1433543"/>
            </a:xfrm>
            <a:custGeom>
              <a:rect b="b" l="l" r="r" t="t"/>
              <a:pathLst>
                <a:path extrusionOk="0" h="1433543" w="1339154">
                  <a:moveTo>
                    <a:pt x="343277" y="144534"/>
                  </a:moveTo>
                  <a:cubicBezTo>
                    <a:pt x="229985" y="144534"/>
                    <a:pt x="138144" y="236375"/>
                    <a:pt x="138144" y="349667"/>
                  </a:cubicBezTo>
                  <a:lnTo>
                    <a:pt x="138144" y="1083876"/>
                  </a:lnTo>
                  <a:cubicBezTo>
                    <a:pt x="138144" y="1197168"/>
                    <a:pt x="229985" y="1289009"/>
                    <a:pt x="343277" y="1289009"/>
                  </a:cubicBezTo>
                  <a:lnTo>
                    <a:pt x="995878" y="1289009"/>
                  </a:lnTo>
                  <a:cubicBezTo>
                    <a:pt x="1109170" y="1289009"/>
                    <a:pt x="1201011" y="1197168"/>
                    <a:pt x="1201011" y="1083876"/>
                  </a:cubicBezTo>
                  <a:lnTo>
                    <a:pt x="1201011" y="349667"/>
                  </a:lnTo>
                  <a:cubicBezTo>
                    <a:pt x="1201011" y="236375"/>
                    <a:pt x="1109170" y="144534"/>
                    <a:pt x="995878" y="144534"/>
                  </a:cubicBezTo>
                  <a:close/>
                  <a:moveTo>
                    <a:pt x="317929" y="0"/>
                  </a:moveTo>
                  <a:lnTo>
                    <a:pt x="1021225" y="0"/>
                  </a:lnTo>
                  <a:cubicBezTo>
                    <a:pt x="1196812" y="0"/>
                    <a:pt x="1339154" y="142342"/>
                    <a:pt x="1339154" y="317929"/>
                  </a:cubicBezTo>
                  <a:lnTo>
                    <a:pt x="1339154" y="1115614"/>
                  </a:lnTo>
                  <a:cubicBezTo>
                    <a:pt x="1339154" y="1291201"/>
                    <a:pt x="1196812" y="1433543"/>
                    <a:pt x="1021225" y="1433543"/>
                  </a:cubicBezTo>
                  <a:lnTo>
                    <a:pt x="317929" y="1433543"/>
                  </a:lnTo>
                  <a:cubicBezTo>
                    <a:pt x="142342" y="1433543"/>
                    <a:pt x="0" y="1291201"/>
                    <a:pt x="0" y="1115614"/>
                  </a:cubicBezTo>
                  <a:lnTo>
                    <a:pt x="0" y="317929"/>
                  </a:lnTo>
                  <a:cubicBezTo>
                    <a:pt x="0" y="142342"/>
                    <a:pt x="142342" y="0"/>
                    <a:pt x="31792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2700" sx="102000" rotWithShape="0" algn="ctr" sy="102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" name="Google Shape;76;p2"/>
          <p:cNvSpPr/>
          <p:nvPr/>
        </p:nvSpPr>
        <p:spPr>
          <a:xfrm>
            <a:off x="2686919" y="4540757"/>
            <a:ext cx="3111300" cy="623100"/>
          </a:xfrm>
          <a:prstGeom prst="trapezoid">
            <a:avLst>
              <a:gd fmla="val 11458" name="adj"/>
            </a:avLst>
          </a:prstGeom>
          <a:gradFill>
            <a:gsLst>
              <a:gs pos="0">
                <a:srgbClr val="9599A5"/>
              </a:gs>
              <a:gs pos="52999">
                <a:srgbClr val="BBBECF"/>
              </a:gs>
              <a:gs pos="92400">
                <a:srgbClr val="BBBECF"/>
              </a:gs>
              <a:gs pos="100000">
                <a:srgbClr val="F3F2F7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 flipH="1" rot="10800000">
            <a:off x="2674335" y="5162877"/>
            <a:ext cx="3112800" cy="1025700"/>
          </a:xfrm>
          <a:prstGeom prst="round2SameRect">
            <a:avLst>
              <a:gd fmla="val 6659" name="adj1"/>
              <a:gd fmla="val 0" name="adj2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8" name="Google Shape;78;p2"/>
          <p:cNvGrpSpPr/>
          <p:nvPr/>
        </p:nvGrpSpPr>
        <p:grpSpPr>
          <a:xfrm>
            <a:off x="2876940" y="4561456"/>
            <a:ext cx="2756192" cy="527399"/>
            <a:chOff x="5039616" y="-432934"/>
            <a:chExt cx="3009600" cy="575889"/>
          </a:xfrm>
        </p:grpSpPr>
        <p:sp>
          <p:nvSpPr>
            <p:cNvPr id="79" name="Google Shape;79;p2"/>
            <p:cNvSpPr/>
            <p:nvPr/>
          </p:nvSpPr>
          <p:spPr>
            <a:xfrm>
              <a:off x="5039914" y="-432934"/>
              <a:ext cx="3009000" cy="492000"/>
            </a:xfrm>
            <a:prstGeom prst="trapezoid">
              <a:avLst>
                <a:gd fmla="val 6714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0" name="Google Shape;80;p2"/>
            <p:cNvGrpSpPr/>
            <p:nvPr/>
          </p:nvGrpSpPr>
          <p:grpSpPr>
            <a:xfrm>
              <a:off x="5039616" y="41555"/>
              <a:ext cx="3009600" cy="101400"/>
              <a:chOff x="4591200" y="312925"/>
              <a:chExt cx="3009600" cy="101400"/>
            </a:xfrm>
          </p:grpSpPr>
          <p:sp>
            <p:nvSpPr>
              <p:cNvPr id="81" name="Google Shape;81;p2"/>
              <p:cNvSpPr/>
              <p:nvPr/>
            </p:nvSpPr>
            <p:spPr>
              <a:xfrm>
                <a:off x="4591200" y="325248"/>
                <a:ext cx="3009600" cy="76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  <a:effectLst>
                <a:outerShdw blurRad="177800" rotWithShape="0" algn="t" dir="5400000" dist="381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4591200" y="312925"/>
                <a:ext cx="3009600" cy="101400"/>
              </a:xfrm>
              <a:prstGeom prst="rect">
                <a:avLst/>
              </a:prstGeom>
              <a:gradFill>
                <a:gsLst>
                  <a:gs pos="0">
                    <a:srgbClr val="F5F7FC">
                      <a:alpha val="29411"/>
                    </a:srgbClr>
                  </a:gs>
                  <a:gs pos="39000">
                    <a:srgbClr val="000000">
                      <a:alpha val="20000"/>
                    </a:srgbClr>
                  </a:gs>
                  <a:gs pos="100000">
                    <a:srgbClr val="000000">
                      <a:alpha val="20000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" name="Google Shape;83;p2"/>
          <p:cNvGrpSpPr/>
          <p:nvPr/>
        </p:nvGrpSpPr>
        <p:grpSpPr>
          <a:xfrm>
            <a:off x="4591277" y="4488735"/>
            <a:ext cx="328199" cy="403370"/>
            <a:chOff x="3353708" y="4643835"/>
            <a:chExt cx="492570" cy="605387"/>
          </a:xfrm>
        </p:grpSpPr>
        <p:sp>
          <p:nvSpPr>
            <p:cNvPr id="84" name="Google Shape;84;p2"/>
            <p:cNvSpPr/>
            <p:nvPr/>
          </p:nvSpPr>
          <p:spPr>
            <a:xfrm>
              <a:off x="3353708" y="5040374"/>
              <a:ext cx="492570" cy="208849"/>
            </a:xfrm>
            <a:custGeom>
              <a:rect b="b" l="l" r="r" t="t"/>
              <a:pathLst>
                <a:path extrusionOk="0" h="198431" w="468000">
                  <a:moveTo>
                    <a:pt x="0" y="0"/>
                  </a:moveTo>
                  <a:lnTo>
                    <a:pt x="3115" y="0"/>
                  </a:lnTo>
                  <a:lnTo>
                    <a:pt x="18993" y="50195"/>
                  </a:lnTo>
                  <a:cubicBezTo>
                    <a:pt x="54417" y="103649"/>
                    <a:pt x="137346" y="141156"/>
                    <a:pt x="234001" y="141156"/>
                  </a:cubicBezTo>
                  <a:cubicBezTo>
                    <a:pt x="330656" y="141156"/>
                    <a:pt x="413585" y="103649"/>
                    <a:pt x="449009" y="50195"/>
                  </a:cubicBezTo>
                  <a:lnTo>
                    <a:pt x="464887" y="0"/>
                  </a:lnTo>
                  <a:lnTo>
                    <a:pt x="468000" y="0"/>
                  </a:lnTo>
                  <a:lnTo>
                    <a:pt x="468000" y="44468"/>
                  </a:lnTo>
                  <a:lnTo>
                    <a:pt x="468000" y="44813"/>
                  </a:lnTo>
                  <a:lnTo>
                    <a:pt x="467947" y="44813"/>
                  </a:lnTo>
                  <a:lnTo>
                    <a:pt x="463246" y="75497"/>
                  </a:lnTo>
                  <a:cubicBezTo>
                    <a:pt x="441426" y="145655"/>
                    <a:pt x="347081" y="198431"/>
                    <a:pt x="234000" y="198431"/>
                  </a:cubicBezTo>
                  <a:cubicBezTo>
                    <a:pt x="120919" y="198431"/>
                    <a:pt x="26574" y="145655"/>
                    <a:pt x="4754" y="75497"/>
                  </a:cubicBezTo>
                  <a:lnTo>
                    <a:pt x="53" y="44813"/>
                  </a:lnTo>
                  <a:lnTo>
                    <a:pt x="0" y="44813"/>
                  </a:lnTo>
                  <a:lnTo>
                    <a:pt x="0" y="44468"/>
                  </a:ln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3354397" y="4886617"/>
              <a:ext cx="490800" cy="313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3354397" y="4885618"/>
              <a:ext cx="490800" cy="313200"/>
            </a:xfrm>
            <a:prstGeom prst="ellipse">
              <a:avLst/>
            </a:prstGeom>
            <a:solidFill>
              <a:srgbClr val="FFFFFF">
                <a:alpha val="320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" name="Google Shape;87;p2"/>
            <p:cNvGrpSpPr/>
            <p:nvPr/>
          </p:nvGrpSpPr>
          <p:grpSpPr>
            <a:xfrm>
              <a:off x="3449737" y="4643835"/>
              <a:ext cx="293970" cy="411232"/>
              <a:chOff x="5323114" y="4679770"/>
              <a:chExt cx="297300" cy="415890"/>
            </a:xfrm>
          </p:grpSpPr>
          <p:sp>
            <p:nvSpPr>
              <p:cNvPr id="88" name="Google Shape;88;p2"/>
              <p:cNvSpPr/>
              <p:nvPr/>
            </p:nvSpPr>
            <p:spPr>
              <a:xfrm>
                <a:off x="5435704" y="4843660"/>
                <a:ext cx="82800" cy="252000"/>
              </a:xfrm>
              <a:prstGeom prst="roundRect">
                <a:avLst>
                  <a:gd fmla="val 50000" name="adj"/>
                </a:avLst>
              </a:prstGeom>
              <a:solidFill>
                <a:srgbClr val="211C0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9" name="Google Shape;89;p2"/>
              <p:cNvGrpSpPr/>
              <p:nvPr/>
            </p:nvGrpSpPr>
            <p:grpSpPr>
              <a:xfrm>
                <a:off x="5323114" y="4679770"/>
                <a:ext cx="297300" cy="297300"/>
                <a:chOff x="8219803" y="4852854"/>
                <a:chExt cx="297300" cy="297300"/>
              </a:xfrm>
            </p:grpSpPr>
            <p:sp>
              <p:nvSpPr>
                <p:cNvPr id="90" name="Google Shape;90;p2"/>
                <p:cNvSpPr/>
                <p:nvPr/>
              </p:nvSpPr>
              <p:spPr>
                <a:xfrm>
                  <a:off x="8219803" y="4852854"/>
                  <a:ext cx="297300" cy="297300"/>
                </a:xfrm>
                <a:prstGeom prst="ellipse">
                  <a:avLst/>
                </a:prstGeom>
                <a:gradFill>
                  <a:gsLst>
                    <a:gs pos="0">
                      <a:srgbClr val="656766"/>
                    </a:gs>
                    <a:gs pos="69000">
                      <a:srgbClr val="656766"/>
                    </a:gs>
                    <a:gs pos="97000">
                      <a:srgbClr val="ECEEED"/>
                    </a:gs>
                    <a:gs pos="100000">
                      <a:srgbClr val="ECEEED"/>
                    </a:gs>
                  </a:gsLst>
                  <a:path path="circle">
                    <a:fillToRect b="100%" r="100%"/>
                  </a:path>
                  <a:tileRect l="-100%" t="-100%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" name="Google Shape;91;p2"/>
                <p:cNvSpPr/>
                <p:nvPr/>
              </p:nvSpPr>
              <p:spPr>
                <a:xfrm>
                  <a:off x="8267699" y="4909457"/>
                  <a:ext cx="92400" cy="92400"/>
                </a:xfrm>
                <a:prstGeom prst="ellipse">
                  <a:avLst/>
                </a:prstGeom>
                <a:solidFill>
                  <a:srgbClr val="DBE4E4"/>
                </a:solidFill>
                <a:ln>
                  <a:noFill/>
                </a:ln>
                <a:effectLst>
                  <a:outerShdw blurRad="50800" sx="105000" rotWithShape="0" algn="ctr" sy="105000">
                    <a:schemeClr val="lt1"/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92" name="Google Shape;92;p2"/>
          <p:cNvSpPr/>
          <p:nvPr/>
        </p:nvSpPr>
        <p:spPr>
          <a:xfrm>
            <a:off x="851215" y="330300"/>
            <a:ext cx="4884000" cy="918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2"/>
          <p:cNvSpPr/>
          <p:nvPr/>
        </p:nvSpPr>
        <p:spPr>
          <a:xfrm>
            <a:off x="787575" y="1247825"/>
            <a:ext cx="5011200" cy="1413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177800" rotWithShape="0" algn="t" dir="5400000" dist="381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2"/>
          <p:cNvSpPr/>
          <p:nvPr/>
        </p:nvSpPr>
        <p:spPr>
          <a:xfrm>
            <a:off x="787575" y="1241519"/>
            <a:ext cx="5011200" cy="1413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5F7FC">
                  <a:alpha val="20000"/>
                </a:srgbClr>
              </a:gs>
              <a:gs pos="39000">
                <a:srgbClr val="000000">
                  <a:alpha val="20000"/>
                </a:srgbClr>
              </a:gs>
              <a:gs pos="100000">
                <a:srgbClr val="000000">
                  <a:alpha val="2000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5" name="Google Shape;95;p2"/>
          <p:cNvGrpSpPr/>
          <p:nvPr/>
        </p:nvGrpSpPr>
        <p:grpSpPr>
          <a:xfrm>
            <a:off x="3466274" y="4581795"/>
            <a:ext cx="886529" cy="382019"/>
            <a:chOff x="7512198" y="4221560"/>
            <a:chExt cx="2629090" cy="1132915"/>
          </a:xfrm>
        </p:grpSpPr>
        <p:sp>
          <p:nvSpPr>
            <p:cNvPr id="96" name="Google Shape;96;p2"/>
            <p:cNvSpPr/>
            <p:nvPr/>
          </p:nvSpPr>
          <p:spPr>
            <a:xfrm flipH="1">
              <a:off x="9055207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7516391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8348495" y="4920758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492802"/>
                  </a:moveTo>
                  <a:lnTo>
                    <a:pt x="76530" y="492802"/>
                  </a:lnTo>
                  <a:cubicBezTo>
                    <a:pt x="34137" y="492802"/>
                    <a:pt x="9" y="458686"/>
                    <a:pt x="9" y="416309"/>
                  </a:cubicBezTo>
                  <a:lnTo>
                    <a:pt x="9" y="217446"/>
                  </a:lnTo>
                  <a:cubicBezTo>
                    <a:pt x="9" y="175069"/>
                    <a:pt x="45641" y="133552"/>
                    <a:pt x="76530" y="104528"/>
                  </a:cubicBezTo>
                  <a:cubicBezTo>
                    <a:pt x="109939" y="73135"/>
                    <a:pt x="168498" y="2575"/>
                    <a:pt x="211077" y="57"/>
                  </a:cubicBezTo>
                  <a:cubicBezTo>
                    <a:pt x="266162" y="-3200"/>
                    <a:pt x="323190" y="62958"/>
                    <a:pt x="362018" y="100431"/>
                  </a:cubicBezTo>
                  <a:cubicBezTo>
                    <a:pt x="392516" y="129865"/>
                    <a:pt x="438539" y="175069"/>
                    <a:pt x="438539" y="217446"/>
                  </a:cubicBezTo>
                  <a:lnTo>
                    <a:pt x="438539" y="416309"/>
                  </a:lnTo>
                  <a:cubicBezTo>
                    <a:pt x="438539" y="458686"/>
                    <a:pt x="404411" y="492802"/>
                    <a:pt x="362018" y="492802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8348495" y="4304837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-59"/>
                  </a:moveTo>
                  <a:lnTo>
                    <a:pt x="76530" y="-59"/>
                  </a:lnTo>
                  <a:cubicBezTo>
                    <a:pt x="34137" y="-59"/>
                    <a:pt x="9" y="34057"/>
                    <a:pt x="9" y="76434"/>
                  </a:cubicBezTo>
                  <a:lnTo>
                    <a:pt x="9" y="275297"/>
                  </a:lnTo>
                  <a:cubicBezTo>
                    <a:pt x="9" y="317674"/>
                    <a:pt x="45641" y="359191"/>
                    <a:pt x="76530" y="388215"/>
                  </a:cubicBezTo>
                  <a:cubicBezTo>
                    <a:pt x="109939" y="419608"/>
                    <a:pt x="168498" y="490168"/>
                    <a:pt x="211077" y="492686"/>
                  </a:cubicBezTo>
                  <a:cubicBezTo>
                    <a:pt x="266162" y="495942"/>
                    <a:pt x="323190" y="429785"/>
                    <a:pt x="362018" y="392312"/>
                  </a:cubicBezTo>
                  <a:cubicBezTo>
                    <a:pt x="392516" y="362878"/>
                    <a:pt x="438539" y="317674"/>
                    <a:pt x="438539" y="275297"/>
                  </a:cubicBezTo>
                  <a:lnTo>
                    <a:pt x="438539" y="76434"/>
                  </a:lnTo>
                  <a:cubicBezTo>
                    <a:pt x="438539" y="34057"/>
                    <a:pt x="404411" y="-59"/>
                    <a:pt x="362018" y="-5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" name="Google Shape;100;p2"/>
            <p:cNvGrpSpPr/>
            <p:nvPr/>
          </p:nvGrpSpPr>
          <p:grpSpPr>
            <a:xfrm>
              <a:off x="7515346" y="4221560"/>
              <a:ext cx="2625942" cy="1049638"/>
              <a:chOff x="7515346" y="4221560"/>
              <a:chExt cx="2625942" cy="1049638"/>
            </a:xfrm>
          </p:grpSpPr>
          <p:sp>
            <p:nvSpPr>
              <p:cNvPr id="101" name="Google Shape;101;p2"/>
              <p:cNvSpPr/>
              <p:nvPr/>
            </p:nvSpPr>
            <p:spPr>
              <a:xfrm>
                <a:off x="7515346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>
                <a:off x="9055361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8345354" y="4837481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8345354" y="422156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5" name="Google Shape;105;p2"/>
            <p:cNvSpPr/>
            <p:nvPr/>
          </p:nvSpPr>
          <p:spPr>
            <a:xfrm flipH="1">
              <a:off x="7734815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516" y="120864"/>
                  </a:moveTo>
                  <a:cubicBezTo>
                    <a:pt x="139387" y="117019"/>
                    <a:pt x="137983" y="113538"/>
                    <a:pt x="135800" y="111611"/>
                  </a:cubicBezTo>
                  <a:lnTo>
                    <a:pt x="11891" y="2387"/>
                  </a:lnTo>
                  <a:cubicBezTo>
                    <a:pt x="6915" y="-2005"/>
                    <a:pt x="692" y="3478"/>
                    <a:pt x="693" y="12252"/>
                  </a:cubicBezTo>
                  <a:lnTo>
                    <a:pt x="693" y="230700"/>
                  </a:lnTo>
                  <a:cubicBezTo>
                    <a:pt x="692" y="239474"/>
                    <a:pt x="6915" y="244957"/>
                    <a:pt x="11891" y="240565"/>
                  </a:cubicBezTo>
                  <a:lnTo>
                    <a:pt x="135800" y="131341"/>
                  </a:lnTo>
                  <a:cubicBezTo>
                    <a:pt x="138231" y="129195"/>
                    <a:pt x="139668" y="125146"/>
                    <a:pt x="139516" y="120864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 flipH="1" rot="5400000">
              <a:off x="8761055" y="4153219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785"/>
                  </a:moveTo>
                  <a:cubicBezTo>
                    <a:pt x="139464" y="116941"/>
                    <a:pt x="138060" y="113460"/>
                    <a:pt x="135876" y="111532"/>
                  </a:cubicBezTo>
                  <a:lnTo>
                    <a:pt x="11967" y="2308"/>
                  </a:lnTo>
                  <a:cubicBezTo>
                    <a:pt x="6992" y="-2083"/>
                    <a:pt x="768" y="3399"/>
                    <a:pt x="769" y="12174"/>
                  </a:cubicBezTo>
                  <a:lnTo>
                    <a:pt x="769" y="230622"/>
                  </a:lnTo>
                  <a:cubicBezTo>
                    <a:pt x="768" y="239396"/>
                    <a:pt x="6992" y="244878"/>
                    <a:pt x="11967" y="240487"/>
                  </a:cubicBezTo>
                  <a:lnTo>
                    <a:pt x="135876" y="131263"/>
                  </a:lnTo>
                  <a:cubicBezTo>
                    <a:pt x="138308" y="129116"/>
                    <a:pt x="139744" y="125068"/>
                    <a:pt x="139593" y="12078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9599460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671" y="120865"/>
                  </a:moveTo>
                  <a:cubicBezTo>
                    <a:pt x="139542" y="117020"/>
                    <a:pt x="138138" y="113540"/>
                    <a:pt x="135955" y="111612"/>
                  </a:cubicBezTo>
                  <a:lnTo>
                    <a:pt x="12046" y="2388"/>
                  </a:lnTo>
                  <a:cubicBezTo>
                    <a:pt x="7070" y="-2004"/>
                    <a:pt x="847" y="3479"/>
                    <a:pt x="848" y="12254"/>
                  </a:cubicBezTo>
                  <a:lnTo>
                    <a:pt x="848" y="230702"/>
                  </a:lnTo>
                  <a:cubicBezTo>
                    <a:pt x="847" y="239476"/>
                    <a:pt x="7070" y="244958"/>
                    <a:pt x="12046" y="240566"/>
                  </a:cubicBezTo>
                  <a:lnTo>
                    <a:pt x="135955" y="131343"/>
                  </a:lnTo>
                  <a:cubicBezTo>
                    <a:pt x="138386" y="129196"/>
                    <a:pt x="139823" y="125147"/>
                    <a:pt x="139671" y="12086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 rot="5400000">
              <a:off x="8761055" y="4806367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939"/>
                  </a:moveTo>
                  <a:cubicBezTo>
                    <a:pt x="139464" y="117094"/>
                    <a:pt x="138060" y="113613"/>
                    <a:pt x="135876" y="111685"/>
                  </a:cubicBezTo>
                  <a:lnTo>
                    <a:pt x="11967" y="2462"/>
                  </a:lnTo>
                  <a:cubicBezTo>
                    <a:pt x="6992" y="-1930"/>
                    <a:pt x="768" y="3552"/>
                    <a:pt x="769" y="12327"/>
                  </a:cubicBezTo>
                  <a:lnTo>
                    <a:pt x="769" y="230775"/>
                  </a:lnTo>
                  <a:cubicBezTo>
                    <a:pt x="768" y="239550"/>
                    <a:pt x="6992" y="245031"/>
                    <a:pt x="11967" y="240640"/>
                  </a:cubicBezTo>
                  <a:lnTo>
                    <a:pt x="135876" y="131416"/>
                  </a:lnTo>
                  <a:cubicBezTo>
                    <a:pt x="138308" y="129270"/>
                    <a:pt x="139744" y="125221"/>
                    <a:pt x="139593" y="12093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9" name="Google Shape;109;p2"/>
            <p:cNvGrpSpPr/>
            <p:nvPr/>
          </p:nvGrpSpPr>
          <p:grpSpPr>
            <a:xfrm>
              <a:off x="7512198" y="4223133"/>
              <a:ext cx="2625942" cy="1049638"/>
              <a:chOff x="7587618" y="2474459"/>
              <a:chExt cx="2625942" cy="1049638"/>
            </a:xfrm>
          </p:grpSpPr>
          <p:sp>
            <p:nvSpPr>
              <p:cNvPr id="110" name="Google Shape;110;p2"/>
              <p:cNvSpPr/>
              <p:nvPr/>
            </p:nvSpPr>
            <p:spPr>
              <a:xfrm>
                <a:off x="7587618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" name="Google Shape;111;p2"/>
              <p:cNvSpPr/>
              <p:nvPr/>
            </p:nvSpPr>
            <p:spPr>
              <a:xfrm>
                <a:off x="8417626" y="309038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" name="Google Shape;112;p2"/>
              <p:cNvSpPr/>
              <p:nvPr/>
            </p:nvSpPr>
            <p:spPr>
              <a:xfrm>
                <a:off x="8417626" y="2474459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" name="Google Shape;113;p2"/>
              <p:cNvSpPr/>
              <p:nvPr/>
            </p:nvSpPr>
            <p:spPr>
              <a:xfrm>
                <a:off x="9127633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4" name="Google Shape;114;p2"/>
          <p:cNvGrpSpPr/>
          <p:nvPr/>
        </p:nvGrpSpPr>
        <p:grpSpPr>
          <a:xfrm>
            <a:off x="3781249" y="1411052"/>
            <a:ext cx="805924" cy="1312840"/>
            <a:chOff x="4285901" y="1512838"/>
            <a:chExt cx="1122300" cy="1828213"/>
          </a:xfrm>
        </p:grpSpPr>
        <p:sp>
          <p:nvSpPr>
            <p:cNvPr id="115" name="Google Shape;115;p2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2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0" name="Google Shape;120;p2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121" name="Google Shape;121;p2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" name="Google Shape;122;p2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" name="Google Shape;123;p2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4" name="Google Shape;124;p2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2"/>
          <p:cNvSpPr/>
          <p:nvPr/>
        </p:nvSpPr>
        <p:spPr>
          <a:xfrm>
            <a:off x="1193550" y="1433413"/>
            <a:ext cx="1105800" cy="12267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2"/>
          <p:cNvSpPr/>
          <p:nvPr/>
        </p:nvSpPr>
        <p:spPr>
          <a:xfrm>
            <a:off x="1193550" y="1411050"/>
            <a:ext cx="1870200" cy="20745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Direction Pad">
  <p:cSld name="CUSTOM_18"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3"/>
          <p:cNvSpPr/>
          <p:nvPr/>
        </p:nvSpPr>
        <p:spPr>
          <a:xfrm>
            <a:off x="0" y="6054050"/>
            <a:ext cx="12192000" cy="807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3"/>
          <p:cNvSpPr/>
          <p:nvPr/>
        </p:nvSpPr>
        <p:spPr>
          <a:xfrm flipH="1" rot="10800000">
            <a:off x="457925" y="6174250"/>
            <a:ext cx="6372600" cy="1320600"/>
          </a:xfrm>
          <a:prstGeom prst="pie">
            <a:avLst>
              <a:gd fmla="val 0" name="adj1"/>
              <a:gd fmla="val 10811505" name="adj2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3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3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2" name="Google Shape;132;p3"/>
          <p:cNvGrpSpPr/>
          <p:nvPr/>
        </p:nvGrpSpPr>
        <p:grpSpPr>
          <a:xfrm>
            <a:off x="1578321" y="1046356"/>
            <a:ext cx="4086846" cy="3511390"/>
            <a:chOff x="3510116" y="1290976"/>
            <a:chExt cx="3886312" cy="3208214"/>
          </a:xfrm>
        </p:grpSpPr>
        <p:grpSp>
          <p:nvGrpSpPr>
            <p:cNvPr id="133" name="Google Shape;133;p3"/>
            <p:cNvGrpSpPr/>
            <p:nvPr/>
          </p:nvGrpSpPr>
          <p:grpSpPr>
            <a:xfrm>
              <a:off x="3510116" y="1290976"/>
              <a:ext cx="347682" cy="3179700"/>
              <a:chOff x="9657244" y="1261479"/>
              <a:chExt cx="347682" cy="3179700"/>
            </a:xfrm>
          </p:grpSpPr>
          <p:sp>
            <p:nvSpPr>
              <p:cNvPr id="134" name="Google Shape;134;p3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" name="Google Shape;136;p3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" name="Google Shape;137;p3"/>
            <p:cNvGrpSpPr/>
            <p:nvPr/>
          </p:nvGrpSpPr>
          <p:grpSpPr>
            <a:xfrm>
              <a:off x="7048746" y="1319490"/>
              <a:ext cx="347682" cy="3179700"/>
              <a:chOff x="9657244" y="1261479"/>
              <a:chExt cx="347682" cy="3179700"/>
            </a:xfrm>
          </p:grpSpPr>
          <p:sp>
            <p:nvSpPr>
              <p:cNvPr id="138" name="Google Shape;138;p3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" name="Google Shape;139;p3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" name="Google Shape;140;p3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1" name="Google Shape;141;p3"/>
          <p:cNvGrpSpPr/>
          <p:nvPr/>
        </p:nvGrpSpPr>
        <p:grpSpPr>
          <a:xfrm>
            <a:off x="1160974" y="2887389"/>
            <a:ext cx="5070882" cy="1853807"/>
            <a:chOff x="1048887" y="2981782"/>
            <a:chExt cx="5070882" cy="1853807"/>
          </a:xfrm>
        </p:grpSpPr>
        <p:pic>
          <p:nvPicPr>
            <p:cNvPr descr="Icon&#10;&#10;Description automatically generated" id="142" name="Google Shape;14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flipH="1">
              <a:off x="3017116" y="3385445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143" name="Google Shape;143;p3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flipH="1">
              <a:off x="5086956" y="3430289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44" name="Google Shape;144;p3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3814278" y="407639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45" name="Google Shape;145;p3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182432" y="361718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46" name="Google Shape;146;p3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593041" y="3882053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47" name="Google Shape;147;p3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 rot="-1393259">
              <a:off x="2036849" y="308333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48" name="Google Shape;148;p3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147089" y="353781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149" name="Google Shape;149;p3"/>
            <p:cNvPicPr preferRelativeResize="0"/>
            <p:nvPr/>
          </p:nvPicPr>
          <p:blipFill rotWithShape="1">
            <a:blip r:embed="rId9">
              <a:alphaModFix/>
            </a:blip>
            <a:srcRect b="0" l="0" r="0" t="0"/>
            <a:stretch/>
          </p:blipFill>
          <p:spPr>
            <a:xfrm>
              <a:off x="3843883" y="3763067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A picture containing icon&#10;&#10;Description automatically generated" id="150" name="Google Shape;150;p3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 rot="-1286678">
              <a:off x="5214634" y="3537594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51" name="Google Shape;151;p3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1048887" y="408928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52" name="Google Shape;152;p3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 rot="-1463018">
              <a:off x="1597167" y="3426764"/>
              <a:ext cx="647109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53" name="Google Shape;153;p3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 rot="-3467716">
              <a:off x="5349469" y="4001906"/>
              <a:ext cx="64711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54" name="Google Shape;154;p3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2730566" y="3821606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company name&#10;&#10;Description automatically generated" id="155" name="Google Shape;155;p3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2697378" y="380245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56" name="Google Shape;156;p3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 rot="553097">
              <a:off x="3439314" y="3486399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57" name="Google Shape;157;p3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2136788" y="368224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58" name="Google Shape;158;p3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3968228" y="3242645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59" name="Google Shape;159;p3"/>
            <p:cNvPicPr preferRelativeResize="0"/>
            <p:nvPr/>
          </p:nvPicPr>
          <p:blipFill rotWithShape="1">
            <a:blip r:embed="rId19">
              <a:alphaModFix/>
            </a:blip>
            <a:srcRect b="0" l="0" r="0" t="0"/>
            <a:stretch/>
          </p:blipFill>
          <p:spPr>
            <a:xfrm>
              <a:off x="2931885" y="364258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60" name="Google Shape;160;p3"/>
            <p:cNvPicPr preferRelativeResize="0"/>
            <p:nvPr/>
          </p:nvPicPr>
          <p:blipFill rotWithShape="1">
            <a:blip r:embed="rId20">
              <a:alphaModFix/>
            </a:blip>
            <a:srcRect b="0" l="0" r="0" t="0"/>
            <a:stretch/>
          </p:blipFill>
          <p:spPr>
            <a:xfrm flipH="1">
              <a:off x="2473623" y="3332769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61" name="Google Shape;161;p3"/>
            <p:cNvPicPr preferRelativeResize="0"/>
            <p:nvPr/>
          </p:nvPicPr>
          <p:blipFill rotWithShape="1">
            <a:blip r:embed="rId21">
              <a:alphaModFix/>
            </a:blip>
            <a:srcRect b="0" l="0" r="0" t="0"/>
            <a:stretch/>
          </p:blipFill>
          <p:spPr>
            <a:xfrm flipH="1">
              <a:off x="4648857" y="348986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62" name="Google Shape;162;p3"/>
            <p:cNvPicPr preferRelativeResize="0"/>
            <p:nvPr/>
          </p:nvPicPr>
          <p:blipFill rotWithShape="1">
            <a:blip r:embed="rId22">
              <a:alphaModFix/>
            </a:blip>
            <a:srcRect b="0" l="0" r="0" t="0"/>
            <a:stretch/>
          </p:blipFill>
          <p:spPr>
            <a:xfrm flipH="1">
              <a:off x="2707532" y="400496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163" name="Google Shape;163;p3"/>
            <p:cNvPicPr preferRelativeResize="0"/>
            <p:nvPr/>
          </p:nvPicPr>
          <p:blipFill rotWithShape="1">
            <a:blip r:embed="rId23">
              <a:alphaModFix/>
            </a:blip>
            <a:srcRect b="0" l="0" r="0" t="0"/>
            <a:stretch/>
          </p:blipFill>
          <p:spPr>
            <a:xfrm flipH="1">
              <a:off x="4366084" y="4058031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164" name="Google Shape;164;p3"/>
            <p:cNvPicPr preferRelativeResize="0"/>
            <p:nvPr/>
          </p:nvPicPr>
          <p:blipFill rotWithShape="1">
            <a:blip r:embed="rId24">
              <a:alphaModFix/>
            </a:blip>
            <a:srcRect b="0" l="0" r="0" t="0"/>
            <a:stretch/>
          </p:blipFill>
          <p:spPr>
            <a:xfrm flipH="1" rot="1935830">
              <a:off x="2212949" y="4064218"/>
              <a:ext cx="64837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65" name="Google Shape;165;p3"/>
            <p:cNvPicPr preferRelativeResize="0"/>
            <p:nvPr/>
          </p:nvPicPr>
          <p:blipFill rotWithShape="1">
            <a:blip r:embed="rId25">
              <a:alphaModFix/>
            </a:blip>
            <a:srcRect b="0" l="0" r="0" t="0"/>
            <a:stretch/>
          </p:blipFill>
          <p:spPr>
            <a:xfrm flipH="1">
              <a:off x="3257367" y="4044529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66" name="Google Shape;166;p3"/>
            <p:cNvPicPr preferRelativeResize="0"/>
            <p:nvPr/>
          </p:nvPicPr>
          <p:blipFill rotWithShape="1">
            <a:blip r:embed="rId26">
              <a:alphaModFix/>
            </a:blip>
            <a:srcRect b="0" l="0" r="0" t="0"/>
            <a:stretch/>
          </p:blipFill>
          <p:spPr>
            <a:xfrm flipH="1" rot="-393712">
              <a:off x="4866146" y="3988572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167" name="Google Shape;167;p3"/>
            <p:cNvPicPr preferRelativeResize="0"/>
            <p:nvPr/>
          </p:nvPicPr>
          <p:blipFill rotWithShape="1">
            <a:blip r:embed="rId27">
              <a:alphaModFix/>
            </a:blip>
            <a:srcRect b="0" l="0" r="0" t="0"/>
            <a:stretch/>
          </p:blipFill>
          <p:spPr>
            <a:xfrm>
              <a:off x="1623401" y="4059141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168" name="Google Shape;168;p3"/>
            <p:cNvPicPr preferRelativeResize="0"/>
            <p:nvPr/>
          </p:nvPicPr>
          <p:blipFill rotWithShape="1">
            <a:blip r:embed="rId28">
              <a:alphaModFix/>
            </a:blip>
            <a:srcRect b="0" l="0" r="0" t="0"/>
            <a:stretch/>
          </p:blipFill>
          <p:spPr>
            <a:xfrm>
              <a:off x="4254739" y="3633191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</p:grpSp>
      <p:sp>
        <p:nvSpPr>
          <p:cNvPr id="169" name="Google Shape;169;p3"/>
          <p:cNvSpPr txBox="1"/>
          <p:nvPr>
            <p:ph idx="10" type="dt"/>
          </p:nvPr>
        </p:nvSpPr>
        <p:spPr>
          <a:xfrm>
            <a:off x="838200" y="63563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grpSp>
        <p:nvGrpSpPr>
          <p:cNvPr id="170" name="Google Shape;170;p3"/>
          <p:cNvGrpSpPr/>
          <p:nvPr/>
        </p:nvGrpSpPr>
        <p:grpSpPr>
          <a:xfrm>
            <a:off x="908186" y="6053347"/>
            <a:ext cx="5535882" cy="806912"/>
            <a:chOff x="2788301" y="1344954"/>
            <a:chExt cx="5264247" cy="3189374"/>
          </a:xfrm>
        </p:grpSpPr>
        <p:sp>
          <p:nvSpPr>
            <p:cNvPr id="171" name="Google Shape;171;p3"/>
            <p:cNvSpPr/>
            <p:nvPr/>
          </p:nvSpPr>
          <p:spPr>
            <a:xfrm>
              <a:off x="7727048" y="1344954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>
              <a:off x="2788301" y="1354628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3" name="Google Shape;173;p3"/>
          <p:cNvSpPr/>
          <p:nvPr/>
        </p:nvSpPr>
        <p:spPr>
          <a:xfrm>
            <a:off x="817578" y="4818548"/>
            <a:ext cx="5608200" cy="1895100"/>
          </a:xfrm>
          <a:prstGeom prst="roundRect">
            <a:avLst>
              <a:gd fmla="val 2681" name="adj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" name="Google Shape;174;p3"/>
          <p:cNvGrpSpPr/>
          <p:nvPr/>
        </p:nvGrpSpPr>
        <p:grpSpPr>
          <a:xfrm>
            <a:off x="808023" y="1175617"/>
            <a:ext cx="5627446" cy="3343773"/>
            <a:chOff x="2788301" y="1312607"/>
            <a:chExt cx="5351318" cy="3179700"/>
          </a:xfrm>
        </p:grpSpPr>
        <p:grpSp>
          <p:nvGrpSpPr>
            <p:cNvPr id="175" name="Google Shape;175;p3"/>
            <p:cNvGrpSpPr/>
            <p:nvPr/>
          </p:nvGrpSpPr>
          <p:grpSpPr>
            <a:xfrm>
              <a:off x="7791937" y="1312607"/>
              <a:ext cx="347682" cy="3179700"/>
              <a:chOff x="9657244" y="1261479"/>
              <a:chExt cx="347682" cy="3179700"/>
            </a:xfrm>
          </p:grpSpPr>
          <p:sp>
            <p:nvSpPr>
              <p:cNvPr id="176" name="Google Shape;176;p3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" name="Google Shape;177;p3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3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9" name="Google Shape;179;p3"/>
            <p:cNvGrpSpPr/>
            <p:nvPr/>
          </p:nvGrpSpPr>
          <p:grpSpPr>
            <a:xfrm>
              <a:off x="2788301" y="1312607"/>
              <a:ext cx="347682" cy="3179700"/>
              <a:chOff x="9657244" y="1261479"/>
              <a:chExt cx="347682" cy="3179700"/>
            </a:xfrm>
          </p:grpSpPr>
          <p:sp>
            <p:nvSpPr>
              <p:cNvPr id="180" name="Google Shape;180;p3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3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" name="Google Shape;182;p3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3" name="Google Shape;183;p3"/>
          <p:cNvGrpSpPr/>
          <p:nvPr/>
        </p:nvGrpSpPr>
        <p:grpSpPr>
          <a:xfrm>
            <a:off x="771124" y="4457033"/>
            <a:ext cx="5701355" cy="376014"/>
            <a:chOff x="2987531" y="5707134"/>
            <a:chExt cx="5421600" cy="306900"/>
          </a:xfrm>
        </p:grpSpPr>
        <p:sp>
          <p:nvSpPr>
            <p:cNvPr id="184" name="Google Shape;184;p3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3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F5F7FC">
                    <a:alpha val="20000"/>
                  </a:srgbClr>
                </a:gs>
                <a:gs pos="27000">
                  <a:srgbClr val="000000">
                    <a:alpha val="20000"/>
                  </a:srgbClr>
                </a:gs>
                <a:gs pos="100000">
                  <a:srgbClr val="000000">
                    <a:alpha val="2000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6" name="Google Shape;186;p3"/>
          <p:cNvGrpSpPr/>
          <p:nvPr/>
        </p:nvGrpSpPr>
        <p:grpSpPr>
          <a:xfrm>
            <a:off x="1031237" y="4904714"/>
            <a:ext cx="1408254" cy="1507514"/>
            <a:chOff x="1409946" y="1492536"/>
            <a:chExt cx="1339154" cy="1433543"/>
          </a:xfrm>
        </p:grpSpPr>
        <p:sp>
          <p:nvSpPr>
            <p:cNvPr id="187" name="Google Shape;187;p3"/>
            <p:cNvSpPr/>
            <p:nvPr/>
          </p:nvSpPr>
          <p:spPr>
            <a:xfrm>
              <a:off x="1492537" y="1622323"/>
              <a:ext cx="489600" cy="1144500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3"/>
            <p:cNvSpPr/>
            <p:nvPr/>
          </p:nvSpPr>
          <p:spPr>
            <a:xfrm>
              <a:off x="1775707" y="1623489"/>
              <a:ext cx="914400" cy="808200"/>
            </a:xfrm>
            <a:prstGeom prst="rect">
              <a:avLst/>
            </a:prstGeom>
            <a:gradFill>
              <a:gsLst>
                <a:gs pos="0">
                  <a:srgbClr val="514D4C"/>
                </a:gs>
                <a:gs pos="15000">
                  <a:srgbClr val="514D4C"/>
                </a:gs>
                <a:gs pos="33000">
                  <a:srgbClr val="93979A"/>
                </a:gs>
                <a:gs pos="44000">
                  <a:srgbClr val="DBDBDD"/>
                </a:gs>
                <a:gs pos="58999">
                  <a:srgbClr val="272324"/>
                </a:gs>
                <a:gs pos="100000">
                  <a:srgbClr val="2723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3"/>
            <p:cNvSpPr/>
            <p:nvPr/>
          </p:nvSpPr>
          <p:spPr>
            <a:xfrm>
              <a:off x="1563328" y="2412837"/>
              <a:ext cx="1079582" cy="377559"/>
            </a:xfrm>
            <a:custGeom>
              <a:rect b="b" l="l" r="r" t="t"/>
              <a:pathLst>
                <a:path extrusionOk="0" h="377559" w="1079582">
                  <a:moveTo>
                    <a:pt x="200579" y="17699"/>
                  </a:moveTo>
                  <a:lnTo>
                    <a:pt x="1079582" y="0"/>
                  </a:lnTo>
                  <a:lnTo>
                    <a:pt x="1050086" y="371660"/>
                  </a:lnTo>
                  <a:lnTo>
                    <a:pt x="0" y="377559"/>
                  </a:lnTo>
                  <a:lnTo>
                    <a:pt x="200579" y="17699"/>
                  </a:lnTo>
                  <a:close/>
                </a:path>
              </a:pathLst>
            </a:custGeom>
            <a:gradFill>
              <a:gsLst>
                <a:gs pos="0">
                  <a:srgbClr val="514D4C"/>
                </a:gs>
                <a:gs pos="3000">
                  <a:srgbClr val="93979A"/>
                </a:gs>
                <a:gs pos="39000">
                  <a:srgbClr val="505053"/>
                </a:gs>
                <a:gs pos="100000">
                  <a:srgbClr val="2B2F2E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3"/>
            <p:cNvSpPr/>
            <p:nvPr/>
          </p:nvSpPr>
          <p:spPr>
            <a:xfrm>
              <a:off x="1409946" y="1492536"/>
              <a:ext cx="1339154" cy="1433543"/>
            </a:xfrm>
            <a:custGeom>
              <a:rect b="b" l="l" r="r" t="t"/>
              <a:pathLst>
                <a:path extrusionOk="0" h="1433543" w="1339154">
                  <a:moveTo>
                    <a:pt x="343277" y="144534"/>
                  </a:moveTo>
                  <a:cubicBezTo>
                    <a:pt x="229985" y="144534"/>
                    <a:pt x="138144" y="236375"/>
                    <a:pt x="138144" y="349667"/>
                  </a:cubicBezTo>
                  <a:lnTo>
                    <a:pt x="138144" y="1083876"/>
                  </a:lnTo>
                  <a:cubicBezTo>
                    <a:pt x="138144" y="1197168"/>
                    <a:pt x="229985" y="1289009"/>
                    <a:pt x="343277" y="1289009"/>
                  </a:cubicBezTo>
                  <a:lnTo>
                    <a:pt x="995878" y="1289009"/>
                  </a:lnTo>
                  <a:cubicBezTo>
                    <a:pt x="1109170" y="1289009"/>
                    <a:pt x="1201011" y="1197168"/>
                    <a:pt x="1201011" y="1083876"/>
                  </a:cubicBezTo>
                  <a:lnTo>
                    <a:pt x="1201011" y="349667"/>
                  </a:lnTo>
                  <a:cubicBezTo>
                    <a:pt x="1201011" y="236375"/>
                    <a:pt x="1109170" y="144534"/>
                    <a:pt x="995878" y="144534"/>
                  </a:cubicBezTo>
                  <a:close/>
                  <a:moveTo>
                    <a:pt x="317929" y="0"/>
                  </a:moveTo>
                  <a:lnTo>
                    <a:pt x="1021225" y="0"/>
                  </a:lnTo>
                  <a:cubicBezTo>
                    <a:pt x="1196812" y="0"/>
                    <a:pt x="1339154" y="142342"/>
                    <a:pt x="1339154" y="317929"/>
                  </a:cubicBezTo>
                  <a:lnTo>
                    <a:pt x="1339154" y="1115614"/>
                  </a:lnTo>
                  <a:cubicBezTo>
                    <a:pt x="1339154" y="1291201"/>
                    <a:pt x="1196812" y="1433543"/>
                    <a:pt x="1021225" y="1433543"/>
                  </a:cubicBezTo>
                  <a:lnTo>
                    <a:pt x="317929" y="1433543"/>
                  </a:lnTo>
                  <a:cubicBezTo>
                    <a:pt x="142342" y="1433543"/>
                    <a:pt x="0" y="1291201"/>
                    <a:pt x="0" y="1115614"/>
                  </a:cubicBezTo>
                  <a:lnTo>
                    <a:pt x="0" y="317929"/>
                  </a:lnTo>
                  <a:cubicBezTo>
                    <a:pt x="0" y="142342"/>
                    <a:pt x="142342" y="0"/>
                    <a:pt x="31792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2700" sx="102000" rotWithShape="0" algn="ctr" sy="102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1" name="Google Shape;191;p3"/>
          <p:cNvSpPr/>
          <p:nvPr/>
        </p:nvSpPr>
        <p:spPr>
          <a:xfrm>
            <a:off x="2925484" y="4834806"/>
            <a:ext cx="3572700" cy="715500"/>
          </a:xfrm>
          <a:prstGeom prst="trapezoid">
            <a:avLst>
              <a:gd fmla="val 11458" name="adj"/>
            </a:avLst>
          </a:prstGeom>
          <a:gradFill>
            <a:gsLst>
              <a:gs pos="0">
                <a:srgbClr val="9599A5"/>
              </a:gs>
              <a:gs pos="52999">
                <a:srgbClr val="BBBECF"/>
              </a:gs>
              <a:gs pos="92400">
                <a:srgbClr val="BBBECF"/>
              </a:gs>
              <a:gs pos="100000">
                <a:srgbClr val="F3F2F7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3"/>
          <p:cNvSpPr/>
          <p:nvPr/>
        </p:nvSpPr>
        <p:spPr>
          <a:xfrm flipH="1" rot="10800000">
            <a:off x="2911035" y="5549174"/>
            <a:ext cx="3574500" cy="1177800"/>
          </a:xfrm>
          <a:prstGeom prst="round2SameRect">
            <a:avLst>
              <a:gd fmla="val 6659" name="adj1"/>
              <a:gd fmla="val 0" name="adj2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3" name="Google Shape;193;p3"/>
          <p:cNvGrpSpPr/>
          <p:nvPr/>
        </p:nvGrpSpPr>
        <p:grpSpPr>
          <a:xfrm>
            <a:off x="3143699" y="4858575"/>
            <a:ext cx="3164895" cy="605605"/>
            <a:chOff x="5039616" y="-432934"/>
            <a:chExt cx="3009600" cy="575889"/>
          </a:xfrm>
        </p:grpSpPr>
        <p:sp>
          <p:nvSpPr>
            <p:cNvPr id="194" name="Google Shape;194;p3"/>
            <p:cNvSpPr/>
            <p:nvPr/>
          </p:nvSpPr>
          <p:spPr>
            <a:xfrm>
              <a:off x="5039914" y="-432934"/>
              <a:ext cx="3009000" cy="492000"/>
            </a:xfrm>
            <a:prstGeom prst="trapezoid">
              <a:avLst>
                <a:gd fmla="val 6714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5" name="Google Shape;195;p3"/>
            <p:cNvGrpSpPr/>
            <p:nvPr/>
          </p:nvGrpSpPr>
          <p:grpSpPr>
            <a:xfrm>
              <a:off x="5039616" y="41555"/>
              <a:ext cx="3009600" cy="101400"/>
              <a:chOff x="4591200" y="312925"/>
              <a:chExt cx="3009600" cy="101400"/>
            </a:xfrm>
          </p:grpSpPr>
          <p:sp>
            <p:nvSpPr>
              <p:cNvPr id="196" name="Google Shape;196;p3"/>
              <p:cNvSpPr/>
              <p:nvPr/>
            </p:nvSpPr>
            <p:spPr>
              <a:xfrm>
                <a:off x="4591200" y="325248"/>
                <a:ext cx="3009600" cy="76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  <a:effectLst>
                <a:outerShdw blurRad="177800" rotWithShape="0" algn="t" dir="5400000" dist="381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" name="Google Shape;197;p3"/>
              <p:cNvSpPr/>
              <p:nvPr/>
            </p:nvSpPr>
            <p:spPr>
              <a:xfrm>
                <a:off x="4591200" y="312925"/>
                <a:ext cx="3009600" cy="101400"/>
              </a:xfrm>
              <a:prstGeom prst="rect">
                <a:avLst/>
              </a:prstGeom>
              <a:gradFill>
                <a:gsLst>
                  <a:gs pos="0">
                    <a:srgbClr val="F5F7FC">
                      <a:alpha val="29411"/>
                    </a:srgbClr>
                  </a:gs>
                  <a:gs pos="39000">
                    <a:srgbClr val="000000">
                      <a:alpha val="20000"/>
                    </a:srgbClr>
                  </a:gs>
                  <a:gs pos="100000">
                    <a:srgbClr val="000000">
                      <a:alpha val="20000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98" name="Google Shape;198;p3"/>
          <p:cNvGrpSpPr/>
          <p:nvPr/>
        </p:nvGrpSpPr>
        <p:grpSpPr>
          <a:xfrm>
            <a:off x="5112224" y="4775058"/>
            <a:ext cx="376865" cy="463182"/>
            <a:chOff x="3353708" y="4643835"/>
            <a:chExt cx="492570" cy="605387"/>
          </a:xfrm>
        </p:grpSpPr>
        <p:sp>
          <p:nvSpPr>
            <p:cNvPr id="199" name="Google Shape;199;p3"/>
            <p:cNvSpPr/>
            <p:nvPr/>
          </p:nvSpPr>
          <p:spPr>
            <a:xfrm>
              <a:off x="3353708" y="5040374"/>
              <a:ext cx="492570" cy="208849"/>
            </a:xfrm>
            <a:custGeom>
              <a:rect b="b" l="l" r="r" t="t"/>
              <a:pathLst>
                <a:path extrusionOk="0" h="198431" w="468000">
                  <a:moveTo>
                    <a:pt x="0" y="0"/>
                  </a:moveTo>
                  <a:lnTo>
                    <a:pt x="3115" y="0"/>
                  </a:lnTo>
                  <a:lnTo>
                    <a:pt x="18993" y="50195"/>
                  </a:lnTo>
                  <a:cubicBezTo>
                    <a:pt x="54417" y="103649"/>
                    <a:pt x="137346" y="141156"/>
                    <a:pt x="234001" y="141156"/>
                  </a:cubicBezTo>
                  <a:cubicBezTo>
                    <a:pt x="330656" y="141156"/>
                    <a:pt x="413585" y="103649"/>
                    <a:pt x="449009" y="50195"/>
                  </a:cubicBezTo>
                  <a:lnTo>
                    <a:pt x="464887" y="0"/>
                  </a:lnTo>
                  <a:lnTo>
                    <a:pt x="468000" y="0"/>
                  </a:lnTo>
                  <a:lnTo>
                    <a:pt x="468000" y="44468"/>
                  </a:lnTo>
                  <a:lnTo>
                    <a:pt x="468000" y="44813"/>
                  </a:lnTo>
                  <a:lnTo>
                    <a:pt x="467947" y="44813"/>
                  </a:lnTo>
                  <a:lnTo>
                    <a:pt x="463246" y="75497"/>
                  </a:lnTo>
                  <a:cubicBezTo>
                    <a:pt x="441426" y="145655"/>
                    <a:pt x="347081" y="198431"/>
                    <a:pt x="234000" y="198431"/>
                  </a:cubicBezTo>
                  <a:cubicBezTo>
                    <a:pt x="120919" y="198431"/>
                    <a:pt x="26574" y="145655"/>
                    <a:pt x="4754" y="75497"/>
                  </a:cubicBezTo>
                  <a:lnTo>
                    <a:pt x="53" y="44813"/>
                  </a:lnTo>
                  <a:lnTo>
                    <a:pt x="0" y="44813"/>
                  </a:lnTo>
                  <a:lnTo>
                    <a:pt x="0" y="44468"/>
                  </a:ln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3"/>
            <p:cNvSpPr/>
            <p:nvPr/>
          </p:nvSpPr>
          <p:spPr>
            <a:xfrm>
              <a:off x="3354397" y="4886617"/>
              <a:ext cx="490800" cy="313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3"/>
            <p:cNvSpPr/>
            <p:nvPr/>
          </p:nvSpPr>
          <p:spPr>
            <a:xfrm>
              <a:off x="3354397" y="4885618"/>
              <a:ext cx="490800" cy="313200"/>
            </a:xfrm>
            <a:prstGeom prst="ellipse">
              <a:avLst/>
            </a:prstGeom>
            <a:solidFill>
              <a:srgbClr val="FFFFFF">
                <a:alpha val="320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2" name="Google Shape;202;p3"/>
            <p:cNvGrpSpPr/>
            <p:nvPr/>
          </p:nvGrpSpPr>
          <p:grpSpPr>
            <a:xfrm>
              <a:off x="3449737" y="4643835"/>
              <a:ext cx="293970" cy="411232"/>
              <a:chOff x="5323114" y="4679770"/>
              <a:chExt cx="297300" cy="415890"/>
            </a:xfrm>
          </p:grpSpPr>
          <p:sp>
            <p:nvSpPr>
              <p:cNvPr id="203" name="Google Shape;203;p3"/>
              <p:cNvSpPr/>
              <p:nvPr/>
            </p:nvSpPr>
            <p:spPr>
              <a:xfrm>
                <a:off x="5435704" y="4843660"/>
                <a:ext cx="82800" cy="252000"/>
              </a:xfrm>
              <a:prstGeom prst="roundRect">
                <a:avLst>
                  <a:gd fmla="val 50000" name="adj"/>
                </a:avLst>
              </a:prstGeom>
              <a:solidFill>
                <a:srgbClr val="211C0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4" name="Google Shape;204;p3"/>
              <p:cNvGrpSpPr/>
              <p:nvPr/>
            </p:nvGrpSpPr>
            <p:grpSpPr>
              <a:xfrm>
                <a:off x="5323114" y="4679770"/>
                <a:ext cx="297300" cy="297300"/>
                <a:chOff x="8219803" y="4852854"/>
                <a:chExt cx="297300" cy="297300"/>
              </a:xfrm>
            </p:grpSpPr>
            <p:sp>
              <p:nvSpPr>
                <p:cNvPr id="205" name="Google Shape;205;p3"/>
                <p:cNvSpPr/>
                <p:nvPr/>
              </p:nvSpPr>
              <p:spPr>
                <a:xfrm>
                  <a:off x="8219803" y="4852854"/>
                  <a:ext cx="297300" cy="297300"/>
                </a:xfrm>
                <a:prstGeom prst="ellipse">
                  <a:avLst/>
                </a:prstGeom>
                <a:gradFill>
                  <a:gsLst>
                    <a:gs pos="0">
                      <a:srgbClr val="656766"/>
                    </a:gs>
                    <a:gs pos="69000">
                      <a:srgbClr val="656766"/>
                    </a:gs>
                    <a:gs pos="97000">
                      <a:srgbClr val="ECEEED"/>
                    </a:gs>
                    <a:gs pos="100000">
                      <a:srgbClr val="ECEEED"/>
                    </a:gs>
                  </a:gsLst>
                  <a:path path="circle">
                    <a:fillToRect b="100%" r="100%"/>
                  </a:path>
                  <a:tileRect l="-100%" t="-100%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" name="Google Shape;206;p3"/>
                <p:cNvSpPr/>
                <p:nvPr/>
              </p:nvSpPr>
              <p:spPr>
                <a:xfrm>
                  <a:off x="8267699" y="4909457"/>
                  <a:ext cx="92400" cy="92400"/>
                </a:xfrm>
                <a:prstGeom prst="ellipse">
                  <a:avLst/>
                </a:prstGeom>
                <a:solidFill>
                  <a:srgbClr val="DBE4E4"/>
                </a:solidFill>
                <a:ln>
                  <a:noFill/>
                </a:ln>
                <a:effectLst>
                  <a:outerShdw blurRad="50800" sx="105000" rotWithShape="0" algn="ctr" sy="105000">
                    <a:schemeClr val="lt1"/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07" name="Google Shape;207;p3"/>
          <p:cNvSpPr/>
          <p:nvPr/>
        </p:nvSpPr>
        <p:spPr>
          <a:xfrm>
            <a:off x="817578" y="0"/>
            <a:ext cx="5608200" cy="1054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3"/>
          <p:cNvSpPr/>
          <p:nvPr/>
        </p:nvSpPr>
        <p:spPr>
          <a:xfrm>
            <a:off x="744502" y="1053581"/>
            <a:ext cx="5754300" cy="1623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177800" rotWithShape="0" algn="t" dir="5400000" dist="381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3"/>
          <p:cNvSpPr/>
          <p:nvPr/>
        </p:nvSpPr>
        <p:spPr>
          <a:xfrm>
            <a:off x="744502" y="1046340"/>
            <a:ext cx="5754300" cy="1623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5F7FC">
                  <a:alpha val="20000"/>
                </a:srgbClr>
              </a:gs>
              <a:gs pos="39000">
                <a:srgbClr val="000000">
                  <a:alpha val="20000"/>
                </a:srgbClr>
              </a:gs>
              <a:gs pos="100000">
                <a:srgbClr val="000000">
                  <a:alpha val="2000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0" name="Google Shape;210;p3"/>
          <p:cNvGrpSpPr/>
          <p:nvPr/>
        </p:nvGrpSpPr>
        <p:grpSpPr>
          <a:xfrm>
            <a:off x="3820399" y="4881922"/>
            <a:ext cx="1017984" cy="438665"/>
            <a:chOff x="7512198" y="4221560"/>
            <a:chExt cx="2629090" cy="1132915"/>
          </a:xfrm>
        </p:grpSpPr>
        <p:sp>
          <p:nvSpPr>
            <p:cNvPr id="211" name="Google Shape;211;p3"/>
            <p:cNvSpPr/>
            <p:nvPr/>
          </p:nvSpPr>
          <p:spPr>
            <a:xfrm flipH="1">
              <a:off x="9055207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3"/>
            <p:cNvSpPr/>
            <p:nvPr/>
          </p:nvSpPr>
          <p:spPr>
            <a:xfrm>
              <a:off x="7516391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3"/>
            <p:cNvSpPr/>
            <p:nvPr/>
          </p:nvSpPr>
          <p:spPr>
            <a:xfrm>
              <a:off x="8348495" y="4920758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492802"/>
                  </a:moveTo>
                  <a:lnTo>
                    <a:pt x="76530" y="492802"/>
                  </a:lnTo>
                  <a:cubicBezTo>
                    <a:pt x="34137" y="492802"/>
                    <a:pt x="9" y="458686"/>
                    <a:pt x="9" y="416309"/>
                  </a:cubicBezTo>
                  <a:lnTo>
                    <a:pt x="9" y="217446"/>
                  </a:lnTo>
                  <a:cubicBezTo>
                    <a:pt x="9" y="175069"/>
                    <a:pt x="45641" y="133552"/>
                    <a:pt x="76530" y="104528"/>
                  </a:cubicBezTo>
                  <a:cubicBezTo>
                    <a:pt x="109939" y="73135"/>
                    <a:pt x="168498" y="2575"/>
                    <a:pt x="211077" y="57"/>
                  </a:cubicBezTo>
                  <a:cubicBezTo>
                    <a:pt x="266162" y="-3200"/>
                    <a:pt x="323190" y="62958"/>
                    <a:pt x="362018" y="100431"/>
                  </a:cubicBezTo>
                  <a:cubicBezTo>
                    <a:pt x="392516" y="129865"/>
                    <a:pt x="438539" y="175069"/>
                    <a:pt x="438539" y="217446"/>
                  </a:cubicBezTo>
                  <a:lnTo>
                    <a:pt x="438539" y="416309"/>
                  </a:lnTo>
                  <a:cubicBezTo>
                    <a:pt x="438539" y="458686"/>
                    <a:pt x="404411" y="492802"/>
                    <a:pt x="362018" y="492802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3"/>
            <p:cNvSpPr/>
            <p:nvPr/>
          </p:nvSpPr>
          <p:spPr>
            <a:xfrm>
              <a:off x="8348495" y="4304837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-59"/>
                  </a:moveTo>
                  <a:lnTo>
                    <a:pt x="76530" y="-59"/>
                  </a:lnTo>
                  <a:cubicBezTo>
                    <a:pt x="34137" y="-59"/>
                    <a:pt x="9" y="34057"/>
                    <a:pt x="9" y="76434"/>
                  </a:cubicBezTo>
                  <a:lnTo>
                    <a:pt x="9" y="275297"/>
                  </a:lnTo>
                  <a:cubicBezTo>
                    <a:pt x="9" y="317674"/>
                    <a:pt x="45641" y="359191"/>
                    <a:pt x="76530" y="388215"/>
                  </a:cubicBezTo>
                  <a:cubicBezTo>
                    <a:pt x="109939" y="419608"/>
                    <a:pt x="168498" y="490168"/>
                    <a:pt x="211077" y="492686"/>
                  </a:cubicBezTo>
                  <a:cubicBezTo>
                    <a:pt x="266162" y="495942"/>
                    <a:pt x="323190" y="429785"/>
                    <a:pt x="362018" y="392312"/>
                  </a:cubicBezTo>
                  <a:cubicBezTo>
                    <a:pt x="392516" y="362878"/>
                    <a:pt x="438539" y="317674"/>
                    <a:pt x="438539" y="275297"/>
                  </a:cubicBezTo>
                  <a:lnTo>
                    <a:pt x="438539" y="76434"/>
                  </a:lnTo>
                  <a:cubicBezTo>
                    <a:pt x="438539" y="34057"/>
                    <a:pt x="404411" y="-59"/>
                    <a:pt x="362018" y="-5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5" name="Google Shape;215;p3"/>
            <p:cNvGrpSpPr/>
            <p:nvPr/>
          </p:nvGrpSpPr>
          <p:grpSpPr>
            <a:xfrm>
              <a:off x="7515346" y="4221560"/>
              <a:ext cx="2625942" cy="1049638"/>
              <a:chOff x="7515346" y="4221560"/>
              <a:chExt cx="2625942" cy="1049638"/>
            </a:xfrm>
          </p:grpSpPr>
          <p:sp>
            <p:nvSpPr>
              <p:cNvPr id="216" name="Google Shape;216;p3"/>
              <p:cNvSpPr/>
              <p:nvPr/>
            </p:nvSpPr>
            <p:spPr>
              <a:xfrm>
                <a:off x="7515346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" name="Google Shape;217;p3"/>
              <p:cNvSpPr/>
              <p:nvPr/>
            </p:nvSpPr>
            <p:spPr>
              <a:xfrm>
                <a:off x="9055361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" name="Google Shape;218;p3"/>
              <p:cNvSpPr/>
              <p:nvPr/>
            </p:nvSpPr>
            <p:spPr>
              <a:xfrm>
                <a:off x="8345354" y="4837481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" name="Google Shape;219;p3"/>
              <p:cNvSpPr/>
              <p:nvPr/>
            </p:nvSpPr>
            <p:spPr>
              <a:xfrm>
                <a:off x="8345354" y="422156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20" name="Google Shape;220;p3"/>
            <p:cNvSpPr/>
            <p:nvPr/>
          </p:nvSpPr>
          <p:spPr>
            <a:xfrm flipH="1">
              <a:off x="7734815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516" y="120864"/>
                  </a:moveTo>
                  <a:cubicBezTo>
                    <a:pt x="139387" y="117019"/>
                    <a:pt x="137983" y="113538"/>
                    <a:pt x="135800" y="111611"/>
                  </a:cubicBezTo>
                  <a:lnTo>
                    <a:pt x="11891" y="2387"/>
                  </a:lnTo>
                  <a:cubicBezTo>
                    <a:pt x="6915" y="-2005"/>
                    <a:pt x="692" y="3478"/>
                    <a:pt x="693" y="12252"/>
                  </a:cubicBezTo>
                  <a:lnTo>
                    <a:pt x="693" y="230700"/>
                  </a:lnTo>
                  <a:cubicBezTo>
                    <a:pt x="692" y="239474"/>
                    <a:pt x="6915" y="244957"/>
                    <a:pt x="11891" y="240565"/>
                  </a:cubicBezTo>
                  <a:lnTo>
                    <a:pt x="135800" y="131341"/>
                  </a:lnTo>
                  <a:cubicBezTo>
                    <a:pt x="138231" y="129195"/>
                    <a:pt x="139668" y="125146"/>
                    <a:pt x="139516" y="120864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3"/>
            <p:cNvSpPr/>
            <p:nvPr/>
          </p:nvSpPr>
          <p:spPr>
            <a:xfrm flipH="1" rot="5400000">
              <a:off x="8761055" y="4153219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785"/>
                  </a:moveTo>
                  <a:cubicBezTo>
                    <a:pt x="139464" y="116941"/>
                    <a:pt x="138060" y="113460"/>
                    <a:pt x="135876" y="111532"/>
                  </a:cubicBezTo>
                  <a:lnTo>
                    <a:pt x="11967" y="2308"/>
                  </a:lnTo>
                  <a:cubicBezTo>
                    <a:pt x="6992" y="-2083"/>
                    <a:pt x="768" y="3399"/>
                    <a:pt x="769" y="12174"/>
                  </a:cubicBezTo>
                  <a:lnTo>
                    <a:pt x="769" y="230622"/>
                  </a:lnTo>
                  <a:cubicBezTo>
                    <a:pt x="768" y="239396"/>
                    <a:pt x="6992" y="244878"/>
                    <a:pt x="11967" y="240487"/>
                  </a:cubicBezTo>
                  <a:lnTo>
                    <a:pt x="135876" y="131263"/>
                  </a:lnTo>
                  <a:cubicBezTo>
                    <a:pt x="138308" y="129116"/>
                    <a:pt x="139744" y="125068"/>
                    <a:pt x="139593" y="12078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3"/>
            <p:cNvSpPr/>
            <p:nvPr/>
          </p:nvSpPr>
          <p:spPr>
            <a:xfrm>
              <a:off x="9599460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671" y="120865"/>
                  </a:moveTo>
                  <a:cubicBezTo>
                    <a:pt x="139542" y="117020"/>
                    <a:pt x="138138" y="113540"/>
                    <a:pt x="135955" y="111612"/>
                  </a:cubicBezTo>
                  <a:lnTo>
                    <a:pt x="12046" y="2388"/>
                  </a:lnTo>
                  <a:cubicBezTo>
                    <a:pt x="7070" y="-2004"/>
                    <a:pt x="847" y="3479"/>
                    <a:pt x="848" y="12254"/>
                  </a:cubicBezTo>
                  <a:lnTo>
                    <a:pt x="848" y="230702"/>
                  </a:lnTo>
                  <a:cubicBezTo>
                    <a:pt x="847" y="239476"/>
                    <a:pt x="7070" y="244958"/>
                    <a:pt x="12046" y="240566"/>
                  </a:cubicBezTo>
                  <a:lnTo>
                    <a:pt x="135955" y="131343"/>
                  </a:lnTo>
                  <a:cubicBezTo>
                    <a:pt x="138386" y="129196"/>
                    <a:pt x="139823" y="125147"/>
                    <a:pt x="139671" y="12086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3"/>
            <p:cNvSpPr/>
            <p:nvPr/>
          </p:nvSpPr>
          <p:spPr>
            <a:xfrm rot="5400000">
              <a:off x="8761055" y="4806367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939"/>
                  </a:moveTo>
                  <a:cubicBezTo>
                    <a:pt x="139464" y="117094"/>
                    <a:pt x="138060" y="113613"/>
                    <a:pt x="135876" y="111685"/>
                  </a:cubicBezTo>
                  <a:lnTo>
                    <a:pt x="11967" y="2462"/>
                  </a:lnTo>
                  <a:cubicBezTo>
                    <a:pt x="6992" y="-1930"/>
                    <a:pt x="768" y="3552"/>
                    <a:pt x="769" y="12327"/>
                  </a:cubicBezTo>
                  <a:lnTo>
                    <a:pt x="769" y="230775"/>
                  </a:lnTo>
                  <a:cubicBezTo>
                    <a:pt x="768" y="239550"/>
                    <a:pt x="6992" y="245031"/>
                    <a:pt x="11967" y="240640"/>
                  </a:cubicBezTo>
                  <a:lnTo>
                    <a:pt x="135876" y="131416"/>
                  </a:lnTo>
                  <a:cubicBezTo>
                    <a:pt x="138308" y="129270"/>
                    <a:pt x="139744" y="125221"/>
                    <a:pt x="139593" y="12093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4" name="Google Shape;224;p3"/>
            <p:cNvGrpSpPr/>
            <p:nvPr/>
          </p:nvGrpSpPr>
          <p:grpSpPr>
            <a:xfrm>
              <a:off x="7512198" y="4223133"/>
              <a:ext cx="2625942" cy="1049638"/>
              <a:chOff x="7587618" y="2474459"/>
              <a:chExt cx="2625942" cy="1049638"/>
            </a:xfrm>
          </p:grpSpPr>
          <p:sp>
            <p:nvSpPr>
              <p:cNvPr id="225" name="Google Shape;225;p3"/>
              <p:cNvSpPr/>
              <p:nvPr/>
            </p:nvSpPr>
            <p:spPr>
              <a:xfrm>
                <a:off x="7587618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" name="Google Shape;226;p3"/>
              <p:cNvSpPr/>
              <p:nvPr/>
            </p:nvSpPr>
            <p:spPr>
              <a:xfrm>
                <a:off x="8417626" y="309038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7" name="Google Shape;227;p3"/>
              <p:cNvSpPr/>
              <p:nvPr/>
            </p:nvSpPr>
            <p:spPr>
              <a:xfrm>
                <a:off x="8417626" y="2474459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8" name="Google Shape;228;p3"/>
              <p:cNvSpPr/>
              <p:nvPr/>
            </p:nvSpPr>
            <p:spPr>
              <a:xfrm>
                <a:off x="9127633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29" name="Google Shape;229;p3"/>
          <p:cNvSpPr/>
          <p:nvPr/>
        </p:nvSpPr>
        <p:spPr>
          <a:xfrm flipH="1">
            <a:off x="9601563" y="2088013"/>
            <a:ext cx="1693075" cy="1537100"/>
          </a:xfrm>
          <a:custGeom>
            <a:rect b="b" l="l" r="r" t="t"/>
            <a:pathLst>
              <a:path extrusionOk="0" h="61484" w="67723">
                <a:moveTo>
                  <a:pt x="0" y="61484"/>
                </a:moveTo>
                <a:lnTo>
                  <a:pt x="38290" y="61484"/>
                </a:lnTo>
                <a:lnTo>
                  <a:pt x="67723" y="32052"/>
                </a:lnTo>
                <a:lnTo>
                  <a:pt x="67723" y="25861"/>
                </a:lnTo>
                <a:lnTo>
                  <a:pt x="41862" y="0"/>
                </a:lnTo>
                <a:lnTo>
                  <a:pt x="19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</p:sp>
      <p:sp>
        <p:nvSpPr>
          <p:cNvPr id="230" name="Google Shape;230;p3"/>
          <p:cNvSpPr/>
          <p:nvPr/>
        </p:nvSpPr>
        <p:spPr>
          <a:xfrm flipH="1">
            <a:off x="9601550" y="2088013"/>
            <a:ext cx="1693075" cy="1537100"/>
          </a:xfrm>
          <a:custGeom>
            <a:rect b="b" l="l" r="r" t="t"/>
            <a:pathLst>
              <a:path extrusionOk="0" h="61484" w="67723">
                <a:moveTo>
                  <a:pt x="0" y="61484"/>
                </a:moveTo>
                <a:lnTo>
                  <a:pt x="38290" y="61484"/>
                </a:lnTo>
                <a:lnTo>
                  <a:pt x="67723" y="32052"/>
                </a:lnTo>
                <a:lnTo>
                  <a:pt x="67723" y="25861"/>
                </a:lnTo>
                <a:lnTo>
                  <a:pt x="41862" y="0"/>
                </a:lnTo>
                <a:lnTo>
                  <a:pt x="190" y="0"/>
                </a:lnTo>
                <a:close/>
              </a:path>
            </a:pathLst>
          </a:custGeom>
          <a:solidFill>
            <a:srgbClr val="000000">
              <a:alpha val="20780"/>
            </a:srgbClr>
          </a:solidFill>
          <a:ln>
            <a:noFill/>
          </a:ln>
        </p:spPr>
      </p:sp>
      <p:sp>
        <p:nvSpPr>
          <p:cNvPr id="231" name="Google Shape;231;p3"/>
          <p:cNvSpPr/>
          <p:nvPr/>
        </p:nvSpPr>
        <p:spPr>
          <a:xfrm>
            <a:off x="7531138" y="2088025"/>
            <a:ext cx="1693075" cy="1537100"/>
          </a:xfrm>
          <a:custGeom>
            <a:rect b="b" l="l" r="r" t="t"/>
            <a:pathLst>
              <a:path extrusionOk="0" h="61484" w="67723">
                <a:moveTo>
                  <a:pt x="0" y="61484"/>
                </a:moveTo>
                <a:lnTo>
                  <a:pt x="38290" y="61484"/>
                </a:lnTo>
                <a:lnTo>
                  <a:pt x="67723" y="32052"/>
                </a:lnTo>
                <a:lnTo>
                  <a:pt x="67723" y="25861"/>
                </a:lnTo>
                <a:lnTo>
                  <a:pt x="41862" y="0"/>
                </a:lnTo>
                <a:lnTo>
                  <a:pt x="19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</p:sp>
      <p:sp>
        <p:nvSpPr>
          <p:cNvPr id="232" name="Google Shape;232;p3"/>
          <p:cNvSpPr/>
          <p:nvPr/>
        </p:nvSpPr>
        <p:spPr>
          <a:xfrm rot="5400000">
            <a:off x="8565727" y="1203425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3"/>
          <p:cNvSpPr/>
          <p:nvPr/>
        </p:nvSpPr>
        <p:spPr>
          <a:xfrm rot="5400000">
            <a:off x="8565727" y="1203425"/>
            <a:ext cx="1694400" cy="1476900"/>
          </a:xfrm>
          <a:prstGeom prst="homePlate">
            <a:avLst>
              <a:gd fmla="val 50000" name="adj"/>
            </a:avLst>
          </a:prstGeom>
          <a:solidFill>
            <a:srgbClr val="000000">
              <a:alpha val="2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3"/>
          <p:cNvSpPr/>
          <p:nvPr/>
        </p:nvSpPr>
        <p:spPr>
          <a:xfrm flipH="1" rot="5400000">
            <a:off x="8565727" y="3178625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3"/>
          <p:cNvSpPr/>
          <p:nvPr/>
        </p:nvSpPr>
        <p:spPr>
          <a:xfrm flipH="1" rot="5400000">
            <a:off x="8565727" y="3178625"/>
            <a:ext cx="1694400" cy="1476900"/>
          </a:xfrm>
          <a:prstGeom prst="homePlate">
            <a:avLst>
              <a:gd fmla="val 50000" name="adj"/>
            </a:avLst>
          </a:prstGeom>
          <a:solidFill>
            <a:srgbClr val="000000">
              <a:alpha val="207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3"/>
          <p:cNvSpPr/>
          <p:nvPr/>
        </p:nvSpPr>
        <p:spPr>
          <a:xfrm>
            <a:off x="7596275" y="5378267"/>
            <a:ext cx="3633300" cy="10956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  <p:sp>
        <p:nvSpPr>
          <p:cNvPr id="237" name="Google Shape;237;p3"/>
          <p:cNvSpPr/>
          <p:nvPr/>
        </p:nvSpPr>
        <p:spPr>
          <a:xfrm>
            <a:off x="7596275" y="5378267"/>
            <a:ext cx="3633300" cy="1095600"/>
          </a:xfrm>
          <a:prstGeom prst="roundRect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  <p:sp>
        <p:nvSpPr>
          <p:cNvPr id="238" name="Google Shape;238;p3"/>
          <p:cNvSpPr/>
          <p:nvPr/>
        </p:nvSpPr>
        <p:spPr>
          <a:xfrm>
            <a:off x="7596275" y="5257738"/>
            <a:ext cx="3633300" cy="10956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  <p:sp>
        <p:nvSpPr>
          <p:cNvPr id="239" name="Google Shape;239;p3"/>
          <p:cNvSpPr txBox="1"/>
          <p:nvPr/>
        </p:nvSpPr>
        <p:spPr>
          <a:xfrm>
            <a:off x="7662000" y="5328825"/>
            <a:ext cx="3633300" cy="923400"/>
          </a:xfrm>
          <a:prstGeom prst="rect">
            <a:avLst/>
          </a:prstGeom>
          <a:noFill/>
          <a:ln>
            <a:noFill/>
          </a:ln>
          <a:effectLst>
            <a:outerShdw rotWithShape="0" algn="bl" dir="3180000" dist="47625">
              <a:srgbClr val="000000">
                <a:alpha val="18000"/>
              </a:srgbClr>
            </a:outerShdw>
          </a:effectLst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rPr>
              <a:t>GO!</a:t>
            </a:r>
            <a:endParaRPr sz="4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  <p:sp>
        <p:nvSpPr>
          <p:cNvPr id="240" name="Google Shape;240;p3"/>
          <p:cNvSpPr/>
          <p:nvPr/>
        </p:nvSpPr>
        <p:spPr>
          <a:xfrm>
            <a:off x="7531150" y="2088025"/>
            <a:ext cx="1693075" cy="1537100"/>
          </a:xfrm>
          <a:custGeom>
            <a:rect b="b" l="l" r="r" t="t"/>
            <a:pathLst>
              <a:path extrusionOk="0" h="61484" w="67723">
                <a:moveTo>
                  <a:pt x="0" y="61484"/>
                </a:moveTo>
                <a:lnTo>
                  <a:pt x="38290" y="61484"/>
                </a:lnTo>
                <a:lnTo>
                  <a:pt x="67723" y="32052"/>
                </a:lnTo>
                <a:lnTo>
                  <a:pt x="67723" y="25861"/>
                </a:lnTo>
                <a:lnTo>
                  <a:pt x="41862" y="0"/>
                </a:lnTo>
                <a:lnTo>
                  <a:pt x="190" y="0"/>
                </a:lnTo>
                <a:close/>
              </a:path>
            </a:pathLst>
          </a:custGeom>
          <a:solidFill>
            <a:srgbClr val="000000">
              <a:alpha val="20780"/>
            </a:srgbClr>
          </a:solidFill>
          <a:ln>
            <a:noFill/>
          </a:ln>
        </p:spPr>
      </p:sp>
      <p:sp>
        <p:nvSpPr>
          <p:cNvPr id="241" name="Google Shape;241;p3"/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3"/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3"/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3"/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3"/>
          <p:cNvSpPr/>
          <p:nvPr/>
        </p:nvSpPr>
        <p:spPr>
          <a:xfrm>
            <a:off x="8889725" y="1167625"/>
            <a:ext cx="1046400" cy="651900"/>
          </a:xfrm>
          <a:prstGeom prst="triangle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  <a:effectLst>
            <a:outerShdw rotWithShape="0" algn="bl" dir="5400000" dist="38100">
              <a:schemeClr val="dk1">
                <a:alpha val="7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3"/>
          <p:cNvSpPr/>
          <p:nvPr/>
        </p:nvSpPr>
        <p:spPr>
          <a:xfrm flipH="1" rot="10800000">
            <a:off x="8889725" y="3733000"/>
            <a:ext cx="1046400" cy="651900"/>
          </a:xfrm>
          <a:prstGeom prst="triangle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  <a:effectLst>
            <a:outerShdw rotWithShape="0" algn="bl" dir="5400000" dist="38100">
              <a:schemeClr val="dk1">
                <a:alpha val="7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3"/>
          <p:cNvSpPr/>
          <p:nvPr/>
        </p:nvSpPr>
        <p:spPr>
          <a:xfrm rot="5400000">
            <a:off x="10172413" y="2374113"/>
            <a:ext cx="1046400" cy="651900"/>
          </a:xfrm>
          <a:prstGeom prst="triangle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  <a:effectLst>
            <a:outerShdw rotWithShape="0" algn="bl" dir="5400000" dist="38100">
              <a:schemeClr val="dk1">
                <a:alpha val="7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3"/>
          <p:cNvSpPr/>
          <p:nvPr/>
        </p:nvSpPr>
        <p:spPr>
          <a:xfrm flipH="1" rot="-5400000">
            <a:off x="7607038" y="2374113"/>
            <a:ext cx="1046400" cy="651900"/>
          </a:xfrm>
          <a:prstGeom prst="triangle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  <a:effectLst>
            <a:outerShdw rotWithShape="0" algn="bl" dir="5400000" dist="38100">
              <a:schemeClr val="dk1">
                <a:alpha val="7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3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3"/>
          <p:cNvSpPr/>
          <p:nvPr/>
        </p:nvSpPr>
        <p:spPr>
          <a:xfrm>
            <a:off x="1186650" y="1240342"/>
            <a:ext cx="1209900" cy="13422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3"/>
          <p:cNvSpPr/>
          <p:nvPr/>
        </p:nvSpPr>
        <p:spPr>
          <a:xfrm>
            <a:off x="1186650" y="1215875"/>
            <a:ext cx="2046300" cy="22698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Moving Claw">
  <p:cSld name="CUSTOM_18_2"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4"/>
          <p:cNvSpPr/>
          <p:nvPr/>
        </p:nvSpPr>
        <p:spPr>
          <a:xfrm>
            <a:off x="0" y="6054050"/>
            <a:ext cx="12192000" cy="807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4"/>
          <p:cNvSpPr/>
          <p:nvPr/>
        </p:nvSpPr>
        <p:spPr>
          <a:xfrm flipH="1" rot="10800000">
            <a:off x="457925" y="6174250"/>
            <a:ext cx="6372600" cy="1320600"/>
          </a:xfrm>
          <a:prstGeom prst="pie">
            <a:avLst>
              <a:gd fmla="val 0" name="adj1"/>
              <a:gd fmla="val 10811505" name="adj2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4"/>
          <p:cNvSpPr txBox="1"/>
          <p:nvPr>
            <p:ph type="title"/>
          </p:nvPr>
        </p:nvSpPr>
        <p:spPr>
          <a:xfrm>
            <a:off x="7266450" y="421100"/>
            <a:ext cx="45099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256" name="Google Shape;256;p4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4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8" name="Google Shape;258;p4"/>
          <p:cNvGrpSpPr/>
          <p:nvPr/>
        </p:nvGrpSpPr>
        <p:grpSpPr>
          <a:xfrm>
            <a:off x="1578321" y="1046356"/>
            <a:ext cx="4086846" cy="3511390"/>
            <a:chOff x="3510116" y="1290976"/>
            <a:chExt cx="3886312" cy="3208214"/>
          </a:xfrm>
        </p:grpSpPr>
        <p:grpSp>
          <p:nvGrpSpPr>
            <p:cNvPr id="259" name="Google Shape;259;p4"/>
            <p:cNvGrpSpPr/>
            <p:nvPr/>
          </p:nvGrpSpPr>
          <p:grpSpPr>
            <a:xfrm>
              <a:off x="3510116" y="1290976"/>
              <a:ext cx="347682" cy="3179700"/>
              <a:chOff x="9657244" y="1261479"/>
              <a:chExt cx="347682" cy="3179700"/>
            </a:xfrm>
          </p:grpSpPr>
          <p:sp>
            <p:nvSpPr>
              <p:cNvPr id="260" name="Google Shape;260;p4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" name="Google Shape;261;p4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" name="Google Shape;262;p4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3" name="Google Shape;263;p4"/>
            <p:cNvGrpSpPr/>
            <p:nvPr/>
          </p:nvGrpSpPr>
          <p:grpSpPr>
            <a:xfrm>
              <a:off x="7048746" y="1319490"/>
              <a:ext cx="347682" cy="3179700"/>
              <a:chOff x="9657244" y="1261479"/>
              <a:chExt cx="347682" cy="3179700"/>
            </a:xfrm>
          </p:grpSpPr>
          <p:sp>
            <p:nvSpPr>
              <p:cNvPr id="264" name="Google Shape;264;p4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" name="Google Shape;265;p4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" name="Google Shape;266;p4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67" name="Google Shape;267;p4"/>
          <p:cNvGrpSpPr/>
          <p:nvPr/>
        </p:nvGrpSpPr>
        <p:grpSpPr>
          <a:xfrm>
            <a:off x="1160974" y="2887389"/>
            <a:ext cx="5070882" cy="1853807"/>
            <a:chOff x="1048887" y="2981782"/>
            <a:chExt cx="5070882" cy="1853807"/>
          </a:xfrm>
        </p:grpSpPr>
        <p:pic>
          <p:nvPicPr>
            <p:cNvPr descr="Icon&#10;&#10;Description automatically generated" id="268" name="Google Shape;268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flipH="1">
              <a:off x="3017116" y="3385445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269" name="Google Shape;269;p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flipH="1">
              <a:off x="5086956" y="3430289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0" name="Google Shape;270;p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3814278" y="407639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1" name="Google Shape;271;p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182432" y="361718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2" name="Google Shape;272;p4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593041" y="3882053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3" name="Google Shape;273;p4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 rot="-1393259">
              <a:off x="2036849" y="308333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74" name="Google Shape;274;p4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147089" y="353781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275" name="Google Shape;275;p4"/>
            <p:cNvPicPr preferRelativeResize="0"/>
            <p:nvPr/>
          </p:nvPicPr>
          <p:blipFill rotWithShape="1">
            <a:blip r:embed="rId9">
              <a:alphaModFix/>
            </a:blip>
            <a:srcRect b="0" l="0" r="0" t="0"/>
            <a:stretch/>
          </p:blipFill>
          <p:spPr>
            <a:xfrm>
              <a:off x="3843883" y="3763067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A picture containing icon&#10;&#10;Description automatically generated" id="276" name="Google Shape;276;p4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 rot="-1286678">
              <a:off x="5214634" y="3537594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77" name="Google Shape;277;p4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1048887" y="408928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8" name="Google Shape;278;p4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 rot="-1463018">
              <a:off x="1597167" y="3426764"/>
              <a:ext cx="647109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79" name="Google Shape;279;p4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 rot="-3467716">
              <a:off x="5349469" y="4001906"/>
              <a:ext cx="64711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80" name="Google Shape;280;p4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2730566" y="3821606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company name&#10;&#10;Description automatically generated" id="281" name="Google Shape;281;p4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2697378" y="380245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82" name="Google Shape;282;p4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 rot="553097">
              <a:off x="3439314" y="3486399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83" name="Google Shape;283;p4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2136788" y="368224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84" name="Google Shape;284;p4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3968228" y="3242645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85" name="Google Shape;285;p4"/>
            <p:cNvPicPr preferRelativeResize="0"/>
            <p:nvPr/>
          </p:nvPicPr>
          <p:blipFill rotWithShape="1">
            <a:blip r:embed="rId19">
              <a:alphaModFix/>
            </a:blip>
            <a:srcRect b="0" l="0" r="0" t="0"/>
            <a:stretch/>
          </p:blipFill>
          <p:spPr>
            <a:xfrm>
              <a:off x="2931885" y="364258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86" name="Google Shape;286;p4"/>
            <p:cNvPicPr preferRelativeResize="0"/>
            <p:nvPr/>
          </p:nvPicPr>
          <p:blipFill rotWithShape="1">
            <a:blip r:embed="rId20">
              <a:alphaModFix/>
            </a:blip>
            <a:srcRect b="0" l="0" r="0" t="0"/>
            <a:stretch/>
          </p:blipFill>
          <p:spPr>
            <a:xfrm flipH="1">
              <a:off x="2473623" y="3332769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87" name="Google Shape;287;p4"/>
            <p:cNvPicPr preferRelativeResize="0"/>
            <p:nvPr/>
          </p:nvPicPr>
          <p:blipFill rotWithShape="1">
            <a:blip r:embed="rId21">
              <a:alphaModFix/>
            </a:blip>
            <a:srcRect b="0" l="0" r="0" t="0"/>
            <a:stretch/>
          </p:blipFill>
          <p:spPr>
            <a:xfrm flipH="1">
              <a:off x="4648857" y="348986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88" name="Google Shape;288;p4"/>
            <p:cNvPicPr preferRelativeResize="0"/>
            <p:nvPr/>
          </p:nvPicPr>
          <p:blipFill rotWithShape="1">
            <a:blip r:embed="rId22">
              <a:alphaModFix/>
            </a:blip>
            <a:srcRect b="0" l="0" r="0" t="0"/>
            <a:stretch/>
          </p:blipFill>
          <p:spPr>
            <a:xfrm flipH="1">
              <a:off x="2707532" y="400496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289" name="Google Shape;289;p4"/>
            <p:cNvPicPr preferRelativeResize="0"/>
            <p:nvPr/>
          </p:nvPicPr>
          <p:blipFill rotWithShape="1">
            <a:blip r:embed="rId23">
              <a:alphaModFix/>
            </a:blip>
            <a:srcRect b="0" l="0" r="0" t="0"/>
            <a:stretch/>
          </p:blipFill>
          <p:spPr>
            <a:xfrm flipH="1">
              <a:off x="4366084" y="4058031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290" name="Google Shape;290;p4"/>
            <p:cNvPicPr preferRelativeResize="0"/>
            <p:nvPr/>
          </p:nvPicPr>
          <p:blipFill rotWithShape="1">
            <a:blip r:embed="rId24">
              <a:alphaModFix/>
            </a:blip>
            <a:srcRect b="0" l="0" r="0" t="0"/>
            <a:stretch/>
          </p:blipFill>
          <p:spPr>
            <a:xfrm flipH="1" rot="1935830">
              <a:off x="2212949" y="4064218"/>
              <a:ext cx="64837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91" name="Google Shape;291;p4"/>
            <p:cNvPicPr preferRelativeResize="0"/>
            <p:nvPr/>
          </p:nvPicPr>
          <p:blipFill rotWithShape="1">
            <a:blip r:embed="rId25">
              <a:alphaModFix/>
            </a:blip>
            <a:srcRect b="0" l="0" r="0" t="0"/>
            <a:stretch/>
          </p:blipFill>
          <p:spPr>
            <a:xfrm flipH="1">
              <a:off x="3257367" y="4044529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92" name="Google Shape;292;p4"/>
            <p:cNvPicPr preferRelativeResize="0"/>
            <p:nvPr/>
          </p:nvPicPr>
          <p:blipFill rotWithShape="1">
            <a:blip r:embed="rId26">
              <a:alphaModFix/>
            </a:blip>
            <a:srcRect b="0" l="0" r="0" t="0"/>
            <a:stretch/>
          </p:blipFill>
          <p:spPr>
            <a:xfrm flipH="1" rot="-393712">
              <a:off x="4866146" y="3988572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293" name="Google Shape;293;p4"/>
            <p:cNvPicPr preferRelativeResize="0"/>
            <p:nvPr/>
          </p:nvPicPr>
          <p:blipFill rotWithShape="1">
            <a:blip r:embed="rId27">
              <a:alphaModFix/>
            </a:blip>
            <a:srcRect b="0" l="0" r="0" t="0"/>
            <a:stretch/>
          </p:blipFill>
          <p:spPr>
            <a:xfrm>
              <a:off x="1623401" y="4059141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294" name="Google Shape;294;p4"/>
            <p:cNvPicPr preferRelativeResize="0"/>
            <p:nvPr/>
          </p:nvPicPr>
          <p:blipFill rotWithShape="1">
            <a:blip r:embed="rId28">
              <a:alphaModFix/>
            </a:blip>
            <a:srcRect b="0" l="0" r="0" t="0"/>
            <a:stretch/>
          </p:blipFill>
          <p:spPr>
            <a:xfrm>
              <a:off x="4254739" y="3633191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</p:grpSp>
      <p:sp>
        <p:nvSpPr>
          <p:cNvPr id="295" name="Google Shape;295;p4"/>
          <p:cNvSpPr txBox="1"/>
          <p:nvPr>
            <p:ph idx="10" type="dt"/>
          </p:nvPr>
        </p:nvSpPr>
        <p:spPr>
          <a:xfrm>
            <a:off x="838200" y="63563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grpSp>
        <p:nvGrpSpPr>
          <p:cNvPr id="296" name="Google Shape;296;p4"/>
          <p:cNvGrpSpPr/>
          <p:nvPr/>
        </p:nvGrpSpPr>
        <p:grpSpPr>
          <a:xfrm>
            <a:off x="908186" y="6053347"/>
            <a:ext cx="5535882" cy="806912"/>
            <a:chOff x="2788301" y="1344954"/>
            <a:chExt cx="5264247" cy="3189374"/>
          </a:xfrm>
        </p:grpSpPr>
        <p:sp>
          <p:nvSpPr>
            <p:cNvPr id="297" name="Google Shape;297;p4"/>
            <p:cNvSpPr/>
            <p:nvPr/>
          </p:nvSpPr>
          <p:spPr>
            <a:xfrm>
              <a:off x="7727048" y="1344954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4"/>
            <p:cNvSpPr/>
            <p:nvPr/>
          </p:nvSpPr>
          <p:spPr>
            <a:xfrm>
              <a:off x="2788301" y="1354628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9" name="Google Shape;299;p4"/>
          <p:cNvSpPr/>
          <p:nvPr/>
        </p:nvSpPr>
        <p:spPr>
          <a:xfrm>
            <a:off x="817578" y="4818548"/>
            <a:ext cx="5608200" cy="1895100"/>
          </a:xfrm>
          <a:prstGeom prst="roundRect">
            <a:avLst>
              <a:gd fmla="val 2681" name="adj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0" name="Google Shape;300;p4"/>
          <p:cNvGrpSpPr/>
          <p:nvPr/>
        </p:nvGrpSpPr>
        <p:grpSpPr>
          <a:xfrm>
            <a:off x="808023" y="1175617"/>
            <a:ext cx="5627446" cy="3343773"/>
            <a:chOff x="2788301" y="1312607"/>
            <a:chExt cx="5351318" cy="3179700"/>
          </a:xfrm>
        </p:grpSpPr>
        <p:grpSp>
          <p:nvGrpSpPr>
            <p:cNvPr id="301" name="Google Shape;301;p4"/>
            <p:cNvGrpSpPr/>
            <p:nvPr/>
          </p:nvGrpSpPr>
          <p:grpSpPr>
            <a:xfrm>
              <a:off x="7791937" y="1312607"/>
              <a:ext cx="347682" cy="3179700"/>
              <a:chOff x="9657244" y="1261479"/>
              <a:chExt cx="347682" cy="3179700"/>
            </a:xfrm>
          </p:grpSpPr>
          <p:sp>
            <p:nvSpPr>
              <p:cNvPr id="302" name="Google Shape;302;p4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" name="Google Shape;303;p4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" name="Google Shape;304;p4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5" name="Google Shape;305;p4"/>
            <p:cNvGrpSpPr/>
            <p:nvPr/>
          </p:nvGrpSpPr>
          <p:grpSpPr>
            <a:xfrm>
              <a:off x="2788301" y="1312607"/>
              <a:ext cx="347682" cy="3179700"/>
              <a:chOff x="9657244" y="1261479"/>
              <a:chExt cx="347682" cy="3179700"/>
            </a:xfrm>
          </p:grpSpPr>
          <p:sp>
            <p:nvSpPr>
              <p:cNvPr id="306" name="Google Shape;306;p4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" name="Google Shape;307;p4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" name="Google Shape;308;p4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09" name="Google Shape;309;p4"/>
          <p:cNvGrpSpPr/>
          <p:nvPr/>
        </p:nvGrpSpPr>
        <p:grpSpPr>
          <a:xfrm>
            <a:off x="771124" y="4457033"/>
            <a:ext cx="5701355" cy="376014"/>
            <a:chOff x="2987531" y="5707134"/>
            <a:chExt cx="5421600" cy="306900"/>
          </a:xfrm>
        </p:grpSpPr>
        <p:sp>
          <p:nvSpPr>
            <p:cNvPr id="310" name="Google Shape;310;p4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4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F5F7FC">
                    <a:alpha val="20000"/>
                  </a:srgbClr>
                </a:gs>
                <a:gs pos="27000">
                  <a:srgbClr val="000000">
                    <a:alpha val="20000"/>
                  </a:srgbClr>
                </a:gs>
                <a:gs pos="100000">
                  <a:srgbClr val="000000">
                    <a:alpha val="2000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2" name="Google Shape;312;p4"/>
          <p:cNvGrpSpPr/>
          <p:nvPr/>
        </p:nvGrpSpPr>
        <p:grpSpPr>
          <a:xfrm>
            <a:off x="1031237" y="4904714"/>
            <a:ext cx="1408254" cy="1507514"/>
            <a:chOff x="1409946" y="1492536"/>
            <a:chExt cx="1339154" cy="1433543"/>
          </a:xfrm>
        </p:grpSpPr>
        <p:sp>
          <p:nvSpPr>
            <p:cNvPr id="313" name="Google Shape;313;p4"/>
            <p:cNvSpPr/>
            <p:nvPr/>
          </p:nvSpPr>
          <p:spPr>
            <a:xfrm>
              <a:off x="1492537" y="1622323"/>
              <a:ext cx="489600" cy="1144500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4"/>
            <p:cNvSpPr/>
            <p:nvPr/>
          </p:nvSpPr>
          <p:spPr>
            <a:xfrm>
              <a:off x="1775707" y="1623489"/>
              <a:ext cx="914400" cy="808200"/>
            </a:xfrm>
            <a:prstGeom prst="rect">
              <a:avLst/>
            </a:prstGeom>
            <a:gradFill>
              <a:gsLst>
                <a:gs pos="0">
                  <a:srgbClr val="514D4C"/>
                </a:gs>
                <a:gs pos="15000">
                  <a:srgbClr val="514D4C"/>
                </a:gs>
                <a:gs pos="33000">
                  <a:srgbClr val="93979A"/>
                </a:gs>
                <a:gs pos="44000">
                  <a:srgbClr val="DBDBDD"/>
                </a:gs>
                <a:gs pos="58999">
                  <a:srgbClr val="272324"/>
                </a:gs>
                <a:gs pos="100000">
                  <a:srgbClr val="2723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4"/>
            <p:cNvSpPr/>
            <p:nvPr/>
          </p:nvSpPr>
          <p:spPr>
            <a:xfrm>
              <a:off x="1563328" y="2412837"/>
              <a:ext cx="1079582" cy="377559"/>
            </a:xfrm>
            <a:custGeom>
              <a:rect b="b" l="l" r="r" t="t"/>
              <a:pathLst>
                <a:path extrusionOk="0" h="377559" w="1079582">
                  <a:moveTo>
                    <a:pt x="200579" y="17699"/>
                  </a:moveTo>
                  <a:lnTo>
                    <a:pt x="1079582" y="0"/>
                  </a:lnTo>
                  <a:lnTo>
                    <a:pt x="1050086" y="371660"/>
                  </a:lnTo>
                  <a:lnTo>
                    <a:pt x="0" y="377559"/>
                  </a:lnTo>
                  <a:lnTo>
                    <a:pt x="200579" y="17699"/>
                  </a:lnTo>
                  <a:close/>
                </a:path>
              </a:pathLst>
            </a:custGeom>
            <a:gradFill>
              <a:gsLst>
                <a:gs pos="0">
                  <a:srgbClr val="514D4C"/>
                </a:gs>
                <a:gs pos="3000">
                  <a:srgbClr val="93979A"/>
                </a:gs>
                <a:gs pos="39000">
                  <a:srgbClr val="505053"/>
                </a:gs>
                <a:gs pos="100000">
                  <a:srgbClr val="2B2F2E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4"/>
            <p:cNvSpPr/>
            <p:nvPr/>
          </p:nvSpPr>
          <p:spPr>
            <a:xfrm>
              <a:off x="1409946" y="1492536"/>
              <a:ext cx="1339154" cy="1433543"/>
            </a:xfrm>
            <a:custGeom>
              <a:rect b="b" l="l" r="r" t="t"/>
              <a:pathLst>
                <a:path extrusionOk="0" h="1433543" w="1339154">
                  <a:moveTo>
                    <a:pt x="343277" y="144534"/>
                  </a:moveTo>
                  <a:cubicBezTo>
                    <a:pt x="229985" y="144534"/>
                    <a:pt x="138144" y="236375"/>
                    <a:pt x="138144" y="349667"/>
                  </a:cubicBezTo>
                  <a:lnTo>
                    <a:pt x="138144" y="1083876"/>
                  </a:lnTo>
                  <a:cubicBezTo>
                    <a:pt x="138144" y="1197168"/>
                    <a:pt x="229985" y="1289009"/>
                    <a:pt x="343277" y="1289009"/>
                  </a:cubicBezTo>
                  <a:lnTo>
                    <a:pt x="995878" y="1289009"/>
                  </a:lnTo>
                  <a:cubicBezTo>
                    <a:pt x="1109170" y="1289009"/>
                    <a:pt x="1201011" y="1197168"/>
                    <a:pt x="1201011" y="1083876"/>
                  </a:cubicBezTo>
                  <a:lnTo>
                    <a:pt x="1201011" y="349667"/>
                  </a:lnTo>
                  <a:cubicBezTo>
                    <a:pt x="1201011" y="236375"/>
                    <a:pt x="1109170" y="144534"/>
                    <a:pt x="995878" y="144534"/>
                  </a:cubicBezTo>
                  <a:close/>
                  <a:moveTo>
                    <a:pt x="317929" y="0"/>
                  </a:moveTo>
                  <a:lnTo>
                    <a:pt x="1021225" y="0"/>
                  </a:lnTo>
                  <a:cubicBezTo>
                    <a:pt x="1196812" y="0"/>
                    <a:pt x="1339154" y="142342"/>
                    <a:pt x="1339154" y="317929"/>
                  </a:cubicBezTo>
                  <a:lnTo>
                    <a:pt x="1339154" y="1115614"/>
                  </a:lnTo>
                  <a:cubicBezTo>
                    <a:pt x="1339154" y="1291201"/>
                    <a:pt x="1196812" y="1433543"/>
                    <a:pt x="1021225" y="1433543"/>
                  </a:cubicBezTo>
                  <a:lnTo>
                    <a:pt x="317929" y="1433543"/>
                  </a:lnTo>
                  <a:cubicBezTo>
                    <a:pt x="142342" y="1433543"/>
                    <a:pt x="0" y="1291201"/>
                    <a:pt x="0" y="1115614"/>
                  </a:cubicBezTo>
                  <a:lnTo>
                    <a:pt x="0" y="317929"/>
                  </a:lnTo>
                  <a:cubicBezTo>
                    <a:pt x="0" y="142342"/>
                    <a:pt x="142342" y="0"/>
                    <a:pt x="31792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2700" sx="102000" rotWithShape="0" algn="ctr" sy="102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7" name="Google Shape;317;p4"/>
          <p:cNvSpPr/>
          <p:nvPr/>
        </p:nvSpPr>
        <p:spPr>
          <a:xfrm>
            <a:off x="2925484" y="4834806"/>
            <a:ext cx="3572700" cy="715500"/>
          </a:xfrm>
          <a:prstGeom prst="trapezoid">
            <a:avLst>
              <a:gd fmla="val 11458" name="adj"/>
            </a:avLst>
          </a:prstGeom>
          <a:gradFill>
            <a:gsLst>
              <a:gs pos="0">
                <a:srgbClr val="9599A5"/>
              </a:gs>
              <a:gs pos="52999">
                <a:srgbClr val="BBBECF"/>
              </a:gs>
              <a:gs pos="92400">
                <a:srgbClr val="BBBECF"/>
              </a:gs>
              <a:gs pos="100000">
                <a:srgbClr val="F3F2F7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4"/>
          <p:cNvSpPr/>
          <p:nvPr/>
        </p:nvSpPr>
        <p:spPr>
          <a:xfrm flipH="1" rot="10800000">
            <a:off x="2911035" y="5549174"/>
            <a:ext cx="3574500" cy="1177800"/>
          </a:xfrm>
          <a:prstGeom prst="round2SameRect">
            <a:avLst>
              <a:gd fmla="val 6659" name="adj1"/>
              <a:gd fmla="val 0" name="adj2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9" name="Google Shape;319;p4"/>
          <p:cNvGrpSpPr/>
          <p:nvPr/>
        </p:nvGrpSpPr>
        <p:grpSpPr>
          <a:xfrm>
            <a:off x="3143699" y="4858575"/>
            <a:ext cx="3164895" cy="605605"/>
            <a:chOff x="5039616" y="-432934"/>
            <a:chExt cx="3009600" cy="575889"/>
          </a:xfrm>
        </p:grpSpPr>
        <p:sp>
          <p:nvSpPr>
            <p:cNvPr id="320" name="Google Shape;320;p4"/>
            <p:cNvSpPr/>
            <p:nvPr/>
          </p:nvSpPr>
          <p:spPr>
            <a:xfrm>
              <a:off x="5039914" y="-432934"/>
              <a:ext cx="3009000" cy="492000"/>
            </a:xfrm>
            <a:prstGeom prst="trapezoid">
              <a:avLst>
                <a:gd fmla="val 6714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1" name="Google Shape;321;p4"/>
            <p:cNvGrpSpPr/>
            <p:nvPr/>
          </p:nvGrpSpPr>
          <p:grpSpPr>
            <a:xfrm>
              <a:off x="5039616" y="41555"/>
              <a:ext cx="3009600" cy="101400"/>
              <a:chOff x="4591200" y="312925"/>
              <a:chExt cx="3009600" cy="101400"/>
            </a:xfrm>
          </p:grpSpPr>
          <p:sp>
            <p:nvSpPr>
              <p:cNvPr id="322" name="Google Shape;322;p4"/>
              <p:cNvSpPr/>
              <p:nvPr/>
            </p:nvSpPr>
            <p:spPr>
              <a:xfrm>
                <a:off x="4591200" y="325248"/>
                <a:ext cx="3009600" cy="76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  <a:effectLst>
                <a:outerShdw blurRad="177800" rotWithShape="0" algn="t" dir="5400000" dist="381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4"/>
              <p:cNvSpPr/>
              <p:nvPr/>
            </p:nvSpPr>
            <p:spPr>
              <a:xfrm>
                <a:off x="4591200" y="312925"/>
                <a:ext cx="3009600" cy="101400"/>
              </a:xfrm>
              <a:prstGeom prst="rect">
                <a:avLst/>
              </a:prstGeom>
              <a:gradFill>
                <a:gsLst>
                  <a:gs pos="0">
                    <a:srgbClr val="F5F7FC">
                      <a:alpha val="29411"/>
                    </a:srgbClr>
                  </a:gs>
                  <a:gs pos="39000">
                    <a:srgbClr val="000000">
                      <a:alpha val="20000"/>
                    </a:srgbClr>
                  </a:gs>
                  <a:gs pos="100000">
                    <a:srgbClr val="000000">
                      <a:alpha val="20000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24" name="Google Shape;324;p4"/>
          <p:cNvGrpSpPr/>
          <p:nvPr/>
        </p:nvGrpSpPr>
        <p:grpSpPr>
          <a:xfrm>
            <a:off x="5112224" y="4775058"/>
            <a:ext cx="376865" cy="463182"/>
            <a:chOff x="3353708" y="4643835"/>
            <a:chExt cx="492570" cy="605387"/>
          </a:xfrm>
        </p:grpSpPr>
        <p:sp>
          <p:nvSpPr>
            <p:cNvPr id="325" name="Google Shape;325;p4"/>
            <p:cNvSpPr/>
            <p:nvPr/>
          </p:nvSpPr>
          <p:spPr>
            <a:xfrm>
              <a:off x="3353708" y="5040374"/>
              <a:ext cx="492570" cy="208849"/>
            </a:xfrm>
            <a:custGeom>
              <a:rect b="b" l="l" r="r" t="t"/>
              <a:pathLst>
                <a:path extrusionOk="0" h="198431" w="468000">
                  <a:moveTo>
                    <a:pt x="0" y="0"/>
                  </a:moveTo>
                  <a:lnTo>
                    <a:pt x="3115" y="0"/>
                  </a:lnTo>
                  <a:lnTo>
                    <a:pt x="18993" y="50195"/>
                  </a:lnTo>
                  <a:cubicBezTo>
                    <a:pt x="54417" y="103649"/>
                    <a:pt x="137346" y="141156"/>
                    <a:pt x="234001" y="141156"/>
                  </a:cubicBezTo>
                  <a:cubicBezTo>
                    <a:pt x="330656" y="141156"/>
                    <a:pt x="413585" y="103649"/>
                    <a:pt x="449009" y="50195"/>
                  </a:cubicBezTo>
                  <a:lnTo>
                    <a:pt x="464887" y="0"/>
                  </a:lnTo>
                  <a:lnTo>
                    <a:pt x="468000" y="0"/>
                  </a:lnTo>
                  <a:lnTo>
                    <a:pt x="468000" y="44468"/>
                  </a:lnTo>
                  <a:lnTo>
                    <a:pt x="468000" y="44813"/>
                  </a:lnTo>
                  <a:lnTo>
                    <a:pt x="467947" y="44813"/>
                  </a:lnTo>
                  <a:lnTo>
                    <a:pt x="463246" y="75497"/>
                  </a:lnTo>
                  <a:cubicBezTo>
                    <a:pt x="441426" y="145655"/>
                    <a:pt x="347081" y="198431"/>
                    <a:pt x="234000" y="198431"/>
                  </a:cubicBezTo>
                  <a:cubicBezTo>
                    <a:pt x="120919" y="198431"/>
                    <a:pt x="26574" y="145655"/>
                    <a:pt x="4754" y="75497"/>
                  </a:cubicBezTo>
                  <a:lnTo>
                    <a:pt x="53" y="44813"/>
                  </a:lnTo>
                  <a:lnTo>
                    <a:pt x="0" y="44813"/>
                  </a:lnTo>
                  <a:lnTo>
                    <a:pt x="0" y="44468"/>
                  </a:ln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4"/>
            <p:cNvSpPr/>
            <p:nvPr/>
          </p:nvSpPr>
          <p:spPr>
            <a:xfrm>
              <a:off x="3354397" y="4886617"/>
              <a:ext cx="490800" cy="313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4"/>
            <p:cNvSpPr/>
            <p:nvPr/>
          </p:nvSpPr>
          <p:spPr>
            <a:xfrm>
              <a:off x="3354397" y="4885618"/>
              <a:ext cx="490800" cy="313200"/>
            </a:xfrm>
            <a:prstGeom prst="ellipse">
              <a:avLst/>
            </a:prstGeom>
            <a:solidFill>
              <a:srgbClr val="FFFFFF">
                <a:alpha val="320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8" name="Google Shape;328;p4"/>
            <p:cNvGrpSpPr/>
            <p:nvPr/>
          </p:nvGrpSpPr>
          <p:grpSpPr>
            <a:xfrm>
              <a:off x="3449737" y="4643835"/>
              <a:ext cx="293970" cy="411232"/>
              <a:chOff x="5323114" y="4679770"/>
              <a:chExt cx="297300" cy="415890"/>
            </a:xfrm>
          </p:grpSpPr>
          <p:sp>
            <p:nvSpPr>
              <p:cNvPr id="329" name="Google Shape;329;p4"/>
              <p:cNvSpPr/>
              <p:nvPr/>
            </p:nvSpPr>
            <p:spPr>
              <a:xfrm>
                <a:off x="5435704" y="4843660"/>
                <a:ext cx="82800" cy="252000"/>
              </a:xfrm>
              <a:prstGeom prst="roundRect">
                <a:avLst>
                  <a:gd fmla="val 50000" name="adj"/>
                </a:avLst>
              </a:prstGeom>
              <a:solidFill>
                <a:srgbClr val="211C0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30" name="Google Shape;330;p4"/>
              <p:cNvGrpSpPr/>
              <p:nvPr/>
            </p:nvGrpSpPr>
            <p:grpSpPr>
              <a:xfrm>
                <a:off x="5323114" y="4679770"/>
                <a:ext cx="297300" cy="297300"/>
                <a:chOff x="8219803" y="4852854"/>
                <a:chExt cx="297300" cy="297300"/>
              </a:xfrm>
            </p:grpSpPr>
            <p:sp>
              <p:nvSpPr>
                <p:cNvPr id="331" name="Google Shape;331;p4"/>
                <p:cNvSpPr/>
                <p:nvPr/>
              </p:nvSpPr>
              <p:spPr>
                <a:xfrm>
                  <a:off x="8219803" y="4852854"/>
                  <a:ext cx="297300" cy="297300"/>
                </a:xfrm>
                <a:prstGeom prst="ellipse">
                  <a:avLst/>
                </a:prstGeom>
                <a:gradFill>
                  <a:gsLst>
                    <a:gs pos="0">
                      <a:srgbClr val="656766"/>
                    </a:gs>
                    <a:gs pos="69000">
                      <a:srgbClr val="656766"/>
                    </a:gs>
                    <a:gs pos="97000">
                      <a:srgbClr val="ECEEED"/>
                    </a:gs>
                    <a:gs pos="100000">
                      <a:srgbClr val="ECEEED"/>
                    </a:gs>
                  </a:gsLst>
                  <a:path path="circle">
                    <a:fillToRect b="100%" r="100%"/>
                  </a:path>
                  <a:tileRect l="-100%" t="-100%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2" name="Google Shape;332;p4"/>
                <p:cNvSpPr/>
                <p:nvPr/>
              </p:nvSpPr>
              <p:spPr>
                <a:xfrm>
                  <a:off x="8267699" y="4909457"/>
                  <a:ext cx="92400" cy="92400"/>
                </a:xfrm>
                <a:prstGeom prst="ellipse">
                  <a:avLst/>
                </a:prstGeom>
                <a:solidFill>
                  <a:srgbClr val="DBE4E4"/>
                </a:solidFill>
                <a:ln>
                  <a:noFill/>
                </a:ln>
                <a:effectLst>
                  <a:outerShdw blurRad="50800" sx="105000" rotWithShape="0" algn="ctr" sy="105000">
                    <a:schemeClr val="lt1"/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333" name="Google Shape;333;p4"/>
          <p:cNvSpPr/>
          <p:nvPr/>
        </p:nvSpPr>
        <p:spPr>
          <a:xfrm>
            <a:off x="817578" y="0"/>
            <a:ext cx="5608200" cy="1054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4"/>
          <p:cNvSpPr/>
          <p:nvPr/>
        </p:nvSpPr>
        <p:spPr>
          <a:xfrm>
            <a:off x="744502" y="1053581"/>
            <a:ext cx="5754300" cy="1623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177800" rotWithShape="0" algn="t" dir="5400000" dist="381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4"/>
          <p:cNvSpPr/>
          <p:nvPr/>
        </p:nvSpPr>
        <p:spPr>
          <a:xfrm>
            <a:off x="744502" y="1046340"/>
            <a:ext cx="5754300" cy="1623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5F7FC">
                  <a:alpha val="20000"/>
                </a:srgbClr>
              </a:gs>
              <a:gs pos="39000">
                <a:srgbClr val="000000">
                  <a:alpha val="20000"/>
                </a:srgbClr>
              </a:gs>
              <a:gs pos="100000">
                <a:srgbClr val="000000">
                  <a:alpha val="2000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6" name="Google Shape;336;p4"/>
          <p:cNvGrpSpPr/>
          <p:nvPr/>
        </p:nvGrpSpPr>
        <p:grpSpPr>
          <a:xfrm>
            <a:off x="3820399" y="4881922"/>
            <a:ext cx="1017984" cy="438665"/>
            <a:chOff x="7512198" y="4221560"/>
            <a:chExt cx="2629090" cy="1132915"/>
          </a:xfrm>
        </p:grpSpPr>
        <p:sp>
          <p:nvSpPr>
            <p:cNvPr id="337" name="Google Shape;337;p4"/>
            <p:cNvSpPr/>
            <p:nvPr/>
          </p:nvSpPr>
          <p:spPr>
            <a:xfrm flipH="1">
              <a:off x="9055207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4"/>
            <p:cNvSpPr/>
            <p:nvPr/>
          </p:nvSpPr>
          <p:spPr>
            <a:xfrm>
              <a:off x="7516391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4"/>
            <p:cNvSpPr/>
            <p:nvPr/>
          </p:nvSpPr>
          <p:spPr>
            <a:xfrm>
              <a:off x="8348495" y="4920758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492802"/>
                  </a:moveTo>
                  <a:lnTo>
                    <a:pt x="76530" y="492802"/>
                  </a:lnTo>
                  <a:cubicBezTo>
                    <a:pt x="34137" y="492802"/>
                    <a:pt x="9" y="458686"/>
                    <a:pt x="9" y="416309"/>
                  </a:cubicBezTo>
                  <a:lnTo>
                    <a:pt x="9" y="217446"/>
                  </a:lnTo>
                  <a:cubicBezTo>
                    <a:pt x="9" y="175069"/>
                    <a:pt x="45641" y="133552"/>
                    <a:pt x="76530" y="104528"/>
                  </a:cubicBezTo>
                  <a:cubicBezTo>
                    <a:pt x="109939" y="73135"/>
                    <a:pt x="168498" y="2575"/>
                    <a:pt x="211077" y="57"/>
                  </a:cubicBezTo>
                  <a:cubicBezTo>
                    <a:pt x="266162" y="-3200"/>
                    <a:pt x="323190" y="62958"/>
                    <a:pt x="362018" y="100431"/>
                  </a:cubicBezTo>
                  <a:cubicBezTo>
                    <a:pt x="392516" y="129865"/>
                    <a:pt x="438539" y="175069"/>
                    <a:pt x="438539" y="217446"/>
                  </a:cubicBezTo>
                  <a:lnTo>
                    <a:pt x="438539" y="416309"/>
                  </a:lnTo>
                  <a:cubicBezTo>
                    <a:pt x="438539" y="458686"/>
                    <a:pt x="404411" y="492802"/>
                    <a:pt x="362018" y="492802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4"/>
            <p:cNvSpPr/>
            <p:nvPr/>
          </p:nvSpPr>
          <p:spPr>
            <a:xfrm>
              <a:off x="8348495" y="4304837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-59"/>
                  </a:moveTo>
                  <a:lnTo>
                    <a:pt x="76530" y="-59"/>
                  </a:lnTo>
                  <a:cubicBezTo>
                    <a:pt x="34137" y="-59"/>
                    <a:pt x="9" y="34057"/>
                    <a:pt x="9" y="76434"/>
                  </a:cubicBezTo>
                  <a:lnTo>
                    <a:pt x="9" y="275297"/>
                  </a:lnTo>
                  <a:cubicBezTo>
                    <a:pt x="9" y="317674"/>
                    <a:pt x="45641" y="359191"/>
                    <a:pt x="76530" y="388215"/>
                  </a:cubicBezTo>
                  <a:cubicBezTo>
                    <a:pt x="109939" y="419608"/>
                    <a:pt x="168498" y="490168"/>
                    <a:pt x="211077" y="492686"/>
                  </a:cubicBezTo>
                  <a:cubicBezTo>
                    <a:pt x="266162" y="495942"/>
                    <a:pt x="323190" y="429785"/>
                    <a:pt x="362018" y="392312"/>
                  </a:cubicBezTo>
                  <a:cubicBezTo>
                    <a:pt x="392516" y="362878"/>
                    <a:pt x="438539" y="317674"/>
                    <a:pt x="438539" y="275297"/>
                  </a:cubicBezTo>
                  <a:lnTo>
                    <a:pt x="438539" y="76434"/>
                  </a:lnTo>
                  <a:cubicBezTo>
                    <a:pt x="438539" y="34057"/>
                    <a:pt x="404411" y="-59"/>
                    <a:pt x="362018" y="-5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1" name="Google Shape;341;p4"/>
            <p:cNvGrpSpPr/>
            <p:nvPr/>
          </p:nvGrpSpPr>
          <p:grpSpPr>
            <a:xfrm>
              <a:off x="7515346" y="4221560"/>
              <a:ext cx="2625942" cy="1049638"/>
              <a:chOff x="7515346" y="4221560"/>
              <a:chExt cx="2625942" cy="1049638"/>
            </a:xfrm>
          </p:grpSpPr>
          <p:sp>
            <p:nvSpPr>
              <p:cNvPr id="342" name="Google Shape;342;p4"/>
              <p:cNvSpPr/>
              <p:nvPr/>
            </p:nvSpPr>
            <p:spPr>
              <a:xfrm>
                <a:off x="7515346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4"/>
              <p:cNvSpPr/>
              <p:nvPr/>
            </p:nvSpPr>
            <p:spPr>
              <a:xfrm>
                <a:off x="9055361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4"/>
              <p:cNvSpPr/>
              <p:nvPr/>
            </p:nvSpPr>
            <p:spPr>
              <a:xfrm>
                <a:off x="8345354" y="4837481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" name="Google Shape;345;p4"/>
              <p:cNvSpPr/>
              <p:nvPr/>
            </p:nvSpPr>
            <p:spPr>
              <a:xfrm>
                <a:off x="8345354" y="422156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6" name="Google Shape;346;p4"/>
            <p:cNvSpPr/>
            <p:nvPr/>
          </p:nvSpPr>
          <p:spPr>
            <a:xfrm flipH="1">
              <a:off x="7734815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516" y="120864"/>
                  </a:moveTo>
                  <a:cubicBezTo>
                    <a:pt x="139387" y="117019"/>
                    <a:pt x="137983" y="113538"/>
                    <a:pt x="135800" y="111611"/>
                  </a:cubicBezTo>
                  <a:lnTo>
                    <a:pt x="11891" y="2387"/>
                  </a:lnTo>
                  <a:cubicBezTo>
                    <a:pt x="6915" y="-2005"/>
                    <a:pt x="692" y="3478"/>
                    <a:pt x="693" y="12252"/>
                  </a:cubicBezTo>
                  <a:lnTo>
                    <a:pt x="693" y="230700"/>
                  </a:lnTo>
                  <a:cubicBezTo>
                    <a:pt x="692" y="239474"/>
                    <a:pt x="6915" y="244957"/>
                    <a:pt x="11891" y="240565"/>
                  </a:cubicBezTo>
                  <a:lnTo>
                    <a:pt x="135800" y="131341"/>
                  </a:lnTo>
                  <a:cubicBezTo>
                    <a:pt x="138231" y="129195"/>
                    <a:pt x="139668" y="125146"/>
                    <a:pt x="139516" y="120864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4"/>
            <p:cNvSpPr/>
            <p:nvPr/>
          </p:nvSpPr>
          <p:spPr>
            <a:xfrm flipH="1" rot="5400000">
              <a:off x="8761055" y="4153219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785"/>
                  </a:moveTo>
                  <a:cubicBezTo>
                    <a:pt x="139464" y="116941"/>
                    <a:pt x="138060" y="113460"/>
                    <a:pt x="135876" y="111532"/>
                  </a:cubicBezTo>
                  <a:lnTo>
                    <a:pt x="11967" y="2308"/>
                  </a:lnTo>
                  <a:cubicBezTo>
                    <a:pt x="6992" y="-2083"/>
                    <a:pt x="768" y="3399"/>
                    <a:pt x="769" y="12174"/>
                  </a:cubicBezTo>
                  <a:lnTo>
                    <a:pt x="769" y="230622"/>
                  </a:lnTo>
                  <a:cubicBezTo>
                    <a:pt x="768" y="239396"/>
                    <a:pt x="6992" y="244878"/>
                    <a:pt x="11967" y="240487"/>
                  </a:cubicBezTo>
                  <a:lnTo>
                    <a:pt x="135876" y="131263"/>
                  </a:lnTo>
                  <a:cubicBezTo>
                    <a:pt x="138308" y="129116"/>
                    <a:pt x="139744" y="125068"/>
                    <a:pt x="139593" y="12078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4"/>
            <p:cNvSpPr/>
            <p:nvPr/>
          </p:nvSpPr>
          <p:spPr>
            <a:xfrm>
              <a:off x="9599460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671" y="120865"/>
                  </a:moveTo>
                  <a:cubicBezTo>
                    <a:pt x="139542" y="117020"/>
                    <a:pt x="138138" y="113540"/>
                    <a:pt x="135955" y="111612"/>
                  </a:cubicBezTo>
                  <a:lnTo>
                    <a:pt x="12046" y="2388"/>
                  </a:lnTo>
                  <a:cubicBezTo>
                    <a:pt x="7070" y="-2004"/>
                    <a:pt x="847" y="3479"/>
                    <a:pt x="848" y="12254"/>
                  </a:cubicBezTo>
                  <a:lnTo>
                    <a:pt x="848" y="230702"/>
                  </a:lnTo>
                  <a:cubicBezTo>
                    <a:pt x="847" y="239476"/>
                    <a:pt x="7070" y="244958"/>
                    <a:pt x="12046" y="240566"/>
                  </a:cubicBezTo>
                  <a:lnTo>
                    <a:pt x="135955" y="131343"/>
                  </a:lnTo>
                  <a:cubicBezTo>
                    <a:pt x="138386" y="129196"/>
                    <a:pt x="139823" y="125147"/>
                    <a:pt x="139671" y="12086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4"/>
            <p:cNvSpPr/>
            <p:nvPr/>
          </p:nvSpPr>
          <p:spPr>
            <a:xfrm rot="5400000">
              <a:off x="8761055" y="4806367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939"/>
                  </a:moveTo>
                  <a:cubicBezTo>
                    <a:pt x="139464" y="117094"/>
                    <a:pt x="138060" y="113613"/>
                    <a:pt x="135876" y="111685"/>
                  </a:cubicBezTo>
                  <a:lnTo>
                    <a:pt x="11967" y="2462"/>
                  </a:lnTo>
                  <a:cubicBezTo>
                    <a:pt x="6992" y="-1930"/>
                    <a:pt x="768" y="3552"/>
                    <a:pt x="769" y="12327"/>
                  </a:cubicBezTo>
                  <a:lnTo>
                    <a:pt x="769" y="230775"/>
                  </a:lnTo>
                  <a:cubicBezTo>
                    <a:pt x="768" y="239550"/>
                    <a:pt x="6992" y="245031"/>
                    <a:pt x="11967" y="240640"/>
                  </a:cubicBezTo>
                  <a:lnTo>
                    <a:pt x="135876" y="131416"/>
                  </a:lnTo>
                  <a:cubicBezTo>
                    <a:pt x="138308" y="129270"/>
                    <a:pt x="139744" y="125221"/>
                    <a:pt x="139593" y="12093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0" name="Google Shape;350;p4"/>
            <p:cNvGrpSpPr/>
            <p:nvPr/>
          </p:nvGrpSpPr>
          <p:grpSpPr>
            <a:xfrm>
              <a:off x="7512198" y="4223133"/>
              <a:ext cx="2625942" cy="1049638"/>
              <a:chOff x="7587618" y="2474459"/>
              <a:chExt cx="2625942" cy="1049638"/>
            </a:xfrm>
          </p:grpSpPr>
          <p:sp>
            <p:nvSpPr>
              <p:cNvPr id="351" name="Google Shape;351;p4"/>
              <p:cNvSpPr/>
              <p:nvPr/>
            </p:nvSpPr>
            <p:spPr>
              <a:xfrm>
                <a:off x="7587618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" name="Google Shape;352;p4"/>
              <p:cNvSpPr/>
              <p:nvPr/>
            </p:nvSpPr>
            <p:spPr>
              <a:xfrm>
                <a:off x="8417626" y="309038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3" name="Google Shape;353;p4"/>
              <p:cNvSpPr/>
              <p:nvPr/>
            </p:nvSpPr>
            <p:spPr>
              <a:xfrm>
                <a:off x="8417626" y="2474459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4" name="Google Shape;354;p4"/>
              <p:cNvSpPr/>
              <p:nvPr/>
            </p:nvSpPr>
            <p:spPr>
              <a:xfrm>
                <a:off x="9127633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55" name="Google Shape;355;p4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4"/>
          <p:cNvSpPr/>
          <p:nvPr/>
        </p:nvSpPr>
        <p:spPr>
          <a:xfrm>
            <a:off x="1186650" y="1240342"/>
            <a:ext cx="1209900" cy="13422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4"/>
          <p:cNvSpPr/>
          <p:nvPr/>
        </p:nvSpPr>
        <p:spPr>
          <a:xfrm>
            <a:off x="1186650" y="1215875"/>
            <a:ext cx="2046300" cy="22698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Instructions">
  <p:cSld name="CUSTOM_18_1"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p5"/>
          <p:cNvSpPr/>
          <p:nvPr/>
        </p:nvSpPr>
        <p:spPr>
          <a:xfrm>
            <a:off x="0" y="6054050"/>
            <a:ext cx="12192000" cy="807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5"/>
          <p:cNvSpPr/>
          <p:nvPr/>
        </p:nvSpPr>
        <p:spPr>
          <a:xfrm flipH="1" rot="10800000">
            <a:off x="457925" y="6174250"/>
            <a:ext cx="6372600" cy="1320600"/>
          </a:xfrm>
          <a:prstGeom prst="pie">
            <a:avLst>
              <a:gd fmla="val 0" name="adj1"/>
              <a:gd fmla="val 10811505" name="adj2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5"/>
          <p:cNvSpPr txBox="1"/>
          <p:nvPr>
            <p:ph type="title"/>
          </p:nvPr>
        </p:nvSpPr>
        <p:spPr>
          <a:xfrm>
            <a:off x="7266450" y="421100"/>
            <a:ext cx="45099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362" name="Google Shape;362;p5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5"/>
          <p:cNvSpPr/>
          <p:nvPr/>
        </p:nvSpPr>
        <p:spPr>
          <a:xfrm rot="10800000">
            <a:off x="867120" y="1153441"/>
            <a:ext cx="5508900" cy="322500"/>
          </a:xfrm>
          <a:prstGeom prst="trapezoid">
            <a:avLst>
              <a:gd fmla="val 243181" name="adj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4" name="Google Shape;364;p5"/>
          <p:cNvGrpSpPr/>
          <p:nvPr/>
        </p:nvGrpSpPr>
        <p:grpSpPr>
          <a:xfrm>
            <a:off x="1578321" y="1046356"/>
            <a:ext cx="4086846" cy="3511390"/>
            <a:chOff x="3510116" y="1290976"/>
            <a:chExt cx="3886312" cy="3208214"/>
          </a:xfrm>
        </p:grpSpPr>
        <p:grpSp>
          <p:nvGrpSpPr>
            <p:cNvPr id="365" name="Google Shape;365;p5"/>
            <p:cNvGrpSpPr/>
            <p:nvPr/>
          </p:nvGrpSpPr>
          <p:grpSpPr>
            <a:xfrm>
              <a:off x="3510116" y="1290976"/>
              <a:ext cx="347682" cy="3179700"/>
              <a:chOff x="9657244" y="1261479"/>
              <a:chExt cx="347682" cy="3179700"/>
            </a:xfrm>
          </p:grpSpPr>
          <p:sp>
            <p:nvSpPr>
              <p:cNvPr id="366" name="Google Shape;366;p5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5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5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9" name="Google Shape;369;p5"/>
            <p:cNvGrpSpPr/>
            <p:nvPr/>
          </p:nvGrpSpPr>
          <p:grpSpPr>
            <a:xfrm>
              <a:off x="7048746" y="1319490"/>
              <a:ext cx="347682" cy="3179700"/>
              <a:chOff x="9657244" y="1261479"/>
              <a:chExt cx="347682" cy="3179700"/>
            </a:xfrm>
          </p:grpSpPr>
          <p:sp>
            <p:nvSpPr>
              <p:cNvPr id="370" name="Google Shape;370;p5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1" name="Google Shape;371;p5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2" name="Google Shape;372;p5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73" name="Google Shape;373;p5"/>
          <p:cNvGrpSpPr/>
          <p:nvPr/>
        </p:nvGrpSpPr>
        <p:grpSpPr>
          <a:xfrm>
            <a:off x="1160974" y="2887389"/>
            <a:ext cx="5070882" cy="1853807"/>
            <a:chOff x="1048887" y="2981782"/>
            <a:chExt cx="5070882" cy="1853807"/>
          </a:xfrm>
        </p:grpSpPr>
        <p:pic>
          <p:nvPicPr>
            <p:cNvPr descr="Icon&#10;&#10;Description automatically generated" id="374" name="Google Shape;374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flipH="1">
              <a:off x="3017116" y="3385445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375" name="Google Shape;375;p5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flipH="1">
              <a:off x="5086956" y="3430289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76" name="Google Shape;376;p5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3814278" y="407639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77" name="Google Shape;377;p5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182432" y="361718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78" name="Google Shape;378;p5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593041" y="3882053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79" name="Google Shape;379;p5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 rot="-1393259">
              <a:off x="2036849" y="308333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80" name="Google Shape;380;p5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147089" y="353781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381" name="Google Shape;381;p5"/>
            <p:cNvPicPr preferRelativeResize="0"/>
            <p:nvPr/>
          </p:nvPicPr>
          <p:blipFill rotWithShape="1">
            <a:blip r:embed="rId9">
              <a:alphaModFix/>
            </a:blip>
            <a:srcRect b="0" l="0" r="0" t="0"/>
            <a:stretch/>
          </p:blipFill>
          <p:spPr>
            <a:xfrm>
              <a:off x="3843883" y="3763067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A picture containing icon&#10;&#10;Description automatically generated" id="382" name="Google Shape;382;p5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 rot="-1286678">
              <a:off x="5214634" y="3537594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83" name="Google Shape;383;p5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1048887" y="408928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84" name="Google Shape;384;p5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 rot="-1463018">
              <a:off x="1597167" y="3426764"/>
              <a:ext cx="647109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85" name="Google Shape;385;p5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 rot="-3467716">
              <a:off x="5349469" y="4001906"/>
              <a:ext cx="64711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86" name="Google Shape;386;p5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2730566" y="3821606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company name&#10;&#10;Description automatically generated" id="387" name="Google Shape;387;p5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2697378" y="380245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88" name="Google Shape;388;p5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 rot="553097">
              <a:off x="3439314" y="3486399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89" name="Google Shape;389;p5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2136788" y="368224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90" name="Google Shape;390;p5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3968228" y="3242645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91" name="Google Shape;391;p5"/>
            <p:cNvPicPr preferRelativeResize="0"/>
            <p:nvPr/>
          </p:nvPicPr>
          <p:blipFill rotWithShape="1">
            <a:blip r:embed="rId19">
              <a:alphaModFix/>
            </a:blip>
            <a:srcRect b="0" l="0" r="0" t="0"/>
            <a:stretch/>
          </p:blipFill>
          <p:spPr>
            <a:xfrm>
              <a:off x="2931885" y="364258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92" name="Google Shape;392;p5"/>
            <p:cNvPicPr preferRelativeResize="0"/>
            <p:nvPr/>
          </p:nvPicPr>
          <p:blipFill rotWithShape="1">
            <a:blip r:embed="rId20">
              <a:alphaModFix/>
            </a:blip>
            <a:srcRect b="0" l="0" r="0" t="0"/>
            <a:stretch/>
          </p:blipFill>
          <p:spPr>
            <a:xfrm flipH="1">
              <a:off x="2473623" y="3332769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3" name="Google Shape;393;p5"/>
            <p:cNvPicPr preferRelativeResize="0"/>
            <p:nvPr/>
          </p:nvPicPr>
          <p:blipFill rotWithShape="1">
            <a:blip r:embed="rId21">
              <a:alphaModFix/>
            </a:blip>
            <a:srcRect b="0" l="0" r="0" t="0"/>
            <a:stretch/>
          </p:blipFill>
          <p:spPr>
            <a:xfrm flipH="1">
              <a:off x="4648857" y="348986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4" name="Google Shape;394;p5"/>
            <p:cNvPicPr preferRelativeResize="0"/>
            <p:nvPr/>
          </p:nvPicPr>
          <p:blipFill rotWithShape="1">
            <a:blip r:embed="rId22">
              <a:alphaModFix/>
            </a:blip>
            <a:srcRect b="0" l="0" r="0" t="0"/>
            <a:stretch/>
          </p:blipFill>
          <p:spPr>
            <a:xfrm flipH="1">
              <a:off x="2707532" y="400496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395" name="Google Shape;395;p5"/>
            <p:cNvPicPr preferRelativeResize="0"/>
            <p:nvPr/>
          </p:nvPicPr>
          <p:blipFill rotWithShape="1">
            <a:blip r:embed="rId23">
              <a:alphaModFix/>
            </a:blip>
            <a:srcRect b="0" l="0" r="0" t="0"/>
            <a:stretch/>
          </p:blipFill>
          <p:spPr>
            <a:xfrm flipH="1">
              <a:off x="4366084" y="4058031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396" name="Google Shape;396;p5"/>
            <p:cNvPicPr preferRelativeResize="0"/>
            <p:nvPr/>
          </p:nvPicPr>
          <p:blipFill rotWithShape="1">
            <a:blip r:embed="rId24">
              <a:alphaModFix/>
            </a:blip>
            <a:srcRect b="0" l="0" r="0" t="0"/>
            <a:stretch/>
          </p:blipFill>
          <p:spPr>
            <a:xfrm flipH="1" rot="1935830">
              <a:off x="2212949" y="4064218"/>
              <a:ext cx="64837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7" name="Google Shape;397;p5"/>
            <p:cNvPicPr preferRelativeResize="0"/>
            <p:nvPr/>
          </p:nvPicPr>
          <p:blipFill rotWithShape="1">
            <a:blip r:embed="rId25">
              <a:alphaModFix/>
            </a:blip>
            <a:srcRect b="0" l="0" r="0" t="0"/>
            <a:stretch/>
          </p:blipFill>
          <p:spPr>
            <a:xfrm flipH="1">
              <a:off x="3257367" y="4044529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8" name="Google Shape;398;p5"/>
            <p:cNvPicPr preferRelativeResize="0"/>
            <p:nvPr/>
          </p:nvPicPr>
          <p:blipFill rotWithShape="1">
            <a:blip r:embed="rId26">
              <a:alphaModFix/>
            </a:blip>
            <a:srcRect b="0" l="0" r="0" t="0"/>
            <a:stretch/>
          </p:blipFill>
          <p:spPr>
            <a:xfrm flipH="1" rot="-393712">
              <a:off x="4866146" y="3988572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399" name="Google Shape;399;p5"/>
            <p:cNvPicPr preferRelativeResize="0"/>
            <p:nvPr/>
          </p:nvPicPr>
          <p:blipFill rotWithShape="1">
            <a:blip r:embed="rId27">
              <a:alphaModFix/>
            </a:blip>
            <a:srcRect b="0" l="0" r="0" t="0"/>
            <a:stretch/>
          </p:blipFill>
          <p:spPr>
            <a:xfrm>
              <a:off x="1623401" y="4059141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400" name="Google Shape;400;p5"/>
            <p:cNvPicPr preferRelativeResize="0"/>
            <p:nvPr/>
          </p:nvPicPr>
          <p:blipFill rotWithShape="1">
            <a:blip r:embed="rId28">
              <a:alphaModFix/>
            </a:blip>
            <a:srcRect b="0" l="0" r="0" t="0"/>
            <a:stretch/>
          </p:blipFill>
          <p:spPr>
            <a:xfrm>
              <a:off x="4254739" y="3633191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</p:grpSp>
      <p:sp>
        <p:nvSpPr>
          <p:cNvPr id="401" name="Google Shape;401;p5"/>
          <p:cNvSpPr txBox="1"/>
          <p:nvPr>
            <p:ph idx="10" type="dt"/>
          </p:nvPr>
        </p:nvSpPr>
        <p:spPr>
          <a:xfrm>
            <a:off x="838200" y="63563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grpSp>
        <p:nvGrpSpPr>
          <p:cNvPr id="402" name="Google Shape;402;p5"/>
          <p:cNvGrpSpPr/>
          <p:nvPr/>
        </p:nvGrpSpPr>
        <p:grpSpPr>
          <a:xfrm>
            <a:off x="908186" y="6053347"/>
            <a:ext cx="5535882" cy="806912"/>
            <a:chOff x="2788301" y="1344954"/>
            <a:chExt cx="5264247" cy="3189374"/>
          </a:xfrm>
        </p:grpSpPr>
        <p:sp>
          <p:nvSpPr>
            <p:cNvPr id="403" name="Google Shape;403;p5"/>
            <p:cNvSpPr/>
            <p:nvPr/>
          </p:nvSpPr>
          <p:spPr>
            <a:xfrm>
              <a:off x="7727048" y="1344954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5"/>
            <p:cNvSpPr/>
            <p:nvPr/>
          </p:nvSpPr>
          <p:spPr>
            <a:xfrm>
              <a:off x="2788301" y="1354628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5" name="Google Shape;405;p5"/>
          <p:cNvSpPr/>
          <p:nvPr/>
        </p:nvSpPr>
        <p:spPr>
          <a:xfrm>
            <a:off x="817578" y="4818548"/>
            <a:ext cx="5608200" cy="1895100"/>
          </a:xfrm>
          <a:prstGeom prst="roundRect">
            <a:avLst>
              <a:gd fmla="val 2681" name="adj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6" name="Google Shape;406;p5"/>
          <p:cNvGrpSpPr/>
          <p:nvPr/>
        </p:nvGrpSpPr>
        <p:grpSpPr>
          <a:xfrm>
            <a:off x="808023" y="1175617"/>
            <a:ext cx="5627446" cy="3343773"/>
            <a:chOff x="2788301" y="1312607"/>
            <a:chExt cx="5351318" cy="3179700"/>
          </a:xfrm>
        </p:grpSpPr>
        <p:grpSp>
          <p:nvGrpSpPr>
            <p:cNvPr id="407" name="Google Shape;407;p5"/>
            <p:cNvGrpSpPr/>
            <p:nvPr/>
          </p:nvGrpSpPr>
          <p:grpSpPr>
            <a:xfrm>
              <a:off x="7791937" y="1312607"/>
              <a:ext cx="347682" cy="3179700"/>
              <a:chOff x="9657244" y="1261479"/>
              <a:chExt cx="347682" cy="3179700"/>
            </a:xfrm>
          </p:grpSpPr>
          <p:sp>
            <p:nvSpPr>
              <p:cNvPr id="408" name="Google Shape;408;p5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5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5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1" name="Google Shape;411;p5"/>
            <p:cNvGrpSpPr/>
            <p:nvPr/>
          </p:nvGrpSpPr>
          <p:grpSpPr>
            <a:xfrm>
              <a:off x="2788301" y="1312607"/>
              <a:ext cx="347682" cy="3179700"/>
              <a:chOff x="9657244" y="1261479"/>
              <a:chExt cx="347682" cy="3179700"/>
            </a:xfrm>
          </p:grpSpPr>
          <p:sp>
            <p:nvSpPr>
              <p:cNvPr id="412" name="Google Shape;412;p5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3" name="Google Shape;413;p5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4" name="Google Shape;414;p5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15" name="Google Shape;415;p5"/>
          <p:cNvGrpSpPr/>
          <p:nvPr/>
        </p:nvGrpSpPr>
        <p:grpSpPr>
          <a:xfrm>
            <a:off x="771124" y="4457033"/>
            <a:ext cx="5701355" cy="376014"/>
            <a:chOff x="2987531" y="5707134"/>
            <a:chExt cx="5421600" cy="306900"/>
          </a:xfrm>
        </p:grpSpPr>
        <p:sp>
          <p:nvSpPr>
            <p:cNvPr id="416" name="Google Shape;416;p5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5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F5F7FC">
                    <a:alpha val="20000"/>
                  </a:srgbClr>
                </a:gs>
                <a:gs pos="27000">
                  <a:srgbClr val="000000">
                    <a:alpha val="20000"/>
                  </a:srgbClr>
                </a:gs>
                <a:gs pos="100000">
                  <a:srgbClr val="000000">
                    <a:alpha val="2000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" name="Google Shape;418;p5"/>
          <p:cNvGrpSpPr/>
          <p:nvPr/>
        </p:nvGrpSpPr>
        <p:grpSpPr>
          <a:xfrm>
            <a:off x="1031237" y="4904714"/>
            <a:ext cx="1408254" cy="1507514"/>
            <a:chOff x="1409946" y="1492536"/>
            <a:chExt cx="1339154" cy="1433543"/>
          </a:xfrm>
        </p:grpSpPr>
        <p:sp>
          <p:nvSpPr>
            <p:cNvPr id="419" name="Google Shape;419;p5"/>
            <p:cNvSpPr/>
            <p:nvPr/>
          </p:nvSpPr>
          <p:spPr>
            <a:xfrm>
              <a:off x="1492537" y="1622323"/>
              <a:ext cx="489600" cy="1144500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5"/>
            <p:cNvSpPr/>
            <p:nvPr/>
          </p:nvSpPr>
          <p:spPr>
            <a:xfrm>
              <a:off x="1775707" y="1623489"/>
              <a:ext cx="914400" cy="808200"/>
            </a:xfrm>
            <a:prstGeom prst="rect">
              <a:avLst/>
            </a:prstGeom>
            <a:gradFill>
              <a:gsLst>
                <a:gs pos="0">
                  <a:srgbClr val="514D4C"/>
                </a:gs>
                <a:gs pos="15000">
                  <a:srgbClr val="514D4C"/>
                </a:gs>
                <a:gs pos="33000">
                  <a:srgbClr val="93979A"/>
                </a:gs>
                <a:gs pos="44000">
                  <a:srgbClr val="DBDBDD"/>
                </a:gs>
                <a:gs pos="58999">
                  <a:srgbClr val="272324"/>
                </a:gs>
                <a:gs pos="100000">
                  <a:srgbClr val="2723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5"/>
            <p:cNvSpPr/>
            <p:nvPr/>
          </p:nvSpPr>
          <p:spPr>
            <a:xfrm>
              <a:off x="1563328" y="2412837"/>
              <a:ext cx="1079582" cy="377559"/>
            </a:xfrm>
            <a:custGeom>
              <a:rect b="b" l="l" r="r" t="t"/>
              <a:pathLst>
                <a:path extrusionOk="0" h="377559" w="1079582">
                  <a:moveTo>
                    <a:pt x="200579" y="17699"/>
                  </a:moveTo>
                  <a:lnTo>
                    <a:pt x="1079582" y="0"/>
                  </a:lnTo>
                  <a:lnTo>
                    <a:pt x="1050086" y="371660"/>
                  </a:lnTo>
                  <a:lnTo>
                    <a:pt x="0" y="377559"/>
                  </a:lnTo>
                  <a:lnTo>
                    <a:pt x="200579" y="17699"/>
                  </a:lnTo>
                  <a:close/>
                </a:path>
              </a:pathLst>
            </a:custGeom>
            <a:gradFill>
              <a:gsLst>
                <a:gs pos="0">
                  <a:srgbClr val="514D4C"/>
                </a:gs>
                <a:gs pos="3000">
                  <a:srgbClr val="93979A"/>
                </a:gs>
                <a:gs pos="39000">
                  <a:srgbClr val="505053"/>
                </a:gs>
                <a:gs pos="100000">
                  <a:srgbClr val="2B2F2E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5"/>
            <p:cNvSpPr/>
            <p:nvPr/>
          </p:nvSpPr>
          <p:spPr>
            <a:xfrm>
              <a:off x="1409946" y="1492536"/>
              <a:ext cx="1339154" cy="1433543"/>
            </a:xfrm>
            <a:custGeom>
              <a:rect b="b" l="l" r="r" t="t"/>
              <a:pathLst>
                <a:path extrusionOk="0" h="1433543" w="1339154">
                  <a:moveTo>
                    <a:pt x="343277" y="144534"/>
                  </a:moveTo>
                  <a:cubicBezTo>
                    <a:pt x="229985" y="144534"/>
                    <a:pt x="138144" y="236375"/>
                    <a:pt x="138144" y="349667"/>
                  </a:cubicBezTo>
                  <a:lnTo>
                    <a:pt x="138144" y="1083876"/>
                  </a:lnTo>
                  <a:cubicBezTo>
                    <a:pt x="138144" y="1197168"/>
                    <a:pt x="229985" y="1289009"/>
                    <a:pt x="343277" y="1289009"/>
                  </a:cubicBezTo>
                  <a:lnTo>
                    <a:pt x="995878" y="1289009"/>
                  </a:lnTo>
                  <a:cubicBezTo>
                    <a:pt x="1109170" y="1289009"/>
                    <a:pt x="1201011" y="1197168"/>
                    <a:pt x="1201011" y="1083876"/>
                  </a:cubicBezTo>
                  <a:lnTo>
                    <a:pt x="1201011" y="349667"/>
                  </a:lnTo>
                  <a:cubicBezTo>
                    <a:pt x="1201011" y="236375"/>
                    <a:pt x="1109170" y="144534"/>
                    <a:pt x="995878" y="144534"/>
                  </a:cubicBezTo>
                  <a:close/>
                  <a:moveTo>
                    <a:pt x="317929" y="0"/>
                  </a:moveTo>
                  <a:lnTo>
                    <a:pt x="1021225" y="0"/>
                  </a:lnTo>
                  <a:cubicBezTo>
                    <a:pt x="1196812" y="0"/>
                    <a:pt x="1339154" y="142342"/>
                    <a:pt x="1339154" y="317929"/>
                  </a:cubicBezTo>
                  <a:lnTo>
                    <a:pt x="1339154" y="1115614"/>
                  </a:lnTo>
                  <a:cubicBezTo>
                    <a:pt x="1339154" y="1291201"/>
                    <a:pt x="1196812" y="1433543"/>
                    <a:pt x="1021225" y="1433543"/>
                  </a:cubicBezTo>
                  <a:lnTo>
                    <a:pt x="317929" y="1433543"/>
                  </a:lnTo>
                  <a:cubicBezTo>
                    <a:pt x="142342" y="1433543"/>
                    <a:pt x="0" y="1291201"/>
                    <a:pt x="0" y="1115614"/>
                  </a:cubicBezTo>
                  <a:lnTo>
                    <a:pt x="0" y="317929"/>
                  </a:lnTo>
                  <a:cubicBezTo>
                    <a:pt x="0" y="142342"/>
                    <a:pt x="142342" y="0"/>
                    <a:pt x="31792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2700" sx="102000" rotWithShape="0" algn="ctr" sy="102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3" name="Google Shape;423;p5"/>
          <p:cNvSpPr/>
          <p:nvPr/>
        </p:nvSpPr>
        <p:spPr>
          <a:xfrm>
            <a:off x="2925484" y="4834806"/>
            <a:ext cx="3572700" cy="715500"/>
          </a:xfrm>
          <a:prstGeom prst="trapezoid">
            <a:avLst>
              <a:gd fmla="val 11458" name="adj"/>
            </a:avLst>
          </a:prstGeom>
          <a:gradFill>
            <a:gsLst>
              <a:gs pos="0">
                <a:srgbClr val="9599A5"/>
              </a:gs>
              <a:gs pos="52999">
                <a:srgbClr val="BBBECF"/>
              </a:gs>
              <a:gs pos="92400">
                <a:srgbClr val="BBBECF"/>
              </a:gs>
              <a:gs pos="100000">
                <a:srgbClr val="F3F2F7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5"/>
          <p:cNvSpPr/>
          <p:nvPr/>
        </p:nvSpPr>
        <p:spPr>
          <a:xfrm flipH="1" rot="10800000">
            <a:off x="2911035" y="5549174"/>
            <a:ext cx="3574500" cy="1177800"/>
          </a:xfrm>
          <a:prstGeom prst="round2SameRect">
            <a:avLst>
              <a:gd fmla="val 6659" name="adj1"/>
              <a:gd fmla="val 0" name="adj2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5" name="Google Shape;425;p5"/>
          <p:cNvGrpSpPr/>
          <p:nvPr/>
        </p:nvGrpSpPr>
        <p:grpSpPr>
          <a:xfrm>
            <a:off x="3143699" y="4858575"/>
            <a:ext cx="3164895" cy="605605"/>
            <a:chOff x="5039616" y="-432934"/>
            <a:chExt cx="3009600" cy="575889"/>
          </a:xfrm>
        </p:grpSpPr>
        <p:sp>
          <p:nvSpPr>
            <p:cNvPr id="426" name="Google Shape;426;p5"/>
            <p:cNvSpPr/>
            <p:nvPr/>
          </p:nvSpPr>
          <p:spPr>
            <a:xfrm>
              <a:off x="5039914" y="-432934"/>
              <a:ext cx="3009000" cy="492000"/>
            </a:xfrm>
            <a:prstGeom prst="trapezoid">
              <a:avLst>
                <a:gd fmla="val 6714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27" name="Google Shape;427;p5"/>
            <p:cNvGrpSpPr/>
            <p:nvPr/>
          </p:nvGrpSpPr>
          <p:grpSpPr>
            <a:xfrm>
              <a:off x="5039616" y="41555"/>
              <a:ext cx="3009600" cy="101400"/>
              <a:chOff x="4591200" y="312925"/>
              <a:chExt cx="3009600" cy="101400"/>
            </a:xfrm>
          </p:grpSpPr>
          <p:sp>
            <p:nvSpPr>
              <p:cNvPr id="428" name="Google Shape;428;p5"/>
              <p:cNvSpPr/>
              <p:nvPr/>
            </p:nvSpPr>
            <p:spPr>
              <a:xfrm>
                <a:off x="4591200" y="325248"/>
                <a:ext cx="3009600" cy="76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  <a:effectLst>
                <a:outerShdw blurRad="177800" rotWithShape="0" algn="t" dir="5400000" dist="381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9" name="Google Shape;429;p5"/>
              <p:cNvSpPr/>
              <p:nvPr/>
            </p:nvSpPr>
            <p:spPr>
              <a:xfrm>
                <a:off x="4591200" y="312925"/>
                <a:ext cx="3009600" cy="101400"/>
              </a:xfrm>
              <a:prstGeom prst="rect">
                <a:avLst/>
              </a:prstGeom>
              <a:gradFill>
                <a:gsLst>
                  <a:gs pos="0">
                    <a:srgbClr val="F5F7FC">
                      <a:alpha val="29411"/>
                    </a:srgbClr>
                  </a:gs>
                  <a:gs pos="39000">
                    <a:srgbClr val="000000">
                      <a:alpha val="20000"/>
                    </a:srgbClr>
                  </a:gs>
                  <a:gs pos="100000">
                    <a:srgbClr val="000000">
                      <a:alpha val="20000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30" name="Google Shape;430;p5"/>
          <p:cNvGrpSpPr/>
          <p:nvPr/>
        </p:nvGrpSpPr>
        <p:grpSpPr>
          <a:xfrm>
            <a:off x="5112224" y="4775058"/>
            <a:ext cx="376865" cy="463182"/>
            <a:chOff x="3353708" y="4643835"/>
            <a:chExt cx="492570" cy="605387"/>
          </a:xfrm>
        </p:grpSpPr>
        <p:sp>
          <p:nvSpPr>
            <p:cNvPr id="431" name="Google Shape;431;p5"/>
            <p:cNvSpPr/>
            <p:nvPr/>
          </p:nvSpPr>
          <p:spPr>
            <a:xfrm>
              <a:off x="3353708" y="5040374"/>
              <a:ext cx="492570" cy="208849"/>
            </a:xfrm>
            <a:custGeom>
              <a:rect b="b" l="l" r="r" t="t"/>
              <a:pathLst>
                <a:path extrusionOk="0" h="198431" w="468000">
                  <a:moveTo>
                    <a:pt x="0" y="0"/>
                  </a:moveTo>
                  <a:lnTo>
                    <a:pt x="3115" y="0"/>
                  </a:lnTo>
                  <a:lnTo>
                    <a:pt x="18993" y="50195"/>
                  </a:lnTo>
                  <a:cubicBezTo>
                    <a:pt x="54417" y="103649"/>
                    <a:pt x="137346" y="141156"/>
                    <a:pt x="234001" y="141156"/>
                  </a:cubicBezTo>
                  <a:cubicBezTo>
                    <a:pt x="330656" y="141156"/>
                    <a:pt x="413585" y="103649"/>
                    <a:pt x="449009" y="50195"/>
                  </a:cubicBezTo>
                  <a:lnTo>
                    <a:pt x="464887" y="0"/>
                  </a:lnTo>
                  <a:lnTo>
                    <a:pt x="468000" y="0"/>
                  </a:lnTo>
                  <a:lnTo>
                    <a:pt x="468000" y="44468"/>
                  </a:lnTo>
                  <a:lnTo>
                    <a:pt x="468000" y="44813"/>
                  </a:lnTo>
                  <a:lnTo>
                    <a:pt x="467947" y="44813"/>
                  </a:lnTo>
                  <a:lnTo>
                    <a:pt x="463246" y="75497"/>
                  </a:lnTo>
                  <a:cubicBezTo>
                    <a:pt x="441426" y="145655"/>
                    <a:pt x="347081" y="198431"/>
                    <a:pt x="234000" y="198431"/>
                  </a:cubicBezTo>
                  <a:cubicBezTo>
                    <a:pt x="120919" y="198431"/>
                    <a:pt x="26574" y="145655"/>
                    <a:pt x="4754" y="75497"/>
                  </a:cubicBezTo>
                  <a:lnTo>
                    <a:pt x="53" y="44813"/>
                  </a:lnTo>
                  <a:lnTo>
                    <a:pt x="0" y="44813"/>
                  </a:lnTo>
                  <a:lnTo>
                    <a:pt x="0" y="44468"/>
                  </a:ln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5"/>
            <p:cNvSpPr/>
            <p:nvPr/>
          </p:nvSpPr>
          <p:spPr>
            <a:xfrm>
              <a:off x="3354397" y="4886617"/>
              <a:ext cx="490800" cy="313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5"/>
            <p:cNvSpPr/>
            <p:nvPr/>
          </p:nvSpPr>
          <p:spPr>
            <a:xfrm>
              <a:off x="3354397" y="4885618"/>
              <a:ext cx="490800" cy="313200"/>
            </a:xfrm>
            <a:prstGeom prst="ellipse">
              <a:avLst/>
            </a:prstGeom>
            <a:solidFill>
              <a:srgbClr val="FFFFFF">
                <a:alpha val="320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34" name="Google Shape;434;p5"/>
            <p:cNvGrpSpPr/>
            <p:nvPr/>
          </p:nvGrpSpPr>
          <p:grpSpPr>
            <a:xfrm>
              <a:off x="3449737" y="4643835"/>
              <a:ext cx="293970" cy="411232"/>
              <a:chOff x="5323114" y="4679770"/>
              <a:chExt cx="297300" cy="415890"/>
            </a:xfrm>
          </p:grpSpPr>
          <p:sp>
            <p:nvSpPr>
              <p:cNvPr id="435" name="Google Shape;435;p5"/>
              <p:cNvSpPr/>
              <p:nvPr/>
            </p:nvSpPr>
            <p:spPr>
              <a:xfrm>
                <a:off x="5435704" y="4843660"/>
                <a:ext cx="82800" cy="252000"/>
              </a:xfrm>
              <a:prstGeom prst="roundRect">
                <a:avLst>
                  <a:gd fmla="val 50000" name="adj"/>
                </a:avLst>
              </a:prstGeom>
              <a:solidFill>
                <a:srgbClr val="211C0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36" name="Google Shape;436;p5"/>
              <p:cNvGrpSpPr/>
              <p:nvPr/>
            </p:nvGrpSpPr>
            <p:grpSpPr>
              <a:xfrm>
                <a:off x="5323114" y="4679770"/>
                <a:ext cx="297300" cy="297300"/>
                <a:chOff x="8219803" y="4852854"/>
                <a:chExt cx="297300" cy="297300"/>
              </a:xfrm>
            </p:grpSpPr>
            <p:sp>
              <p:nvSpPr>
                <p:cNvPr id="437" name="Google Shape;437;p5"/>
                <p:cNvSpPr/>
                <p:nvPr/>
              </p:nvSpPr>
              <p:spPr>
                <a:xfrm>
                  <a:off x="8219803" y="4852854"/>
                  <a:ext cx="297300" cy="297300"/>
                </a:xfrm>
                <a:prstGeom prst="ellipse">
                  <a:avLst/>
                </a:prstGeom>
                <a:gradFill>
                  <a:gsLst>
                    <a:gs pos="0">
                      <a:srgbClr val="656766"/>
                    </a:gs>
                    <a:gs pos="69000">
                      <a:srgbClr val="656766"/>
                    </a:gs>
                    <a:gs pos="97000">
                      <a:srgbClr val="ECEEED"/>
                    </a:gs>
                    <a:gs pos="100000">
                      <a:srgbClr val="ECEEED"/>
                    </a:gs>
                  </a:gsLst>
                  <a:path path="circle">
                    <a:fillToRect b="100%" r="100%"/>
                  </a:path>
                  <a:tileRect l="-100%" t="-100%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8" name="Google Shape;438;p5"/>
                <p:cNvSpPr/>
                <p:nvPr/>
              </p:nvSpPr>
              <p:spPr>
                <a:xfrm>
                  <a:off x="8267699" y="4909457"/>
                  <a:ext cx="92400" cy="92400"/>
                </a:xfrm>
                <a:prstGeom prst="ellipse">
                  <a:avLst/>
                </a:prstGeom>
                <a:solidFill>
                  <a:srgbClr val="DBE4E4"/>
                </a:solidFill>
                <a:ln>
                  <a:noFill/>
                </a:ln>
                <a:effectLst>
                  <a:outerShdw blurRad="50800" sx="105000" rotWithShape="0" algn="ctr" sy="105000">
                    <a:schemeClr val="lt1"/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439" name="Google Shape;439;p5"/>
          <p:cNvSpPr/>
          <p:nvPr/>
        </p:nvSpPr>
        <p:spPr>
          <a:xfrm>
            <a:off x="817578" y="0"/>
            <a:ext cx="5608200" cy="1054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5"/>
          <p:cNvSpPr/>
          <p:nvPr/>
        </p:nvSpPr>
        <p:spPr>
          <a:xfrm>
            <a:off x="744502" y="1053581"/>
            <a:ext cx="5754300" cy="1623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177800" rotWithShape="0" algn="t" dir="5400000" dist="381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5"/>
          <p:cNvSpPr/>
          <p:nvPr/>
        </p:nvSpPr>
        <p:spPr>
          <a:xfrm>
            <a:off x="744502" y="1046340"/>
            <a:ext cx="5754300" cy="1623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5F7FC">
                  <a:alpha val="20000"/>
                </a:srgbClr>
              </a:gs>
              <a:gs pos="39000">
                <a:srgbClr val="000000">
                  <a:alpha val="20000"/>
                </a:srgbClr>
              </a:gs>
              <a:gs pos="100000">
                <a:srgbClr val="000000">
                  <a:alpha val="2000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2" name="Google Shape;442;p5"/>
          <p:cNvGrpSpPr/>
          <p:nvPr/>
        </p:nvGrpSpPr>
        <p:grpSpPr>
          <a:xfrm>
            <a:off x="3820399" y="4881922"/>
            <a:ext cx="1017984" cy="438665"/>
            <a:chOff x="7512198" y="4221560"/>
            <a:chExt cx="2629090" cy="1132915"/>
          </a:xfrm>
        </p:grpSpPr>
        <p:sp>
          <p:nvSpPr>
            <p:cNvPr id="443" name="Google Shape;443;p5"/>
            <p:cNvSpPr/>
            <p:nvPr/>
          </p:nvSpPr>
          <p:spPr>
            <a:xfrm flipH="1">
              <a:off x="9055207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5"/>
            <p:cNvSpPr/>
            <p:nvPr/>
          </p:nvSpPr>
          <p:spPr>
            <a:xfrm>
              <a:off x="7516391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5"/>
            <p:cNvSpPr/>
            <p:nvPr/>
          </p:nvSpPr>
          <p:spPr>
            <a:xfrm>
              <a:off x="8348495" y="4920758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492802"/>
                  </a:moveTo>
                  <a:lnTo>
                    <a:pt x="76530" y="492802"/>
                  </a:lnTo>
                  <a:cubicBezTo>
                    <a:pt x="34137" y="492802"/>
                    <a:pt x="9" y="458686"/>
                    <a:pt x="9" y="416309"/>
                  </a:cubicBezTo>
                  <a:lnTo>
                    <a:pt x="9" y="217446"/>
                  </a:lnTo>
                  <a:cubicBezTo>
                    <a:pt x="9" y="175069"/>
                    <a:pt x="45641" y="133552"/>
                    <a:pt x="76530" y="104528"/>
                  </a:cubicBezTo>
                  <a:cubicBezTo>
                    <a:pt x="109939" y="73135"/>
                    <a:pt x="168498" y="2575"/>
                    <a:pt x="211077" y="57"/>
                  </a:cubicBezTo>
                  <a:cubicBezTo>
                    <a:pt x="266162" y="-3200"/>
                    <a:pt x="323190" y="62958"/>
                    <a:pt x="362018" y="100431"/>
                  </a:cubicBezTo>
                  <a:cubicBezTo>
                    <a:pt x="392516" y="129865"/>
                    <a:pt x="438539" y="175069"/>
                    <a:pt x="438539" y="217446"/>
                  </a:cubicBezTo>
                  <a:lnTo>
                    <a:pt x="438539" y="416309"/>
                  </a:lnTo>
                  <a:cubicBezTo>
                    <a:pt x="438539" y="458686"/>
                    <a:pt x="404411" y="492802"/>
                    <a:pt x="362018" y="492802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5"/>
            <p:cNvSpPr/>
            <p:nvPr/>
          </p:nvSpPr>
          <p:spPr>
            <a:xfrm>
              <a:off x="8348495" y="4304837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-59"/>
                  </a:moveTo>
                  <a:lnTo>
                    <a:pt x="76530" y="-59"/>
                  </a:lnTo>
                  <a:cubicBezTo>
                    <a:pt x="34137" y="-59"/>
                    <a:pt x="9" y="34057"/>
                    <a:pt x="9" y="76434"/>
                  </a:cubicBezTo>
                  <a:lnTo>
                    <a:pt x="9" y="275297"/>
                  </a:lnTo>
                  <a:cubicBezTo>
                    <a:pt x="9" y="317674"/>
                    <a:pt x="45641" y="359191"/>
                    <a:pt x="76530" y="388215"/>
                  </a:cubicBezTo>
                  <a:cubicBezTo>
                    <a:pt x="109939" y="419608"/>
                    <a:pt x="168498" y="490168"/>
                    <a:pt x="211077" y="492686"/>
                  </a:cubicBezTo>
                  <a:cubicBezTo>
                    <a:pt x="266162" y="495942"/>
                    <a:pt x="323190" y="429785"/>
                    <a:pt x="362018" y="392312"/>
                  </a:cubicBezTo>
                  <a:cubicBezTo>
                    <a:pt x="392516" y="362878"/>
                    <a:pt x="438539" y="317674"/>
                    <a:pt x="438539" y="275297"/>
                  </a:cubicBezTo>
                  <a:lnTo>
                    <a:pt x="438539" y="76434"/>
                  </a:lnTo>
                  <a:cubicBezTo>
                    <a:pt x="438539" y="34057"/>
                    <a:pt x="404411" y="-59"/>
                    <a:pt x="362018" y="-5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7" name="Google Shape;447;p5"/>
            <p:cNvGrpSpPr/>
            <p:nvPr/>
          </p:nvGrpSpPr>
          <p:grpSpPr>
            <a:xfrm>
              <a:off x="7515346" y="4221560"/>
              <a:ext cx="2625942" cy="1049638"/>
              <a:chOff x="7515346" y="4221560"/>
              <a:chExt cx="2625942" cy="1049638"/>
            </a:xfrm>
          </p:grpSpPr>
          <p:sp>
            <p:nvSpPr>
              <p:cNvPr id="448" name="Google Shape;448;p5"/>
              <p:cNvSpPr/>
              <p:nvPr/>
            </p:nvSpPr>
            <p:spPr>
              <a:xfrm>
                <a:off x="7515346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5"/>
              <p:cNvSpPr/>
              <p:nvPr/>
            </p:nvSpPr>
            <p:spPr>
              <a:xfrm>
                <a:off x="9055361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5"/>
              <p:cNvSpPr/>
              <p:nvPr/>
            </p:nvSpPr>
            <p:spPr>
              <a:xfrm>
                <a:off x="8345354" y="4837481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5"/>
              <p:cNvSpPr/>
              <p:nvPr/>
            </p:nvSpPr>
            <p:spPr>
              <a:xfrm>
                <a:off x="8345354" y="422156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2" name="Google Shape;452;p5"/>
            <p:cNvSpPr/>
            <p:nvPr/>
          </p:nvSpPr>
          <p:spPr>
            <a:xfrm flipH="1">
              <a:off x="7734815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516" y="120864"/>
                  </a:moveTo>
                  <a:cubicBezTo>
                    <a:pt x="139387" y="117019"/>
                    <a:pt x="137983" y="113538"/>
                    <a:pt x="135800" y="111611"/>
                  </a:cubicBezTo>
                  <a:lnTo>
                    <a:pt x="11891" y="2387"/>
                  </a:lnTo>
                  <a:cubicBezTo>
                    <a:pt x="6915" y="-2005"/>
                    <a:pt x="692" y="3478"/>
                    <a:pt x="693" y="12252"/>
                  </a:cubicBezTo>
                  <a:lnTo>
                    <a:pt x="693" y="230700"/>
                  </a:lnTo>
                  <a:cubicBezTo>
                    <a:pt x="692" y="239474"/>
                    <a:pt x="6915" y="244957"/>
                    <a:pt x="11891" y="240565"/>
                  </a:cubicBezTo>
                  <a:lnTo>
                    <a:pt x="135800" y="131341"/>
                  </a:lnTo>
                  <a:cubicBezTo>
                    <a:pt x="138231" y="129195"/>
                    <a:pt x="139668" y="125146"/>
                    <a:pt x="139516" y="120864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5"/>
            <p:cNvSpPr/>
            <p:nvPr/>
          </p:nvSpPr>
          <p:spPr>
            <a:xfrm flipH="1" rot="5400000">
              <a:off x="8761055" y="4153219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785"/>
                  </a:moveTo>
                  <a:cubicBezTo>
                    <a:pt x="139464" y="116941"/>
                    <a:pt x="138060" y="113460"/>
                    <a:pt x="135876" y="111532"/>
                  </a:cubicBezTo>
                  <a:lnTo>
                    <a:pt x="11967" y="2308"/>
                  </a:lnTo>
                  <a:cubicBezTo>
                    <a:pt x="6992" y="-2083"/>
                    <a:pt x="768" y="3399"/>
                    <a:pt x="769" y="12174"/>
                  </a:cubicBezTo>
                  <a:lnTo>
                    <a:pt x="769" y="230622"/>
                  </a:lnTo>
                  <a:cubicBezTo>
                    <a:pt x="768" y="239396"/>
                    <a:pt x="6992" y="244878"/>
                    <a:pt x="11967" y="240487"/>
                  </a:cubicBezTo>
                  <a:lnTo>
                    <a:pt x="135876" y="131263"/>
                  </a:lnTo>
                  <a:cubicBezTo>
                    <a:pt x="138308" y="129116"/>
                    <a:pt x="139744" y="125068"/>
                    <a:pt x="139593" y="12078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5"/>
            <p:cNvSpPr/>
            <p:nvPr/>
          </p:nvSpPr>
          <p:spPr>
            <a:xfrm>
              <a:off x="9599460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671" y="120865"/>
                  </a:moveTo>
                  <a:cubicBezTo>
                    <a:pt x="139542" y="117020"/>
                    <a:pt x="138138" y="113540"/>
                    <a:pt x="135955" y="111612"/>
                  </a:cubicBezTo>
                  <a:lnTo>
                    <a:pt x="12046" y="2388"/>
                  </a:lnTo>
                  <a:cubicBezTo>
                    <a:pt x="7070" y="-2004"/>
                    <a:pt x="847" y="3479"/>
                    <a:pt x="848" y="12254"/>
                  </a:cubicBezTo>
                  <a:lnTo>
                    <a:pt x="848" y="230702"/>
                  </a:lnTo>
                  <a:cubicBezTo>
                    <a:pt x="847" y="239476"/>
                    <a:pt x="7070" y="244958"/>
                    <a:pt x="12046" y="240566"/>
                  </a:cubicBezTo>
                  <a:lnTo>
                    <a:pt x="135955" y="131343"/>
                  </a:lnTo>
                  <a:cubicBezTo>
                    <a:pt x="138386" y="129196"/>
                    <a:pt x="139823" y="125147"/>
                    <a:pt x="139671" y="12086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5"/>
            <p:cNvSpPr/>
            <p:nvPr/>
          </p:nvSpPr>
          <p:spPr>
            <a:xfrm rot="5400000">
              <a:off x="8761055" y="4806367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939"/>
                  </a:moveTo>
                  <a:cubicBezTo>
                    <a:pt x="139464" y="117094"/>
                    <a:pt x="138060" y="113613"/>
                    <a:pt x="135876" y="111685"/>
                  </a:cubicBezTo>
                  <a:lnTo>
                    <a:pt x="11967" y="2462"/>
                  </a:lnTo>
                  <a:cubicBezTo>
                    <a:pt x="6992" y="-1930"/>
                    <a:pt x="768" y="3552"/>
                    <a:pt x="769" y="12327"/>
                  </a:cubicBezTo>
                  <a:lnTo>
                    <a:pt x="769" y="230775"/>
                  </a:lnTo>
                  <a:cubicBezTo>
                    <a:pt x="768" y="239550"/>
                    <a:pt x="6992" y="245031"/>
                    <a:pt x="11967" y="240640"/>
                  </a:cubicBezTo>
                  <a:lnTo>
                    <a:pt x="135876" y="131416"/>
                  </a:lnTo>
                  <a:cubicBezTo>
                    <a:pt x="138308" y="129270"/>
                    <a:pt x="139744" y="125221"/>
                    <a:pt x="139593" y="12093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6" name="Google Shape;456;p5"/>
            <p:cNvGrpSpPr/>
            <p:nvPr/>
          </p:nvGrpSpPr>
          <p:grpSpPr>
            <a:xfrm>
              <a:off x="7512198" y="4223133"/>
              <a:ext cx="2625942" cy="1049638"/>
              <a:chOff x="7587618" y="2474459"/>
              <a:chExt cx="2625942" cy="1049638"/>
            </a:xfrm>
          </p:grpSpPr>
          <p:sp>
            <p:nvSpPr>
              <p:cNvPr id="457" name="Google Shape;457;p5"/>
              <p:cNvSpPr/>
              <p:nvPr/>
            </p:nvSpPr>
            <p:spPr>
              <a:xfrm>
                <a:off x="7587618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8" name="Google Shape;458;p5"/>
              <p:cNvSpPr/>
              <p:nvPr/>
            </p:nvSpPr>
            <p:spPr>
              <a:xfrm>
                <a:off x="8417626" y="309038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9" name="Google Shape;459;p5"/>
              <p:cNvSpPr/>
              <p:nvPr/>
            </p:nvSpPr>
            <p:spPr>
              <a:xfrm>
                <a:off x="8417626" y="2474459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0" name="Google Shape;460;p5"/>
              <p:cNvSpPr/>
              <p:nvPr/>
            </p:nvSpPr>
            <p:spPr>
              <a:xfrm>
                <a:off x="9127633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61" name="Google Shape;461;p5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2" name="Google Shape;462;p5"/>
          <p:cNvGrpSpPr/>
          <p:nvPr/>
        </p:nvGrpSpPr>
        <p:grpSpPr>
          <a:xfrm>
            <a:off x="4657624" y="1226452"/>
            <a:ext cx="805924" cy="1312840"/>
            <a:chOff x="4285901" y="1512838"/>
            <a:chExt cx="1122300" cy="1828213"/>
          </a:xfrm>
        </p:grpSpPr>
        <p:sp>
          <p:nvSpPr>
            <p:cNvPr id="463" name="Google Shape;463;p5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5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5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5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5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8" name="Google Shape;468;p5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469" name="Google Shape;469;p5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5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1" name="Google Shape;471;p5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72" name="Google Shape;472;p5"/>
          <p:cNvSpPr/>
          <p:nvPr/>
        </p:nvSpPr>
        <p:spPr>
          <a:xfrm>
            <a:off x="1186650" y="1240342"/>
            <a:ext cx="1209900" cy="13422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5"/>
          <p:cNvSpPr/>
          <p:nvPr/>
        </p:nvSpPr>
        <p:spPr>
          <a:xfrm>
            <a:off x="1186650" y="1215875"/>
            <a:ext cx="2046300" cy="2269800"/>
          </a:xfrm>
          <a:prstGeom prst="diagStripe">
            <a:avLst>
              <a:gd fmla="val 68798" name="adj"/>
            </a:avLst>
          </a:prstGeom>
          <a:solidFill>
            <a:srgbClr val="FFFFFF">
              <a:alpha val="196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 Title and Text">
  <p:cSld name="CUSTOM_1"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6"/>
          <p:cNvSpPr/>
          <p:nvPr/>
        </p:nvSpPr>
        <p:spPr>
          <a:xfrm>
            <a:off x="0" y="6336850"/>
            <a:ext cx="12192000" cy="524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6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ldrich"/>
              <a:buNone/>
              <a:defRPr sz="70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77" name="Google Shape;477;p6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78" name="Google Shape;478;p6"/>
          <p:cNvSpPr/>
          <p:nvPr/>
        </p:nvSpPr>
        <p:spPr>
          <a:xfrm>
            <a:off x="10253425" y="6393360"/>
            <a:ext cx="1768500" cy="291600"/>
          </a:xfrm>
          <a:prstGeom prst="ellipse">
            <a:avLst/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6"/>
          <p:cNvSpPr/>
          <p:nvPr/>
        </p:nvSpPr>
        <p:spPr>
          <a:xfrm rot="10800000">
            <a:off x="10375730" y="5010388"/>
            <a:ext cx="1524000" cy="89100"/>
          </a:xfrm>
          <a:prstGeom prst="trapezoid">
            <a:avLst>
              <a:gd fmla="val 24318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0" name="Google Shape;480;p6"/>
          <p:cNvSpPr/>
          <p:nvPr/>
        </p:nvSpPr>
        <p:spPr>
          <a:xfrm rot="10800000">
            <a:off x="10375730" y="5010388"/>
            <a:ext cx="1524000" cy="89100"/>
          </a:xfrm>
          <a:prstGeom prst="trapezoid">
            <a:avLst>
              <a:gd fmla="val 243181" name="adj"/>
            </a:avLst>
          </a:prstGeom>
          <a:solidFill>
            <a:srgbClr val="000000">
              <a:alpha val="449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1" name="Google Shape;481;p6"/>
          <p:cNvGrpSpPr/>
          <p:nvPr/>
        </p:nvGrpSpPr>
        <p:grpSpPr>
          <a:xfrm>
            <a:off x="10572395" y="5010358"/>
            <a:ext cx="1130528" cy="941932"/>
            <a:chOff x="3510116" y="1290976"/>
            <a:chExt cx="3886312" cy="3208214"/>
          </a:xfrm>
        </p:grpSpPr>
        <p:grpSp>
          <p:nvGrpSpPr>
            <p:cNvPr id="482" name="Google Shape;482;p6"/>
            <p:cNvGrpSpPr/>
            <p:nvPr/>
          </p:nvGrpSpPr>
          <p:grpSpPr>
            <a:xfrm>
              <a:off x="3510116" y="1290976"/>
              <a:ext cx="347682" cy="3179700"/>
              <a:chOff x="9657244" y="1261479"/>
              <a:chExt cx="347682" cy="3179700"/>
            </a:xfrm>
          </p:grpSpPr>
          <p:sp>
            <p:nvSpPr>
              <p:cNvPr id="483" name="Google Shape;483;p6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6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6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6" name="Google Shape;486;p6"/>
            <p:cNvGrpSpPr/>
            <p:nvPr/>
          </p:nvGrpSpPr>
          <p:grpSpPr>
            <a:xfrm>
              <a:off x="7048746" y="1319490"/>
              <a:ext cx="347682" cy="3179700"/>
              <a:chOff x="9657244" y="1261479"/>
              <a:chExt cx="347682" cy="3179700"/>
            </a:xfrm>
          </p:grpSpPr>
          <p:sp>
            <p:nvSpPr>
              <p:cNvPr id="487" name="Google Shape;487;p6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797B8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6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6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90" name="Google Shape;490;p6"/>
          <p:cNvGrpSpPr/>
          <p:nvPr/>
        </p:nvGrpSpPr>
        <p:grpSpPr>
          <a:xfrm>
            <a:off x="10457073" y="5490121"/>
            <a:ext cx="1403113" cy="512948"/>
            <a:chOff x="1048887" y="2981782"/>
            <a:chExt cx="5070882" cy="1853807"/>
          </a:xfrm>
        </p:grpSpPr>
        <p:pic>
          <p:nvPicPr>
            <p:cNvPr descr="Icon&#10;&#10;Description automatically generated" id="491" name="Google Shape;491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flipH="1">
              <a:off x="3017116" y="3385445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492" name="Google Shape;492;p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flipH="1">
              <a:off x="5086956" y="3430289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93" name="Google Shape;493;p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3814278" y="407639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94" name="Google Shape;494;p6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182432" y="361718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95" name="Google Shape;495;p6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593041" y="3882053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496" name="Google Shape;496;p6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 rot="-1393259">
              <a:off x="2036849" y="308333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497" name="Google Shape;497;p6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147089" y="353781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498" name="Google Shape;498;p6"/>
            <p:cNvPicPr preferRelativeResize="0"/>
            <p:nvPr/>
          </p:nvPicPr>
          <p:blipFill rotWithShape="1">
            <a:blip r:embed="rId9">
              <a:alphaModFix/>
            </a:blip>
            <a:srcRect b="0" l="0" r="0" t="0"/>
            <a:stretch/>
          </p:blipFill>
          <p:spPr>
            <a:xfrm>
              <a:off x="3843883" y="3763067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A picture containing icon&#10;&#10;Description automatically generated" id="499" name="Google Shape;499;p6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 rot="-1286678">
              <a:off x="5214634" y="3537594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00" name="Google Shape;500;p6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1048887" y="408928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01" name="Google Shape;501;p6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 rot="-1463018">
              <a:off x="1597167" y="3426764"/>
              <a:ext cx="647109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02" name="Google Shape;502;p6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 rot="-3467716">
              <a:off x="5349469" y="4001906"/>
              <a:ext cx="64711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03" name="Google Shape;503;p6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2730566" y="3821606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company name&#10;&#10;Description automatically generated" id="504" name="Google Shape;504;p6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2697378" y="380245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05" name="Google Shape;505;p6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 rot="553097">
              <a:off x="3439314" y="3486399"/>
              <a:ext cx="648371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06" name="Google Shape;506;p6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2136788" y="3682245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07" name="Google Shape;507;p6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3968228" y="3242645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08" name="Google Shape;508;p6"/>
            <p:cNvPicPr preferRelativeResize="0"/>
            <p:nvPr/>
          </p:nvPicPr>
          <p:blipFill rotWithShape="1">
            <a:blip r:embed="rId19">
              <a:alphaModFix/>
            </a:blip>
            <a:srcRect b="0" l="0" r="0" t="0"/>
            <a:stretch/>
          </p:blipFill>
          <p:spPr>
            <a:xfrm>
              <a:off x="2931885" y="3642580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09" name="Google Shape;509;p6"/>
            <p:cNvPicPr preferRelativeResize="0"/>
            <p:nvPr/>
          </p:nvPicPr>
          <p:blipFill rotWithShape="1">
            <a:blip r:embed="rId20">
              <a:alphaModFix/>
            </a:blip>
            <a:srcRect b="0" l="0" r="0" t="0"/>
            <a:stretch/>
          </p:blipFill>
          <p:spPr>
            <a:xfrm flipH="1">
              <a:off x="2473623" y="3332769"/>
              <a:ext cx="648370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0" name="Google Shape;510;p6"/>
            <p:cNvPicPr preferRelativeResize="0"/>
            <p:nvPr/>
          </p:nvPicPr>
          <p:blipFill rotWithShape="1">
            <a:blip r:embed="rId21">
              <a:alphaModFix/>
            </a:blip>
            <a:srcRect b="0" l="0" r="0" t="0"/>
            <a:stretch/>
          </p:blipFill>
          <p:spPr>
            <a:xfrm flipH="1">
              <a:off x="4648857" y="3489869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1" name="Google Shape;511;p6"/>
            <p:cNvPicPr preferRelativeResize="0"/>
            <p:nvPr/>
          </p:nvPicPr>
          <p:blipFill rotWithShape="1">
            <a:blip r:embed="rId22">
              <a:alphaModFix/>
            </a:blip>
            <a:srcRect b="0" l="0" r="0" t="0"/>
            <a:stretch/>
          </p:blipFill>
          <p:spPr>
            <a:xfrm flipH="1">
              <a:off x="2707532" y="4004961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, icon&#10;&#10;Description automatically generated" id="512" name="Google Shape;512;p6"/>
            <p:cNvPicPr preferRelativeResize="0"/>
            <p:nvPr/>
          </p:nvPicPr>
          <p:blipFill rotWithShape="1">
            <a:blip r:embed="rId23">
              <a:alphaModFix/>
            </a:blip>
            <a:srcRect b="0" l="0" r="0" t="0"/>
            <a:stretch/>
          </p:blipFill>
          <p:spPr>
            <a:xfrm flipH="1">
              <a:off x="4366084" y="4058031"/>
              <a:ext cx="648370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Shape&#10;&#10;Description automatically generated with medium confidence" id="513" name="Google Shape;513;p6"/>
            <p:cNvPicPr preferRelativeResize="0"/>
            <p:nvPr/>
          </p:nvPicPr>
          <p:blipFill rotWithShape="1">
            <a:blip r:embed="rId24">
              <a:alphaModFix/>
            </a:blip>
            <a:srcRect b="0" l="0" r="0" t="0"/>
            <a:stretch/>
          </p:blipFill>
          <p:spPr>
            <a:xfrm flipH="1" rot="1935830">
              <a:off x="2212949" y="4064218"/>
              <a:ext cx="648370" cy="648369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4" name="Google Shape;514;p6"/>
            <p:cNvPicPr preferRelativeResize="0"/>
            <p:nvPr/>
          </p:nvPicPr>
          <p:blipFill rotWithShape="1">
            <a:blip r:embed="rId25">
              <a:alphaModFix/>
            </a:blip>
            <a:srcRect b="0" l="0" r="0" t="0"/>
            <a:stretch/>
          </p:blipFill>
          <p:spPr>
            <a:xfrm flipH="1">
              <a:off x="3257367" y="4044529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5" name="Google Shape;515;p6"/>
            <p:cNvPicPr preferRelativeResize="0"/>
            <p:nvPr/>
          </p:nvPicPr>
          <p:blipFill rotWithShape="1">
            <a:blip r:embed="rId26">
              <a:alphaModFix/>
            </a:blip>
            <a:srcRect b="0" l="0" r="0" t="0"/>
            <a:stretch/>
          </p:blipFill>
          <p:spPr>
            <a:xfrm flipH="1" rot="-393712">
              <a:off x="4866146" y="3988572"/>
              <a:ext cx="647111" cy="648370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Icon&#10;&#10;Description automatically generated" id="516" name="Google Shape;516;p6"/>
            <p:cNvPicPr preferRelativeResize="0"/>
            <p:nvPr/>
          </p:nvPicPr>
          <p:blipFill rotWithShape="1">
            <a:blip r:embed="rId27">
              <a:alphaModFix/>
            </a:blip>
            <a:srcRect b="0" l="0" r="0" t="0"/>
            <a:stretch/>
          </p:blipFill>
          <p:spPr>
            <a:xfrm>
              <a:off x="1623401" y="4059141"/>
              <a:ext cx="648370" cy="652146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  <p:pic>
          <p:nvPicPr>
            <p:cNvPr descr="Logo&#10;&#10;Description automatically generated" id="517" name="Google Shape;517;p6"/>
            <p:cNvPicPr preferRelativeResize="0"/>
            <p:nvPr/>
          </p:nvPicPr>
          <p:blipFill rotWithShape="1">
            <a:blip r:embed="rId28">
              <a:alphaModFix/>
            </a:blip>
            <a:srcRect b="0" l="0" r="0" t="0"/>
            <a:stretch/>
          </p:blipFill>
          <p:spPr>
            <a:xfrm>
              <a:off x="4254739" y="3633191"/>
              <a:ext cx="647111" cy="647111"/>
            </a:xfrm>
            <a:prstGeom prst="rect">
              <a:avLst/>
            </a:prstGeom>
            <a:noFill/>
            <a:ln>
              <a:noFill/>
            </a:ln>
            <a:effectLst>
              <a:outerShdw blurRad="381000" sx="102000" rotWithShape="0" algn="ctr" sy="102000">
                <a:srgbClr val="000000">
                  <a:alpha val="20000"/>
                </a:srgbClr>
              </a:outerShdw>
            </a:effectLst>
          </p:spPr>
        </p:pic>
      </p:grpSp>
      <p:grpSp>
        <p:nvGrpSpPr>
          <p:cNvPr id="518" name="Google Shape;518;p6"/>
          <p:cNvGrpSpPr/>
          <p:nvPr/>
        </p:nvGrpSpPr>
        <p:grpSpPr>
          <a:xfrm>
            <a:off x="10387027" y="6365819"/>
            <a:ext cx="1531369" cy="223256"/>
            <a:chOff x="2788301" y="1344954"/>
            <a:chExt cx="5264247" cy="3189374"/>
          </a:xfrm>
        </p:grpSpPr>
        <p:sp>
          <p:nvSpPr>
            <p:cNvPr id="519" name="Google Shape;519;p6"/>
            <p:cNvSpPr/>
            <p:nvPr/>
          </p:nvSpPr>
          <p:spPr>
            <a:xfrm>
              <a:off x="7727048" y="1344954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6"/>
            <p:cNvSpPr/>
            <p:nvPr/>
          </p:nvSpPr>
          <p:spPr>
            <a:xfrm>
              <a:off x="2788301" y="1354628"/>
              <a:ext cx="325500" cy="3179700"/>
            </a:xfrm>
            <a:prstGeom prst="rect">
              <a:avLst/>
            </a:prstGeom>
            <a:solidFill>
              <a:srgbClr val="54555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1" name="Google Shape;521;p6"/>
          <p:cNvSpPr/>
          <p:nvPr/>
        </p:nvSpPr>
        <p:spPr>
          <a:xfrm>
            <a:off x="10362016" y="6024205"/>
            <a:ext cx="1551600" cy="524100"/>
          </a:xfrm>
          <a:prstGeom prst="roundRect">
            <a:avLst>
              <a:gd fmla="val 2681" name="adj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2" name="Google Shape;522;p6"/>
          <p:cNvGrpSpPr/>
          <p:nvPr/>
        </p:nvGrpSpPr>
        <p:grpSpPr>
          <a:xfrm>
            <a:off x="10359318" y="5016377"/>
            <a:ext cx="1556698" cy="924975"/>
            <a:chOff x="2788301" y="1312607"/>
            <a:chExt cx="5351318" cy="3179700"/>
          </a:xfrm>
        </p:grpSpPr>
        <p:grpSp>
          <p:nvGrpSpPr>
            <p:cNvPr id="523" name="Google Shape;523;p6"/>
            <p:cNvGrpSpPr/>
            <p:nvPr/>
          </p:nvGrpSpPr>
          <p:grpSpPr>
            <a:xfrm>
              <a:off x="7791937" y="1312607"/>
              <a:ext cx="347682" cy="3179700"/>
              <a:chOff x="9657244" y="1261479"/>
              <a:chExt cx="347682" cy="3179700"/>
            </a:xfrm>
          </p:grpSpPr>
          <p:sp>
            <p:nvSpPr>
              <p:cNvPr id="524" name="Google Shape;524;p6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6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6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7" name="Google Shape;527;p6"/>
            <p:cNvGrpSpPr/>
            <p:nvPr/>
          </p:nvGrpSpPr>
          <p:grpSpPr>
            <a:xfrm>
              <a:off x="2788301" y="1312607"/>
              <a:ext cx="347682" cy="3179700"/>
              <a:chOff x="9657244" y="1261479"/>
              <a:chExt cx="347682" cy="3179700"/>
            </a:xfrm>
          </p:grpSpPr>
          <p:sp>
            <p:nvSpPr>
              <p:cNvPr id="528" name="Google Shape;528;p6"/>
              <p:cNvSpPr/>
              <p:nvPr/>
            </p:nvSpPr>
            <p:spPr>
              <a:xfrm>
                <a:off x="9657244" y="1261479"/>
                <a:ext cx="325500" cy="3179700"/>
              </a:xfrm>
              <a:prstGeom prst="rect">
                <a:avLst/>
              </a:prstGeom>
              <a:solidFill>
                <a:srgbClr val="9495A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6"/>
              <p:cNvSpPr/>
              <p:nvPr/>
            </p:nvSpPr>
            <p:spPr>
              <a:xfrm>
                <a:off x="9657244" y="1261479"/>
                <a:ext cx="36000" cy="3179700"/>
              </a:xfrm>
              <a:prstGeom prst="rect">
                <a:avLst/>
              </a:prstGeom>
              <a:gradFill>
                <a:gsLst>
                  <a:gs pos="0">
                    <a:srgbClr val="676874"/>
                  </a:gs>
                  <a:gs pos="4000">
                    <a:srgbClr val="797B88"/>
                  </a:gs>
                  <a:gs pos="100000">
                    <a:srgbClr val="676874"/>
                  </a:gs>
                </a:gsLst>
                <a:lin ang="0" scaled="0"/>
              </a:gradFill>
              <a:ln>
                <a:noFill/>
              </a:ln>
              <a:effectLst>
                <a:outerShdw blurRad="25400" rotWithShape="0" algn="l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6"/>
              <p:cNvSpPr/>
              <p:nvPr/>
            </p:nvSpPr>
            <p:spPr>
              <a:xfrm flipH="1">
                <a:off x="9968926" y="1261479"/>
                <a:ext cx="36000" cy="3179700"/>
              </a:xfrm>
              <a:prstGeom prst="rect">
                <a:avLst/>
              </a:prstGeom>
              <a:solidFill>
                <a:srgbClr val="6A6C77"/>
              </a:solidFill>
              <a:ln>
                <a:noFill/>
              </a:ln>
              <a:effectLst>
                <a:outerShdw blurRad="25400" rotWithShape="0" algn="r" dir="10800000" dist="254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1" name="Google Shape;531;p6"/>
          <p:cNvGrpSpPr/>
          <p:nvPr/>
        </p:nvGrpSpPr>
        <p:grpSpPr>
          <a:xfrm>
            <a:off x="10349106" y="5924500"/>
            <a:ext cx="1577143" cy="104039"/>
            <a:chOff x="2987531" y="5707134"/>
            <a:chExt cx="5421600" cy="306900"/>
          </a:xfrm>
        </p:grpSpPr>
        <p:sp>
          <p:nvSpPr>
            <p:cNvPr id="532" name="Google Shape;532;p6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6"/>
            <p:cNvSpPr/>
            <p:nvPr/>
          </p:nvSpPr>
          <p:spPr>
            <a:xfrm>
              <a:off x="2987531" y="5707134"/>
              <a:ext cx="5421600" cy="3069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F5F7FC">
                    <a:alpha val="20000"/>
                  </a:srgbClr>
                </a:gs>
                <a:gs pos="27000">
                  <a:srgbClr val="000000">
                    <a:alpha val="20000"/>
                  </a:srgbClr>
                </a:gs>
                <a:gs pos="100000">
                  <a:srgbClr val="000000">
                    <a:alpha val="20000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4" name="Google Shape;534;p6"/>
          <p:cNvGrpSpPr/>
          <p:nvPr/>
        </p:nvGrpSpPr>
        <p:grpSpPr>
          <a:xfrm>
            <a:off x="10421096" y="6048012"/>
            <a:ext cx="389560" cy="417018"/>
            <a:chOff x="1409946" y="1492536"/>
            <a:chExt cx="1339154" cy="1433543"/>
          </a:xfrm>
        </p:grpSpPr>
        <p:sp>
          <p:nvSpPr>
            <p:cNvPr id="535" name="Google Shape;535;p6"/>
            <p:cNvSpPr/>
            <p:nvPr/>
          </p:nvSpPr>
          <p:spPr>
            <a:xfrm>
              <a:off x="1492537" y="1622323"/>
              <a:ext cx="489600" cy="1144500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6"/>
            <p:cNvSpPr/>
            <p:nvPr/>
          </p:nvSpPr>
          <p:spPr>
            <a:xfrm>
              <a:off x="1775707" y="1623489"/>
              <a:ext cx="914400" cy="808200"/>
            </a:xfrm>
            <a:prstGeom prst="rect">
              <a:avLst/>
            </a:prstGeom>
            <a:gradFill>
              <a:gsLst>
                <a:gs pos="0">
                  <a:srgbClr val="514D4C"/>
                </a:gs>
                <a:gs pos="15000">
                  <a:srgbClr val="514D4C"/>
                </a:gs>
                <a:gs pos="33000">
                  <a:srgbClr val="93979A"/>
                </a:gs>
                <a:gs pos="44000">
                  <a:srgbClr val="DBDBDD"/>
                </a:gs>
                <a:gs pos="58999">
                  <a:srgbClr val="272324"/>
                </a:gs>
                <a:gs pos="100000">
                  <a:srgbClr val="2723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6"/>
            <p:cNvSpPr/>
            <p:nvPr/>
          </p:nvSpPr>
          <p:spPr>
            <a:xfrm>
              <a:off x="1563328" y="2412837"/>
              <a:ext cx="1079582" cy="377559"/>
            </a:xfrm>
            <a:custGeom>
              <a:rect b="b" l="l" r="r" t="t"/>
              <a:pathLst>
                <a:path extrusionOk="0" h="377559" w="1079582">
                  <a:moveTo>
                    <a:pt x="200579" y="17699"/>
                  </a:moveTo>
                  <a:lnTo>
                    <a:pt x="1079582" y="0"/>
                  </a:lnTo>
                  <a:lnTo>
                    <a:pt x="1050086" y="371660"/>
                  </a:lnTo>
                  <a:lnTo>
                    <a:pt x="0" y="377559"/>
                  </a:lnTo>
                  <a:lnTo>
                    <a:pt x="200579" y="17699"/>
                  </a:lnTo>
                  <a:close/>
                </a:path>
              </a:pathLst>
            </a:custGeom>
            <a:gradFill>
              <a:gsLst>
                <a:gs pos="0">
                  <a:srgbClr val="514D4C"/>
                </a:gs>
                <a:gs pos="3000">
                  <a:srgbClr val="93979A"/>
                </a:gs>
                <a:gs pos="39000">
                  <a:srgbClr val="505053"/>
                </a:gs>
                <a:gs pos="100000">
                  <a:srgbClr val="2B2F2E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6"/>
            <p:cNvSpPr/>
            <p:nvPr/>
          </p:nvSpPr>
          <p:spPr>
            <a:xfrm>
              <a:off x="1409946" y="1492536"/>
              <a:ext cx="1339154" cy="1433543"/>
            </a:xfrm>
            <a:custGeom>
              <a:rect b="b" l="l" r="r" t="t"/>
              <a:pathLst>
                <a:path extrusionOk="0" h="1433543" w="1339154">
                  <a:moveTo>
                    <a:pt x="343277" y="144534"/>
                  </a:moveTo>
                  <a:cubicBezTo>
                    <a:pt x="229985" y="144534"/>
                    <a:pt x="138144" y="236375"/>
                    <a:pt x="138144" y="349667"/>
                  </a:cubicBezTo>
                  <a:lnTo>
                    <a:pt x="138144" y="1083876"/>
                  </a:lnTo>
                  <a:cubicBezTo>
                    <a:pt x="138144" y="1197168"/>
                    <a:pt x="229985" y="1289009"/>
                    <a:pt x="343277" y="1289009"/>
                  </a:cubicBezTo>
                  <a:lnTo>
                    <a:pt x="995878" y="1289009"/>
                  </a:lnTo>
                  <a:cubicBezTo>
                    <a:pt x="1109170" y="1289009"/>
                    <a:pt x="1201011" y="1197168"/>
                    <a:pt x="1201011" y="1083876"/>
                  </a:cubicBezTo>
                  <a:lnTo>
                    <a:pt x="1201011" y="349667"/>
                  </a:lnTo>
                  <a:cubicBezTo>
                    <a:pt x="1201011" y="236375"/>
                    <a:pt x="1109170" y="144534"/>
                    <a:pt x="995878" y="144534"/>
                  </a:cubicBezTo>
                  <a:close/>
                  <a:moveTo>
                    <a:pt x="317929" y="0"/>
                  </a:moveTo>
                  <a:lnTo>
                    <a:pt x="1021225" y="0"/>
                  </a:lnTo>
                  <a:cubicBezTo>
                    <a:pt x="1196812" y="0"/>
                    <a:pt x="1339154" y="142342"/>
                    <a:pt x="1339154" y="317929"/>
                  </a:cubicBezTo>
                  <a:lnTo>
                    <a:pt x="1339154" y="1115614"/>
                  </a:lnTo>
                  <a:cubicBezTo>
                    <a:pt x="1339154" y="1291201"/>
                    <a:pt x="1196812" y="1433543"/>
                    <a:pt x="1021225" y="1433543"/>
                  </a:cubicBezTo>
                  <a:lnTo>
                    <a:pt x="317929" y="1433543"/>
                  </a:lnTo>
                  <a:cubicBezTo>
                    <a:pt x="142342" y="1433543"/>
                    <a:pt x="0" y="1291201"/>
                    <a:pt x="0" y="1115614"/>
                  </a:cubicBezTo>
                  <a:lnTo>
                    <a:pt x="0" y="317929"/>
                  </a:lnTo>
                  <a:cubicBezTo>
                    <a:pt x="0" y="142342"/>
                    <a:pt x="142342" y="0"/>
                    <a:pt x="31792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2700" sx="102000" rotWithShape="0" algn="ctr" sy="102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9" name="Google Shape;539;p6"/>
          <p:cNvSpPr/>
          <p:nvPr/>
        </p:nvSpPr>
        <p:spPr>
          <a:xfrm>
            <a:off x="10945157" y="6028703"/>
            <a:ext cx="988500" cy="198000"/>
          </a:xfrm>
          <a:prstGeom prst="trapezoid">
            <a:avLst>
              <a:gd fmla="val 11458" name="adj"/>
            </a:avLst>
          </a:prstGeom>
          <a:gradFill>
            <a:gsLst>
              <a:gs pos="0">
                <a:srgbClr val="9599A5"/>
              </a:gs>
              <a:gs pos="52999">
                <a:srgbClr val="BBBECF"/>
              </a:gs>
              <a:gs pos="92400">
                <a:srgbClr val="BBBECF"/>
              </a:gs>
              <a:gs pos="100000">
                <a:srgbClr val="F3F2F7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0" name="Google Shape;540;p6"/>
          <p:cNvSpPr/>
          <p:nvPr/>
        </p:nvSpPr>
        <p:spPr>
          <a:xfrm flipH="1" rot="10800000">
            <a:off x="10941160" y="6226363"/>
            <a:ext cx="988800" cy="325800"/>
          </a:xfrm>
          <a:prstGeom prst="round2SameRect">
            <a:avLst>
              <a:gd fmla="val 6659" name="adj1"/>
              <a:gd fmla="val 0" name="adj2"/>
            </a:avLst>
          </a:prstGeom>
          <a:gradFill>
            <a:gsLst>
              <a:gs pos="0">
                <a:srgbClr val="B9B2BA"/>
              </a:gs>
              <a:gs pos="4000">
                <a:srgbClr val="F2F2F2"/>
              </a:gs>
              <a:gs pos="8000">
                <a:srgbClr val="D0CAD4"/>
              </a:gs>
              <a:gs pos="20650">
                <a:srgbClr val="BBBECF"/>
              </a:gs>
              <a:gs pos="91000">
                <a:srgbClr val="BBBECF"/>
              </a:gs>
              <a:gs pos="97000">
                <a:srgbClr val="7B7F88"/>
              </a:gs>
              <a:gs pos="100000">
                <a:srgbClr val="8B8C8C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1" name="Google Shape;541;p6"/>
          <p:cNvGrpSpPr/>
          <p:nvPr/>
        </p:nvGrpSpPr>
        <p:grpSpPr>
          <a:xfrm>
            <a:off x="11005426" y="6035288"/>
            <a:ext cx="875493" cy="167526"/>
            <a:chOff x="5039616" y="-432934"/>
            <a:chExt cx="3009600" cy="575889"/>
          </a:xfrm>
        </p:grpSpPr>
        <p:sp>
          <p:nvSpPr>
            <p:cNvPr id="542" name="Google Shape;542;p6"/>
            <p:cNvSpPr/>
            <p:nvPr/>
          </p:nvSpPr>
          <p:spPr>
            <a:xfrm>
              <a:off x="5039914" y="-432934"/>
              <a:ext cx="3009000" cy="492000"/>
            </a:xfrm>
            <a:prstGeom prst="trapezoid">
              <a:avLst>
                <a:gd fmla="val 6714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3" name="Google Shape;543;p6"/>
            <p:cNvGrpSpPr/>
            <p:nvPr/>
          </p:nvGrpSpPr>
          <p:grpSpPr>
            <a:xfrm>
              <a:off x="5039616" y="41555"/>
              <a:ext cx="3009600" cy="101400"/>
              <a:chOff x="4591200" y="312925"/>
              <a:chExt cx="3009600" cy="101400"/>
            </a:xfrm>
          </p:grpSpPr>
          <p:sp>
            <p:nvSpPr>
              <p:cNvPr id="544" name="Google Shape;544;p6"/>
              <p:cNvSpPr/>
              <p:nvPr/>
            </p:nvSpPr>
            <p:spPr>
              <a:xfrm>
                <a:off x="4591200" y="325248"/>
                <a:ext cx="3009600" cy="76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  <a:effectLst>
                <a:outerShdw blurRad="177800" rotWithShape="0" algn="t" dir="5400000" dist="381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6"/>
              <p:cNvSpPr/>
              <p:nvPr/>
            </p:nvSpPr>
            <p:spPr>
              <a:xfrm>
                <a:off x="4591200" y="312925"/>
                <a:ext cx="3009600" cy="101400"/>
              </a:xfrm>
              <a:prstGeom prst="rect">
                <a:avLst/>
              </a:prstGeom>
              <a:gradFill>
                <a:gsLst>
                  <a:gs pos="0">
                    <a:srgbClr val="F5F7FC">
                      <a:alpha val="29411"/>
                    </a:srgbClr>
                  </a:gs>
                  <a:gs pos="39000">
                    <a:srgbClr val="000000">
                      <a:alpha val="20000"/>
                    </a:srgbClr>
                  </a:gs>
                  <a:gs pos="100000">
                    <a:srgbClr val="000000">
                      <a:alpha val="20000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46" name="Google Shape;546;p6"/>
          <p:cNvGrpSpPr/>
          <p:nvPr/>
        </p:nvGrpSpPr>
        <p:grpSpPr>
          <a:xfrm>
            <a:off x="11550238" y="6012352"/>
            <a:ext cx="104277" cy="128160"/>
            <a:chOff x="3353708" y="4643835"/>
            <a:chExt cx="492570" cy="605387"/>
          </a:xfrm>
        </p:grpSpPr>
        <p:sp>
          <p:nvSpPr>
            <p:cNvPr id="547" name="Google Shape;547;p6"/>
            <p:cNvSpPr/>
            <p:nvPr/>
          </p:nvSpPr>
          <p:spPr>
            <a:xfrm>
              <a:off x="3353708" y="5040374"/>
              <a:ext cx="492570" cy="208849"/>
            </a:xfrm>
            <a:custGeom>
              <a:rect b="b" l="l" r="r" t="t"/>
              <a:pathLst>
                <a:path extrusionOk="0" h="198431" w="468000">
                  <a:moveTo>
                    <a:pt x="0" y="0"/>
                  </a:moveTo>
                  <a:lnTo>
                    <a:pt x="3115" y="0"/>
                  </a:lnTo>
                  <a:lnTo>
                    <a:pt x="18993" y="50195"/>
                  </a:lnTo>
                  <a:cubicBezTo>
                    <a:pt x="54417" y="103649"/>
                    <a:pt x="137346" y="141156"/>
                    <a:pt x="234001" y="141156"/>
                  </a:cubicBezTo>
                  <a:cubicBezTo>
                    <a:pt x="330656" y="141156"/>
                    <a:pt x="413585" y="103649"/>
                    <a:pt x="449009" y="50195"/>
                  </a:cubicBezTo>
                  <a:lnTo>
                    <a:pt x="464887" y="0"/>
                  </a:lnTo>
                  <a:lnTo>
                    <a:pt x="468000" y="0"/>
                  </a:lnTo>
                  <a:lnTo>
                    <a:pt x="468000" y="44468"/>
                  </a:lnTo>
                  <a:lnTo>
                    <a:pt x="468000" y="44813"/>
                  </a:lnTo>
                  <a:lnTo>
                    <a:pt x="467947" y="44813"/>
                  </a:lnTo>
                  <a:lnTo>
                    <a:pt x="463246" y="75497"/>
                  </a:lnTo>
                  <a:cubicBezTo>
                    <a:pt x="441426" y="145655"/>
                    <a:pt x="347081" y="198431"/>
                    <a:pt x="234000" y="198431"/>
                  </a:cubicBezTo>
                  <a:cubicBezTo>
                    <a:pt x="120919" y="198431"/>
                    <a:pt x="26574" y="145655"/>
                    <a:pt x="4754" y="75497"/>
                  </a:cubicBezTo>
                  <a:lnTo>
                    <a:pt x="53" y="44813"/>
                  </a:lnTo>
                  <a:lnTo>
                    <a:pt x="0" y="44813"/>
                  </a:lnTo>
                  <a:lnTo>
                    <a:pt x="0" y="44468"/>
                  </a:ln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6"/>
            <p:cNvSpPr/>
            <p:nvPr/>
          </p:nvSpPr>
          <p:spPr>
            <a:xfrm>
              <a:off x="3354397" y="4886617"/>
              <a:ext cx="490800" cy="313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6"/>
            <p:cNvSpPr/>
            <p:nvPr/>
          </p:nvSpPr>
          <p:spPr>
            <a:xfrm>
              <a:off x="3354397" y="4885618"/>
              <a:ext cx="490800" cy="313200"/>
            </a:xfrm>
            <a:prstGeom prst="ellipse">
              <a:avLst/>
            </a:prstGeom>
            <a:solidFill>
              <a:srgbClr val="FFFFFF">
                <a:alpha val="320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0" name="Google Shape;550;p6"/>
            <p:cNvGrpSpPr/>
            <p:nvPr/>
          </p:nvGrpSpPr>
          <p:grpSpPr>
            <a:xfrm>
              <a:off x="3449737" y="4643835"/>
              <a:ext cx="293970" cy="411232"/>
              <a:chOff x="5323114" y="4679770"/>
              <a:chExt cx="297300" cy="415890"/>
            </a:xfrm>
          </p:grpSpPr>
          <p:sp>
            <p:nvSpPr>
              <p:cNvPr id="551" name="Google Shape;551;p6"/>
              <p:cNvSpPr/>
              <p:nvPr/>
            </p:nvSpPr>
            <p:spPr>
              <a:xfrm>
                <a:off x="5435704" y="4843660"/>
                <a:ext cx="82800" cy="252000"/>
              </a:xfrm>
              <a:prstGeom prst="roundRect">
                <a:avLst>
                  <a:gd fmla="val 50000" name="adj"/>
                </a:avLst>
              </a:prstGeom>
              <a:solidFill>
                <a:srgbClr val="211C0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52" name="Google Shape;552;p6"/>
              <p:cNvGrpSpPr/>
              <p:nvPr/>
            </p:nvGrpSpPr>
            <p:grpSpPr>
              <a:xfrm>
                <a:off x="5323114" y="4679770"/>
                <a:ext cx="297300" cy="297300"/>
                <a:chOff x="8219803" y="4852854"/>
                <a:chExt cx="297300" cy="297300"/>
              </a:xfrm>
            </p:grpSpPr>
            <p:sp>
              <p:nvSpPr>
                <p:cNvPr id="553" name="Google Shape;553;p6"/>
                <p:cNvSpPr/>
                <p:nvPr/>
              </p:nvSpPr>
              <p:spPr>
                <a:xfrm>
                  <a:off x="8219803" y="4852854"/>
                  <a:ext cx="297300" cy="297300"/>
                </a:xfrm>
                <a:prstGeom prst="ellipse">
                  <a:avLst/>
                </a:prstGeom>
                <a:gradFill>
                  <a:gsLst>
                    <a:gs pos="0">
                      <a:srgbClr val="656766"/>
                    </a:gs>
                    <a:gs pos="69000">
                      <a:srgbClr val="656766"/>
                    </a:gs>
                    <a:gs pos="97000">
                      <a:srgbClr val="ECEEED"/>
                    </a:gs>
                    <a:gs pos="100000">
                      <a:srgbClr val="ECEEED"/>
                    </a:gs>
                  </a:gsLst>
                  <a:path path="circle">
                    <a:fillToRect b="100%" r="100%"/>
                  </a:path>
                  <a:tileRect l="-100%" t="-100%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4" name="Google Shape;554;p6"/>
                <p:cNvSpPr/>
                <p:nvPr/>
              </p:nvSpPr>
              <p:spPr>
                <a:xfrm>
                  <a:off x="8267699" y="4909457"/>
                  <a:ext cx="92400" cy="92400"/>
                </a:xfrm>
                <a:prstGeom prst="ellipse">
                  <a:avLst/>
                </a:prstGeom>
                <a:solidFill>
                  <a:srgbClr val="DBE4E4"/>
                </a:solidFill>
                <a:ln>
                  <a:noFill/>
                </a:ln>
                <a:effectLst>
                  <a:outerShdw blurRad="50800" sx="105000" rotWithShape="0" algn="ctr" sy="105000">
                    <a:schemeClr val="lt1"/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555" name="Google Shape;555;p6"/>
          <p:cNvSpPr/>
          <p:nvPr/>
        </p:nvSpPr>
        <p:spPr>
          <a:xfrm>
            <a:off x="10362016" y="4691175"/>
            <a:ext cx="1551600" cy="29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" name="Google Shape;556;p6"/>
          <p:cNvSpPr/>
          <p:nvPr/>
        </p:nvSpPr>
        <p:spPr>
          <a:xfrm>
            <a:off x="10341800" y="4982644"/>
            <a:ext cx="1591800" cy="450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177800" rotWithShape="0" algn="t" dir="5400000" dist="38100">
              <a:srgbClr val="000000">
                <a:alpha val="2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" name="Google Shape;557;p6"/>
          <p:cNvSpPr/>
          <p:nvPr/>
        </p:nvSpPr>
        <p:spPr>
          <a:xfrm>
            <a:off x="10341800" y="4980640"/>
            <a:ext cx="1591800" cy="450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5F7FC">
                  <a:alpha val="20000"/>
                </a:srgbClr>
              </a:gs>
              <a:gs pos="39000">
                <a:srgbClr val="000000">
                  <a:alpha val="20000"/>
                </a:srgbClr>
              </a:gs>
              <a:gs pos="100000">
                <a:srgbClr val="000000">
                  <a:alpha val="2000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" name="Google Shape;558;p6"/>
          <p:cNvGrpSpPr/>
          <p:nvPr/>
        </p:nvGrpSpPr>
        <p:grpSpPr>
          <a:xfrm>
            <a:off x="11192604" y="6041665"/>
            <a:ext cx="281576" cy="121335"/>
            <a:chOff x="7512198" y="4221560"/>
            <a:chExt cx="2629090" cy="1132915"/>
          </a:xfrm>
        </p:grpSpPr>
        <p:sp>
          <p:nvSpPr>
            <p:cNvPr id="559" name="Google Shape;559;p6"/>
            <p:cNvSpPr/>
            <p:nvPr/>
          </p:nvSpPr>
          <p:spPr>
            <a:xfrm flipH="1">
              <a:off x="9055207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6"/>
            <p:cNvSpPr/>
            <p:nvPr/>
          </p:nvSpPr>
          <p:spPr>
            <a:xfrm>
              <a:off x="7516391" y="4636742"/>
              <a:ext cx="1085742" cy="386079"/>
            </a:xfrm>
            <a:custGeom>
              <a:rect b="b" l="l" r="r" t="t"/>
              <a:pathLst>
                <a:path extrusionOk="0" h="386079" w="1085742">
                  <a:moveTo>
                    <a:pt x="168445" y="0"/>
                  </a:moveTo>
                  <a:lnTo>
                    <a:pt x="606362" y="0"/>
                  </a:lnTo>
                  <a:cubicBezTo>
                    <a:pt x="699681" y="0"/>
                    <a:pt x="799223" y="40519"/>
                    <a:pt x="864039" y="67369"/>
                  </a:cubicBezTo>
                  <a:cubicBezTo>
                    <a:pt x="884669" y="75915"/>
                    <a:pt x="909247" y="85462"/>
                    <a:pt x="934397" y="95734"/>
                  </a:cubicBezTo>
                  <a:lnTo>
                    <a:pt x="990190" y="120466"/>
                  </a:lnTo>
                  <a:lnTo>
                    <a:pt x="1085742" y="120466"/>
                  </a:lnTo>
                  <a:lnTo>
                    <a:pt x="1085742" y="197404"/>
                  </a:lnTo>
                  <a:lnTo>
                    <a:pt x="1083514" y="197404"/>
                  </a:lnTo>
                  <a:lnTo>
                    <a:pt x="1085073" y="200256"/>
                  </a:lnTo>
                  <a:cubicBezTo>
                    <a:pt x="1079530" y="237742"/>
                    <a:pt x="924148" y="289297"/>
                    <a:pt x="855019" y="318710"/>
                  </a:cubicBezTo>
                  <a:cubicBezTo>
                    <a:pt x="791104" y="345904"/>
                    <a:pt x="699681" y="386079"/>
                    <a:pt x="606362" y="386079"/>
                  </a:cubicBezTo>
                  <a:lnTo>
                    <a:pt x="168445" y="386079"/>
                  </a:lnTo>
                  <a:cubicBezTo>
                    <a:pt x="75126" y="386079"/>
                    <a:pt x="0" y="356033"/>
                    <a:pt x="0" y="318710"/>
                  </a:cubicBezTo>
                  <a:lnTo>
                    <a:pt x="0" y="67369"/>
                  </a:lnTo>
                  <a:cubicBezTo>
                    <a:pt x="0" y="30047"/>
                    <a:pt x="75126" y="0"/>
                    <a:pt x="168445" y="0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6"/>
            <p:cNvSpPr/>
            <p:nvPr/>
          </p:nvSpPr>
          <p:spPr>
            <a:xfrm>
              <a:off x="8348495" y="4920758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492802"/>
                  </a:moveTo>
                  <a:lnTo>
                    <a:pt x="76530" y="492802"/>
                  </a:lnTo>
                  <a:cubicBezTo>
                    <a:pt x="34137" y="492802"/>
                    <a:pt x="9" y="458686"/>
                    <a:pt x="9" y="416309"/>
                  </a:cubicBezTo>
                  <a:lnTo>
                    <a:pt x="9" y="217446"/>
                  </a:lnTo>
                  <a:cubicBezTo>
                    <a:pt x="9" y="175069"/>
                    <a:pt x="45641" y="133552"/>
                    <a:pt x="76530" y="104528"/>
                  </a:cubicBezTo>
                  <a:cubicBezTo>
                    <a:pt x="109939" y="73135"/>
                    <a:pt x="168498" y="2575"/>
                    <a:pt x="211077" y="57"/>
                  </a:cubicBezTo>
                  <a:cubicBezTo>
                    <a:pt x="266162" y="-3200"/>
                    <a:pt x="323190" y="62958"/>
                    <a:pt x="362018" y="100431"/>
                  </a:cubicBezTo>
                  <a:cubicBezTo>
                    <a:pt x="392516" y="129865"/>
                    <a:pt x="438539" y="175069"/>
                    <a:pt x="438539" y="217446"/>
                  </a:cubicBezTo>
                  <a:lnTo>
                    <a:pt x="438539" y="416309"/>
                  </a:lnTo>
                  <a:cubicBezTo>
                    <a:pt x="438539" y="458686"/>
                    <a:pt x="404411" y="492802"/>
                    <a:pt x="362018" y="492802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6"/>
            <p:cNvSpPr/>
            <p:nvPr/>
          </p:nvSpPr>
          <p:spPr>
            <a:xfrm>
              <a:off x="8348495" y="4304837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362018" y="-59"/>
                  </a:moveTo>
                  <a:lnTo>
                    <a:pt x="76530" y="-59"/>
                  </a:lnTo>
                  <a:cubicBezTo>
                    <a:pt x="34137" y="-59"/>
                    <a:pt x="9" y="34057"/>
                    <a:pt x="9" y="76434"/>
                  </a:cubicBezTo>
                  <a:lnTo>
                    <a:pt x="9" y="275297"/>
                  </a:lnTo>
                  <a:cubicBezTo>
                    <a:pt x="9" y="317674"/>
                    <a:pt x="45641" y="359191"/>
                    <a:pt x="76530" y="388215"/>
                  </a:cubicBezTo>
                  <a:cubicBezTo>
                    <a:pt x="109939" y="419608"/>
                    <a:pt x="168498" y="490168"/>
                    <a:pt x="211077" y="492686"/>
                  </a:cubicBezTo>
                  <a:cubicBezTo>
                    <a:pt x="266162" y="495942"/>
                    <a:pt x="323190" y="429785"/>
                    <a:pt x="362018" y="392312"/>
                  </a:cubicBezTo>
                  <a:cubicBezTo>
                    <a:pt x="392516" y="362878"/>
                    <a:pt x="438539" y="317674"/>
                    <a:pt x="438539" y="275297"/>
                  </a:cubicBezTo>
                  <a:lnTo>
                    <a:pt x="438539" y="76434"/>
                  </a:lnTo>
                  <a:cubicBezTo>
                    <a:pt x="438539" y="34057"/>
                    <a:pt x="404411" y="-59"/>
                    <a:pt x="362018" y="-5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6"/>
            <p:cNvSpPr/>
            <p:nvPr/>
          </p:nvSpPr>
          <p:spPr>
            <a:xfrm>
              <a:off x="8345354" y="4221560"/>
              <a:ext cx="965862" cy="433717"/>
            </a:xfrm>
            <a:custGeom>
              <a:rect b="b" l="l" r="r" t="t"/>
              <a:pathLst>
                <a:path extrusionOk="0" h="492860" w="438530">
                  <a:moveTo>
                    <a:pt x="76530" y="-59"/>
                  </a:moveTo>
                  <a:lnTo>
                    <a:pt x="362018" y="-59"/>
                  </a:lnTo>
                  <a:cubicBezTo>
                    <a:pt x="404411" y="-59"/>
                    <a:pt x="438539" y="34057"/>
                    <a:pt x="438539" y="76434"/>
                  </a:cubicBezTo>
                  <a:lnTo>
                    <a:pt x="438539" y="275297"/>
                  </a:lnTo>
                  <a:cubicBezTo>
                    <a:pt x="438539" y="317674"/>
                    <a:pt x="392907" y="359190"/>
                    <a:pt x="362018" y="388215"/>
                  </a:cubicBezTo>
                  <a:cubicBezTo>
                    <a:pt x="328609" y="419608"/>
                    <a:pt x="270050" y="490168"/>
                    <a:pt x="227471" y="492686"/>
                  </a:cubicBezTo>
                  <a:cubicBezTo>
                    <a:pt x="172386" y="495942"/>
                    <a:pt x="115358" y="429785"/>
                    <a:pt x="76530" y="392312"/>
                  </a:cubicBezTo>
                  <a:cubicBezTo>
                    <a:pt x="46032" y="362878"/>
                    <a:pt x="9" y="317674"/>
                    <a:pt x="9" y="275297"/>
                  </a:cubicBezTo>
                  <a:lnTo>
                    <a:pt x="9" y="76434"/>
                  </a:lnTo>
                  <a:cubicBezTo>
                    <a:pt x="9" y="34057"/>
                    <a:pt x="34137" y="-59"/>
                    <a:pt x="76530" y="-59"/>
                  </a:cubicBezTo>
                  <a:close/>
                </a:path>
              </a:pathLst>
            </a:custGeom>
            <a:solidFill>
              <a:srgbClr val="171B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4" name="Google Shape;564;p6"/>
            <p:cNvGrpSpPr/>
            <p:nvPr/>
          </p:nvGrpSpPr>
          <p:grpSpPr>
            <a:xfrm>
              <a:off x="7515346" y="4221560"/>
              <a:ext cx="2625942" cy="1049638"/>
              <a:chOff x="7515346" y="4221560"/>
              <a:chExt cx="2625942" cy="1049638"/>
            </a:xfrm>
          </p:grpSpPr>
          <p:sp>
            <p:nvSpPr>
              <p:cNvPr id="565" name="Google Shape;565;p6"/>
              <p:cNvSpPr/>
              <p:nvPr/>
            </p:nvSpPr>
            <p:spPr>
              <a:xfrm>
                <a:off x="7515346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6"/>
              <p:cNvSpPr/>
              <p:nvPr/>
            </p:nvSpPr>
            <p:spPr>
              <a:xfrm>
                <a:off x="9055361" y="4553517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6"/>
              <p:cNvSpPr/>
              <p:nvPr/>
            </p:nvSpPr>
            <p:spPr>
              <a:xfrm>
                <a:off x="8345354" y="4837481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6"/>
              <p:cNvSpPr/>
              <p:nvPr/>
            </p:nvSpPr>
            <p:spPr>
              <a:xfrm>
                <a:off x="8345354" y="422156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69" name="Google Shape;569;p6"/>
            <p:cNvSpPr/>
            <p:nvPr/>
          </p:nvSpPr>
          <p:spPr>
            <a:xfrm flipH="1">
              <a:off x="7734815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516" y="120864"/>
                  </a:moveTo>
                  <a:cubicBezTo>
                    <a:pt x="139387" y="117019"/>
                    <a:pt x="137983" y="113538"/>
                    <a:pt x="135800" y="111611"/>
                  </a:cubicBezTo>
                  <a:lnTo>
                    <a:pt x="11891" y="2387"/>
                  </a:lnTo>
                  <a:cubicBezTo>
                    <a:pt x="6915" y="-2005"/>
                    <a:pt x="692" y="3478"/>
                    <a:pt x="693" y="12252"/>
                  </a:cubicBezTo>
                  <a:lnTo>
                    <a:pt x="693" y="230700"/>
                  </a:lnTo>
                  <a:cubicBezTo>
                    <a:pt x="692" y="239474"/>
                    <a:pt x="6915" y="244957"/>
                    <a:pt x="11891" y="240565"/>
                  </a:cubicBezTo>
                  <a:lnTo>
                    <a:pt x="135800" y="131341"/>
                  </a:lnTo>
                  <a:cubicBezTo>
                    <a:pt x="138231" y="129195"/>
                    <a:pt x="139668" y="125146"/>
                    <a:pt x="139516" y="120864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6"/>
            <p:cNvSpPr/>
            <p:nvPr/>
          </p:nvSpPr>
          <p:spPr>
            <a:xfrm flipH="1" rot="5400000">
              <a:off x="8761055" y="4153219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785"/>
                  </a:moveTo>
                  <a:cubicBezTo>
                    <a:pt x="139464" y="116941"/>
                    <a:pt x="138060" y="113460"/>
                    <a:pt x="135876" y="111532"/>
                  </a:cubicBezTo>
                  <a:lnTo>
                    <a:pt x="11967" y="2308"/>
                  </a:lnTo>
                  <a:cubicBezTo>
                    <a:pt x="6992" y="-2083"/>
                    <a:pt x="768" y="3399"/>
                    <a:pt x="769" y="12174"/>
                  </a:cubicBezTo>
                  <a:lnTo>
                    <a:pt x="769" y="230622"/>
                  </a:lnTo>
                  <a:cubicBezTo>
                    <a:pt x="768" y="239396"/>
                    <a:pt x="6992" y="244878"/>
                    <a:pt x="11967" y="240487"/>
                  </a:cubicBezTo>
                  <a:lnTo>
                    <a:pt x="135876" y="131263"/>
                  </a:lnTo>
                  <a:cubicBezTo>
                    <a:pt x="138308" y="129116"/>
                    <a:pt x="139744" y="125068"/>
                    <a:pt x="139593" y="12078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6"/>
            <p:cNvSpPr/>
            <p:nvPr/>
          </p:nvSpPr>
          <p:spPr>
            <a:xfrm>
              <a:off x="9599460" y="4637886"/>
              <a:ext cx="305782" cy="212318"/>
            </a:xfrm>
            <a:custGeom>
              <a:rect b="b" l="l" r="r" t="t"/>
              <a:pathLst>
                <a:path extrusionOk="0" h="241271" w="138834">
                  <a:moveTo>
                    <a:pt x="139671" y="120865"/>
                  </a:moveTo>
                  <a:cubicBezTo>
                    <a:pt x="139542" y="117020"/>
                    <a:pt x="138138" y="113540"/>
                    <a:pt x="135955" y="111612"/>
                  </a:cubicBezTo>
                  <a:lnTo>
                    <a:pt x="12046" y="2388"/>
                  </a:lnTo>
                  <a:cubicBezTo>
                    <a:pt x="7070" y="-2004"/>
                    <a:pt x="847" y="3479"/>
                    <a:pt x="848" y="12254"/>
                  </a:cubicBezTo>
                  <a:lnTo>
                    <a:pt x="848" y="230702"/>
                  </a:lnTo>
                  <a:cubicBezTo>
                    <a:pt x="847" y="239476"/>
                    <a:pt x="7070" y="244958"/>
                    <a:pt x="12046" y="240566"/>
                  </a:cubicBezTo>
                  <a:lnTo>
                    <a:pt x="135955" y="131343"/>
                  </a:lnTo>
                  <a:cubicBezTo>
                    <a:pt x="138386" y="129196"/>
                    <a:pt x="139823" y="125147"/>
                    <a:pt x="139671" y="120865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6"/>
            <p:cNvSpPr/>
            <p:nvPr/>
          </p:nvSpPr>
          <p:spPr>
            <a:xfrm rot="5400000">
              <a:off x="8761055" y="4806367"/>
              <a:ext cx="122174" cy="531399"/>
            </a:xfrm>
            <a:custGeom>
              <a:rect b="b" l="l" r="r" t="t"/>
              <a:pathLst>
                <a:path extrusionOk="0" h="241271" w="138834">
                  <a:moveTo>
                    <a:pt x="139593" y="120939"/>
                  </a:moveTo>
                  <a:cubicBezTo>
                    <a:pt x="139464" y="117094"/>
                    <a:pt x="138060" y="113613"/>
                    <a:pt x="135876" y="111685"/>
                  </a:cubicBezTo>
                  <a:lnTo>
                    <a:pt x="11967" y="2462"/>
                  </a:lnTo>
                  <a:cubicBezTo>
                    <a:pt x="6992" y="-1930"/>
                    <a:pt x="768" y="3552"/>
                    <a:pt x="769" y="12327"/>
                  </a:cubicBezTo>
                  <a:lnTo>
                    <a:pt x="769" y="230775"/>
                  </a:lnTo>
                  <a:cubicBezTo>
                    <a:pt x="768" y="239550"/>
                    <a:pt x="6992" y="245031"/>
                    <a:pt x="11967" y="240640"/>
                  </a:cubicBezTo>
                  <a:lnTo>
                    <a:pt x="135876" y="131416"/>
                  </a:lnTo>
                  <a:cubicBezTo>
                    <a:pt x="138308" y="129270"/>
                    <a:pt x="139744" y="125221"/>
                    <a:pt x="139593" y="120939"/>
                  </a:cubicBezTo>
                  <a:close/>
                </a:path>
              </a:pathLst>
            </a:custGeom>
            <a:solidFill>
              <a:srgbClr val="000000">
                <a:alpha val="207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73" name="Google Shape;573;p6"/>
            <p:cNvGrpSpPr/>
            <p:nvPr/>
          </p:nvGrpSpPr>
          <p:grpSpPr>
            <a:xfrm>
              <a:off x="7512198" y="4223133"/>
              <a:ext cx="2625942" cy="1049638"/>
              <a:chOff x="7587618" y="2474459"/>
              <a:chExt cx="2625942" cy="1049638"/>
            </a:xfrm>
          </p:grpSpPr>
          <p:sp>
            <p:nvSpPr>
              <p:cNvPr id="574" name="Google Shape;574;p6"/>
              <p:cNvSpPr/>
              <p:nvPr/>
            </p:nvSpPr>
            <p:spPr>
              <a:xfrm>
                <a:off x="7587618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9" y="76434"/>
                    </a:moveTo>
                    <a:lnTo>
                      <a:pt x="9" y="361816"/>
                    </a:lnTo>
                    <a:cubicBezTo>
                      <a:pt x="9" y="404193"/>
                      <a:pt x="34137" y="438309"/>
                      <a:pt x="76530" y="438309"/>
                    </a:cubicBezTo>
                    <a:lnTo>
                      <a:pt x="275467" y="438309"/>
                    </a:lnTo>
                    <a:cubicBezTo>
                      <a:pt x="317860" y="438309"/>
                      <a:pt x="359392" y="392693"/>
                      <a:pt x="388427" y="361816"/>
                    </a:cubicBezTo>
                    <a:cubicBezTo>
                      <a:pt x="419831" y="328419"/>
                      <a:pt x="490418" y="269882"/>
                      <a:pt x="492936" y="227319"/>
                    </a:cubicBezTo>
                    <a:cubicBezTo>
                      <a:pt x="496194" y="172254"/>
                      <a:pt x="430012" y="115247"/>
                      <a:pt x="392525" y="76434"/>
                    </a:cubicBezTo>
                    <a:cubicBezTo>
                      <a:pt x="363080" y="45947"/>
                      <a:pt x="317860" y="-59"/>
                      <a:pt x="275467" y="-59"/>
                    </a:cubicBez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6"/>
              <p:cNvSpPr/>
              <p:nvPr/>
            </p:nvSpPr>
            <p:spPr>
              <a:xfrm>
                <a:off x="8417626" y="3090380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492802"/>
                    </a:moveTo>
                    <a:lnTo>
                      <a:pt x="76530" y="492802"/>
                    </a:lnTo>
                    <a:cubicBezTo>
                      <a:pt x="34137" y="492802"/>
                      <a:pt x="9" y="458686"/>
                      <a:pt x="9" y="416309"/>
                    </a:cubicBezTo>
                    <a:lnTo>
                      <a:pt x="9" y="217446"/>
                    </a:lnTo>
                    <a:cubicBezTo>
                      <a:pt x="9" y="175069"/>
                      <a:pt x="45641" y="133552"/>
                      <a:pt x="76530" y="104528"/>
                    </a:cubicBezTo>
                    <a:cubicBezTo>
                      <a:pt x="109939" y="73135"/>
                      <a:pt x="168498" y="2575"/>
                      <a:pt x="211077" y="57"/>
                    </a:cubicBezTo>
                    <a:cubicBezTo>
                      <a:pt x="266162" y="-3200"/>
                      <a:pt x="323190" y="62958"/>
                      <a:pt x="362018" y="100431"/>
                    </a:cubicBezTo>
                    <a:cubicBezTo>
                      <a:pt x="392516" y="129865"/>
                      <a:pt x="438539" y="175069"/>
                      <a:pt x="438539" y="217446"/>
                    </a:cubicBezTo>
                    <a:lnTo>
                      <a:pt x="438539" y="416309"/>
                    </a:lnTo>
                    <a:cubicBezTo>
                      <a:pt x="438539" y="458686"/>
                      <a:pt x="404411" y="492802"/>
                      <a:pt x="362018" y="492802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6"/>
              <p:cNvSpPr/>
              <p:nvPr/>
            </p:nvSpPr>
            <p:spPr>
              <a:xfrm>
                <a:off x="8417626" y="2474459"/>
                <a:ext cx="965862" cy="433717"/>
              </a:xfrm>
              <a:custGeom>
                <a:rect b="b" l="l" r="r" t="t"/>
                <a:pathLst>
                  <a:path extrusionOk="0" h="492860" w="438530">
                    <a:moveTo>
                      <a:pt x="362018" y="-59"/>
                    </a:moveTo>
                    <a:lnTo>
                      <a:pt x="76530" y="-59"/>
                    </a:lnTo>
                    <a:cubicBezTo>
                      <a:pt x="34137" y="-59"/>
                      <a:pt x="9" y="34057"/>
                      <a:pt x="9" y="76434"/>
                    </a:cubicBezTo>
                    <a:lnTo>
                      <a:pt x="9" y="275297"/>
                    </a:lnTo>
                    <a:cubicBezTo>
                      <a:pt x="9" y="317674"/>
                      <a:pt x="45641" y="359191"/>
                      <a:pt x="76530" y="388215"/>
                    </a:cubicBezTo>
                    <a:cubicBezTo>
                      <a:pt x="109939" y="419608"/>
                      <a:pt x="168498" y="490168"/>
                      <a:pt x="211077" y="492686"/>
                    </a:cubicBezTo>
                    <a:cubicBezTo>
                      <a:pt x="266162" y="495942"/>
                      <a:pt x="323190" y="429785"/>
                      <a:pt x="362018" y="392312"/>
                    </a:cubicBezTo>
                    <a:cubicBezTo>
                      <a:pt x="392516" y="362878"/>
                      <a:pt x="438539" y="317674"/>
                      <a:pt x="438539" y="275297"/>
                    </a:cubicBezTo>
                    <a:lnTo>
                      <a:pt x="438539" y="76434"/>
                    </a:lnTo>
                    <a:cubicBezTo>
                      <a:pt x="438539" y="34057"/>
                      <a:pt x="404411" y="-59"/>
                      <a:pt x="362018" y="-59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6"/>
              <p:cNvSpPr/>
              <p:nvPr/>
            </p:nvSpPr>
            <p:spPr>
              <a:xfrm>
                <a:off x="9127633" y="2806416"/>
                <a:ext cx="1085927" cy="385763"/>
              </a:xfrm>
              <a:custGeom>
                <a:rect b="b" l="l" r="r" t="t"/>
                <a:pathLst>
                  <a:path extrusionOk="0" h="438367" w="493043">
                    <a:moveTo>
                      <a:pt x="493052" y="76434"/>
                    </a:moveTo>
                    <a:lnTo>
                      <a:pt x="493052" y="361816"/>
                    </a:lnTo>
                    <a:cubicBezTo>
                      <a:pt x="493052" y="404193"/>
                      <a:pt x="458924" y="438309"/>
                      <a:pt x="416531" y="438309"/>
                    </a:cubicBezTo>
                    <a:lnTo>
                      <a:pt x="217594" y="438309"/>
                    </a:lnTo>
                    <a:cubicBezTo>
                      <a:pt x="175201" y="438309"/>
                      <a:pt x="133669" y="392693"/>
                      <a:pt x="104634" y="361816"/>
                    </a:cubicBezTo>
                    <a:cubicBezTo>
                      <a:pt x="73230" y="328419"/>
                      <a:pt x="2643" y="269882"/>
                      <a:pt x="125" y="227319"/>
                    </a:cubicBezTo>
                    <a:cubicBezTo>
                      <a:pt x="-3133" y="172254"/>
                      <a:pt x="63049" y="115247"/>
                      <a:pt x="100536" y="76434"/>
                    </a:cubicBezTo>
                    <a:cubicBezTo>
                      <a:pt x="129981" y="45947"/>
                      <a:pt x="175201" y="-59"/>
                      <a:pt x="217594" y="-59"/>
                    </a:cubicBezTo>
                    <a:lnTo>
                      <a:pt x="416531" y="-59"/>
                    </a:lnTo>
                    <a:cubicBezTo>
                      <a:pt x="458924" y="-59"/>
                      <a:pt x="493052" y="34057"/>
                      <a:pt x="493052" y="76434"/>
                    </a:cubicBezTo>
                    <a:close/>
                  </a:path>
                </a:pathLst>
              </a:custGeom>
              <a:solidFill>
                <a:srgbClr val="FFFFFF">
                  <a:alpha val="207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78" name="Google Shape;578;p6"/>
          <p:cNvGrpSpPr/>
          <p:nvPr/>
        </p:nvGrpSpPr>
        <p:grpSpPr>
          <a:xfrm>
            <a:off x="11292720" y="5034469"/>
            <a:ext cx="255997" cy="417015"/>
            <a:chOff x="4285901" y="1512838"/>
            <a:chExt cx="1122300" cy="1828213"/>
          </a:xfrm>
        </p:grpSpPr>
        <p:sp>
          <p:nvSpPr>
            <p:cNvPr id="579" name="Google Shape;579;p6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6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6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6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6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84" name="Google Shape;584;p6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585" name="Google Shape;585;p6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6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7" name="Google Shape;587;p6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88" name="Google Shape;588;p6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0" name="Google Shape;590;p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91" name="Google Shape;591;p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7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93" name="Google Shape;593;p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94" name="Google Shape;594;p7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95" name="Google Shape;595;p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96" name="Google Shape;596;p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97" name="Google Shape;597;p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98" name="Google Shape;598;p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599" name="Google Shape;599;p7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  <a:effectLst>
            <a:outerShdw rotWithShape="0" algn="bl" dir="2640000" dist="76200">
              <a:srgbClr val="000000">
                <a:alpha val="33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uckiest Guy"/>
              <a:buNone/>
              <a:defRPr sz="40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●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○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■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●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○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■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●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Raleway Medium"/>
              <a:buChar char="○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Raleway Medium"/>
              <a:buChar char="■"/>
              <a:defRPr sz="1900">
                <a:solidFill>
                  <a:schemeClr val="dk2"/>
                </a:solidFill>
                <a:latin typeface="Raleway Medium"/>
                <a:ea typeface="Raleway Medium"/>
                <a:cs typeface="Raleway Medium"/>
                <a:sym typeface="Raleway Medium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3.xml"/><Relationship Id="rId4" Type="http://schemas.openxmlformats.org/officeDocument/2006/relationships/slide" Target="/ppt/slides/slide5.xml"/><Relationship Id="rId5" Type="http://schemas.openxmlformats.org/officeDocument/2006/relationships/slide" Target="/ppt/slides/slide13.xml"/><Relationship Id="rId6" Type="http://schemas.openxmlformats.org/officeDocument/2006/relationships/slide" Target="/ppt/slides/slide4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8.gif"/><Relationship Id="rId4" Type="http://schemas.openxmlformats.org/officeDocument/2006/relationships/slide" Target="/ppt/slides/slide4.xml"/><Relationship Id="rId5" Type="http://schemas.openxmlformats.org/officeDocument/2006/relationships/slide" Target="/ppt/slides/slide5.xml"/><Relationship Id="rId6" Type="http://schemas.openxmlformats.org/officeDocument/2006/relationships/slide" Target="/ppt/slides/slide13.xml"/><Relationship Id="rId7" Type="http://schemas.openxmlformats.org/officeDocument/2006/relationships/slide" Target="/ppt/slides/slide26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5.xml"/><Relationship Id="rId4" Type="http://schemas.openxmlformats.org/officeDocument/2006/relationships/slide" Target="/ppt/slides/slide7.xml"/><Relationship Id="rId5" Type="http://schemas.openxmlformats.org/officeDocument/2006/relationships/slide" Target="/ppt/slides/slide3.xml"/><Relationship Id="rId6" Type="http://schemas.openxmlformats.org/officeDocument/2006/relationships/slide" Target="/ppt/slides/slide11.xml"/><Relationship Id="rId7" Type="http://schemas.openxmlformats.org/officeDocument/2006/relationships/slide" Target="/ppt/slides/slide6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6.xml"/><Relationship Id="rId4" Type="http://schemas.openxmlformats.org/officeDocument/2006/relationships/image" Target="../media/image41.gif"/><Relationship Id="rId5" Type="http://schemas.openxmlformats.org/officeDocument/2006/relationships/slide" Target="/ppt/slides/slide7.xml"/><Relationship Id="rId6" Type="http://schemas.openxmlformats.org/officeDocument/2006/relationships/slide" Target="/ppt/slides/slide3.xml"/><Relationship Id="rId7" Type="http://schemas.openxmlformats.org/officeDocument/2006/relationships/slide" Target="/ppt/slides/slide11.xml"/><Relationship Id="rId8" Type="http://schemas.openxmlformats.org/officeDocument/2006/relationships/slide" Target="/ppt/slides/slide2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7.xml"/><Relationship Id="rId4" Type="http://schemas.openxmlformats.org/officeDocument/2006/relationships/slide" Target="/ppt/slides/slide5.xml"/><Relationship Id="rId5" Type="http://schemas.openxmlformats.org/officeDocument/2006/relationships/slide" Target="/ppt/slides/slide9.xml"/><Relationship Id="rId6" Type="http://schemas.openxmlformats.org/officeDocument/2006/relationships/slide" Target="/ppt/slides/slide8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8.xml"/><Relationship Id="rId4" Type="http://schemas.openxmlformats.org/officeDocument/2006/relationships/image" Target="../media/image31.gif"/><Relationship Id="rId5" Type="http://schemas.openxmlformats.org/officeDocument/2006/relationships/slide" Target="/ppt/slides/slide8.xml"/><Relationship Id="rId6" Type="http://schemas.openxmlformats.org/officeDocument/2006/relationships/slide" Target="/ppt/slides/slide5.xml"/><Relationship Id="rId7" Type="http://schemas.openxmlformats.org/officeDocument/2006/relationships/slide" Target="/ppt/slides/slide9.xml"/><Relationship Id="rId8" Type="http://schemas.openxmlformats.org/officeDocument/2006/relationships/slide" Target="/ppt/slides/slide29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9.xml"/><Relationship Id="rId4" Type="http://schemas.openxmlformats.org/officeDocument/2006/relationships/slide" Target="/ppt/slides/slide11.xml"/><Relationship Id="rId5" Type="http://schemas.openxmlformats.org/officeDocument/2006/relationships/slide" Target="/ppt/slides/slide7.xml"/><Relationship Id="rId6" Type="http://schemas.openxmlformats.org/officeDocument/2006/relationships/slide" Target="/ppt/slides/slide19.xml"/><Relationship Id="rId7" Type="http://schemas.openxmlformats.org/officeDocument/2006/relationships/slide" Target="/ppt/slides/slide10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3.gif"/><Relationship Id="rId4" Type="http://schemas.openxmlformats.org/officeDocument/2006/relationships/slide" Target="/ppt/slides/slide10.xml"/><Relationship Id="rId5" Type="http://schemas.openxmlformats.org/officeDocument/2006/relationships/slide" Target="/ppt/slides/slide11.xml"/><Relationship Id="rId6" Type="http://schemas.openxmlformats.org/officeDocument/2006/relationships/slide" Target="/ppt/slides/slide7.xml"/><Relationship Id="rId7" Type="http://schemas.openxmlformats.org/officeDocument/2006/relationships/slide" Target="/ppt/slides/slide19.xml"/><Relationship Id="rId8" Type="http://schemas.openxmlformats.org/officeDocument/2006/relationships/slide" Target="/ppt/slides/slide2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1.xml"/><Relationship Id="rId4" Type="http://schemas.openxmlformats.org/officeDocument/2006/relationships/slide" Target="/ppt/slides/slide9.xml"/><Relationship Id="rId5" Type="http://schemas.openxmlformats.org/officeDocument/2006/relationships/slide" Target="/ppt/slides/slide13.xml"/><Relationship Id="rId6" Type="http://schemas.openxmlformats.org/officeDocument/2006/relationships/slide" Target="/ppt/slides/slide5.xml"/><Relationship Id="rId7" Type="http://schemas.openxmlformats.org/officeDocument/2006/relationships/slide" Target="/ppt/slides/slide17.xml"/><Relationship Id="rId8" Type="http://schemas.openxmlformats.org/officeDocument/2006/relationships/slide" Target="/ppt/slides/slide1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30.gif"/><Relationship Id="rId4" Type="http://schemas.openxmlformats.org/officeDocument/2006/relationships/slide" Target="/ppt/slides/slide12.xml"/><Relationship Id="rId9" Type="http://schemas.openxmlformats.org/officeDocument/2006/relationships/slide" Target="/ppt/slides/slide27.xml"/><Relationship Id="rId5" Type="http://schemas.openxmlformats.org/officeDocument/2006/relationships/slide" Target="/ppt/slides/slide9.xml"/><Relationship Id="rId6" Type="http://schemas.openxmlformats.org/officeDocument/2006/relationships/slide" Target="/ppt/slides/slide13.xml"/><Relationship Id="rId7" Type="http://schemas.openxmlformats.org/officeDocument/2006/relationships/slide" Target="/ppt/slides/slide5.xml"/><Relationship Id="rId8" Type="http://schemas.openxmlformats.org/officeDocument/2006/relationships/slide" Target="/ppt/slides/slide17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3.xml"/><Relationship Id="rId4" Type="http://schemas.openxmlformats.org/officeDocument/2006/relationships/slide" Target="/ppt/slides/slide11.xml"/><Relationship Id="rId5" Type="http://schemas.openxmlformats.org/officeDocument/2006/relationships/slide" Target="/ppt/slides/slide3.xml"/><Relationship Id="rId6" Type="http://schemas.openxmlformats.org/officeDocument/2006/relationships/slide" Target="/ppt/slides/slide15.xml"/><Relationship Id="rId7" Type="http://schemas.openxmlformats.org/officeDocument/2006/relationships/slide" Target="/ppt/slides/slide14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45.gif"/><Relationship Id="rId4" Type="http://schemas.openxmlformats.org/officeDocument/2006/relationships/slide" Target="/ppt/slides/slide14.xml"/><Relationship Id="rId5" Type="http://schemas.openxmlformats.org/officeDocument/2006/relationships/slide" Target="/ppt/slides/slide11.xml"/><Relationship Id="rId6" Type="http://schemas.openxmlformats.org/officeDocument/2006/relationships/slide" Target="/ppt/slides/slide3.xml"/><Relationship Id="rId7" Type="http://schemas.openxmlformats.org/officeDocument/2006/relationships/slide" Target="/ppt/slides/slide15.xml"/><Relationship Id="rId8" Type="http://schemas.openxmlformats.org/officeDocument/2006/relationships/slide" Target="/ppt/slides/slide25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5.xml"/><Relationship Id="rId4" Type="http://schemas.openxmlformats.org/officeDocument/2006/relationships/slide" Target="/ppt/slides/slide17.xml"/><Relationship Id="rId5" Type="http://schemas.openxmlformats.org/officeDocument/2006/relationships/slide" Target="/ppt/slides/slide13.xml"/><Relationship Id="rId6" Type="http://schemas.openxmlformats.org/officeDocument/2006/relationships/slide" Target="/ppt/slides/slide16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40.gif"/><Relationship Id="rId4" Type="http://schemas.openxmlformats.org/officeDocument/2006/relationships/slide" Target="/ppt/slides/slide16.xml"/><Relationship Id="rId5" Type="http://schemas.openxmlformats.org/officeDocument/2006/relationships/slide" Target="/ppt/slides/slide17.xml"/><Relationship Id="rId6" Type="http://schemas.openxmlformats.org/officeDocument/2006/relationships/slide" Target="/ppt/slides/slide13.xml"/><Relationship Id="rId7" Type="http://schemas.openxmlformats.org/officeDocument/2006/relationships/slide" Target="/ppt/slides/slide21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7.xml"/><Relationship Id="rId4" Type="http://schemas.openxmlformats.org/officeDocument/2006/relationships/slide" Target="/ppt/slides/slide19.xml"/><Relationship Id="rId5" Type="http://schemas.openxmlformats.org/officeDocument/2006/relationships/slide" Target="/ppt/slides/slide15.xml"/><Relationship Id="rId6" Type="http://schemas.openxmlformats.org/officeDocument/2006/relationships/slide" Target="/ppt/slides/slide11.xml"/><Relationship Id="rId7" Type="http://schemas.openxmlformats.org/officeDocument/2006/relationships/slide" Target="/ppt/slides/slide18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36.gif"/><Relationship Id="rId4" Type="http://schemas.openxmlformats.org/officeDocument/2006/relationships/slide" Target="/ppt/slides/slide18.xml"/><Relationship Id="rId5" Type="http://schemas.openxmlformats.org/officeDocument/2006/relationships/slide" Target="/ppt/slides/slide19.xml"/><Relationship Id="rId6" Type="http://schemas.openxmlformats.org/officeDocument/2006/relationships/slide" Target="/ppt/slides/slide15.xml"/><Relationship Id="rId7" Type="http://schemas.openxmlformats.org/officeDocument/2006/relationships/slide" Target="/ppt/slides/slide11.xml"/><Relationship Id="rId8" Type="http://schemas.openxmlformats.org/officeDocument/2006/relationships/slide" Target="/ppt/slides/slide24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9.xml"/><Relationship Id="rId4" Type="http://schemas.openxmlformats.org/officeDocument/2006/relationships/slide" Target="/ppt/slides/slide17.xml"/><Relationship Id="rId5" Type="http://schemas.openxmlformats.org/officeDocument/2006/relationships/slide" Target="/ppt/slides/slide9.xml"/><Relationship Id="rId6" Type="http://schemas.openxmlformats.org/officeDocument/2006/relationships/slide" Target="/ppt/slides/slide20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34.gif"/><Relationship Id="rId4" Type="http://schemas.openxmlformats.org/officeDocument/2006/relationships/slide" Target="/ppt/slides/slide17.xml"/><Relationship Id="rId5" Type="http://schemas.openxmlformats.org/officeDocument/2006/relationships/slide" Target="/ppt/slides/slide20.xml"/><Relationship Id="rId6" Type="http://schemas.openxmlformats.org/officeDocument/2006/relationships/slide" Target="/ppt/slides/slide9.xml"/><Relationship Id="rId7" Type="http://schemas.openxmlformats.org/officeDocument/2006/relationships/slide" Target="/ppt/slides/slide28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11.xml"/><Relationship Id="rId4" Type="http://schemas.openxmlformats.org/officeDocument/2006/relationships/image" Target="../media/image42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11.xml"/><Relationship Id="rId4" Type="http://schemas.openxmlformats.org/officeDocument/2006/relationships/image" Target="../media/image39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48.png"/><Relationship Id="rId4" Type="http://schemas.openxmlformats.org/officeDocument/2006/relationships/slide" Target="/ppt/slides/slide11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44.png"/><Relationship Id="rId4" Type="http://schemas.openxmlformats.org/officeDocument/2006/relationships/slide" Target="/ppt/slides/slide11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35.png"/><Relationship Id="rId4" Type="http://schemas.openxmlformats.org/officeDocument/2006/relationships/slide" Target="/ppt/slides/slide11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49.png"/><Relationship Id="rId4" Type="http://schemas.openxmlformats.org/officeDocument/2006/relationships/slide" Target="/ppt/slides/slide11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46.png"/><Relationship Id="rId4" Type="http://schemas.openxmlformats.org/officeDocument/2006/relationships/slide" Target="/ppt/slides/slide11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47.png"/><Relationship Id="rId4" Type="http://schemas.openxmlformats.org/officeDocument/2006/relationships/slide" Target="/ppt/slides/slide11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50.png"/><Relationship Id="rId4" Type="http://schemas.openxmlformats.org/officeDocument/2006/relationships/slide" Target="/ppt/slides/slide11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p8"/>
          <p:cNvSpPr/>
          <p:nvPr/>
        </p:nvSpPr>
        <p:spPr>
          <a:xfrm>
            <a:off x="6244700" y="5460650"/>
            <a:ext cx="3633300" cy="7026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5" name="Google Shape;605;p8"/>
          <p:cNvSpPr/>
          <p:nvPr/>
        </p:nvSpPr>
        <p:spPr>
          <a:xfrm>
            <a:off x="6244700" y="5460650"/>
            <a:ext cx="3633300" cy="702600"/>
          </a:xfrm>
          <a:prstGeom prst="roundRect">
            <a:avLst>
              <a:gd fmla="val 50000" name="adj"/>
            </a:avLst>
          </a:prstGeom>
          <a:solidFill>
            <a:srgbClr val="000000">
              <a:alpha val="207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6" name="Google Shape;606;p8"/>
          <p:cNvSpPr txBox="1"/>
          <p:nvPr>
            <p:ph type="title"/>
          </p:nvPr>
        </p:nvSpPr>
        <p:spPr>
          <a:xfrm>
            <a:off x="6069075" y="756750"/>
            <a:ext cx="5784000" cy="4626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Ready to play?</a:t>
            </a:r>
            <a:endParaRPr/>
          </a:p>
        </p:txBody>
      </p:sp>
      <p:sp>
        <p:nvSpPr>
          <p:cNvPr id="607" name="Google Shape;607;p8"/>
          <p:cNvSpPr txBox="1"/>
          <p:nvPr>
            <p:ph idx="1" type="subTitle"/>
          </p:nvPr>
        </p:nvSpPr>
        <p:spPr>
          <a:xfrm>
            <a:off x="6244699" y="4507324"/>
            <a:ext cx="4912200" cy="71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Fun brain breaks!</a:t>
            </a:r>
            <a:endParaRPr/>
          </a:p>
        </p:txBody>
      </p:sp>
      <p:sp>
        <p:nvSpPr>
          <p:cNvPr id="608" name="Google Shape;608;p8"/>
          <p:cNvSpPr/>
          <p:nvPr/>
        </p:nvSpPr>
        <p:spPr>
          <a:xfrm>
            <a:off x="6244700" y="5383350"/>
            <a:ext cx="3633300" cy="7026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8"/>
          <p:cNvSpPr txBox="1"/>
          <p:nvPr/>
        </p:nvSpPr>
        <p:spPr>
          <a:xfrm>
            <a:off x="6244700" y="5274050"/>
            <a:ext cx="3633300" cy="923400"/>
          </a:xfrm>
          <a:prstGeom prst="rect">
            <a:avLst/>
          </a:prstGeom>
          <a:noFill/>
          <a:ln>
            <a:noFill/>
          </a:ln>
          <a:effectLst>
            <a:outerShdw rotWithShape="0" algn="bl" dir="3180000" dist="47625">
              <a:srgbClr val="000000">
                <a:alpha val="18000"/>
              </a:srgbClr>
            </a:outerShdw>
          </a:effectLst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rPr>
              <a:t>GO!</a:t>
            </a:r>
            <a:endParaRPr sz="4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p9"/>
          <p:cNvSpPr txBox="1"/>
          <p:nvPr>
            <p:ph type="title"/>
          </p:nvPr>
        </p:nvSpPr>
        <p:spPr>
          <a:xfrm>
            <a:off x="1221896" y="8223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IMPORTANT!</a:t>
            </a:r>
            <a:endParaRPr/>
          </a:p>
        </p:txBody>
      </p:sp>
      <p:sp>
        <p:nvSpPr>
          <p:cNvPr id="615" name="Google Shape;615;p9"/>
          <p:cNvSpPr txBox="1"/>
          <p:nvPr>
            <p:ph idx="1" type="body"/>
          </p:nvPr>
        </p:nvSpPr>
        <p:spPr>
          <a:xfrm>
            <a:off x="1221850" y="2226675"/>
            <a:ext cx="9816900" cy="270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only need to add your content on slides 21 to 29, </a:t>
            </a:r>
            <a:r>
              <a:rPr lang="en" u="sng"/>
              <a:t>the rest are not to be </a:t>
            </a:r>
            <a:r>
              <a:rPr lang="en" u="sng"/>
              <a:t>modified</a:t>
            </a:r>
            <a:r>
              <a:rPr lang="en" u="sng"/>
              <a:t> since they have the navigational links.</a:t>
            </a:r>
            <a:endParaRPr u="sng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Once you added the content, click on “Slideshow” Or File &gt; Publish to the web and get the link and it’s ready to be used! This slideshow is meant to be used in presentation mode.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You can delete this slide.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9" name="Shape 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0" name="Google Shape;620;p10"/>
          <p:cNvGrpSpPr/>
          <p:nvPr/>
        </p:nvGrpSpPr>
        <p:grpSpPr>
          <a:xfrm>
            <a:off x="4657624" y="1226452"/>
            <a:ext cx="805924" cy="1312840"/>
            <a:chOff x="4285901" y="1512838"/>
            <a:chExt cx="1122300" cy="1828213"/>
          </a:xfrm>
        </p:grpSpPr>
        <p:sp>
          <p:nvSpPr>
            <p:cNvPr id="621" name="Google Shape;621;p10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10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10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10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10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6" name="Google Shape;626;p10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627" name="Google Shape;627;p10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10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10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30" name="Google Shape;630;p10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10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10">
            <a:hlinkClick action="ppaction://hlinksldjump" r:id="rId5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10">
            <a:hlinkClick action="ppaction://hlinksldjump" r:id="rId6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10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39" name="Google Shape;639;p1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462272" y="1210056"/>
            <a:ext cx="1197864" cy="239572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640" name="Google Shape;640;p11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11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11">
            <a:hlinkClick action="ppaction://hlinksldjump" r:id="rId6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3" name="Google Shape;643;p11">
            <a:hlinkClick action="ppaction://hlinksldjump" r:id="rId7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8" name="Google Shape;648;p12"/>
          <p:cNvGrpSpPr/>
          <p:nvPr/>
        </p:nvGrpSpPr>
        <p:grpSpPr>
          <a:xfrm>
            <a:off x="3209824" y="1226452"/>
            <a:ext cx="805924" cy="1312840"/>
            <a:chOff x="4285901" y="1512838"/>
            <a:chExt cx="1122300" cy="1828213"/>
          </a:xfrm>
        </p:grpSpPr>
        <p:sp>
          <p:nvSpPr>
            <p:cNvPr id="649" name="Google Shape;649;p12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12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12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12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12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54" name="Google Shape;654;p12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655" name="Google Shape;655;p12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12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12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58" name="Google Shape;658;p12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12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12">
            <a:hlinkClick action="ppaction://hlinksldjump" r:id="rId5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12">
            <a:hlinkClick action="ppaction://hlinksldjump" r:id="rId6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12">
            <a:hlinkClick action="ppaction://hlinksldjump" r:id="rId7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12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7" name="Shape 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8" name="Google Shape;668;p13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69" name="Google Shape;669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013850" y="1226450"/>
            <a:ext cx="1197864" cy="239572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670" name="Google Shape;670;p13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1" name="Google Shape;671;p13">
            <a:hlinkClick action="ppaction://hlinksldjump" r:id="rId6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2" name="Google Shape;672;p13">
            <a:hlinkClick action="ppaction://hlinksldjump" r:id="rId7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13">
            <a:hlinkClick action="ppaction://hlinksldjump" r:id="rId8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8" name="Google Shape;678;p14"/>
          <p:cNvGrpSpPr/>
          <p:nvPr/>
        </p:nvGrpSpPr>
        <p:grpSpPr>
          <a:xfrm>
            <a:off x="1762024" y="1226452"/>
            <a:ext cx="805924" cy="1312840"/>
            <a:chOff x="4285901" y="1512838"/>
            <a:chExt cx="1122300" cy="1828213"/>
          </a:xfrm>
        </p:grpSpPr>
        <p:sp>
          <p:nvSpPr>
            <p:cNvPr id="679" name="Google Shape;679;p14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14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14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14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14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84" name="Google Shape;684;p14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685" name="Google Shape;685;p14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14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14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88" name="Google Shape;688;p14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14">
            <a:hlinkClick action="ppaction://hlinksldjump" r:id="rId4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14">
            <a:hlinkClick action="ppaction://hlinksldjump" r:id="rId5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14">
            <a:hlinkClick action="ppaction://hlinksldjump" r:id="rId6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2" name="Google Shape;692;p14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7" name="Google Shape;697;p15">
            <a:hlinkClick action="ppaction://hlinksldjump"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66050" y="1226450"/>
            <a:ext cx="1197864" cy="239572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698" name="Google Shape;698;p15">
            <a:hlinkClick action="ppaction://hlinksldjump" r:id="rId5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15">
            <a:hlinkClick action="ppaction://hlinksldjump" r:id="rId6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15">
            <a:hlinkClick action="ppaction://hlinksldjump" r:id="rId7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p15">
            <a:hlinkClick action="ppaction://hlinksldjump" r:id="rId8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5" name="Shape 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06" name="Google Shape;706;p16"/>
          <p:cNvGrpSpPr/>
          <p:nvPr/>
        </p:nvGrpSpPr>
        <p:grpSpPr>
          <a:xfrm>
            <a:off x="1696339" y="1223477"/>
            <a:ext cx="963158" cy="1568972"/>
            <a:chOff x="4285901" y="1512838"/>
            <a:chExt cx="1122300" cy="1828213"/>
          </a:xfrm>
        </p:grpSpPr>
        <p:sp>
          <p:nvSpPr>
            <p:cNvPr id="707" name="Google Shape;707;p16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16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16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16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16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12" name="Google Shape;712;p16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713" name="Google Shape;713;p16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16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6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16" name="Google Shape;716;p16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" name="Google Shape;717;p16">
            <a:hlinkClick action="ppaction://hlinksldjump" r:id="rId4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16">
            <a:hlinkClick action="ppaction://hlinksldjump" r:id="rId5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9" name="Google Shape;719;p16">
            <a:hlinkClick action="ppaction://hlinksldjump" r:id="rId6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p16">
            <a:hlinkClick action="ppaction://hlinksldjump" r:id="rId7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p16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5" name="Shape 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26" name="Google Shape;726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463040" y="1223475"/>
            <a:ext cx="1408176" cy="282355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727" name="Google Shape;727;p17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17">
            <a:hlinkClick action="ppaction://hlinksldjump" r:id="rId5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17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p17">
            <a:hlinkClick action="ppaction://hlinksldjump" r:id="rId7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17">
            <a:hlinkClick action="ppaction://hlinksldjump" r:id="rId8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6" name="Google Shape;736;p18"/>
          <p:cNvGrpSpPr/>
          <p:nvPr/>
        </p:nvGrpSpPr>
        <p:grpSpPr>
          <a:xfrm>
            <a:off x="3144139" y="1223477"/>
            <a:ext cx="963158" cy="1568972"/>
            <a:chOff x="4285901" y="1512838"/>
            <a:chExt cx="1122300" cy="1828213"/>
          </a:xfrm>
        </p:grpSpPr>
        <p:sp>
          <p:nvSpPr>
            <p:cNvPr id="737" name="Google Shape;737;p18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18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18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18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18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2" name="Google Shape;742;p18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743" name="Google Shape;743;p18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18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18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46" name="Google Shape;746;p18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18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18">
            <a:hlinkClick action="ppaction://hlinksldjump" r:id="rId5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9" name="Google Shape;749;p18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p18">
            <a:hlinkClick action="ppaction://hlinksldjump" r:id="rId7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1" name="Google Shape;751;p18">
            <a:hlinkClick action="ppaction://hlinksldjump" r:id="rId8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18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57" name="Google Shape;757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921625" y="1223475"/>
            <a:ext cx="1408176" cy="282549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758" name="Google Shape;758;p19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9" name="Google Shape;759;p19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0" name="Google Shape;760;p19">
            <a:hlinkClick action="ppaction://hlinksldjump" r:id="rId6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p19">
            <a:hlinkClick action="ppaction://hlinksldjump" r:id="rId7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" name="Google Shape;762;p19">
            <a:hlinkClick action="ppaction://hlinksldjump" r:id="rId8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" name="Google Shape;763;p19">
            <a:hlinkClick action="ppaction://hlinksldjump" r:id="rId9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68" name="Google Shape;768;p20"/>
          <p:cNvGrpSpPr/>
          <p:nvPr/>
        </p:nvGrpSpPr>
        <p:grpSpPr>
          <a:xfrm>
            <a:off x="4591939" y="1223477"/>
            <a:ext cx="963158" cy="1568972"/>
            <a:chOff x="4285901" y="1512838"/>
            <a:chExt cx="1122300" cy="1828213"/>
          </a:xfrm>
        </p:grpSpPr>
        <p:sp>
          <p:nvSpPr>
            <p:cNvPr id="769" name="Google Shape;769;p20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20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20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20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20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4" name="Google Shape;774;p20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775" name="Google Shape;775;p20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20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20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78" name="Google Shape;778;p20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p20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20">
            <a:hlinkClick action="ppaction://hlinksldjump" r:id="rId5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20">
            <a:hlinkClick action="ppaction://hlinksldjump" r:id="rId6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20">
            <a:hlinkClick action="ppaction://hlinksldjump" r:id="rId7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20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7" name="Shape 7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88" name="Google Shape;788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369438" y="1223475"/>
            <a:ext cx="1408176" cy="282549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789" name="Google Shape;789;p21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21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21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21">
            <a:hlinkClick action="ppaction://hlinksldjump" r:id="rId7"/>
          </p:cNvPr>
          <p:cNvSpPr/>
          <p:nvPr/>
        </p:nvSpPr>
        <p:spPr>
          <a:xfrm flipH="1" rot="5400000">
            <a:off x="8565727" y="30262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21">
            <a:hlinkClick action="ppaction://hlinksldjump" r:id="rId8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7" name="Shape 7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8" name="Google Shape;798;p22"/>
          <p:cNvGrpSpPr/>
          <p:nvPr/>
        </p:nvGrpSpPr>
        <p:grpSpPr>
          <a:xfrm>
            <a:off x="4493991" y="1223520"/>
            <a:ext cx="1213655" cy="1977030"/>
            <a:chOff x="4285901" y="1512838"/>
            <a:chExt cx="1122300" cy="1828213"/>
          </a:xfrm>
        </p:grpSpPr>
        <p:sp>
          <p:nvSpPr>
            <p:cNvPr id="799" name="Google Shape;799;p22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22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22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22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22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04" name="Google Shape;804;p22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805" name="Google Shape;805;p22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22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22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08" name="Google Shape;808;p22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22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22">
            <a:hlinkClick action="ppaction://hlinksldjump" r:id="rId5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1" name="Google Shape;811;p22">
            <a:hlinkClick action="ppaction://hlinksldjump" r:id="rId6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2" name="Google Shape;812;p22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6" name="Shape 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7" name="Google Shape;817;p23"/>
          <p:cNvPicPr preferRelativeResize="0"/>
          <p:nvPr/>
        </p:nvPicPr>
        <p:blipFill rotWithShape="1">
          <a:blip r:embed="rId3">
            <a:alphaModFix/>
          </a:blip>
          <a:srcRect b="10063" l="0" r="0" t="0"/>
          <a:stretch/>
        </p:blipFill>
        <p:spPr>
          <a:xfrm>
            <a:off x="4209300" y="1223525"/>
            <a:ext cx="1783075" cy="320722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818" name="Google Shape;818;p23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23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23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3">
            <a:hlinkClick action="ppaction://hlinksldjump" r:id="rId7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6" name="Google Shape;826;p24"/>
          <p:cNvGrpSpPr/>
          <p:nvPr/>
        </p:nvGrpSpPr>
        <p:grpSpPr>
          <a:xfrm>
            <a:off x="3046191" y="1223520"/>
            <a:ext cx="1213655" cy="1977030"/>
            <a:chOff x="4285901" y="1512838"/>
            <a:chExt cx="1122300" cy="1828213"/>
          </a:xfrm>
        </p:grpSpPr>
        <p:sp>
          <p:nvSpPr>
            <p:cNvPr id="827" name="Google Shape;827;p24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24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24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24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24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2" name="Google Shape;832;p24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833" name="Google Shape;833;p24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24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24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36" name="Google Shape;836;p24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7" name="Google Shape;837;p24">
            <a:hlinkClick action="ppaction://hlinksldjump" r:id="rId4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8" name="Google Shape;838;p24">
            <a:hlinkClick action="ppaction://hlinksldjump" r:id="rId5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24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0" name="Google Shape;840;p24">
            <a:hlinkClick action="ppaction://hlinksldjump" r:id="rId7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24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5" name="Shape 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46" name="Google Shape;846;p25"/>
          <p:cNvPicPr preferRelativeResize="0"/>
          <p:nvPr/>
        </p:nvPicPr>
        <p:blipFill rotWithShape="1">
          <a:blip r:embed="rId3">
            <a:alphaModFix/>
          </a:blip>
          <a:srcRect b="9575" l="0" r="0" t="0"/>
          <a:stretch/>
        </p:blipFill>
        <p:spPr>
          <a:xfrm>
            <a:off x="2761500" y="1223525"/>
            <a:ext cx="1783075" cy="322467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847" name="Google Shape;847;p25">
            <a:hlinkClick action="ppaction://hlinksldjump" r:id="rId4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25">
            <a:hlinkClick action="ppaction://hlinksldjump" r:id="rId5"/>
          </p:cNvPr>
          <p:cNvSpPr/>
          <p:nvPr/>
        </p:nvSpPr>
        <p:spPr>
          <a:xfrm>
            <a:off x="7530475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25">
            <a:hlinkClick action="ppaction://hlinksldjump" r:id="rId6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p25">
            <a:hlinkClick action="ppaction://hlinksldjump" r:id="rId7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1" name="Google Shape;851;p25">
            <a:hlinkClick action="ppaction://hlinksldjump" r:id="rId8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5" name="Shape 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56" name="Google Shape;856;p26"/>
          <p:cNvGrpSpPr/>
          <p:nvPr/>
        </p:nvGrpSpPr>
        <p:grpSpPr>
          <a:xfrm>
            <a:off x="1569720" y="1223520"/>
            <a:ext cx="1213655" cy="1977030"/>
            <a:chOff x="4285901" y="1512838"/>
            <a:chExt cx="1122300" cy="1828213"/>
          </a:xfrm>
        </p:grpSpPr>
        <p:sp>
          <p:nvSpPr>
            <p:cNvPr id="857" name="Google Shape;857;p26"/>
            <p:cNvSpPr/>
            <p:nvPr/>
          </p:nvSpPr>
          <p:spPr>
            <a:xfrm rot="3605181">
              <a:off x="4916269" y="2525998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26"/>
            <p:cNvSpPr/>
            <p:nvPr/>
          </p:nvSpPr>
          <p:spPr>
            <a:xfrm flipH="1" rot="-3605181">
              <a:off x="4754341" y="2520051"/>
              <a:ext cx="25266" cy="216120"/>
            </a:xfrm>
            <a:prstGeom prst="rect">
              <a:avLst/>
            </a:prstGeom>
            <a:solidFill>
              <a:srgbClr val="86859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26"/>
            <p:cNvSpPr/>
            <p:nvPr/>
          </p:nvSpPr>
          <p:spPr>
            <a:xfrm>
              <a:off x="4811675" y="1710549"/>
              <a:ext cx="70800" cy="796500"/>
            </a:xfrm>
            <a:prstGeom prst="rect">
              <a:avLst/>
            </a:prstGeom>
            <a:gradFill>
              <a:gsLst>
                <a:gs pos="0">
                  <a:srgbClr val="E0E3EC"/>
                </a:gs>
                <a:gs pos="79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26"/>
            <p:cNvSpPr/>
            <p:nvPr/>
          </p:nvSpPr>
          <p:spPr>
            <a:xfrm>
              <a:off x="4787811" y="2228011"/>
              <a:ext cx="118500" cy="461700"/>
            </a:xfrm>
            <a:prstGeom prst="rect">
              <a:avLst/>
            </a:prstGeom>
            <a:gradFill>
              <a:gsLst>
                <a:gs pos="0">
                  <a:srgbClr val="868592"/>
                </a:gs>
                <a:gs pos="44000">
                  <a:srgbClr val="E0E3EC"/>
                </a:gs>
                <a:gs pos="96000">
                  <a:srgbClr val="868592"/>
                </a:gs>
                <a:gs pos="100000">
                  <a:srgbClr val="868592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26"/>
            <p:cNvSpPr/>
            <p:nvPr/>
          </p:nvSpPr>
          <p:spPr>
            <a:xfrm rot="5400000">
              <a:off x="4717751" y="1080988"/>
              <a:ext cx="258600" cy="1122300"/>
            </a:xfrm>
            <a:prstGeom prst="round2SameRect">
              <a:avLst>
                <a:gd fmla="val 6659" name="adj1"/>
                <a:gd fmla="val 0" name="adj2"/>
              </a:avLst>
            </a:prstGeom>
            <a:gradFill>
              <a:gsLst>
                <a:gs pos="0">
                  <a:srgbClr val="B9B2BA"/>
                </a:gs>
                <a:gs pos="8000">
                  <a:srgbClr val="D0CAD4"/>
                </a:gs>
                <a:gs pos="20650">
                  <a:srgbClr val="BBBECF"/>
                </a:gs>
                <a:gs pos="91000">
                  <a:srgbClr val="BBBECF"/>
                </a:gs>
                <a:gs pos="97000">
                  <a:srgbClr val="7B7F88"/>
                </a:gs>
                <a:gs pos="100000">
                  <a:srgbClr val="8B8C8C"/>
                </a:gs>
              </a:gsLst>
              <a:lin ang="0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2" name="Google Shape;862;p26"/>
            <p:cNvGrpSpPr/>
            <p:nvPr/>
          </p:nvGrpSpPr>
          <p:grpSpPr>
            <a:xfrm>
              <a:off x="4476647" y="2375951"/>
              <a:ext cx="740757" cy="965100"/>
              <a:chOff x="4516791" y="2498615"/>
              <a:chExt cx="740757" cy="965100"/>
            </a:xfrm>
          </p:grpSpPr>
          <p:sp>
            <p:nvSpPr>
              <p:cNvPr id="863" name="Google Shape;863;p26"/>
              <p:cNvSpPr/>
              <p:nvPr/>
            </p:nvSpPr>
            <p:spPr>
              <a:xfrm flipH="1" rot="-5400000">
                <a:off x="4204411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26"/>
              <p:cNvSpPr/>
              <p:nvPr/>
            </p:nvSpPr>
            <p:spPr>
              <a:xfrm rot="5400000">
                <a:off x="4617748" y="2823389"/>
                <a:ext cx="952180" cy="327420"/>
              </a:xfrm>
              <a:custGeom>
                <a:rect b="b" l="l" r="r" t="t"/>
                <a:pathLst>
                  <a:path extrusionOk="0" h="327420" w="906838">
                    <a:moveTo>
                      <a:pt x="0" y="327420"/>
                    </a:moveTo>
                    <a:lnTo>
                      <a:pt x="39702" y="324294"/>
                    </a:lnTo>
                    <a:cubicBezTo>
                      <a:pt x="143417" y="258407"/>
                      <a:pt x="170898" y="228121"/>
                      <a:pt x="428375" y="69834"/>
                    </a:cubicBezTo>
                    <a:cubicBezTo>
                      <a:pt x="589298" y="-29096"/>
                      <a:pt x="743913" y="55180"/>
                      <a:pt x="833170" y="138351"/>
                    </a:cubicBezTo>
                    <a:lnTo>
                      <a:pt x="875950" y="184022"/>
                    </a:lnTo>
                    <a:lnTo>
                      <a:pt x="906838" y="184022"/>
                    </a:lnTo>
                    <a:lnTo>
                      <a:pt x="875112" y="140910"/>
                    </a:lnTo>
                    <a:cubicBezTo>
                      <a:pt x="775863" y="38453"/>
                      <a:pt x="611989" y="-48143"/>
                      <a:pt x="450692" y="30510"/>
                    </a:cubicBezTo>
                    <a:cubicBezTo>
                      <a:pt x="235630" y="135381"/>
                      <a:pt x="80325" y="271765"/>
                      <a:pt x="0" y="32742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0800025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26"/>
              <p:cNvSpPr/>
              <p:nvPr/>
            </p:nvSpPr>
            <p:spPr>
              <a:xfrm>
                <a:off x="4874570" y="2498615"/>
                <a:ext cx="25200" cy="965100"/>
              </a:xfrm>
              <a:prstGeom prst="rect">
                <a:avLst/>
              </a:prstGeom>
              <a:gradFill>
                <a:gsLst>
                  <a:gs pos="0">
                    <a:srgbClr val="868592"/>
                  </a:gs>
                  <a:gs pos="44000">
                    <a:srgbClr val="E0E3EC"/>
                  </a:gs>
                  <a:gs pos="96000">
                    <a:srgbClr val="868592"/>
                  </a:gs>
                  <a:gs pos="100000">
                    <a:srgbClr val="868592"/>
                  </a:gs>
                </a:gsLst>
                <a:lin ang="16200038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66" name="Google Shape;866;p26">
            <a:hlinkClick action="ppaction://hlinksldjump" r:id="rId3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7" name="Google Shape;867;p26">
            <a:hlinkClick action="ppaction://hlinksldjump" r:id="rId4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26">
            <a:hlinkClick action="ppaction://hlinksldjump" r:id="rId5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9" name="Google Shape;869;p26">
            <a:hlinkClick action="ppaction://hlinksldjump" r:id="rId6"/>
          </p:cNvPr>
          <p:cNvSpPr/>
          <p:nvPr/>
        </p:nvSpPr>
        <p:spPr>
          <a:xfrm>
            <a:off x="7604825" y="5285350"/>
            <a:ext cx="3604200" cy="10641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26"/>
          <p:cNvSpPr txBox="1"/>
          <p:nvPr>
            <p:ph idx="4294967295" type="subTitle"/>
          </p:nvPr>
        </p:nvSpPr>
        <p:spPr>
          <a:xfrm>
            <a:off x="6432550" y="173850"/>
            <a:ext cx="5759400" cy="413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Use this direction pad to move the claw, when ready click go!</a:t>
            </a:r>
            <a:endParaRPr sz="1500"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4" name="Shape 8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75" name="Google Shape;875;p27"/>
          <p:cNvPicPr preferRelativeResize="0"/>
          <p:nvPr/>
        </p:nvPicPr>
        <p:blipFill rotWithShape="1">
          <a:blip r:embed="rId3">
            <a:alphaModFix/>
          </a:blip>
          <a:srcRect b="9575" l="0" r="0" t="0"/>
          <a:stretch/>
        </p:blipFill>
        <p:spPr>
          <a:xfrm>
            <a:off x="1285025" y="1223525"/>
            <a:ext cx="1783075" cy="322467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876" name="Google Shape;876;p27">
            <a:hlinkClick action="ppaction://hlinksldjump" r:id="rId4"/>
          </p:cNvPr>
          <p:cNvSpPr/>
          <p:nvPr/>
        </p:nvSpPr>
        <p:spPr>
          <a:xfrm flipH="1">
            <a:off x="9600900" y="1995836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27">
            <a:hlinkClick action="ppaction://hlinksldjump" r:id="rId5"/>
          </p:cNvPr>
          <p:cNvSpPr/>
          <p:nvPr/>
        </p:nvSpPr>
        <p:spPr>
          <a:xfrm>
            <a:off x="100" y="-17050"/>
            <a:ext cx="12192000" cy="685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27">
            <a:hlinkClick action="ppaction://hlinksldjump" r:id="rId6"/>
          </p:cNvPr>
          <p:cNvSpPr/>
          <p:nvPr/>
        </p:nvSpPr>
        <p:spPr>
          <a:xfrm rot="5400000">
            <a:off x="8565727" y="1051025"/>
            <a:ext cx="1694400" cy="1476900"/>
          </a:xfrm>
          <a:prstGeom prst="homePlate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27">
            <a:hlinkClick action="ppaction://hlinksldjump" r:id="rId7"/>
          </p:cNvPr>
          <p:cNvSpPr txBox="1"/>
          <p:nvPr>
            <p:ph type="title"/>
          </p:nvPr>
        </p:nvSpPr>
        <p:spPr>
          <a:xfrm>
            <a:off x="6959475" y="421100"/>
            <a:ext cx="4816800" cy="54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Click here to open!</a:t>
            </a:r>
            <a:endParaRPr sz="9000"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4" name="Google Shape;884;p28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</a:t>
            </a:r>
            <a:r>
              <a:rPr lang="en"/>
              <a:t>rain Break </a:t>
            </a:r>
            <a:r>
              <a:rPr lang="en"/>
              <a:t>1</a:t>
            </a:r>
            <a:endParaRPr/>
          </a:p>
        </p:txBody>
      </p:sp>
      <p:sp>
        <p:nvSpPr>
          <p:cNvPr id="885" name="Google Shape;885;p28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886" name="Google Shape;886;p28">
            <a:hlinkClick action="ppaction://hlinksldjump" r:id="rId3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Icon&#10;&#10;Description automatically generated" id="887" name="Google Shape;887;p2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flipH="1" rot="-393710">
            <a:off x="442189" y="5645898"/>
            <a:ext cx="969264" cy="969264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2" name="Google Shape;892;p29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2</a:t>
            </a:r>
            <a:endParaRPr/>
          </a:p>
        </p:txBody>
      </p:sp>
      <p:sp>
        <p:nvSpPr>
          <p:cNvPr id="893" name="Google Shape;893;p29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894" name="Google Shape;894;p29">
            <a:hlinkClick action="ppaction://hlinksldjump" r:id="rId3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Icon&#10;&#10;Description automatically generated" id="895" name="Google Shape;895;p2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flipH="1">
            <a:off x="443849" y="5647545"/>
            <a:ext cx="965961" cy="965961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9" name="Shape 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ogo, icon&#10;&#10;Description automatically generated" id="900" name="Google Shape;900;p3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443849" y="5647545"/>
            <a:ext cx="965961" cy="965960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01" name="Google Shape;901;p30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3</a:t>
            </a:r>
            <a:endParaRPr/>
          </a:p>
        </p:txBody>
      </p:sp>
      <p:sp>
        <p:nvSpPr>
          <p:cNvPr id="902" name="Google Shape;902;p30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03" name="Google Shape;903;p30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7" name="Shape 9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con&#10;&#10;Description automatically generated" id="908" name="Google Shape;908;p3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43850" y="5647544"/>
            <a:ext cx="965960" cy="965961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09" name="Google Shape;909;p31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4</a:t>
            </a:r>
            <a:endParaRPr/>
          </a:p>
        </p:txBody>
      </p:sp>
      <p:sp>
        <p:nvSpPr>
          <p:cNvPr id="910" name="Google Shape;910;p31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11" name="Google Shape;911;p31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5" name="Shape 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con&#10;&#10;Description automatically generated" id="916" name="Google Shape;916;p3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312233">
            <a:off x="443850" y="5647544"/>
            <a:ext cx="965961" cy="965960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17" name="Google Shape;917;p32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5</a:t>
            </a:r>
            <a:endParaRPr/>
          </a:p>
        </p:txBody>
      </p:sp>
      <p:sp>
        <p:nvSpPr>
          <p:cNvPr id="918" name="Google Shape;918;p32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19" name="Google Shape;919;p32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3" name="Shape 9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con&#10;&#10;Description automatically generated" id="924" name="Google Shape;924;p3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443850" y="5647545"/>
            <a:ext cx="965960" cy="965960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25" name="Google Shape;925;p33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6</a:t>
            </a:r>
            <a:endParaRPr/>
          </a:p>
        </p:txBody>
      </p:sp>
      <p:sp>
        <p:nvSpPr>
          <p:cNvPr id="926" name="Google Shape;926;p33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27" name="Google Shape;927;p33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1" name="Shape 9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ogo&#10;&#10;Description automatically generated" id="932" name="Google Shape;932;p3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443850" y="5647545"/>
            <a:ext cx="965960" cy="965960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33" name="Google Shape;933;p34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7</a:t>
            </a:r>
            <a:endParaRPr/>
          </a:p>
        </p:txBody>
      </p:sp>
      <p:sp>
        <p:nvSpPr>
          <p:cNvPr id="934" name="Google Shape;934;p34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35" name="Google Shape;935;p34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con&#10;&#10;Description automatically generated" id="940" name="Google Shape;940;p3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443819" y="5647520"/>
            <a:ext cx="966022" cy="966009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41" name="Google Shape;941;p35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8</a:t>
            </a:r>
            <a:endParaRPr/>
          </a:p>
        </p:txBody>
      </p:sp>
      <p:sp>
        <p:nvSpPr>
          <p:cNvPr id="942" name="Google Shape;942;p35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43" name="Google Shape;943;p35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7" name="Shape 9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con&#10;&#10;Description automatically generated" id="948" name="Google Shape;948;p3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443849" y="5647545"/>
            <a:ext cx="965961" cy="965960"/>
          </a:xfrm>
          <a:prstGeom prst="rect">
            <a:avLst/>
          </a:prstGeom>
          <a:noFill/>
          <a:ln>
            <a:noFill/>
          </a:ln>
          <a:effectLst>
            <a:outerShdw blurRad="381000" rotWithShape="0" algn="ctr" dist="180975">
              <a:srgbClr val="000000">
                <a:alpha val="20000"/>
              </a:srgbClr>
            </a:outerShdw>
          </a:effectLst>
        </p:spPr>
      </p:pic>
      <p:sp>
        <p:nvSpPr>
          <p:cNvPr id="949" name="Google Shape;949;p36"/>
          <p:cNvSpPr txBox="1"/>
          <p:nvPr>
            <p:ph type="title"/>
          </p:nvPr>
        </p:nvSpPr>
        <p:spPr>
          <a:xfrm>
            <a:off x="1298096" y="1050975"/>
            <a:ext cx="98169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SzPts val="1100"/>
              <a:buFont typeface="Arial"/>
              <a:buNone/>
            </a:pPr>
            <a:r>
              <a:rPr lang="en"/>
              <a:t>Brain Break 9</a:t>
            </a:r>
            <a:endParaRPr/>
          </a:p>
        </p:txBody>
      </p:sp>
      <p:sp>
        <p:nvSpPr>
          <p:cNvPr id="950" name="Google Shape;950;p36"/>
          <p:cNvSpPr txBox="1"/>
          <p:nvPr>
            <p:ph idx="1" type="body"/>
          </p:nvPr>
        </p:nvSpPr>
        <p:spPr>
          <a:xfrm>
            <a:off x="1298050" y="2455275"/>
            <a:ext cx="98169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Nulla consequat massa quis enim.</a:t>
            </a:r>
            <a:endParaRPr/>
          </a:p>
        </p:txBody>
      </p:sp>
      <p:sp>
        <p:nvSpPr>
          <p:cNvPr id="951" name="Google Shape;951;p36">
            <a:hlinkClick action="ppaction://hlinksldjump" r:id="rId4"/>
          </p:cNvPr>
          <p:cNvSpPr/>
          <p:nvPr/>
        </p:nvSpPr>
        <p:spPr>
          <a:xfrm>
            <a:off x="10186250" y="4483025"/>
            <a:ext cx="1814100" cy="223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5" name="Shape 95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FFFFFF"/>
      </a:dk1>
      <a:lt1>
        <a:srgbClr val="923FD9"/>
      </a:lt1>
      <a:dk2>
        <a:srgbClr val="FFFFFF"/>
      </a:dk2>
      <a:lt2>
        <a:srgbClr val="EEEEEE"/>
      </a:lt2>
      <a:accent1>
        <a:srgbClr val="FC4ABA"/>
      </a:accent1>
      <a:accent2>
        <a:srgbClr val="5D298D"/>
      </a:accent2>
      <a:accent3>
        <a:srgbClr val="FFFFFF"/>
      </a:accent3>
      <a:accent4>
        <a:srgbClr val="00FF00"/>
      </a:accent4>
      <a:accent5>
        <a:srgbClr val="FFFF00"/>
      </a:accent5>
      <a:accent6>
        <a:srgbClr val="0000FF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