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fntdata" ContentType="application/x-fontdata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>
  <p:sldMasterIdLst>
    <p:sldMasterId id="2147483648" r:id="rId1"/>
  </p:sldMasterIdLst>
  <p:notesMasterIdLst>
    <p:notesMasterId r:id="rId30"/>
  </p:notesMasterIdLst>
  <p:handoutMasterIdLst>
    <p:handoutMasterId r:id="rId31"/>
  </p:handoutMasterIdLst>
  <p:sldIdLst>
    <p:sldId id="277" r:id="rId2"/>
    <p:sldId id="257" r:id="rId3"/>
    <p:sldId id="464" r:id="rId4"/>
    <p:sldId id="488" r:id="rId5"/>
    <p:sldId id="452" r:id="rId6"/>
    <p:sldId id="436" r:id="rId7"/>
    <p:sldId id="490" r:id="rId8"/>
    <p:sldId id="491" r:id="rId9"/>
    <p:sldId id="492" r:id="rId10"/>
    <p:sldId id="489" r:id="rId11"/>
    <p:sldId id="476" r:id="rId12"/>
    <p:sldId id="493" r:id="rId13"/>
    <p:sldId id="494" r:id="rId14"/>
    <p:sldId id="495" r:id="rId15"/>
    <p:sldId id="496" r:id="rId16"/>
    <p:sldId id="497" r:id="rId17"/>
    <p:sldId id="498" r:id="rId18"/>
    <p:sldId id="292" r:id="rId19"/>
    <p:sldId id="287" r:id="rId20"/>
    <p:sldId id="389" r:id="rId21"/>
    <p:sldId id="499" r:id="rId22"/>
    <p:sldId id="500" r:id="rId23"/>
    <p:sldId id="291" r:id="rId24"/>
    <p:sldId id="294" r:id="rId25"/>
    <p:sldId id="293" r:id="rId26"/>
    <p:sldId id="466" r:id="rId27"/>
    <p:sldId id="295" r:id="rId28"/>
    <p:sldId id="423" r:id="rId29"/>
  </p:sldIdLst>
  <p:sldSz cx="12192000" cy="6858000"/>
  <p:notesSz cx="6858000" cy="9144000"/>
  <p:embeddedFontLst>
    <p:embeddedFont>
      <p:font typeface="Rubik Dirt" pitchFamily="2" charset="-79"/>
      <p:regular r:id="rId32"/>
    </p:embeddedFont>
    <p:embeddedFont>
      <p:font typeface="Rubik Light" pitchFamily="2" charset="-79"/>
      <p:regular r:id="rId33"/>
      <p:italic r:id="rId34"/>
    </p:embeddedFont>
    <p:embeddedFont>
      <p:font typeface="맑은 고딕" panose="020B0503020000020004" pitchFamily="50" charset="-127"/>
      <p:regular r:id="rId35"/>
      <p:bold r:id="rId36"/>
    </p:embeddedFont>
  </p:embeddedFontLst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B0573D"/>
    <a:srgbClr val="577D58"/>
    <a:srgbClr val="5282AB"/>
    <a:srgbClr val="B7E8EC"/>
    <a:srgbClr val="93434B"/>
    <a:srgbClr val="4E58BE"/>
    <a:srgbClr val="FFD9B5"/>
    <a:srgbClr val="FAC09E"/>
    <a:srgbClr val="F79C74"/>
    <a:srgbClr val="FBBA80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5517" autoAdjust="0"/>
    <p:restoredTop sz="94660"/>
  </p:normalViewPr>
  <p:slideViewPr>
    <p:cSldViewPr snapToGrid="0">
      <p:cViewPr varScale="1">
        <p:scale>
          <a:sx n="90" d="100"/>
          <a:sy n="90" d="100"/>
        </p:scale>
        <p:origin x="824" y="44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58" d="100"/>
          <a:sy n="58" d="100"/>
        </p:scale>
        <p:origin x="3024" y="8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9" Type="http://schemas.openxmlformats.org/officeDocument/2006/relationships/theme" Target="theme/theme1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font" Target="fonts/font3.fntdata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font" Target="fonts/font2.fntdata"/><Relationship Id="rId38" Type="http://schemas.openxmlformats.org/officeDocument/2006/relationships/viewProps" Target="viewProp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font" Target="fonts/font1.fntdata"/><Relationship Id="rId37" Type="http://schemas.openxmlformats.org/officeDocument/2006/relationships/presProps" Target="presProps.xml"/><Relationship Id="rId40" Type="http://schemas.openxmlformats.org/officeDocument/2006/relationships/tableStyles" Target="tableStyle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font" Target="fonts/font5.fntdata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handoutMaster" Target="handoutMasters/handoutMaster1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notesMaster" Target="notesMasters/notesMaster1.xml"/><Relationship Id="rId35" Type="http://schemas.openxmlformats.org/officeDocument/2006/relationships/font" Target="fonts/font4.fntdata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>
            <a:extLst>
              <a:ext uri="{FF2B5EF4-FFF2-40B4-BE49-F238E27FC236}">
                <a16:creationId xmlns:a16="http://schemas.microsoft.com/office/drawing/2014/main" id="{59230B0E-39ED-45EA-AD95-669D0616B399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4" name="바닥글 개체 틀 3">
            <a:extLst>
              <a:ext uri="{FF2B5EF4-FFF2-40B4-BE49-F238E27FC236}">
                <a16:creationId xmlns:a16="http://schemas.microsoft.com/office/drawing/2014/main" id="{AA82B798-201A-4B14-B1F0-6A660C5C7272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5" name="슬라이드 번호 개체 틀 4">
            <a:extLst>
              <a:ext uri="{FF2B5EF4-FFF2-40B4-BE49-F238E27FC236}">
                <a16:creationId xmlns:a16="http://schemas.microsoft.com/office/drawing/2014/main" id="{EE2F5857-B39B-4284-A086-C6DE2719C940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C7E3EF34-7656-4396-AEBE-2B554E5E9341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1698782194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2022-10-17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4" Type="http://schemas.openxmlformats.org/officeDocument/2006/relationships/image" Target="../media/image2.png"/></Relationships>
</file>

<file path=ppt/slideLayouts/_rels/slideLayout2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4" Type="http://schemas.openxmlformats.org/officeDocument/2006/relationships/image" Target="../media/image2.png"/></Relationships>
</file>

<file path=ppt/slideLayouts/_rels/slideLayout3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5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4" Type="http://schemas.openxmlformats.org/officeDocument/2006/relationships/image" Target="../media/image2.png"/></Relationships>
</file>

<file path=ppt/slideLayouts/_rels/slideLayout4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6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4" Type="http://schemas.openxmlformats.org/officeDocument/2006/relationships/image" Target="../media/image2.png"/></Relationships>
</file>

<file path=ppt/slideLayouts/_rels/slideLayout5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7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4" Type="http://schemas.openxmlformats.org/officeDocument/2006/relationships/image" Target="../media/image2.png"/></Relationships>
</file>

<file path=ppt/slideLayouts/_rels/slideLayout6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8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4" Type="http://schemas.openxmlformats.org/officeDocument/2006/relationships/image" Target="../media/image2.png"/></Relationships>
</file>

<file path=ppt/slideLayouts/_rels/slideLayout7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6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4" Type="http://schemas.openxmlformats.org/officeDocument/2006/relationships/image" Target="../media/image2.png"/></Relationships>
</file>

<file path=ppt/slideLayouts/_rels/slideLayout8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7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4" Type="http://schemas.openxmlformats.org/officeDocument/2006/relationships/image" Target="../media/image2.png"/></Relationships>
</file>

<file path=ppt/slideLayouts/_rels/slideLayout9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8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4" Type="http://schemas.openxmlformats.org/officeDocument/2006/relationships/image" Target="../media/image2.png"/></Relationships>
</file>

<file path=ppt/slideLayouts/_rels/slideLayout10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4" Type="http://schemas.openxmlformats.org/officeDocument/2006/relationships/image" Target="../media/image2.png"/></Relationships>
</file>

<file path=ppt/slideLayouts/_rels/slideLayout11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4" Type="http://schemas.openxmlformats.org/officeDocument/2006/relationships/image" Target="../media/image2.png"/></Relationships>
</file>

<file path=ppt/slideLayouts/_rels/slideLayout12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5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4" Type="http://schemas.openxmlformats.org/officeDocument/2006/relationships/image" Target="../media/image2.png"/></Relationships>
</file>

<file path=ppt/slideLayouts/_rels/slideLayout13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4" Type="http://schemas.openxmlformats.org/officeDocument/2006/relationships/image" Target="../media/image2.png"/></Relationships>
</file>

<file path=ppt/slideLayouts/_rels/slideLayout14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3.svg"/><Relationship Id="rId4" Type="http://schemas.openxmlformats.org/officeDocument/2006/relationships/image" Target="../media/image2.png"/></Relationships>
</file>

<file path=ppt/slideLayouts/_rels/slideLayout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16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그림 4">
            <a:extLst>
              <a:ext uri="{FF2B5EF4-FFF2-40B4-BE49-F238E27FC236}">
                <a16:creationId xmlns:a16="http://schemas.microsoft.com/office/drawing/2014/main" id="{8FA4B4ED-3091-4231-BE99-F61EB4F2F3F5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pic>
        <p:nvPicPr>
          <p:cNvPr id="30" name="Graphic 3">
            <a:hlinkClick r:id="rId3"/>
            <a:extLst>
              <a:ext uri="{FF2B5EF4-FFF2-40B4-BE49-F238E27FC236}">
                <a16:creationId xmlns:a16="http://schemas.microsoft.com/office/drawing/2014/main" id="{2C600E68-8A35-4948-8C19-2B39B24BA6D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5771192" y="6932003"/>
            <a:ext cx="2239204" cy="246221"/>
          </a:xfrm>
          <a:prstGeom prst="rect">
            <a:avLst/>
          </a:prstGeom>
        </p:spPr>
      </p:pic>
      <p:sp>
        <p:nvSpPr>
          <p:cNvPr id="34" name="TextBox 33">
            <a:hlinkClick r:id="rId6"/>
            <a:extLst>
              <a:ext uri="{FF2B5EF4-FFF2-40B4-BE49-F238E27FC236}">
                <a16:creationId xmlns:a16="http://schemas.microsoft.com/office/drawing/2014/main" id="{69F033AD-8CA0-4499-88BD-3579611151A6}"/>
              </a:ext>
            </a:extLst>
          </p:cNvPr>
          <p:cNvSpPr txBox="1"/>
          <p:nvPr userDrawn="1"/>
        </p:nvSpPr>
        <p:spPr>
          <a:xfrm>
            <a:off x="4181605" y="69877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29" name="사각형: 둥근 모서리 28">
            <a:extLst>
              <a:ext uri="{FF2B5EF4-FFF2-40B4-BE49-F238E27FC236}">
                <a16:creationId xmlns:a16="http://schemas.microsoft.com/office/drawing/2014/main" id="{999E4255-A148-4E48-BDE5-54D3988293DF}"/>
              </a:ext>
            </a:extLst>
          </p:cNvPr>
          <p:cNvSpPr/>
          <p:nvPr userDrawn="1"/>
        </p:nvSpPr>
        <p:spPr>
          <a:xfrm>
            <a:off x="2794000" y="1498600"/>
            <a:ext cx="6604000" cy="3860800"/>
          </a:xfrm>
          <a:prstGeom prst="roundRect">
            <a:avLst>
              <a:gd name="adj" fmla="val 7173"/>
            </a:avLst>
          </a:prstGeom>
          <a:solidFill>
            <a:schemeClr val="bg1">
              <a:alpha val="85000"/>
            </a:schemeClr>
          </a:solidFill>
          <a:ln w="63500">
            <a:noFill/>
          </a:ln>
          <a:effectLst>
            <a:outerShdw blurRad="635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그림 5">
            <a:extLst>
              <a:ext uri="{FF2B5EF4-FFF2-40B4-BE49-F238E27FC236}">
                <a16:creationId xmlns:a16="http://schemas.microsoft.com/office/drawing/2014/main" id="{44690004-5A8F-4172-9A60-726A7DAC11BB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pic>
        <p:nvPicPr>
          <p:cNvPr id="7" name="Graphic 3">
            <a:hlinkClick r:id="rId3"/>
            <a:extLst>
              <a:ext uri="{FF2B5EF4-FFF2-40B4-BE49-F238E27FC236}">
                <a16:creationId xmlns:a16="http://schemas.microsoft.com/office/drawing/2014/main" id="{C40F7522-8E8B-48FD-8963-AC1D3F2B067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5771192" y="6932003"/>
            <a:ext cx="2239204" cy="246221"/>
          </a:xfrm>
          <a:prstGeom prst="rect">
            <a:avLst/>
          </a:prstGeom>
        </p:spPr>
      </p:pic>
      <p:sp>
        <p:nvSpPr>
          <p:cNvPr id="8" name="TextBox 7">
            <a:hlinkClick r:id="rId6"/>
            <a:extLst>
              <a:ext uri="{FF2B5EF4-FFF2-40B4-BE49-F238E27FC236}">
                <a16:creationId xmlns:a16="http://schemas.microsoft.com/office/drawing/2014/main" id="{B3BBC02D-9B37-40DB-947F-9F8731AC3145}"/>
              </a:ext>
            </a:extLst>
          </p:cNvPr>
          <p:cNvSpPr txBox="1"/>
          <p:nvPr userDrawn="1"/>
        </p:nvSpPr>
        <p:spPr>
          <a:xfrm>
            <a:off x="4181605" y="69877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13" name="사각형: 둥근 모서리 12">
            <a:extLst>
              <a:ext uri="{FF2B5EF4-FFF2-40B4-BE49-F238E27FC236}">
                <a16:creationId xmlns:a16="http://schemas.microsoft.com/office/drawing/2014/main" id="{46BC04D8-AAC9-4344-B743-A9F4F3DE979A}"/>
              </a:ext>
            </a:extLst>
          </p:cNvPr>
          <p:cNvSpPr/>
          <p:nvPr userDrawn="1"/>
        </p:nvSpPr>
        <p:spPr>
          <a:xfrm>
            <a:off x="1308100" y="1498600"/>
            <a:ext cx="6604000" cy="3860800"/>
          </a:xfrm>
          <a:prstGeom prst="roundRect">
            <a:avLst>
              <a:gd name="adj" fmla="val 7173"/>
            </a:avLst>
          </a:prstGeom>
          <a:solidFill>
            <a:schemeClr val="bg1">
              <a:alpha val="85000"/>
            </a:schemeClr>
          </a:solidFill>
          <a:ln w="63500">
            <a:noFill/>
          </a:ln>
          <a:effectLst>
            <a:outerShdw blurRad="635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87782456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그림 2">
            <a:extLst>
              <a:ext uri="{FF2B5EF4-FFF2-40B4-BE49-F238E27FC236}">
                <a16:creationId xmlns:a16="http://schemas.microsoft.com/office/drawing/2014/main" id="{32FD687A-55AC-4C1A-91BC-88792C29F16F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pic>
        <p:nvPicPr>
          <p:cNvPr id="7" name="Graphic 3">
            <a:hlinkClick r:id="rId3"/>
            <a:extLst>
              <a:ext uri="{FF2B5EF4-FFF2-40B4-BE49-F238E27FC236}">
                <a16:creationId xmlns:a16="http://schemas.microsoft.com/office/drawing/2014/main" id="{C40F7522-8E8B-48FD-8963-AC1D3F2B067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5771192" y="6932003"/>
            <a:ext cx="2239204" cy="246221"/>
          </a:xfrm>
          <a:prstGeom prst="rect">
            <a:avLst/>
          </a:prstGeom>
        </p:spPr>
      </p:pic>
      <p:sp>
        <p:nvSpPr>
          <p:cNvPr id="8" name="TextBox 7">
            <a:hlinkClick r:id="rId6"/>
            <a:extLst>
              <a:ext uri="{FF2B5EF4-FFF2-40B4-BE49-F238E27FC236}">
                <a16:creationId xmlns:a16="http://schemas.microsoft.com/office/drawing/2014/main" id="{B3BBC02D-9B37-40DB-947F-9F8731AC3145}"/>
              </a:ext>
            </a:extLst>
          </p:cNvPr>
          <p:cNvSpPr txBox="1"/>
          <p:nvPr userDrawn="1"/>
        </p:nvSpPr>
        <p:spPr>
          <a:xfrm>
            <a:off x="4181605" y="69877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9" name="사각형: 둥근 모서리 8">
            <a:extLst>
              <a:ext uri="{FF2B5EF4-FFF2-40B4-BE49-F238E27FC236}">
                <a16:creationId xmlns:a16="http://schemas.microsoft.com/office/drawing/2014/main" id="{AC619B42-72ED-443D-8E96-491EA6B19C84}"/>
              </a:ext>
            </a:extLst>
          </p:cNvPr>
          <p:cNvSpPr/>
          <p:nvPr userDrawn="1"/>
        </p:nvSpPr>
        <p:spPr>
          <a:xfrm>
            <a:off x="4708396" y="1498600"/>
            <a:ext cx="6604000" cy="3860800"/>
          </a:xfrm>
          <a:prstGeom prst="roundRect">
            <a:avLst>
              <a:gd name="adj" fmla="val 7173"/>
            </a:avLst>
          </a:prstGeom>
          <a:solidFill>
            <a:schemeClr val="bg1">
              <a:alpha val="85000"/>
            </a:schemeClr>
          </a:solidFill>
          <a:ln w="63500">
            <a:noFill/>
          </a:ln>
          <a:effectLst>
            <a:outerShdw blurRad="635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55039556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그림 2">
            <a:extLst>
              <a:ext uri="{FF2B5EF4-FFF2-40B4-BE49-F238E27FC236}">
                <a16:creationId xmlns:a16="http://schemas.microsoft.com/office/drawing/2014/main" id="{66E1D7AD-830A-49C9-9471-02DAF790D6D6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11" name="사각형: 둥근 모서리 10">
            <a:extLst>
              <a:ext uri="{FF2B5EF4-FFF2-40B4-BE49-F238E27FC236}">
                <a16:creationId xmlns:a16="http://schemas.microsoft.com/office/drawing/2014/main" id="{9DBAABA5-81DC-4B1C-8C02-C71CE8F3FB42}"/>
              </a:ext>
            </a:extLst>
          </p:cNvPr>
          <p:cNvSpPr/>
          <p:nvPr userDrawn="1"/>
        </p:nvSpPr>
        <p:spPr>
          <a:xfrm>
            <a:off x="539400" y="540000"/>
            <a:ext cx="11113200" cy="5778000"/>
          </a:xfrm>
          <a:prstGeom prst="roundRect">
            <a:avLst>
              <a:gd name="adj" fmla="val 3039"/>
            </a:avLst>
          </a:prstGeom>
          <a:solidFill>
            <a:schemeClr val="bg1">
              <a:alpha val="85000"/>
            </a:schemeClr>
          </a:solidFill>
          <a:ln w="63500">
            <a:noFill/>
          </a:ln>
          <a:effectLst>
            <a:outerShdw blurRad="635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ko-KR" altLang="en-US" dirty="0"/>
          </a:p>
        </p:txBody>
      </p:sp>
      <p:pic>
        <p:nvPicPr>
          <p:cNvPr id="7" name="Graphic 3">
            <a:hlinkClick r:id="rId3"/>
            <a:extLst>
              <a:ext uri="{FF2B5EF4-FFF2-40B4-BE49-F238E27FC236}">
                <a16:creationId xmlns:a16="http://schemas.microsoft.com/office/drawing/2014/main" id="{1321F16D-34B4-49CE-BC3E-B568C38DFAE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5771192" y="6932003"/>
            <a:ext cx="2239204" cy="246221"/>
          </a:xfrm>
          <a:prstGeom prst="rect">
            <a:avLst/>
          </a:prstGeom>
        </p:spPr>
      </p:pic>
      <p:sp>
        <p:nvSpPr>
          <p:cNvPr id="8" name="TextBox 7">
            <a:hlinkClick r:id="rId6"/>
            <a:extLst>
              <a:ext uri="{FF2B5EF4-FFF2-40B4-BE49-F238E27FC236}">
                <a16:creationId xmlns:a16="http://schemas.microsoft.com/office/drawing/2014/main" id="{058B50EB-4E4B-4431-BE8B-503C05100397}"/>
              </a:ext>
            </a:extLst>
          </p:cNvPr>
          <p:cNvSpPr txBox="1"/>
          <p:nvPr userDrawn="1"/>
        </p:nvSpPr>
        <p:spPr>
          <a:xfrm>
            <a:off x="4181605" y="69877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93090123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그림 2">
            <a:extLst>
              <a:ext uri="{FF2B5EF4-FFF2-40B4-BE49-F238E27FC236}">
                <a16:creationId xmlns:a16="http://schemas.microsoft.com/office/drawing/2014/main" id="{4C0E60DE-9D94-4FC2-9475-0BBC23C60C75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11" name="사각형: 둥근 모서리 10">
            <a:extLst>
              <a:ext uri="{FF2B5EF4-FFF2-40B4-BE49-F238E27FC236}">
                <a16:creationId xmlns:a16="http://schemas.microsoft.com/office/drawing/2014/main" id="{9DBAABA5-81DC-4B1C-8C02-C71CE8F3FB42}"/>
              </a:ext>
            </a:extLst>
          </p:cNvPr>
          <p:cNvSpPr/>
          <p:nvPr userDrawn="1"/>
        </p:nvSpPr>
        <p:spPr>
          <a:xfrm>
            <a:off x="539400" y="540000"/>
            <a:ext cx="11113200" cy="5778000"/>
          </a:xfrm>
          <a:prstGeom prst="roundRect">
            <a:avLst>
              <a:gd name="adj" fmla="val 3039"/>
            </a:avLst>
          </a:prstGeom>
          <a:solidFill>
            <a:schemeClr val="bg1">
              <a:alpha val="85000"/>
            </a:schemeClr>
          </a:solidFill>
          <a:ln w="63500">
            <a:noFill/>
          </a:ln>
          <a:effectLst>
            <a:outerShdw blurRad="635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ko-KR" altLang="en-US" dirty="0"/>
          </a:p>
        </p:txBody>
      </p:sp>
      <p:pic>
        <p:nvPicPr>
          <p:cNvPr id="7" name="Graphic 3">
            <a:hlinkClick r:id="rId3"/>
            <a:extLst>
              <a:ext uri="{FF2B5EF4-FFF2-40B4-BE49-F238E27FC236}">
                <a16:creationId xmlns:a16="http://schemas.microsoft.com/office/drawing/2014/main" id="{34CC55E5-D36E-4EDE-8276-BDDFC579296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5771192" y="6932003"/>
            <a:ext cx="2239204" cy="246221"/>
          </a:xfrm>
          <a:prstGeom prst="rect">
            <a:avLst/>
          </a:prstGeom>
        </p:spPr>
      </p:pic>
      <p:sp>
        <p:nvSpPr>
          <p:cNvPr id="8" name="TextBox 7">
            <a:hlinkClick r:id="rId6"/>
            <a:extLst>
              <a:ext uri="{FF2B5EF4-FFF2-40B4-BE49-F238E27FC236}">
                <a16:creationId xmlns:a16="http://schemas.microsoft.com/office/drawing/2014/main" id="{E56481CF-9DD2-4C22-99D1-563858C1026C}"/>
              </a:ext>
            </a:extLst>
          </p:cNvPr>
          <p:cNvSpPr txBox="1"/>
          <p:nvPr userDrawn="1"/>
        </p:nvSpPr>
        <p:spPr>
          <a:xfrm>
            <a:off x="4181605" y="69877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93551695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그림 2">
            <a:extLst>
              <a:ext uri="{FF2B5EF4-FFF2-40B4-BE49-F238E27FC236}">
                <a16:creationId xmlns:a16="http://schemas.microsoft.com/office/drawing/2014/main" id="{1F31B9BC-CB0F-403D-B0E8-4D65C2DEE2E0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11" name="사각형: 둥근 모서리 10">
            <a:extLst>
              <a:ext uri="{FF2B5EF4-FFF2-40B4-BE49-F238E27FC236}">
                <a16:creationId xmlns:a16="http://schemas.microsoft.com/office/drawing/2014/main" id="{9DBAABA5-81DC-4B1C-8C02-C71CE8F3FB42}"/>
              </a:ext>
            </a:extLst>
          </p:cNvPr>
          <p:cNvSpPr/>
          <p:nvPr userDrawn="1"/>
        </p:nvSpPr>
        <p:spPr>
          <a:xfrm>
            <a:off x="539400" y="540000"/>
            <a:ext cx="11113200" cy="5778000"/>
          </a:xfrm>
          <a:prstGeom prst="roundRect">
            <a:avLst>
              <a:gd name="adj" fmla="val 3039"/>
            </a:avLst>
          </a:prstGeom>
          <a:solidFill>
            <a:schemeClr val="bg1">
              <a:alpha val="85000"/>
            </a:schemeClr>
          </a:solidFill>
          <a:ln w="63500">
            <a:noFill/>
          </a:ln>
          <a:effectLst>
            <a:outerShdw blurRad="635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ko-KR" altLang="en-US" dirty="0"/>
          </a:p>
        </p:txBody>
      </p:sp>
      <p:pic>
        <p:nvPicPr>
          <p:cNvPr id="7" name="Graphic 3">
            <a:hlinkClick r:id="rId3"/>
            <a:extLst>
              <a:ext uri="{FF2B5EF4-FFF2-40B4-BE49-F238E27FC236}">
                <a16:creationId xmlns:a16="http://schemas.microsoft.com/office/drawing/2014/main" id="{A3CFB959-D49D-449C-8689-C2DEA563B42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5771192" y="6932003"/>
            <a:ext cx="2239204" cy="246221"/>
          </a:xfrm>
          <a:prstGeom prst="rect">
            <a:avLst/>
          </a:prstGeom>
        </p:spPr>
      </p:pic>
      <p:sp>
        <p:nvSpPr>
          <p:cNvPr id="8" name="TextBox 7">
            <a:hlinkClick r:id="rId6"/>
            <a:extLst>
              <a:ext uri="{FF2B5EF4-FFF2-40B4-BE49-F238E27FC236}">
                <a16:creationId xmlns:a16="http://schemas.microsoft.com/office/drawing/2014/main" id="{B567938F-21D3-4758-81BA-AF18AC9195D5}"/>
              </a:ext>
            </a:extLst>
          </p:cNvPr>
          <p:cNvSpPr txBox="1"/>
          <p:nvPr userDrawn="1"/>
        </p:nvSpPr>
        <p:spPr>
          <a:xfrm>
            <a:off x="4181605" y="69877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85029334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그림 8">
            <a:extLst>
              <a:ext uri="{FF2B5EF4-FFF2-40B4-BE49-F238E27FC236}">
                <a16:creationId xmlns:a16="http://schemas.microsoft.com/office/drawing/2014/main" id="{8ACD85BF-E596-45FE-997E-7C68A71B8BD7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12192000" cy="6858000"/>
          </a:xfrm>
          <a:prstGeom prst="rect">
            <a:avLst/>
          </a:prstGeom>
        </p:spPr>
      </p:pic>
      <p:sp>
        <p:nvSpPr>
          <p:cNvPr id="11" name="사각형: 둥근 모서리 10">
            <a:extLst>
              <a:ext uri="{FF2B5EF4-FFF2-40B4-BE49-F238E27FC236}">
                <a16:creationId xmlns:a16="http://schemas.microsoft.com/office/drawing/2014/main" id="{9DBAABA5-81DC-4B1C-8C02-C71CE8F3FB42}"/>
              </a:ext>
            </a:extLst>
          </p:cNvPr>
          <p:cNvSpPr/>
          <p:nvPr userDrawn="1"/>
        </p:nvSpPr>
        <p:spPr>
          <a:xfrm>
            <a:off x="539400" y="540000"/>
            <a:ext cx="11113200" cy="5778000"/>
          </a:xfrm>
          <a:prstGeom prst="roundRect">
            <a:avLst>
              <a:gd name="adj" fmla="val 3039"/>
            </a:avLst>
          </a:prstGeom>
          <a:solidFill>
            <a:schemeClr val="bg1">
              <a:alpha val="85000"/>
            </a:schemeClr>
          </a:solidFill>
          <a:ln w="63500">
            <a:noFill/>
          </a:ln>
          <a:effectLst>
            <a:outerShdw blurRad="635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ko-KR" altLang="en-US" dirty="0"/>
          </a:p>
        </p:txBody>
      </p:sp>
      <p:pic>
        <p:nvPicPr>
          <p:cNvPr id="7" name="Graphic 3">
            <a:hlinkClick r:id="rId3"/>
            <a:extLst>
              <a:ext uri="{FF2B5EF4-FFF2-40B4-BE49-F238E27FC236}">
                <a16:creationId xmlns:a16="http://schemas.microsoft.com/office/drawing/2014/main" id="{8737BBC0-5479-4FAE-BA1B-9EEA7223B0E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5771192" y="6932003"/>
            <a:ext cx="2239204" cy="246221"/>
          </a:xfrm>
          <a:prstGeom prst="rect">
            <a:avLst/>
          </a:prstGeom>
        </p:spPr>
      </p:pic>
      <p:sp>
        <p:nvSpPr>
          <p:cNvPr id="8" name="TextBox 7">
            <a:hlinkClick r:id="rId6"/>
            <a:extLst>
              <a:ext uri="{FF2B5EF4-FFF2-40B4-BE49-F238E27FC236}">
                <a16:creationId xmlns:a16="http://schemas.microsoft.com/office/drawing/2014/main" id="{37CBF5ED-1CC3-462E-BB21-64B8FB11A34D}"/>
              </a:ext>
            </a:extLst>
          </p:cNvPr>
          <p:cNvSpPr txBox="1"/>
          <p:nvPr userDrawn="1"/>
        </p:nvSpPr>
        <p:spPr>
          <a:xfrm>
            <a:off x="4181605" y="69877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34601415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그림 12">
            <a:extLst>
              <a:ext uri="{FF2B5EF4-FFF2-40B4-BE49-F238E27FC236}">
                <a16:creationId xmlns:a16="http://schemas.microsoft.com/office/drawing/2014/main" id="{7FAF3116-4086-4447-97FE-20AA880F32F0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12192000" cy="6858000"/>
          </a:xfrm>
          <a:prstGeom prst="rect">
            <a:avLst/>
          </a:prstGeom>
        </p:spPr>
      </p:pic>
      <p:sp>
        <p:nvSpPr>
          <p:cNvPr id="11" name="사각형: 둥근 모서리 10">
            <a:extLst>
              <a:ext uri="{FF2B5EF4-FFF2-40B4-BE49-F238E27FC236}">
                <a16:creationId xmlns:a16="http://schemas.microsoft.com/office/drawing/2014/main" id="{9DBAABA5-81DC-4B1C-8C02-C71CE8F3FB42}"/>
              </a:ext>
            </a:extLst>
          </p:cNvPr>
          <p:cNvSpPr/>
          <p:nvPr userDrawn="1"/>
        </p:nvSpPr>
        <p:spPr>
          <a:xfrm>
            <a:off x="539400" y="540000"/>
            <a:ext cx="11113200" cy="5778000"/>
          </a:xfrm>
          <a:prstGeom prst="roundRect">
            <a:avLst>
              <a:gd name="adj" fmla="val 3039"/>
            </a:avLst>
          </a:prstGeom>
          <a:solidFill>
            <a:schemeClr val="bg1">
              <a:alpha val="85000"/>
            </a:schemeClr>
          </a:solidFill>
          <a:ln w="63500">
            <a:noFill/>
          </a:ln>
          <a:effectLst>
            <a:outerShdw blurRad="635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ko-KR" altLang="en-US" dirty="0"/>
          </a:p>
        </p:txBody>
      </p:sp>
      <p:sp>
        <p:nvSpPr>
          <p:cNvPr id="7" name="그림 개체 틀 17">
            <a:extLst>
              <a:ext uri="{FF2B5EF4-FFF2-40B4-BE49-F238E27FC236}">
                <a16:creationId xmlns:a16="http://schemas.microsoft.com/office/drawing/2014/main" id="{66D10DD8-F75B-4D3D-96CA-102B0C7D0A63}"/>
              </a:ext>
            </a:extLst>
          </p:cNvPr>
          <p:cNvSpPr>
            <a:spLocks noGrp="1" noChangeAspect="1"/>
          </p:cNvSpPr>
          <p:nvPr>
            <p:ph type="pic" sz="quarter" idx="13" hasCustomPrompt="1"/>
          </p:nvPr>
        </p:nvSpPr>
        <p:spPr>
          <a:xfrm>
            <a:off x="1330828" y="1673729"/>
            <a:ext cx="3510548" cy="3510542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8" name="Graphic 3">
            <a:hlinkClick r:id="rId3"/>
            <a:extLst>
              <a:ext uri="{FF2B5EF4-FFF2-40B4-BE49-F238E27FC236}">
                <a16:creationId xmlns:a16="http://schemas.microsoft.com/office/drawing/2014/main" id="{E1D187C7-D30F-4A28-AE80-1C7A8ED5891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5771192" y="6932003"/>
            <a:ext cx="2239204" cy="246221"/>
          </a:xfrm>
          <a:prstGeom prst="rect">
            <a:avLst/>
          </a:prstGeom>
        </p:spPr>
      </p:pic>
      <p:sp>
        <p:nvSpPr>
          <p:cNvPr id="9" name="TextBox 8">
            <a:hlinkClick r:id="rId6"/>
            <a:extLst>
              <a:ext uri="{FF2B5EF4-FFF2-40B4-BE49-F238E27FC236}">
                <a16:creationId xmlns:a16="http://schemas.microsoft.com/office/drawing/2014/main" id="{7F2266F0-702B-4562-A125-5BDD1E98F59D}"/>
              </a:ext>
            </a:extLst>
          </p:cNvPr>
          <p:cNvSpPr txBox="1"/>
          <p:nvPr userDrawn="1"/>
        </p:nvSpPr>
        <p:spPr>
          <a:xfrm>
            <a:off x="4181605" y="69877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12811717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그림 12">
            <a:extLst>
              <a:ext uri="{FF2B5EF4-FFF2-40B4-BE49-F238E27FC236}">
                <a16:creationId xmlns:a16="http://schemas.microsoft.com/office/drawing/2014/main" id="{E0225004-0D24-4A87-A127-AA445494B30E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12192000" cy="6858000"/>
          </a:xfrm>
          <a:prstGeom prst="rect">
            <a:avLst/>
          </a:prstGeom>
        </p:spPr>
      </p:pic>
      <p:sp>
        <p:nvSpPr>
          <p:cNvPr id="11" name="사각형: 둥근 모서리 10">
            <a:extLst>
              <a:ext uri="{FF2B5EF4-FFF2-40B4-BE49-F238E27FC236}">
                <a16:creationId xmlns:a16="http://schemas.microsoft.com/office/drawing/2014/main" id="{9DBAABA5-81DC-4B1C-8C02-C71CE8F3FB42}"/>
              </a:ext>
            </a:extLst>
          </p:cNvPr>
          <p:cNvSpPr/>
          <p:nvPr userDrawn="1"/>
        </p:nvSpPr>
        <p:spPr>
          <a:xfrm>
            <a:off x="539400" y="540000"/>
            <a:ext cx="11113200" cy="5778000"/>
          </a:xfrm>
          <a:prstGeom prst="roundRect">
            <a:avLst>
              <a:gd name="adj" fmla="val 3039"/>
            </a:avLst>
          </a:prstGeom>
          <a:solidFill>
            <a:schemeClr val="bg1">
              <a:alpha val="85000"/>
            </a:schemeClr>
          </a:solidFill>
          <a:ln w="63500">
            <a:noFill/>
          </a:ln>
          <a:effectLst>
            <a:outerShdw blurRad="635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ko-KR" altLang="en-US" dirty="0"/>
          </a:p>
        </p:txBody>
      </p:sp>
      <p:sp>
        <p:nvSpPr>
          <p:cNvPr id="7" name="그림 개체 틀 12">
            <a:extLst>
              <a:ext uri="{FF2B5EF4-FFF2-40B4-BE49-F238E27FC236}">
                <a16:creationId xmlns:a16="http://schemas.microsoft.com/office/drawing/2014/main" id="{D499E7C1-046C-4666-B7D2-1729037D3A2D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7823557" y="787400"/>
            <a:ext cx="3629920" cy="5283200"/>
          </a:xfrm>
          <a:prstGeom prst="roundRect">
            <a:avLst>
              <a:gd name="adj" fmla="val 2672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972000" anchor="ctr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20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8" name="Graphic 3">
            <a:hlinkClick r:id="rId3"/>
            <a:extLst>
              <a:ext uri="{FF2B5EF4-FFF2-40B4-BE49-F238E27FC236}">
                <a16:creationId xmlns:a16="http://schemas.microsoft.com/office/drawing/2014/main" id="{4B92DBB0-FE62-4D8E-B1BD-D3A70E8832B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5771192" y="6932003"/>
            <a:ext cx="2239204" cy="246221"/>
          </a:xfrm>
          <a:prstGeom prst="rect">
            <a:avLst/>
          </a:prstGeom>
        </p:spPr>
      </p:pic>
      <p:sp>
        <p:nvSpPr>
          <p:cNvPr id="9" name="TextBox 8">
            <a:hlinkClick r:id="rId6"/>
            <a:extLst>
              <a:ext uri="{FF2B5EF4-FFF2-40B4-BE49-F238E27FC236}">
                <a16:creationId xmlns:a16="http://schemas.microsoft.com/office/drawing/2014/main" id="{67AE2C17-6264-4E7C-8676-5A03FDC42B0B}"/>
              </a:ext>
            </a:extLst>
          </p:cNvPr>
          <p:cNvSpPr txBox="1"/>
          <p:nvPr userDrawn="1"/>
        </p:nvSpPr>
        <p:spPr>
          <a:xfrm>
            <a:off x="4181605" y="69877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6131638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그림 12">
            <a:extLst>
              <a:ext uri="{FF2B5EF4-FFF2-40B4-BE49-F238E27FC236}">
                <a16:creationId xmlns:a16="http://schemas.microsoft.com/office/drawing/2014/main" id="{0F41E0CD-6621-4EE2-B26C-A9E55E3C0A0C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12192000" cy="6858000"/>
          </a:xfrm>
          <a:prstGeom prst="rect">
            <a:avLst/>
          </a:prstGeom>
        </p:spPr>
      </p:pic>
      <p:sp>
        <p:nvSpPr>
          <p:cNvPr id="11" name="사각형: 둥근 모서리 10">
            <a:extLst>
              <a:ext uri="{FF2B5EF4-FFF2-40B4-BE49-F238E27FC236}">
                <a16:creationId xmlns:a16="http://schemas.microsoft.com/office/drawing/2014/main" id="{9DBAABA5-81DC-4B1C-8C02-C71CE8F3FB42}"/>
              </a:ext>
            </a:extLst>
          </p:cNvPr>
          <p:cNvSpPr/>
          <p:nvPr userDrawn="1"/>
        </p:nvSpPr>
        <p:spPr>
          <a:xfrm>
            <a:off x="539400" y="540000"/>
            <a:ext cx="11113200" cy="5778000"/>
          </a:xfrm>
          <a:prstGeom prst="roundRect">
            <a:avLst>
              <a:gd name="adj" fmla="val 3039"/>
            </a:avLst>
          </a:prstGeom>
          <a:solidFill>
            <a:schemeClr val="bg1">
              <a:alpha val="85000"/>
            </a:schemeClr>
          </a:solidFill>
          <a:ln w="63500">
            <a:noFill/>
          </a:ln>
          <a:effectLst>
            <a:outerShdw blurRad="635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ko-KR" altLang="en-US" dirty="0"/>
          </a:p>
        </p:txBody>
      </p:sp>
      <p:sp>
        <p:nvSpPr>
          <p:cNvPr id="7" name="그림 개체 틀 12">
            <a:extLst>
              <a:ext uri="{FF2B5EF4-FFF2-40B4-BE49-F238E27FC236}">
                <a16:creationId xmlns:a16="http://schemas.microsoft.com/office/drawing/2014/main" id="{4CA9FFDF-69EC-498D-AF55-050300214CB8}"/>
              </a:ext>
            </a:extLst>
          </p:cNvPr>
          <p:cNvSpPr>
            <a:spLocks noGrp="1" noChangeAspect="1"/>
          </p:cNvSpPr>
          <p:nvPr>
            <p:ph type="pic" sz="quarter" idx="25" hasCustomPrompt="1"/>
          </p:nvPr>
        </p:nvSpPr>
        <p:spPr>
          <a:xfrm>
            <a:off x="6467565" y="1269000"/>
            <a:ext cx="4320004" cy="4320000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936000" anchor="ctr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400"/>
            </a:lvl1pPr>
          </a:lstStyle>
          <a:p>
            <a:pPr marL="0" marR="0" lvl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8" name="Graphic 3">
            <a:hlinkClick r:id="rId3"/>
            <a:extLst>
              <a:ext uri="{FF2B5EF4-FFF2-40B4-BE49-F238E27FC236}">
                <a16:creationId xmlns:a16="http://schemas.microsoft.com/office/drawing/2014/main" id="{B2F77C01-2A15-4A90-9AB6-6B67F5DF92C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5771192" y="6932003"/>
            <a:ext cx="2239204" cy="246221"/>
          </a:xfrm>
          <a:prstGeom prst="rect">
            <a:avLst/>
          </a:prstGeom>
        </p:spPr>
      </p:pic>
      <p:sp>
        <p:nvSpPr>
          <p:cNvPr id="9" name="TextBox 8">
            <a:hlinkClick r:id="rId6"/>
            <a:extLst>
              <a:ext uri="{FF2B5EF4-FFF2-40B4-BE49-F238E27FC236}">
                <a16:creationId xmlns:a16="http://schemas.microsoft.com/office/drawing/2014/main" id="{47B5025A-8566-47D7-975E-0AC4FC423AA5}"/>
              </a:ext>
            </a:extLst>
          </p:cNvPr>
          <p:cNvSpPr txBox="1"/>
          <p:nvPr userDrawn="1"/>
        </p:nvSpPr>
        <p:spPr>
          <a:xfrm>
            <a:off x="4181605" y="69877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04413415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6" name="그림 15">
            <a:extLst>
              <a:ext uri="{FF2B5EF4-FFF2-40B4-BE49-F238E27FC236}">
                <a16:creationId xmlns:a16="http://schemas.microsoft.com/office/drawing/2014/main" id="{BDA396EF-CC92-4FBC-9C39-211E539C810C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12192000" cy="6858000"/>
          </a:xfrm>
          <a:prstGeom prst="rect">
            <a:avLst/>
          </a:prstGeom>
        </p:spPr>
      </p:pic>
      <p:sp>
        <p:nvSpPr>
          <p:cNvPr id="11" name="사각형: 둥근 모서리 10">
            <a:extLst>
              <a:ext uri="{FF2B5EF4-FFF2-40B4-BE49-F238E27FC236}">
                <a16:creationId xmlns:a16="http://schemas.microsoft.com/office/drawing/2014/main" id="{9DBAABA5-81DC-4B1C-8C02-C71CE8F3FB42}"/>
              </a:ext>
            </a:extLst>
          </p:cNvPr>
          <p:cNvSpPr/>
          <p:nvPr userDrawn="1"/>
        </p:nvSpPr>
        <p:spPr>
          <a:xfrm>
            <a:off x="539400" y="540000"/>
            <a:ext cx="11113200" cy="5778000"/>
          </a:xfrm>
          <a:prstGeom prst="roundRect">
            <a:avLst>
              <a:gd name="adj" fmla="val 3039"/>
            </a:avLst>
          </a:prstGeom>
          <a:solidFill>
            <a:schemeClr val="bg1">
              <a:alpha val="85000"/>
            </a:schemeClr>
          </a:solidFill>
          <a:ln w="63500">
            <a:noFill/>
          </a:ln>
          <a:effectLst>
            <a:outerShdw blurRad="635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ko-KR" altLang="en-US" dirty="0"/>
          </a:p>
        </p:txBody>
      </p:sp>
      <p:sp>
        <p:nvSpPr>
          <p:cNvPr id="7" name="그림 개체 틀 2">
            <a:extLst>
              <a:ext uri="{FF2B5EF4-FFF2-40B4-BE49-F238E27FC236}">
                <a16:creationId xmlns:a16="http://schemas.microsoft.com/office/drawing/2014/main" id="{FA6FAA27-A080-4FA1-8C40-9CE251B04D5F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1670315" y="942090"/>
            <a:ext cx="1307340" cy="1308087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8" name="그림 개체 틀 2">
            <a:extLst>
              <a:ext uri="{FF2B5EF4-FFF2-40B4-BE49-F238E27FC236}">
                <a16:creationId xmlns:a16="http://schemas.microsoft.com/office/drawing/2014/main" id="{59738806-0879-4B9D-8C29-007999E2FB86}"/>
              </a:ext>
            </a:extLst>
          </p:cNvPr>
          <p:cNvSpPr>
            <a:spLocks noGrp="1"/>
          </p:cNvSpPr>
          <p:nvPr>
            <p:ph type="pic" sz="quarter" idx="16" hasCustomPrompt="1"/>
          </p:nvPr>
        </p:nvSpPr>
        <p:spPr>
          <a:xfrm>
            <a:off x="6819901" y="942090"/>
            <a:ext cx="1307340" cy="1308087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9" name="그림 개체 틀 2">
            <a:extLst>
              <a:ext uri="{FF2B5EF4-FFF2-40B4-BE49-F238E27FC236}">
                <a16:creationId xmlns:a16="http://schemas.microsoft.com/office/drawing/2014/main" id="{4F0FBA5E-4077-4B7C-8E9F-5F4C31728C9F}"/>
              </a:ext>
            </a:extLst>
          </p:cNvPr>
          <p:cNvSpPr>
            <a:spLocks noGrp="1"/>
          </p:cNvSpPr>
          <p:nvPr>
            <p:ph type="pic" sz="quarter" idx="17" hasCustomPrompt="1"/>
          </p:nvPr>
        </p:nvSpPr>
        <p:spPr>
          <a:xfrm>
            <a:off x="1670315" y="3690715"/>
            <a:ext cx="1307340" cy="1308087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3" name="그림 개체 틀 2">
            <a:extLst>
              <a:ext uri="{FF2B5EF4-FFF2-40B4-BE49-F238E27FC236}">
                <a16:creationId xmlns:a16="http://schemas.microsoft.com/office/drawing/2014/main" id="{C40C152D-C0B2-463E-8107-BB8FC4B1F40B}"/>
              </a:ext>
            </a:extLst>
          </p:cNvPr>
          <p:cNvSpPr>
            <a:spLocks noGrp="1"/>
          </p:cNvSpPr>
          <p:nvPr>
            <p:ph type="pic" sz="quarter" idx="18" hasCustomPrompt="1"/>
          </p:nvPr>
        </p:nvSpPr>
        <p:spPr>
          <a:xfrm>
            <a:off x="6819901" y="3690715"/>
            <a:ext cx="1307340" cy="1308087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14" name="Graphic 3">
            <a:hlinkClick r:id="rId3"/>
            <a:extLst>
              <a:ext uri="{FF2B5EF4-FFF2-40B4-BE49-F238E27FC236}">
                <a16:creationId xmlns:a16="http://schemas.microsoft.com/office/drawing/2014/main" id="{A9310781-5E66-4A40-AD3A-5BD45FA0C86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5771192" y="6932003"/>
            <a:ext cx="2239204" cy="246221"/>
          </a:xfrm>
          <a:prstGeom prst="rect">
            <a:avLst/>
          </a:prstGeom>
        </p:spPr>
      </p:pic>
      <p:sp>
        <p:nvSpPr>
          <p:cNvPr id="15" name="TextBox 14">
            <a:hlinkClick r:id="rId6"/>
            <a:extLst>
              <a:ext uri="{FF2B5EF4-FFF2-40B4-BE49-F238E27FC236}">
                <a16:creationId xmlns:a16="http://schemas.microsoft.com/office/drawing/2014/main" id="{A8DCE2D0-5501-4F0E-A7F9-7CF2D76F1FC9}"/>
              </a:ext>
            </a:extLst>
          </p:cNvPr>
          <p:cNvSpPr txBox="1"/>
          <p:nvPr userDrawn="1"/>
        </p:nvSpPr>
        <p:spPr>
          <a:xfrm>
            <a:off x="4181605" y="69877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67390486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그림 13">
            <a:extLst>
              <a:ext uri="{FF2B5EF4-FFF2-40B4-BE49-F238E27FC236}">
                <a16:creationId xmlns:a16="http://schemas.microsoft.com/office/drawing/2014/main" id="{FBEFE9CF-894A-43DD-9BEF-8D29A253A048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12192000" cy="6858000"/>
          </a:xfrm>
          <a:prstGeom prst="rect">
            <a:avLst/>
          </a:prstGeom>
        </p:spPr>
      </p:pic>
      <p:sp>
        <p:nvSpPr>
          <p:cNvPr id="11" name="사각형: 둥근 모서리 10">
            <a:extLst>
              <a:ext uri="{FF2B5EF4-FFF2-40B4-BE49-F238E27FC236}">
                <a16:creationId xmlns:a16="http://schemas.microsoft.com/office/drawing/2014/main" id="{9DBAABA5-81DC-4B1C-8C02-C71CE8F3FB42}"/>
              </a:ext>
            </a:extLst>
          </p:cNvPr>
          <p:cNvSpPr/>
          <p:nvPr userDrawn="1"/>
        </p:nvSpPr>
        <p:spPr>
          <a:xfrm>
            <a:off x="539400" y="540000"/>
            <a:ext cx="11113200" cy="5778000"/>
          </a:xfrm>
          <a:prstGeom prst="roundRect">
            <a:avLst>
              <a:gd name="adj" fmla="val 3039"/>
            </a:avLst>
          </a:prstGeom>
          <a:solidFill>
            <a:schemeClr val="bg1">
              <a:alpha val="85000"/>
            </a:schemeClr>
          </a:solidFill>
          <a:ln w="63500">
            <a:noFill/>
          </a:ln>
          <a:effectLst>
            <a:outerShdw blurRad="635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ko-KR" altLang="en-US" dirty="0"/>
          </a:p>
        </p:txBody>
      </p:sp>
      <p:sp>
        <p:nvSpPr>
          <p:cNvPr id="8" name="그림 개체 틀 11">
            <a:extLst>
              <a:ext uri="{FF2B5EF4-FFF2-40B4-BE49-F238E27FC236}">
                <a16:creationId xmlns:a16="http://schemas.microsoft.com/office/drawing/2014/main" id="{19C5AD2E-3EB4-420B-9206-77A14E6D2D89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7959942" y="1007424"/>
            <a:ext cx="2203016" cy="4843152"/>
          </a:xfrm>
          <a:prstGeom prst="roundRect">
            <a:avLst>
              <a:gd name="adj" fmla="val 21152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>
              <a:defRPr lang="ko-KR" altLang="en-US" sz="20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9" name="Graphic 3">
            <a:hlinkClick r:id="rId3"/>
            <a:extLst>
              <a:ext uri="{FF2B5EF4-FFF2-40B4-BE49-F238E27FC236}">
                <a16:creationId xmlns:a16="http://schemas.microsoft.com/office/drawing/2014/main" id="{63F9D56E-A049-44B7-87F4-BD34BDC80FF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5771192" y="6932003"/>
            <a:ext cx="2239204" cy="246221"/>
          </a:xfrm>
          <a:prstGeom prst="rect">
            <a:avLst/>
          </a:prstGeom>
        </p:spPr>
      </p:pic>
      <p:sp>
        <p:nvSpPr>
          <p:cNvPr id="13" name="TextBox 12">
            <a:hlinkClick r:id="rId6"/>
            <a:extLst>
              <a:ext uri="{FF2B5EF4-FFF2-40B4-BE49-F238E27FC236}">
                <a16:creationId xmlns:a16="http://schemas.microsoft.com/office/drawing/2014/main" id="{70035FF9-81EC-49BD-AC38-0EA0AF639EA2}"/>
              </a:ext>
            </a:extLst>
          </p:cNvPr>
          <p:cNvSpPr txBox="1"/>
          <p:nvPr userDrawn="1"/>
        </p:nvSpPr>
        <p:spPr>
          <a:xfrm>
            <a:off x="4181605" y="69877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42687696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그림 13">
            <a:extLst>
              <a:ext uri="{FF2B5EF4-FFF2-40B4-BE49-F238E27FC236}">
                <a16:creationId xmlns:a16="http://schemas.microsoft.com/office/drawing/2014/main" id="{CA8A9B5F-2305-416E-9355-4FC88A94BA15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11" name="사각형: 둥근 모서리 10">
            <a:extLst>
              <a:ext uri="{FF2B5EF4-FFF2-40B4-BE49-F238E27FC236}">
                <a16:creationId xmlns:a16="http://schemas.microsoft.com/office/drawing/2014/main" id="{9DBAABA5-81DC-4B1C-8C02-C71CE8F3FB42}"/>
              </a:ext>
            </a:extLst>
          </p:cNvPr>
          <p:cNvSpPr/>
          <p:nvPr userDrawn="1"/>
        </p:nvSpPr>
        <p:spPr>
          <a:xfrm>
            <a:off x="539400" y="540000"/>
            <a:ext cx="11113200" cy="5778000"/>
          </a:xfrm>
          <a:prstGeom prst="roundRect">
            <a:avLst>
              <a:gd name="adj" fmla="val 3039"/>
            </a:avLst>
          </a:prstGeom>
          <a:solidFill>
            <a:schemeClr val="bg1">
              <a:alpha val="85000"/>
            </a:schemeClr>
          </a:solidFill>
          <a:ln w="63500">
            <a:noFill/>
          </a:ln>
          <a:effectLst>
            <a:outerShdw blurRad="635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ko-KR" altLang="en-US" dirty="0"/>
          </a:p>
        </p:txBody>
      </p:sp>
      <p:sp>
        <p:nvSpPr>
          <p:cNvPr id="8" name="그림 개체 틀 5">
            <a:extLst>
              <a:ext uri="{FF2B5EF4-FFF2-40B4-BE49-F238E27FC236}">
                <a16:creationId xmlns:a16="http://schemas.microsoft.com/office/drawing/2014/main" id="{40A0122A-A595-412E-AD59-0A6FA4011A8E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446993" y="1331445"/>
            <a:ext cx="5678614" cy="3702944"/>
          </a:xfrm>
          <a:prstGeom prst="roundRect">
            <a:avLst>
              <a:gd name="adj" fmla="val 3110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9" name="Graphic 3">
            <a:hlinkClick r:id="rId3"/>
            <a:extLst>
              <a:ext uri="{FF2B5EF4-FFF2-40B4-BE49-F238E27FC236}">
                <a16:creationId xmlns:a16="http://schemas.microsoft.com/office/drawing/2014/main" id="{62C0A177-E419-4BC8-A8F2-9A723C0269A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5771192" y="6932003"/>
            <a:ext cx="2239204" cy="246221"/>
          </a:xfrm>
          <a:prstGeom prst="rect">
            <a:avLst/>
          </a:prstGeom>
        </p:spPr>
      </p:pic>
      <p:sp>
        <p:nvSpPr>
          <p:cNvPr id="13" name="TextBox 12">
            <a:hlinkClick r:id="rId6"/>
            <a:extLst>
              <a:ext uri="{FF2B5EF4-FFF2-40B4-BE49-F238E27FC236}">
                <a16:creationId xmlns:a16="http://schemas.microsoft.com/office/drawing/2014/main" id="{3D0DBC96-0333-4A90-AA0B-FD4F6A64317D}"/>
              </a:ext>
            </a:extLst>
          </p:cNvPr>
          <p:cNvSpPr txBox="1"/>
          <p:nvPr userDrawn="1"/>
        </p:nvSpPr>
        <p:spPr>
          <a:xfrm>
            <a:off x="4181605" y="69877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94855401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6" name="그림 15">
            <a:extLst>
              <a:ext uri="{FF2B5EF4-FFF2-40B4-BE49-F238E27FC236}">
                <a16:creationId xmlns:a16="http://schemas.microsoft.com/office/drawing/2014/main" id="{1252F92A-135B-479C-9E01-9004878AD104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11" name="사각형: 둥근 모서리 10">
            <a:extLst>
              <a:ext uri="{FF2B5EF4-FFF2-40B4-BE49-F238E27FC236}">
                <a16:creationId xmlns:a16="http://schemas.microsoft.com/office/drawing/2014/main" id="{9DBAABA5-81DC-4B1C-8C02-C71CE8F3FB42}"/>
              </a:ext>
            </a:extLst>
          </p:cNvPr>
          <p:cNvSpPr/>
          <p:nvPr userDrawn="1"/>
        </p:nvSpPr>
        <p:spPr>
          <a:xfrm>
            <a:off x="539400" y="540000"/>
            <a:ext cx="11113200" cy="5778000"/>
          </a:xfrm>
          <a:prstGeom prst="roundRect">
            <a:avLst>
              <a:gd name="adj" fmla="val 3039"/>
            </a:avLst>
          </a:prstGeom>
          <a:solidFill>
            <a:schemeClr val="bg1">
              <a:alpha val="85000"/>
            </a:schemeClr>
          </a:solidFill>
          <a:ln w="63500">
            <a:noFill/>
          </a:ln>
          <a:effectLst>
            <a:outerShdw blurRad="635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ko-KR" altLang="en-US" dirty="0"/>
          </a:p>
        </p:txBody>
      </p:sp>
      <p:sp>
        <p:nvSpPr>
          <p:cNvPr id="7" name="그림 개체 틀 8">
            <a:extLst>
              <a:ext uri="{FF2B5EF4-FFF2-40B4-BE49-F238E27FC236}">
                <a16:creationId xmlns:a16="http://schemas.microsoft.com/office/drawing/2014/main" id="{25EFEC2F-790F-48B0-A52D-25A15E0C9771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5207011" y="2067023"/>
            <a:ext cx="6006334" cy="3444778"/>
          </a:xfrm>
          <a:prstGeom prst="roundRect">
            <a:avLst>
              <a:gd name="adj" fmla="val 181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13" name="Graphic 3">
            <a:hlinkClick r:id="rId3"/>
            <a:extLst>
              <a:ext uri="{FF2B5EF4-FFF2-40B4-BE49-F238E27FC236}">
                <a16:creationId xmlns:a16="http://schemas.microsoft.com/office/drawing/2014/main" id="{D382E500-EB70-400B-A0AB-A7BD4AFD8DF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5771192" y="6932003"/>
            <a:ext cx="2239204" cy="246221"/>
          </a:xfrm>
          <a:prstGeom prst="rect">
            <a:avLst/>
          </a:prstGeom>
        </p:spPr>
      </p:pic>
      <p:sp>
        <p:nvSpPr>
          <p:cNvPr id="14" name="TextBox 13">
            <a:hlinkClick r:id="rId6"/>
            <a:extLst>
              <a:ext uri="{FF2B5EF4-FFF2-40B4-BE49-F238E27FC236}">
                <a16:creationId xmlns:a16="http://schemas.microsoft.com/office/drawing/2014/main" id="{5D0AEA19-8F4A-473B-816E-116C3FCEB6CF}"/>
              </a:ext>
            </a:extLst>
          </p:cNvPr>
          <p:cNvSpPr txBox="1"/>
          <p:nvPr userDrawn="1"/>
        </p:nvSpPr>
        <p:spPr>
          <a:xfrm>
            <a:off x="4181605" y="69877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02070927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6456F57A-4B85-46E4-B260-4213DA32706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32003"/>
            <a:ext cx="2239204" cy="246221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325E15BA-2142-4F3C-9EAE-45DE5C6C210E}"/>
              </a:ext>
            </a:extLst>
          </p:cNvPr>
          <p:cNvSpPr txBox="1"/>
          <p:nvPr userDrawn="1"/>
        </p:nvSpPr>
        <p:spPr>
          <a:xfrm>
            <a:off x="4181605" y="69877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27116580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PPTMON custom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EB84E817-78A0-49D8-B1CC-FC429FE05DD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932003"/>
            <a:ext cx="2239204" cy="246221"/>
          </a:xfrm>
          <a:prstGeom prst="rect">
            <a:avLst/>
          </a:prstGeom>
        </p:spPr>
      </p:pic>
      <p:sp>
        <p:nvSpPr>
          <p:cNvPr id="5" name="TextBox 4">
            <a:hlinkClick r:id="rId5"/>
            <a:extLst>
              <a:ext uri="{FF2B5EF4-FFF2-40B4-BE49-F238E27FC236}">
                <a16:creationId xmlns:a16="http://schemas.microsoft.com/office/drawing/2014/main" id="{A09C241C-0769-4EB4-BCB8-596B6DCEBAAF}"/>
              </a:ext>
            </a:extLst>
          </p:cNvPr>
          <p:cNvSpPr txBox="1"/>
          <p:nvPr userDrawn="1"/>
        </p:nvSpPr>
        <p:spPr>
          <a:xfrm>
            <a:off x="4181605" y="6987724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theme" Target="../theme/theme1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90" r:id="rId2"/>
    <p:sldLayoutId id="2147483700" r:id="rId3"/>
    <p:sldLayoutId id="2147483688" r:id="rId4"/>
    <p:sldLayoutId id="2147483689" r:id="rId5"/>
    <p:sldLayoutId id="2147483691" r:id="rId6"/>
    <p:sldLayoutId id="2147483692" r:id="rId7"/>
    <p:sldLayoutId id="2147483693" r:id="rId8"/>
    <p:sldLayoutId id="2147483694" r:id="rId9"/>
    <p:sldLayoutId id="2147483695" r:id="rId10"/>
    <p:sldLayoutId id="2147483696" r:id="rId11"/>
    <p:sldLayoutId id="2147483697" r:id="rId12"/>
    <p:sldLayoutId id="2147483698" r:id="rId13"/>
    <p:sldLayoutId id="2147483699" r:id="rId14"/>
    <p:sldLayoutId id="2147483687" r:id="rId15"/>
    <p:sldLayoutId id="2147483664" r:id="rId16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0.svg"/><Relationship Id="rId2" Type="http://schemas.openxmlformats.org/officeDocument/2006/relationships/image" Target="../media/image9.png"/><Relationship Id="rId1" Type="http://schemas.openxmlformats.org/officeDocument/2006/relationships/slideLayout" Target="../slideLayouts/slideLayout8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2.png"/><Relationship Id="rId2" Type="http://schemas.openxmlformats.org/officeDocument/2006/relationships/image" Target="../media/image11.png"/><Relationship Id="rId1" Type="http://schemas.openxmlformats.org/officeDocument/2006/relationships/slideLayout" Target="../slideLayouts/slideLayout5.xml"/><Relationship Id="rId4" Type="http://schemas.openxmlformats.org/officeDocument/2006/relationships/image" Target="../media/image13.png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4.png"/><Relationship Id="rId1" Type="http://schemas.openxmlformats.org/officeDocument/2006/relationships/slideLayout" Target="../slideLayouts/slideLayout6.xml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16.png"/><Relationship Id="rId2" Type="http://schemas.openxmlformats.org/officeDocument/2006/relationships/image" Target="../media/image15.png"/><Relationship Id="rId1" Type="http://schemas.openxmlformats.org/officeDocument/2006/relationships/slideLayout" Target="../slideLayouts/slideLayout7.xml"/><Relationship Id="rId5" Type="http://schemas.openxmlformats.org/officeDocument/2006/relationships/image" Target="../media/image18.png"/><Relationship Id="rId4" Type="http://schemas.openxmlformats.org/officeDocument/2006/relationships/image" Target="../media/image17.png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20.svg"/><Relationship Id="rId2" Type="http://schemas.openxmlformats.org/officeDocument/2006/relationships/image" Target="../media/image19.png"/><Relationship Id="rId1" Type="http://schemas.openxmlformats.org/officeDocument/2006/relationships/slideLayout" Target="../slideLayouts/slideLayout5.xml"/><Relationship Id="rId5" Type="http://schemas.openxmlformats.org/officeDocument/2006/relationships/image" Target="../media/image22.svg"/><Relationship Id="rId4" Type="http://schemas.openxmlformats.org/officeDocument/2006/relationships/image" Target="../media/image21.png"/></Relationships>
</file>

<file path=ppt/slides/_rels/slide16.xml.rels><?xml version="1.0" encoding="UTF-8" standalone="yes"?>
<Relationships xmlns="http://schemas.openxmlformats.org/package/2006/relationships"><Relationship Id="rId3" Type="http://schemas.openxmlformats.org/officeDocument/2006/relationships/image" Target="../media/image24.png"/><Relationship Id="rId2" Type="http://schemas.openxmlformats.org/officeDocument/2006/relationships/image" Target="../media/image23.png"/><Relationship Id="rId1" Type="http://schemas.openxmlformats.org/officeDocument/2006/relationships/slideLayout" Target="../slideLayouts/slideLayout6.xml"/></Relationships>
</file>

<file path=ppt/slides/_rels/slide1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26.png"/><Relationship Id="rId2" Type="http://schemas.openxmlformats.org/officeDocument/2006/relationships/image" Target="../media/image25.png"/><Relationship Id="rId1" Type="http://schemas.openxmlformats.org/officeDocument/2006/relationships/slideLayout" Target="../slideLayouts/slideLayout12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27.png"/><Relationship Id="rId1" Type="http://schemas.openxmlformats.org/officeDocument/2006/relationships/slideLayout" Target="../slideLayouts/slideLayout13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8.png"/><Relationship Id="rId1" Type="http://schemas.openxmlformats.org/officeDocument/2006/relationships/slideLayout" Target="../slideLayouts/slideLayout14.xml"/></Relationships>
</file>

<file path=ppt/slides/_rels/slide23.xml.rels><?xml version="1.0" encoding="UTF-8" standalone="yes"?>
<Relationships xmlns="http://schemas.openxmlformats.org/package/2006/relationships"><Relationship Id="rId117" Type="http://schemas.openxmlformats.org/officeDocument/2006/relationships/image" Target="../media/image144.svg"/><Relationship Id="rId21" Type="http://schemas.openxmlformats.org/officeDocument/2006/relationships/image" Target="../media/image48.svg"/><Relationship Id="rId42" Type="http://schemas.openxmlformats.org/officeDocument/2006/relationships/image" Target="../media/image69.png"/><Relationship Id="rId47" Type="http://schemas.openxmlformats.org/officeDocument/2006/relationships/image" Target="../media/image74.svg"/><Relationship Id="rId63" Type="http://schemas.openxmlformats.org/officeDocument/2006/relationships/image" Target="../media/image90.svg"/><Relationship Id="rId68" Type="http://schemas.openxmlformats.org/officeDocument/2006/relationships/image" Target="../media/image95.png"/><Relationship Id="rId84" Type="http://schemas.openxmlformats.org/officeDocument/2006/relationships/image" Target="../media/image111.png"/><Relationship Id="rId89" Type="http://schemas.openxmlformats.org/officeDocument/2006/relationships/image" Target="../media/image116.svg"/><Relationship Id="rId112" Type="http://schemas.openxmlformats.org/officeDocument/2006/relationships/image" Target="../media/image139.png"/><Relationship Id="rId133" Type="http://schemas.openxmlformats.org/officeDocument/2006/relationships/image" Target="../media/image160.svg"/><Relationship Id="rId138" Type="http://schemas.openxmlformats.org/officeDocument/2006/relationships/image" Target="../media/image165.png"/><Relationship Id="rId154" Type="http://schemas.openxmlformats.org/officeDocument/2006/relationships/image" Target="../media/image181.png"/><Relationship Id="rId159" Type="http://schemas.openxmlformats.org/officeDocument/2006/relationships/image" Target="../media/image186.svg"/><Relationship Id="rId175" Type="http://schemas.openxmlformats.org/officeDocument/2006/relationships/image" Target="../media/image202.svg"/><Relationship Id="rId170" Type="http://schemas.openxmlformats.org/officeDocument/2006/relationships/image" Target="../media/image197.png"/><Relationship Id="rId191" Type="http://schemas.openxmlformats.org/officeDocument/2006/relationships/image" Target="../media/image218.svg"/><Relationship Id="rId16" Type="http://schemas.openxmlformats.org/officeDocument/2006/relationships/image" Target="../media/image43.png"/><Relationship Id="rId107" Type="http://schemas.openxmlformats.org/officeDocument/2006/relationships/image" Target="../media/image134.svg"/><Relationship Id="rId11" Type="http://schemas.openxmlformats.org/officeDocument/2006/relationships/image" Target="../media/image38.svg"/><Relationship Id="rId32" Type="http://schemas.openxmlformats.org/officeDocument/2006/relationships/image" Target="../media/image59.png"/><Relationship Id="rId37" Type="http://schemas.openxmlformats.org/officeDocument/2006/relationships/image" Target="../media/image64.svg"/><Relationship Id="rId53" Type="http://schemas.openxmlformats.org/officeDocument/2006/relationships/image" Target="../media/image80.svg"/><Relationship Id="rId58" Type="http://schemas.openxmlformats.org/officeDocument/2006/relationships/image" Target="../media/image85.png"/><Relationship Id="rId74" Type="http://schemas.openxmlformats.org/officeDocument/2006/relationships/image" Target="../media/image101.png"/><Relationship Id="rId79" Type="http://schemas.openxmlformats.org/officeDocument/2006/relationships/image" Target="../media/image106.svg"/><Relationship Id="rId102" Type="http://schemas.openxmlformats.org/officeDocument/2006/relationships/image" Target="../media/image129.png"/><Relationship Id="rId123" Type="http://schemas.openxmlformats.org/officeDocument/2006/relationships/image" Target="../media/image150.svg"/><Relationship Id="rId128" Type="http://schemas.openxmlformats.org/officeDocument/2006/relationships/image" Target="../media/image155.png"/><Relationship Id="rId144" Type="http://schemas.openxmlformats.org/officeDocument/2006/relationships/image" Target="../media/image171.png"/><Relationship Id="rId149" Type="http://schemas.openxmlformats.org/officeDocument/2006/relationships/image" Target="../media/image176.svg"/><Relationship Id="rId5" Type="http://schemas.openxmlformats.org/officeDocument/2006/relationships/image" Target="../media/image32.svg"/><Relationship Id="rId90" Type="http://schemas.openxmlformats.org/officeDocument/2006/relationships/image" Target="../media/image117.png"/><Relationship Id="rId95" Type="http://schemas.openxmlformats.org/officeDocument/2006/relationships/image" Target="../media/image122.svg"/><Relationship Id="rId160" Type="http://schemas.openxmlformats.org/officeDocument/2006/relationships/image" Target="../media/image187.png"/><Relationship Id="rId165" Type="http://schemas.openxmlformats.org/officeDocument/2006/relationships/image" Target="../media/image192.svg"/><Relationship Id="rId181" Type="http://schemas.openxmlformats.org/officeDocument/2006/relationships/image" Target="../media/image208.svg"/><Relationship Id="rId186" Type="http://schemas.openxmlformats.org/officeDocument/2006/relationships/image" Target="../media/image213.png"/><Relationship Id="rId22" Type="http://schemas.openxmlformats.org/officeDocument/2006/relationships/image" Target="../media/image49.png"/><Relationship Id="rId27" Type="http://schemas.openxmlformats.org/officeDocument/2006/relationships/image" Target="../media/image54.svg"/><Relationship Id="rId43" Type="http://schemas.openxmlformats.org/officeDocument/2006/relationships/image" Target="../media/image70.svg"/><Relationship Id="rId48" Type="http://schemas.openxmlformats.org/officeDocument/2006/relationships/image" Target="../media/image75.png"/><Relationship Id="rId64" Type="http://schemas.openxmlformats.org/officeDocument/2006/relationships/image" Target="../media/image91.png"/><Relationship Id="rId69" Type="http://schemas.openxmlformats.org/officeDocument/2006/relationships/image" Target="../media/image96.svg"/><Relationship Id="rId113" Type="http://schemas.openxmlformats.org/officeDocument/2006/relationships/image" Target="../media/image140.svg"/><Relationship Id="rId118" Type="http://schemas.openxmlformats.org/officeDocument/2006/relationships/image" Target="../media/image145.png"/><Relationship Id="rId134" Type="http://schemas.openxmlformats.org/officeDocument/2006/relationships/image" Target="../media/image161.png"/><Relationship Id="rId139" Type="http://schemas.openxmlformats.org/officeDocument/2006/relationships/image" Target="../media/image166.svg"/><Relationship Id="rId80" Type="http://schemas.openxmlformats.org/officeDocument/2006/relationships/image" Target="../media/image107.png"/><Relationship Id="rId85" Type="http://schemas.openxmlformats.org/officeDocument/2006/relationships/image" Target="../media/image112.svg"/><Relationship Id="rId150" Type="http://schemas.openxmlformats.org/officeDocument/2006/relationships/image" Target="../media/image177.png"/><Relationship Id="rId155" Type="http://schemas.openxmlformats.org/officeDocument/2006/relationships/image" Target="../media/image182.svg"/><Relationship Id="rId171" Type="http://schemas.openxmlformats.org/officeDocument/2006/relationships/image" Target="../media/image198.svg"/><Relationship Id="rId176" Type="http://schemas.openxmlformats.org/officeDocument/2006/relationships/image" Target="../media/image203.png"/><Relationship Id="rId192" Type="http://schemas.openxmlformats.org/officeDocument/2006/relationships/image" Target="../media/image219.png"/><Relationship Id="rId12" Type="http://schemas.openxmlformats.org/officeDocument/2006/relationships/image" Target="../media/image39.png"/><Relationship Id="rId17" Type="http://schemas.openxmlformats.org/officeDocument/2006/relationships/image" Target="../media/image44.svg"/><Relationship Id="rId33" Type="http://schemas.openxmlformats.org/officeDocument/2006/relationships/image" Target="../media/image60.svg"/><Relationship Id="rId38" Type="http://schemas.openxmlformats.org/officeDocument/2006/relationships/image" Target="../media/image65.png"/><Relationship Id="rId59" Type="http://schemas.openxmlformats.org/officeDocument/2006/relationships/image" Target="../media/image86.svg"/><Relationship Id="rId103" Type="http://schemas.openxmlformats.org/officeDocument/2006/relationships/image" Target="../media/image130.svg"/><Relationship Id="rId108" Type="http://schemas.openxmlformats.org/officeDocument/2006/relationships/image" Target="../media/image135.png"/><Relationship Id="rId124" Type="http://schemas.openxmlformats.org/officeDocument/2006/relationships/image" Target="../media/image151.png"/><Relationship Id="rId129" Type="http://schemas.openxmlformats.org/officeDocument/2006/relationships/image" Target="../media/image156.svg"/><Relationship Id="rId54" Type="http://schemas.openxmlformats.org/officeDocument/2006/relationships/image" Target="../media/image81.png"/><Relationship Id="rId70" Type="http://schemas.openxmlformats.org/officeDocument/2006/relationships/image" Target="../media/image97.png"/><Relationship Id="rId75" Type="http://schemas.openxmlformats.org/officeDocument/2006/relationships/image" Target="../media/image102.svg"/><Relationship Id="rId91" Type="http://schemas.openxmlformats.org/officeDocument/2006/relationships/image" Target="../media/image118.svg"/><Relationship Id="rId96" Type="http://schemas.openxmlformats.org/officeDocument/2006/relationships/image" Target="../media/image123.png"/><Relationship Id="rId140" Type="http://schemas.openxmlformats.org/officeDocument/2006/relationships/image" Target="../media/image167.png"/><Relationship Id="rId145" Type="http://schemas.openxmlformats.org/officeDocument/2006/relationships/image" Target="../media/image172.svg"/><Relationship Id="rId161" Type="http://schemas.openxmlformats.org/officeDocument/2006/relationships/image" Target="../media/image188.svg"/><Relationship Id="rId166" Type="http://schemas.openxmlformats.org/officeDocument/2006/relationships/image" Target="../media/image193.png"/><Relationship Id="rId182" Type="http://schemas.openxmlformats.org/officeDocument/2006/relationships/image" Target="../media/image209.png"/><Relationship Id="rId187" Type="http://schemas.openxmlformats.org/officeDocument/2006/relationships/image" Target="../media/image214.svg"/><Relationship Id="rId1" Type="http://schemas.openxmlformats.org/officeDocument/2006/relationships/slideLayout" Target="../slideLayouts/slideLayout16.xml"/><Relationship Id="rId6" Type="http://schemas.openxmlformats.org/officeDocument/2006/relationships/image" Target="../media/image33.png"/><Relationship Id="rId23" Type="http://schemas.openxmlformats.org/officeDocument/2006/relationships/image" Target="../media/image50.svg"/><Relationship Id="rId28" Type="http://schemas.openxmlformats.org/officeDocument/2006/relationships/image" Target="../media/image55.png"/><Relationship Id="rId49" Type="http://schemas.openxmlformats.org/officeDocument/2006/relationships/image" Target="../media/image76.svg"/><Relationship Id="rId114" Type="http://schemas.openxmlformats.org/officeDocument/2006/relationships/image" Target="../media/image141.png"/><Relationship Id="rId119" Type="http://schemas.openxmlformats.org/officeDocument/2006/relationships/image" Target="../media/image146.svg"/><Relationship Id="rId44" Type="http://schemas.openxmlformats.org/officeDocument/2006/relationships/image" Target="../media/image71.png"/><Relationship Id="rId60" Type="http://schemas.openxmlformats.org/officeDocument/2006/relationships/image" Target="../media/image87.png"/><Relationship Id="rId65" Type="http://schemas.openxmlformats.org/officeDocument/2006/relationships/image" Target="../media/image92.svg"/><Relationship Id="rId81" Type="http://schemas.openxmlformats.org/officeDocument/2006/relationships/image" Target="../media/image108.svg"/><Relationship Id="rId86" Type="http://schemas.openxmlformats.org/officeDocument/2006/relationships/image" Target="../media/image113.png"/><Relationship Id="rId130" Type="http://schemas.openxmlformats.org/officeDocument/2006/relationships/image" Target="../media/image157.png"/><Relationship Id="rId135" Type="http://schemas.openxmlformats.org/officeDocument/2006/relationships/image" Target="../media/image162.svg"/><Relationship Id="rId151" Type="http://schemas.openxmlformats.org/officeDocument/2006/relationships/image" Target="../media/image178.svg"/><Relationship Id="rId156" Type="http://schemas.openxmlformats.org/officeDocument/2006/relationships/image" Target="../media/image183.png"/><Relationship Id="rId177" Type="http://schemas.openxmlformats.org/officeDocument/2006/relationships/image" Target="../media/image204.svg"/><Relationship Id="rId172" Type="http://schemas.openxmlformats.org/officeDocument/2006/relationships/image" Target="../media/image199.png"/><Relationship Id="rId193" Type="http://schemas.openxmlformats.org/officeDocument/2006/relationships/image" Target="../media/image220.svg"/><Relationship Id="rId13" Type="http://schemas.openxmlformats.org/officeDocument/2006/relationships/image" Target="../media/image40.svg"/><Relationship Id="rId18" Type="http://schemas.openxmlformats.org/officeDocument/2006/relationships/image" Target="../media/image45.png"/><Relationship Id="rId39" Type="http://schemas.openxmlformats.org/officeDocument/2006/relationships/image" Target="../media/image66.svg"/><Relationship Id="rId109" Type="http://schemas.openxmlformats.org/officeDocument/2006/relationships/image" Target="../media/image136.svg"/><Relationship Id="rId34" Type="http://schemas.openxmlformats.org/officeDocument/2006/relationships/image" Target="../media/image61.png"/><Relationship Id="rId50" Type="http://schemas.openxmlformats.org/officeDocument/2006/relationships/image" Target="../media/image77.png"/><Relationship Id="rId55" Type="http://schemas.openxmlformats.org/officeDocument/2006/relationships/image" Target="../media/image82.svg"/><Relationship Id="rId76" Type="http://schemas.openxmlformats.org/officeDocument/2006/relationships/image" Target="../media/image103.png"/><Relationship Id="rId97" Type="http://schemas.openxmlformats.org/officeDocument/2006/relationships/image" Target="../media/image124.svg"/><Relationship Id="rId104" Type="http://schemas.openxmlformats.org/officeDocument/2006/relationships/image" Target="../media/image131.png"/><Relationship Id="rId120" Type="http://schemas.openxmlformats.org/officeDocument/2006/relationships/image" Target="../media/image147.png"/><Relationship Id="rId125" Type="http://schemas.openxmlformats.org/officeDocument/2006/relationships/image" Target="../media/image152.svg"/><Relationship Id="rId141" Type="http://schemas.openxmlformats.org/officeDocument/2006/relationships/image" Target="../media/image168.svg"/><Relationship Id="rId146" Type="http://schemas.openxmlformats.org/officeDocument/2006/relationships/image" Target="../media/image173.png"/><Relationship Id="rId167" Type="http://schemas.openxmlformats.org/officeDocument/2006/relationships/image" Target="../media/image194.svg"/><Relationship Id="rId188" Type="http://schemas.openxmlformats.org/officeDocument/2006/relationships/image" Target="../media/image215.png"/><Relationship Id="rId7" Type="http://schemas.openxmlformats.org/officeDocument/2006/relationships/image" Target="../media/image34.svg"/><Relationship Id="rId71" Type="http://schemas.openxmlformats.org/officeDocument/2006/relationships/image" Target="../media/image98.svg"/><Relationship Id="rId92" Type="http://schemas.openxmlformats.org/officeDocument/2006/relationships/image" Target="../media/image119.png"/><Relationship Id="rId162" Type="http://schemas.openxmlformats.org/officeDocument/2006/relationships/image" Target="../media/image189.png"/><Relationship Id="rId183" Type="http://schemas.openxmlformats.org/officeDocument/2006/relationships/image" Target="../media/image210.svg"/><Relationship Id="rId2" Type="http://schemas.openxmlformats.org/officeDocument/2006/relationships/image" Target="../media/image29.png"/><Relationship Id="rId29" Type="http://schemas.openxmlformats.org/officeDocument/2006/relationships/image" Target="../media/image56.svg"/><Relationship Id="rId24" Type="http://schemas.openxmlformats.org/officeDocument/2006/relationships/image" Target="../media/image51.png"/><Relationship Id="rId40" Type="http://schemas.openxmlformats.org/officeDocument/2006/relationships/image" Target="../media/image67.png"/><Relationship Id="rId45" Type="http://schemas.openxmlformats.org/officeDocument/2006/relationships/image" Target="../media/image72.svg"/><Relationship Id="rId66" Type="http://schemas.openxmlformats.org/officeDocument/2006/relationships/image" Target="../media/image93.png"/><Relationship Id="rId87" Type="http://schemas.openxmlformats.org/officeDocument/2006/relationships/image" Target="../media/image114.svg"/><Relationship Id="rId110" Type="http://schemas.openxmlformats.org/officeDocument/2006/relationships/image" Target="../media/image137.png"/><Relationship Id="rId115" Type="http://schemas.openxmlformats.org/officeDocument/2006/relationships/image" Target="../media/image142.svg"/><Relationship Id="rId131" Type="http://schemas.openxmlformats.org/officeDocument/2006/relationships/image" Target="../media/image158.svg"/><Relationship Id="rId136" Type="http://schemas.openxmlformats.org/officeDocument/2006/relationships/image" Target="../media/image163.png"/><Relationship Id="rId157" Type="http://schemas.openxmlformats.org/officeDocument/2006/relationships/image" Target="../media/image184.svg"/><Relationship Id="rId178" Type="http://schemas.openxmlformats.org/officeDocument/2006/relationships/image" Target="../media/image205.png"/><Relationship Id="rId61" Type="http://schemas.openxmlformats.org/officeDocument/2006/relationships/image" Target="../media/image88.svg"/><Relationship Id="rId82" Type="http://schemas.openxmlformats.org/officeDocument/2006/relationships/image" Target="../media/image109.png"/><Relationship Id="rId152" Type="http://schemas.openxmlformats.org/officeDocument/2006/relationships/image" Target="../media/image179.png"/><Relationship Id="rId173" Type="http://schemas.openxmlformats.org/officeDocument/2006/relationships/image" Target="../media/image200.svg"/><Relationship Id="rId19" Type="http://schemas.openxmlformats.org/officeDocument/2006/relationships/image" Target="../media/image46.svg"/><Relationship Id="rId14" Type="http://schemas.openxmlformats.org/officeDocument/2006/relationships/image" Target="../media/image41.png"/><Relationship Id="rId30" Type="http://schemas.openxmlformats.org/officeDocument/2006/relationships/image" Target="../media/image57.png"/><Relationship Id="rId35" Type="http://schemas.openxmlformats.org/officeDocument/2006/relationships/image" Target="../media/image62.svg"/><Relationship Id="rId56" Type="http://schemas.openxmlformats.org/officeDocument/2006/relationships/image" Target="../media/image83.png"/><Relationship Id="rId77" Type="http://schemas.openxmlformats.org/officeDocument/2006/relationships/image" Target="../media/image104.svg"/><Relationship Id="rId100" Type="http://schemas.openxmlformats.org/officeDocument/2006/relationships/image" Target="../media/image127.png"/><Relationship Id="rId105" Type="http://schemas.openxmlformats.org/officeDocument/2006/relationships/image" Target="../media/image132.svg"/><Relationship Id="rId126" Type="http://schemas.openxmlformats.org/officeDocument/2006/relationships/image" Target="../media/image153.png"/><Relationship Id="rId147" Type="http://schemas.openxmlformats.org/officeDocument/2006/relationships/image" Target="../media/image174.svg"/><Relationship Id="rId168" Type="http://schemas.openxmlformats.org/officeDocument/2006/relationships/image" Target="../media/image195.png"/><Relationship Id="rId8" Type="http://schemas.openxmlformats.org/officeDocument/2006/relationships/image" Target="../media/image35.png"/><Relationship Id="rId51" Type="http://schemas.openxmlformats.org/officeDocument/2006/relationships/image" Target="../media/image78.svg"/><Relationship Id="rId72" Type="http://schemas.openxmlformats.org/officeDocument/2006/relationships/image" Target="../media/image99.png"/><Relationship Id="rId93" Type="http://schemas.openxmlformats.org/officeDocument/2006/relationships/image" Target="../media/image120.svg"/><Relationship Id="rId98" Type="http://schemas.openxmlformats.org/officeDocument/2006/relationships/image" Target="../media/image125.png"/><Relationship Id="rId121" Type="http://schemas.openxmlformats.org/officeDocument/2006/relationships/image" Target="../media/image148.svg"/><Relationship Id="rId142" Type="http://schemas.openxmlformats.org/officeDocument/2006/relationships/image" Target="../media/image169.png"/><Relationship Id="rId163" Type="http://schemas.openxmlformats.org/officeDocument/2006/relationships/image" Target="../media/image190.svg"/><Relationship Id="rId184" Type="http://schemas.openxmlformats.org/officeDocument/2006/relationships/image" Target="../media/image211.png"/><Relationship Id="rId189" Type="http://schemas.openxmlformats.org/officeDocument/2006/relationships/image" Target="../media/image216.svg"/><Relationship Id="rId3" Type="http://schemas.openxmlformats.org/officeDocument/2006/relationships/image" Target="../media/image30.svg"/><Relationship Id="rId25" Type="http://schemas.openxmlformats.org/officeDocument/2006/relationships/image" Target="../media/image52.svg"/><Relationship Id="rId46" Type="http://schemas.openxmlformats.org/officeDocument/2006/relationships/image" Target="../media/image73.png"/><Relationship Id="rId67" Type="http://schemas.openxmlformats.org/officeDocument/2006/relationships/image" Target="../media/image94.svg"/><Relationship Id="rId116" Type="http://schemas.openxmlformats.org/officeDocument/2006/relationships/image" Target="../media/image143.png"/><Relationship Id="rId137" Type="http://schemas.openxmlformats.org/officeDocument/2006/relationships/image" Target="../media/image164.svg"/><Relationship Id="rId158" Type="http://schemas.openxmlformats.org/officeDocument/2006/relationships/image" Target="../media/image185.png"/><Relationship Id="rId20" Type="http://schemas.openxmlformats.org/officeDocument/2006/relationships/image" Target="../media/image47.png"/><Relationship Id="rId41" Type="http://schemas.openxmlformats.org/officeDocument/2006/relationships/image" Target="../media/image68.svg"/><Relationship Id="rId62" Type="http://schemas.openxmlformats.org/officeDocument/2006/relationships/image" Target="../media/image89.png"/><Relationship Id="rId83" Type="http://schemas.openxmlformats.org/officeDocument/2006/relationships/image" Target="../media/image110.svg"/><Relationship Id="rId88" Type="http://schemas.openxmlformats.org/officeDocument/2006/relationships/image" Target="../media/image115.png"/><Relationship Id="rId111" Type="http://schemas.openxmlformats.org/officeDocument/2006/relationships/image" Target="../media/image138.svg"/><Relationship Id="rId132" Type="http://schemas.openxmlformats.org/officeDocument/2006/relationships/image" Target="../media/image159.png"/><Relationship Id="rId153" Type="http://schemas.openxmlformats.org/officeDocument/2006/relationships/image" Target="../media/image180.svg"/><Relationship Id="rId174" Type="http://schemas.openxmlformats.org/officeDocument/2006/relationships/image" Target="../media/image201.png"/><Relationship Id="rId179" Type="http://schemas.openxmlformats.org/officeDocument/2006/relationships/image" Target="../media/image206.svg"/><Relationship Id="rId190" Type="http://schemas.openxmlformats.org/officeDocument/2006/relationships/image" Target="../media/image217.png"/><Relationship Id="rId15" Type="http://schemas.openxmlformats.org/officeDocument/2006/relationships/image" Target="../media/image42.svg"/><Relationship Id="rId36" Type="http://schemas.openxmlformats.org/officeDocument/2006/relationships/image" Target="../media/image63.png"/><Relationship Id="rId57" Type="http://schemas.openxmlformats.org/officeDocument/2006/relationships/image" Target="../media/image84.svg"/><Relationship Id="rId106" Type="http://schemas.openxmlformats.org/officeDocument/2006/relationships/image" Target="../media/image133.png"/><Relationship Id="rId127" Type="http://schemas.openxmlformats.org/officeDocument/2006/relationships/image" Target="../media/image154.svg"/><Relationship Id="rId10" Type="http://schemas.openxmlformats.org/officeDocument/2006/relationships/image" Target="../media/image37.png"/><Relationship Id="rId31" Type="http://schemas.openxmlformats.org/officeDocument/2006/relationships/image" Target="../media/image58.svg"/><Relationship Id="rId52" Type="http://schemas.openxmlformats.org/officeDocument/2006/relationships/image" Target="../media/image79.png"/><Relationship Id="rId73" Type="http://schemas.openxmlformats.org/officeDocument/2006/relationships/image" Target="../media/image100.svg"/><Relationship Id="rId78" Type="http://schemas.openxmlformats.org/officeDocument/2006/relationships/image" Target="../media/image105.png"/><Relationship Id="rId94" Type="http://schemas.openxmlformats.org/officeDocument/2006/relationships/image" Target="../media/image121.png"/><Relationship Id="rId99" Type="http://schemas.openxmlformats.org/officeDocument/2006/relationships/image" Target="../media/image126.svg"/><Relationship Id="rId101" Type="http://schemas.openxmlformats.org/officeDocument/2006/relationships/image" Target="../media/image128.svg"/><Relationship Id="rId122" Type="http://schemas.openxmlformats.org/officeDocument/2006/relationships/image" Target="../media/image149.png"/><Relationship Id="rId143" Type="http://schemas.openxmlformats.org/officeDocument/2006/relationships/image" Target="../media/image170.svg"/><Relationship Id="rId148" Type="http://schemas.openxmlformats.org/officeDocument/2006/relationships/image" Target="../media/image175.png"/><Relationship Id="rId164" Type="http://schemas.openxmlformats.org/officeDocument/2006/relationships/image" Target="../media/image191.png"/><Relationship Id="rId169" Type="http://schemas.openxmlformats.org/officeDocument/2006/relationships/image" Target="../media/image196.svg"/><Relationship Id="rId185" Type="http://schemas.openxmlformats.org/officeDocument/2006/relationships/image" Target="../media/image212.svg"/><Relationship Id="rId4" Type="http://schemas.openxmlformats.org/officeDocument/2006/relationships/image" Target="../media/image31.png"/><Relationship Id="rId9" Type="http://schemas.openxmlformats.org/officeDocument/2006/relationships/image" Target="../media/image36.svg"/><Relationship Id="rId180" Type="http://schemas.openxmlformats.org/officeDocument/2006/relationships/image" Target="../media/image207.png"/><Relationship Id="rId26" Type="http://schemas.openxmlformats.org/officeDocument/2006/relationships/image" Target="../media/image53.png"/></Relationships>
</file>

<file path=ppt/slides/_rels/slide24.xml.rels><?xml version="1.0" encoding="UTF-8" standalone="yes"?>
<Relationships xmlns="http://schemas.openxmlformats.org/package/2006/relationships"><Relationship Id="rId117" Type="http://schemas.openxmlformats.org/officeDocument/2006/relationships/image" Target="../media/image335.svg"/><Relationship Id="rId21" Type="http://schemas.openxmlformats.org/officeDocument/2006/relationships/image" Target="../media/image240.svg"/><Relationship Id="rId42" Type="http://schemas.openxmlformats.org/officeDocument/2006/relationships/image" Target="../media/image261.png"/><Relationship Id="rId47" Type="http://schemas.openxmlformats.org/officeDocument/2006/relationships/image" Target="../media/image266.svg"/><Relationship Id="rId63" Type="http://schemas.openxmlformats.org/officeDocument/2006/relationships/image" Target="../media/image282.svg"/><Relationship Id="rId68" Type="http://schemas.openxmlformats.org/officeDocument/2006/relationships/image" Target="../media/image287.png"/><Relationship Id="rId84" Type="http://schemas.openxmlformats.org/officeDocument/2006/relationships/image" Target="../media/image303.png"/><Relationship Id="rId89" Type="http://schemas.openxmlformats.org/officeDocument/2006/relationships/image" Target="../media/image308.svg"/><Relationship Id="rId112" Type="http://schemas.openxmlformats.org/officeDocument/2006/relationships/image" Target="../media/image331.png"/><Relationship Id="rId133" Type="http://schemas.openxmlformats.org/officeDocument/2006/relationships/image" Target="../media/image351.svg"/><Relationship Id="rId138" Type="http://schemas.openxmlformats.org/officeDocument/2006/relationships/image" Target="../media/image356.png"/><Relationship Id="rId154" Type="http://schemas.openxmlformats.org/officeDocument/2006/relationships/image" Target="../media/image372.png"/><Relationship Id="rId159" Type="http://schemas.openxmlformats.org/officeDocument/2006/relationships/image" Target="../media/image377.svg"/><Relationship Id="rId175" Type="http://schemas.openxmlformats.org/officeDocument/2006/relationships/image" Target="../media/image393.svg"/><Relationship Id="rId170" Type="http://schemas.openxmlformats.org/officeDocument/2006/relationships/image" Target="../media/image388.png"/><Relationship Id="rId191" Type="http://schemas.openxmlformats.org/officeDocument/2006/relationships/image" Target="../media/image409.svg"/><Relationship Id="rId16" Type="http://schemas.openxmlformats.org/officeDocument/2006/relationships/image" Target="../media/image235.png"/><Relationship Id="rId107" Type="http://schemas.openxmlformats.org/officeDocument/2006/relationships/image" Target="../media/image326.svg"/><Relationship Id="rId11" Type="http://schemas.openxmlformats.org/officeDocument/2006/relationships/image" Target="../media/image230.svg"/><Relationship Id="rId32" Type="http://schemas.openxmlformats.org/officeDocument/2006/relationships/image" Target="../media/image251.png"/><Relationship Id="rId37" Type="http://schemas.openxmlformats.org/officeDocument/2006/relationships/image" Target="../media/image256.svg"/><Relationship Id="rId53" Type="http://schemas.openxmlformats.org/officeDocument/2006/relationships/image" Target="../media/image272.svg"/><Relationship Id="rId58" Type="http://schemas.openxmlformats.org/officeDocument/2006/relationships/image" Target="../media/image277.png"/><Relationship Id="rId74" Type="http://schemas.openxmlformats.org/officeDocument/2006/relationships/image" Target="../media/image293.png"/><Relationship Id="rId79" Type="http://schemas.openxmlformats.org/officeDocument/2006/relationships/image" Target="../media/image298.svg"/><Relationship Id="rId102" Type="http://schemas.openxmlformats.org/officeDocument/2006/relationships/image" Target="../media/image321.png"/><Relationship Id="rId123" Type="http://schemas.openxmlformats.org/officeDocument/2006/relationships/image" Target="../media/image341.svg"/><Relationship Id="rId128" Type="http://schemas.openxmlformats.org/officeDocument/2006/relationships/image" Target="../media/image346.png"/><Relationship Id="rId144" Type="http://schemas.openxmlformats.org/officeDocument/2006/relationships/image" Target="../media/image362.png"/><Relationship Id="rId149" Type="http://schemas.openxmlformats.org/officeDocument/2006/relationships/image" Target="../media/image367.svg"/><Relationship Id="rId5" Type="http://schemas.openxmlformats.org/officeDocument/2006/relationships/image" Target="../media/image224.svg"/><Relationship Id="rId90" Type="http://schemas.openxmlformats.org/officeDocument/2006/relationships/image" Target="../media/image309.png"/><Relationship Id="rId95" Type="http://schemas.openxmlformats.org/officeDocument/2006/relationships/image" Target="../media/image314.svg"/><Relationship Id="rId160" Type="http://schemas.openxmlformats.org/officeDocument/2006/relationships/image" Target="../media/image378.png"/><Relationship Id="rId165" Type="http://schemas.openxmlformats.org/officeDocument/2006/relationships/image" Target="../media/image383.svg"/><Relationship Id="rId181" Type="http://schemas.openxmlformats.org/officeDocument/2006/relationships/image" Target="../media/image399.svg"/><Relationship Id="rId186" Type="http://schemas.openxmlformats.org/officeDocument/2006/relationships/image" Target="../media/image404.png"/><Relationship Id="rId22" Type="http://schemas.openxmlformats.org/officeDocument/2006/relationships/image" Target="../media/image241.png"/><Relationship Id="rId27" Type="http://schemas.openxmlformats.org/officeDocument/2006/relationships/image" Target="../media/image246.svg"/><Relationship Id="rId43" Type="http://schemas.openxmlformats.org/officeDocument/2006/relationships/image" Target="../media/image262.svg"/><Relationship Id="rId48" Type="http://schemas.openxmlformats.org/officeDocument/2006/relationships/image" Target="../media/image267.png"/><Relationship Id="rId64" Type="http://schemas.openxmlformats.org/officeDocument/2006/relationships/image" Target="../media/image283.png"/><Relationship Id="rId69" Type="http://schemas.openxmlformats.org/officeDocument/2006/relationships/image" Target="../media/image288.svg"/><Relationship Id="rId113" Type="http://schemas.openxmlformats.org/officeDocument/2006/relationships/image" Target="../media/image332.svg"/><Relationship Id="rId118" Type="http://schemas.openxmlformats.org/officeDocument/2006/relationships/image" Target="../media/image336.png"/><Relationship Id="rId134" Type="http://schemas.openxmlformats.org/officeDocument/2006/relationships/image" Target="../media/image352.png"/><Relationship Id="rId139" Type="http://schemas.openxmlformats.org/officeDocument/2006/relationships/image" Target="../media/image357.svg"/><Relationship Id="rId80" Type="http://schemas.openxmlformats.org/officeDocument/2006/relationships/image" Target="../media/image299.png"/><Relationship Id="rId85" Type="http://schemas.openxmlformats.org/officeDocument/2006/relationships/image" Target="../media/image304.svg"/><Relationship Id="rId150" Type="http://schemas.openxmlformats.org/officeDocument/2006/relationships/image" Target="../media/image368.png"/><Relationship Id="rId155" Type="http://schemas.openxmlformats.org/officeDocument/2006/relationships/image" Target="../media/image373.svg"/><Relationship Id="rId171" Type="http://schemas.openxmlformats.org/officeDocument/2006/relationships/image" Target="../media/image389.svg"/><Relationship Id="rId176" Type="http://schemas.openxmlformats.org/officeDocument/2006/relationships/image" Target="../media/image394.png"/><Relationship Id="rId192" Type="http://schemas.openxmlformats.org/officeDocument/2006/relationships/image" Target="../media/image410.png"/><Relationship Id="rId12" Type="http://schemas.openxmlformats.org/officeDocument/2006/relationships/image" Target="../media/image231.png"/><Relationship Id="rId17" Type="http://schemas.openxmlformats.org/officeDocument/2006/relationships/image" Target="../media/image236.svg"/><Relationship Id="rId33" Type="http://schemas.openxmlformats.org/officeDocument/2006/relationships/image" Target="../media/image252.svg"/><Relationship Id="rId38" Type="http://schemas.openxmlformats.org/officeDocument/2006/relationships/image" Target="../media/image257.png"/><Relationship Id="rId59" Type="http://schemas.openxmlformats.org/officeDocument/2006/relationships/image" Target="../media/image278.svg"/><Relationship Id="rId103" Type="http://schemas.openxmlformats.org/officeDocument/2006/relationships/image" Target="../media/image322.svg"/><Relationship Id="rId108" Type="http://schemas.openxmlformats.org/officeDocument/2006/relationships/image" Target="../media/image327.png"/><Relationship Id="rId124" Type="http://schemas.openxmlformats.org/officeDocument/2006/relationships/image" Target="../media/image342.png"/><Relationship Id="rId129" Type="http://schemas.openxmlformats.org/officeDocument/2006/relationships/image" Target="../media/image347.svg"/><Relationship Id="rId54" Type="http://schemas.openxmlformats.org/officeDocument/2006/relationships/image" Target="../media/image273.png"/><Relationship Id="rId70" Type="http://schemas.openxmlformats.org/officeDocument/2006/relationships/image" Target="../media/image289.png"/><Relationship Id="rId75" Type="http://schemas.openxmlformats.org/officeDocument/2006/relationships/image" Target="../media/image294.svg"/><Relationship Id="rId91" Type="http://schemas.openxmlformats.org/officeDocument/2006/relationships/image" Target="../media/image310.svg"/><Relationship Id="rId96" Type="http://schemas.openxmlformats.org/officeDocument/2006/relationships/image" Target="../media/image315.png"/><Relationship Id="rId140" Type="http://schemas.openxmlformats.org/officeDocument/2006/relationships/image" Target="../media/image358.png"/><Relationship Id="rId145" Type="http://schemas.openxmlformats.org/officeDocument/2006/relationships/image" Target="../media/image363.svg"/><Relationship Id="rId161" Type="http://schemas.openxmlformats.org/officeDocument/2006/relationships/image" Target="../media/image379.svg"/><Relationship Id="rId166" Type="http://schemas.openxmlformats.org/officeDocument/2006/relationships/image" Target="../media/image384.png"/><Relationship Id="rId182" Type="http://schemas.openxmlformats.org/officeDocument/2006/relationships/image" Target="../media/image400.png"/><Relationship Id="rId187" Type="http://schemas.openxmlformats.org/officeDocument/2006/relationships/image" Target="../media/image405.svg"/><Relationship Id="rId1" Type="http://schemas.openxmlformats.org/officeDocument/2006/relationships/slideLayout" Target="../slideLayouts/slideLayout16.xml"/><Relationship Id="rId6" Type="http://schemas.openxmlformats.org/officeDocument/2006/relationships/image" Target="../media/image225.png"/><Relationship Id="rId23" Type="http://schemas.openxmlformats.org/officeDocument/2006/relationships/image" Target="../media/image242.svg"/><Relationship Id="rId28" Type="http://schemas.openxmlformats.org/officeDocument/2006/relationships/image" Target="../media/image247.png"/><Relationship Id="rId49" Type="http://schemas.openxmlformats.org/officeDocument/2006/relationships/image" Target="../media/image268.svg"/><Relationship Id="rId114" Type="http://schemas.openxmlformats.org/officeDocument/2006/relationships/image" Target="../media/image333.png"/><Relationship Id="rId119" Type="http://schemas.openxmlformats.org/officeDocument/2006/relationships/image" Target="../media/image337.svg"/><Relationship Id="rId44" Type="http://schemas.openxmlformats.org/officeDocument/2006/relationships/image" Target="../media/image263.png"/><Relationship Id="rId60" Type="http://schemas.openxmlformats.org/officeDocument/2006/relationships/image" Target="../media/image279.png"/><Relationship Id="rId65" Type="http://schemas.openxmlformats.org/officeDocument/2006/relationships/image" Target="../media/image284.svg"/><Relationship Id="rId81" Type="http://schemas.openxmlformats.org/officeDocument/2006/relationships/image" Target="../media/image300.svg"/><Relationship Id="rId86" Type="http://schemas.openxmlformats.org/officeDocument/2006/relationships/image" Target="../media/image305.png"/><Relationship Id="rId130" Type="http://schemas.openxmlformats.org/officeDocument/2006/relationships/image" Target="../media/image348.png"/><Relationship Id="rId135" Type="http://schemas.openxmlformats.org/officeDocument/2006/relationships/image" Target="../media/image353.svg"/><Relationship Id="rId151" Type="http://schemas.openxmlformats.org/officeDocument/2006/relationships/image" Target="../media/image369.svg"/><Relationship Id="rId156" Type="http://schemas.openxmlformats.org/officeDocument/2006/relationships/image" Target="../media/image374.png"/><Relationship Id="rId177" Type="http://schemas.openxmlformats.org/officeDocument/2006/relationships/image" Target="../media/image395.svg"/><Relationship Id="rId172" Type="http://schemas.openxmlformats.org/officeDocument/2006/relationships/image" Target="../media/image390.png"/><Relationship Id="rId193" Type="http://schemas.openxmlformats.org/officeDocument/2006/relationships/image" Target="../media/image411.svg"/><Relationship Id="rId13" Type="http://schemas.openxmlformats.org/officeDocument/2006/relationships/image" Target="../media/image232.svg"/><Relationship Id="rId18" Type="http://schemas.openxmlformats.org/officeDocument/2006/relationships/image" Target="../media/image237.png"/><Relationship Id="rId39" Type="http://schemas.openxmlformats.org/officeDocument/2006/relationships/image" Target="../media/image258.svg"/><Relationship Id="rId109" Type="http://schemas.openxmlformats.org/officeDocument/2006/relationships/image" Target="../media/image328.svg"/><Relationship Id="rId34" Type="http://schemas.openxmlformats.org/officeDocument/2006/relationships/image" Target="../media/image253.png"/><Relationship Id="rId50" Type="http://schemas.openxmlformats.org/officeDocument/2006/relationships/image" Target="../media/image269.png"/><Relationship Id="rId55" Type="http://schemas.openxmlformats.org/officeDocument/2006/relationships/image" Target="../media/image274.svg"/><Relationship Id="rId76" Type="http://schemas.openxmlformats.org/officeDocument/2006/relationships/image" Target="../media/image295.png"/><Relationship Id="rId97" Type="http://schemas.openxmlformats.org/officeDocument/2006/relationships/image" Target="../media/image316.svg"/><Relationship Id="rId104" Type="http://schemas.openxmlformats.org/officeDocument/2006/relationships/image" Target="../media/image323.png"/><Relationship Id="rId120" Type="http://schemas.openxmlformats.org/officeDocument/2006/relationships/image" Target="../media/image338.png"/><Relationship Id="rId125" Type="http://schemas.openxmlformats.org/officeDocument/2006/relationships/image" Target="../media/image343.svg"/><Relationship Id="rId141" Type="http://schemas.openxmlformats.org/officeDocument/2006/relationships/image" Target="../media/image359.svg"/><Relationship Id="rId146" Type="http://schemas.openxmlformats.org/officeDocument/2006/relationships/image" Target="../media/image364.png"/><Relationship Id="rId167" Type="http://schemas.openxmlformats.org/officeDocument/2006/relationships/image" Target="../media/image385.svg"/><Relationship Id="rId188" Type="http://schemas.openxmlformats.org/officeDocument/2006/relationships/image" Target="../media/image406.png"/><Relationship Id="rId7" Type="http://schemas.openxmlformats.org/officeDocument/2006/relationships/image" Target="../media/image226.svg"/><Relationship Id="rId71" Type="http://schemas.openxmlformats.org/officeDocument/2006/relationships/image" Target="../media/image290.svg"/><Relationship Id="rId92" Type="http://schemas.openxmlformats.org/officeDocument/2006/relationships/image" Target="../media/image311.png"/><Relationship Id="rId162" Type="http://schemas.openxmlformats.org/officeDocument/2006/relationships/image" Target="../media/image380.png"/><Relationship Id="rId183" Type="http://schemas.openxmlformats.org/officeDocument/2006/relationships/image" Target="../media/image401.svg"/><Relationship Id="rId2" Type="http://schemas.openxmlformats.org/officeDocument/2006/relationships/image" Target="../media/image221.png"/><Relationship Id="rId29" Type="http://schemas.openxmlformats.org/officeDocument/2006/relationships/image" Target="../media/image248.svg"/><Relationship Id="rId24" Type="http://schemas.openxmlformats.org/officeDocument/2006/relationships/image" Target="../media/image243.png"/><Relationship Id="rId40" Type="http://schemas.openxmlformats.org/officeDocument/2006/relationships/image" Target="../media/image259.png"/><Relationship Id="rId45" Type="http://schemas.openxmlformats.org/officeDocument/2006/relationships/image" Target="../media/image264.svg"/><Relationship Id="rId66" Type="http://schemas.openxmlformats.org/officeDocument/2006/relationships/image" Target="../media/image285.png"/><Relationship Id="rId87" Type="http://schemas.openxmlformats.org/officeDocument/2006/relationships/image" Target="../media/image306.svg"/><Relationship Id="rId110" Type="http://schemas.openxmlformats.org/officeDocument/2006/relationships/image" Target="../media/image329.png"/><Relationship Id="rId115" Type="http://schemas.openxmlformats.org/officeDocument/2006/relationships/image" Target="../media/image334.svg"/><Relationship Id="rId131" Type="http://schemas.openxmlformats.org/officeDocument/2006/relationships/image" Target="../media/image349.svg"/><Relationship Id="rId136" Type="http://schemas.openxmlformats.org/officeDocument/2006/relationships/image" Target="../media/image354.png"/><Relationship Id="rId157" Type="http://schemas.openxmlformats.org/officeDocument/2006/relationships/image" Target="../media/image375.svg"/><Relationship Id="rId178" Type="http://schemas.openxmlformats.org/officeDocument/2006/relationships/image" Target="../media/image396.png"/><Relationship Id="rId61" Type="http://schemas.openxmlformats.org/officeDocument/2006/relationships/image" Target="../media/image280.svg"/><Relationship Id="rId82" Type="http://schemas.openxmlformats.org/officeDocument/2006/relationships/image" Target="../media/image301.png"/><Relationship Id="rId152" Type="http://schemas.openxmlformats.org/officeDocument/2006/relationships/image" Target="../media/image370.png"/><Relationship Id="rId173" Type="http://schemas.openxmlformats.org/officeDocument/2006/relationships/image" Target="../media/image391.svg"/><Relationship Id="rId19" Type="http://schemas.openxmlformats.org/officeDocument/2006/relationships/image" Target="../media/image238.svg"/><Relationship Id="rId14" Type="http://schemas.openxmlformats.org/officeDocument/2006/relationships/image" Target="../media/image233.png"/><Relationship Id="rId30" Type="http://schemas.openxmlformats.org/officeDocument/2006/relationships/image" Target="../media/image249.png"/><Relationship Id="rId35" Type="http://schemas.openxmlformats.org/officeDocument/2006/relationships/image" Target="../media/image254.svg"/><Relationship Id="rId56" Type="http://schemas.openxmlformats.org/officeDocument/2006/relationships/image" Target="../media/image275.png"/><Relationship Id="rId77" Type="http://schemas.openxmlformats.org/officeDocument/2006/relationships/image" Target="../media/image296.svg"/><Relationship Id="rId100" Type="http://schemas.openxmlformats.org/officeDocument/2006/relationships/image" Target="../media/image319.png"/><Relationship Id="rId105" Type="http://schemas.openxmlformats.org/officeDocument/2006/relationships/image" Target="../media/image324.svg"/><Relationship Id="rId126" Type="http://schemas.openxmlformats.org/officeDocument/2006/relationships/image" Target="../media/image344.png"/><Relationship Id="rId147" Type="http://schemas.openxmlformats.org/officeDocument/2006/relationships/image" Target="../media/image365.svg"/><Relationship Id="rId168" Type="http://schemas.openxmlformats.org/officeDocument/2006/relationships/image" Target="../media/image386.png"/><Relationship Id="rId8" Type="http://schemas.openxmlformats.org/officeDocument/2006/relationships/image" Target="../media/image227.png"/><Relationship Id="rId51" Type="http://schemas.openxmlformats.org/officeDocument/2006/relationships/image" Target="../media/image270.svg"/><Relationship Id="rId72" Type="http://schemas.openxmlformats.org/officeDocument/2006/relationships/image" Target="../media/image291.png"/><Relationship Id="rId93" Type="http://schemas.openxmlformats.org/officeDocument/2006/relationships/image" Target="../media/image312.svg"/><Relationship Id="rId98" Type="http://schemas.openxmlformats.org/officeDocument/2006/relationships/image" Target="../media/image317.png"/><Relationship Id="rId121" Type="http://schemas.openxmlformats.org/officeDocument/2006/relationships/image" Target="../media/image339.svg"/><Relationship Id="rId142" Type="http://schemas.openxmlformats.org/officeDocument/2006/relationships/image" Target="../media/image360.png"/><Relationship Id="rId163" Type="http://schemas.openxmlformats.org/officeDocument/2006/relationships/image" Target="../media/image381.svg"/><Relationship Id="rId184" Type="http://schemas.openxmlformats.org/officeDocument/2006/relationships/image" Target="../media/image402.png"/><Relationship Id="rId189" Type="http://schemas.openxmlformats.org/officeDocument/2006/relationships/image" Target="../media/image407.svg"/><Relationship Id="rId3" Type="http://schemas.openxmlformats.org/officeDocument/2006/relationships/image" Target="../media/image222.svg"/><Relationship Id="rId25" Type="http://schemas.openxmlformats.org/officeDocument/2006/relationships/image" Target="../media/image244.svg"/><Relationship Id="rId46" Type="http://schemas.openxmlformats.org/officeDocument/2006/relationships/image" Target="../media/image265.png"/><Relationship Id="rId67" Type="http://schemas.openxmlformats.org/officeDocument/2006/relationships/image" Target="../media/image286.svg"/><Relationship Id="rId116" Type="http://schemas.openxmlformats.org/officeDocument/2006/relationships/image" Target="../media/image167.png"/><Relationship Id="rId137" Type="http://schemas.openxmlformats.org/officeDocument/2006/relationships/image" Target="../media/image355.svg"/><Relationship Id="rId158" Type="http://schemas.openxmlformats.org/officeDocument/2006/relationships/image" Target="../media/image376.png"/><Relationship Id="rId20" Type="http://schemas.openxmlformats.org/officeDocument/2006/relationships/image" Target="../media/image239.png"/><Relationship Id="rId41" Type="http://schemas.openxmlformats.org/officeDocument/2006/relationships/image" Target="../media/image260.svg"/><Relationship Id="rId62" Type="http://schemas.openxmlformats.org/officeDocument/2006/relationships/image" Target="../media/image281.png"/><Relationship Id="rId83" Type="http://schemas.openxmlformats.org/officeDocument/2006/relationships/image" Target="../media/image302.svg"/><Relationship Id="rId88" Type="http://schemas.openxmlformats.org/officeDocument/2006/relationships/image" Target="../media/image307.png"/><Relationship Id="rId111" Type="http://schemas.openxmlformats.org/officeDocument/2006/relationships/image" Target="../media/image330.svg"/><Relationship Id="rId132" Type="http://schemas.openxmlformats.org/officeDocument/2006/relationships/image" Target="../media/image350.png"/><Relationship Id="rId153" Type="http://schemas.openxmlformats.org/officeDocument/2006/relationships/image" Target="../media/image371.svg"/><Relationship Id="rId174" Type="http://schemas.openxmlformats.org/officeDocument/2006/relationships/image" Target="../media/image392.png"/><Relationship Id="rId179" Type="http://schemas.openxmlformats.org/officeDocument/2006/relationships/image" Target="../media/image397.svg"/><Relationship Id="rId190" Type="http://schemas.openxmlformats.org/officeDocument/2006/relationships/image" Target="../media/image408.png"/><Relationship Id="rId15" Type="http://schemas.openxmlformats.org/officeDocument/2006/relationships/image" Target="../media/image234.svg"/><Relationship Id="rId36" Type="http://schemas.openxmlformats.org/officeDocument/2006/relationships/image" Target="../media/image255.png"/><Relationship Id="rId57" Type="http://schemas.openxmlformats.org/officeDocument/2006/relationships/image" Target="../media/image276.svg"/><Relationship Id="rId106" Type="http://schemas.openxmlformats.org/officeDocument/2006/relationships/image" Target="../media/image325.png"/><Relationship Id="rId127" Type="http://schemas.openxmlformats.org/officeDocument/2006/relationships/image" Target="../media/image345.svg"/><Relationship Id="rId10" Type="http://schemas.openxmlformats.org/officeDocument/2006/relationships/image" Target="../media/image229.png"/><Relationship Id="rId31" Type="http://schemas.openxmlformats.org/officeDocument/2006/relationships/image" Target="../media/image250.svg"/><Relationship Id="rId52" Type="http://schemas.openxmlformats.org/officeDocument/2006/relationships/image" Target="../media/image271.png"/><Relationship Id="rId73" Type="http://schemas.openxmlformats.org/officeDocument/2006/relationships/image" Target="../media/image292.svg"/><Relationship Id="rId78" Type="http://schemas.openxmlformats.org/officeDocument/2006/relationships/image" Target="../media/image297.png"/><Relationship Id="rId94" Type="http://schemas.openxmlformats.org/officeDocument/2006/relationships/image" Target="../media/image313.png"/><Relationship Id="rId99" Type="http://schemas.openxmlformats.org/officeDocument/2006/relationships/image" Target="../media/image318.svg"/><Relationship Id="rId101" Type="http://schemas.openxmlformats.org/officeDocument/2006/relationships/image" Target="../media/image320.svg"/><Relationship Id="rId122" Type="http://schemas.openxmlformats.org/officeDocument/2006/relationships/image" Target="../media/image340.png"/><Relationship Id="rId143" Type="http://schemas.openxmlformats.org/officeDocument/2006/relationships/image" Target="../media/image361.svg"/><Relationship Id="rId148" Type="http://schemas.openxmlformats.org/officeDocument/2006/relationships/image" Target="../media/image366.png"/><Relationship Id="rId164" Type="http://schemas.openxmlformats.org/officeDocument/2006/relationships/image" Target="../media/image382.png"/><Relationship Id="rId169" Type="http://schemas.openxmlformats.org/officeDocument/2006/relationships/image" Target="../media/image387.svg"/><Relationship Id="rId185" Type="http://schemas.openxmlformats.org/officeDocument/2006/relationships/image" Target="../media/image403.svg"/><Relationship Id="rId4" Type="http://schemas.openxmlformats.org/officeDocument/2006/relationships/image" Target="../media/image223.png"/><Relationship Id="rId9" Type="http://schemas.openxmlformats.org/officeDocument/2006/relationships/image" Target="../media/image228.svg"/><Relationship Id="rId180" Type="http://schemas.openxmlformats.org/officeDocument/2006/relationships/image" Target="../media/image398.png"/><Relationship Id="rId26" Type="http://schemas.openxmlformats.org/officeDocument/2006/relationships/image" Target="../media/image245.png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6.xml.rels><?xml version="1.0" encoding="UTF-8" standalone="yes"?>
<Relationships xmlns="http://schemas.openxmlformats.org/package/2006/relationships"><Relationship Id="rId2" Type="http://schemas.openxmlformats.org/officeDocument/2006/relationships/hyperlink" Target="https://pptmon.com/" TargetMode="External"/><Relationship Id="rId1" Type="http://schemas.openxmlformats.org/officeDocument/2006/relationships/slideLayout" Target="../slideLayouts/slideLayout16.xml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16.xml"/><Relationship Id="rId5" Type="http://schemas.openxmlformats.org/officeDocument/2006/relationships/hyperlink" Target="http://pptmon.com/" TargetMode="External"/><Relationship Id="rId4" Type="http://schemas.openxmlformats.org/officeDocument/2006/relationships/image" Target="../media/image3.svg"/></Relationships>
</file>

<file path=ppt/slides/_rels/slide28.xml.rels><?xml version="1.0" encoding="UTF-8" standalone="yes"?>
<Relationships xmlns="http://schemas.openxmlformats.org/package/2006/relationships"><Relationship Id="rId3" Type="http://schemas.openxmlformats.org/officeDocument/2006/relationships/hyperlink" Target="https://fonts.google.com/specimen/Rubik+Dirt" TargetMode="External"/><Relationship Id="rId2" Type="http://schemas.openxmlformats.org/officeDocument/2006/relationships/image" Target="../media/image412.png"/><Relationship Id="rId1" Type="http://schemas.openxmlformats.org/officeDocument/2006/relationships/slideLayout" Target="../slideLayouts/slideLayout16.xml"/><Relationship Id="rId4" Type="http://schemas.openxmlformats.org/officeDocument/2006/relationships/hyperlink" Target="https://fonts.google.com/specimen/Rubik" TargetMode="Externa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extBox 5">
            <a:extLst>
              <a:ext uri="{FF2B5EF4-FFF2-40B4-BE49-F238E27FC236}">
                <a16:creationId xmlns:a16="http://schemas.microsoft.com/office/drawing/2014/main" id="{4413E103-1770-4EA1-A542-8485B9BECD0A}"/>
              </a:ext>
            </a:extLst>
          </p:cNvPr>
          <p:cNvSpPr txBox="1"/>
          <p:nvPr/>
        </p:nvSpPr>
        <p:spPr>
          <a:xfrm>
            <a:off x="3014133" y="1861359"/>
            <a:ext cx="6163734" cy="1938992"/>
          </a:xfrm>
          <a:prstGeom prst="rect">
            <a:avLst/>
          </a:prstGeom>
          <a:noFill/>
          <a:effectLst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6000" dirty="0">
                <a:latin typeface="+mj-lt"/>
                <a:cs typeface="Arial" panose="020B0604020202020204" pitchFamily="34" charset="0"/>
              </a:rPr>
              <a:t>National Hiking Day</a:t>
            </a:r>
            <a:endParaRPr lang="ko-KR" altLang="en-US" sz="60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E7CD2DAA-1177-4864-9B3C-777820304E05}"/>
              </a:ext>
            </a:extLst>
          </p:cNvPr>
          <p:cNvSpPr txBox="1"/>
          <p:nvPr/>
        </p:nvSpPr>
        <p:spPr>
          <a:xfrm>
            <a:off x="3014133" y="3884560"/>
            <a:ext cx="6163734" cy="40011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2000" dirty="0">
                <a:cs typeface="Arial" panose="020B0604020202020204" pitchFamily="34" charset="0"/>
              </a:rPr>
              <a:t>Insert the sub title of your presentation</a:t>
            </a:r>
            <a:endParaRPr lang="ko-KR" altLang="en-US" sz="2000" dirty="0">
              <a:cs typeface="Arial" panose="020B0604020202020204" pitchFamily="34" charset="0"/>
            </a:endParaRPr>
          </a:p>
        </p:txBody>
      </p:sp>
      <p:sp>
        <p:nvSpPr>
          <p:cNvPr id="10" name="사각형: 둥근 모서리 9">
            <a:extLst>
              <a:ext uri="{FF2B5EF4-FFF2-40B4-BE49-F238E27FC236}">
                <a16:creationId xmlns:a16="http://schemas.microsoft.com/office/drawing/2014/main" id="{68CFCDD9-BD9B-4BB5-B134-FE0C68063EC4}"/>
              </a:ext>
            </a:extLst>
          </p:cNvPr>
          <p:cNvSpPr/>
          <p:nvPr/>
        </p:nvSpPr>
        <p:spPr>
          <a:xfrm>
            <a:off x="4330700" y="4505945"/>
            <a:ext cx="3530600" cy="490697"/>
          </a:xfrm>
          <a:prstGeom prst="roundRect">
            <a:avLst>
              <a:gd name="adj" fmla="val 50000"/>
            </a:avLst>
          </a:prstGeom>
          <a:solidFill>
            <a:srgbClr val="577D5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0"/>
          <a:lstStyle/>
          <a:p>
            <a:pPr algn="ctr"/>
            <a:r>
              <a:rPr lang="en-US" altLang="ko-KR" dirty="0">
                <a:solidFill>
                  <a:schemeClr val="bg1"/>
                </a:solidFill>
                <a:latin typeface="+mj-lt"/>
              </a:rPr>
              <a:t>00. 00. 20XX</a:t>
            </a:r>
            <a:endParaRPr lang="ko-KR" altLang="en-US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7651400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Box 15">
            <a:extLst>
              <a:ext uri="{FF2B5EF4-FFF2-40B4-BE49-F238E27FC236}">
                <a16:creationId xmlns:a16="http://schemas.microsoft.com/office/drawing/2014/main" id="{A449846D-8CB4-42C8-A36B-74809F4A4257}"/>
              </a:ext>
            </a:extLst>
          </p:cNvPr>
          <p:cNvSpPr txBox="1"/>
          <p:nvPr/>
        </p:nvSpPr>
        <p:spPr>
          <a:xfrm>
            <a:off x="1270000" y="4033994"/>
            <a:ext cx="2750783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endParaRPr lang="en-US" altLang="ko-KR" sz="16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incididunt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ut</a:t>
            </a:r>
            <a:endParaRPr lang="ko-KR" altLang="en-US" sz="1600" dirty="0"/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B133A9CC-0FF1-4DA5-86B9-C13465D8A5D5}"/>
              </a:ext>
            </a:extLst>
          </p:cNvPr>
          <p:cNvSpPr/>
          <p:nvPr/>
        </p:nvSpPr>
        <p:spPr>
          <a:xfrm>
            <a:off x="1269999" y="3332006"/>
            <a:ext cx="2750783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  <a:endParaRPr lang="ko-KR" altLang="en-US" sz="2400" dirty="0">
              <a:latin typeface="+mj-lt"/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5ACCFCB2-F63A-43A9-8BAD-9B22D95449B2}"/>
              </a:ext>
            </a:extLst>
          </p:cNvPr>
          <p:cNvSpPr/>
          <p:nvPr/>
        </p:nvSpPr>
        <p:spPr>
          <a:xfrm>
            <a:off x="1269999" y="2808786"/>
            <a:ext cx="943678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01</a:t>
            </a:r>
            <a:endParaRPr lang="ko-KR" altLang="en-US" sz="2400" dirty="0">
              <a:latin typeface="+mj-lt"/>
            </a:endParaRP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7B706AD2-247E-45E3-824D-922947ECAFEC}"/>
              </a:ext>
            </a:extLst>
          </p:cNvPr>
          <p:cNvSpPr txBox="1"/>
          <p:nvPr/>
        </p:nvSpPr>
        <p:spPr>
          <a:xfrm>
            <a:off x="4725020" y="4033994"/>
            <a:ext cx="2750783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endParaRPr lang="en-US" altLang="ko-KR" sz="16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incididunt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ut</a:t>
            </a:r>
            <a:endParaRPr lang="ko-KR" altLang="en-US" sz="1600" dirty="0"/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6FABFE0A-BC95-41C7-9213-C8979095E460}"/>
              </a:ext>
            </a:extLst>
          </p:cNvPr>
          <p:cNvSpPr/>
          <p:nvPr/>
        </p:nvSpPr>
        <p:spPr>
          <a:xfrm>
            <a:off x="4725019" y="3332006"/>
            <a:ext cx="2750783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  <a:endParaRPr lang="ko-KR" altLang="en-US" sz="2400" dirty="0">
              <a:latin typeface="+mj-lt"/>
            </a:endParaRPr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F60F15ED-CDEB-4FBA-B4AD-A4D3F46DC3EB}"/>
              </a:ext>
            </a:extLst>
          </p:cNvPr>
          <p:cNvSpPr/>
          <p:nvPr/>
        </p:nvSpPr>
        <p:spPr>
          <a:xfrm>
            <a:off x="4725019" y="2808786"/>
            <a:ext cx="943678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02</a:t>
            </a:r>
            <a:endParaRPr lang="ko-KR" altLang="en-US" sz="2400" dirty="0">
              <a:latin typeface="+mj-lt"/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6DD2F80A-B2AF-49C9-9E03-F6147BA11A9F}"/>
              </a:ext>
            </a:extLst>
          </p:cNvPr>
          <p:cNvSpPr txBox="1"/>
          <p:nvPr/>
        </p:nvSpPr>
        <p:spPr>
          <a:xfrm>
            <a:off x="8180040" y="4033994"/>
            <a:ext cx="2750783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endParaRPr lang="en-US" altLang="ko-KR" sz="1600" dirty="0"/>
          </a:p>
          <a:p>
            <a:pPr marL="171450" indent="-171450">
              <a:buFont typeface="Wingdings" panose="05000000000000000000" pitchFamily="2" charset="2"/>
              <a:buChar char="§"/>
            </a:pP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incididunt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ut</a:t>
            </a:r>
            <a:endParaRPr lang="ko-KR" altLang="en-US" sz="1600" dirty="0"/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22E76F93-071D-4823-8DD0-0C3A098E417F}"/>
              </a:ext>
            </a:extLst>
          </p:cNvPr>
          <p:cNvSpPr/>
          <p:nvPr/>
        </p:nvSpPr>
        <p:spPr>
          <a:xfrm>
            <a:off x="8180039" y="3332006"/>
            <a:ext cx="2750783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  <a:endParaRPr lang="ko-KR" altLang="en-US" sz="2400" dirty="0">
              <a:latin typeface="+mj-lt"/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9F539F40-5255-42D7-8EEC-0F18A8BAFDCC}"/>
              </a:ext>
            </a:extLst>
          </p:cNvPr>
          <p:cNvSpPr/>
          <p:nvPr/>
        </p:nvSpPr>
        <p:spPr>
          <a:xfrm>
            <a:off x="8180039" y="2808786"/>
            <a:ext cx="943678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03</a:t>
            </a:r>
            <a:endParaRPr lang="ko-KR" altLang="en-US" sz="2400" dirty="0">
              <a:latin typeface="+mj-lt"/>
            </a:endParaRP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9096B33C-D2F5-4BB7-A1AC-68DBE1A3EA99}"/>
              </a:ext>
            </a:extLst>
          </p:cNvPr>
          <p:cNvSpPr/>
          <p:nvPr/>
        </p:nvSpPr>
        <p:spPr>
          <a:xfrm>
            <a:off x="1588406" y="1346678"/>
            <a:ext cx="9015188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800" dirty="0"/>
              <a:t>Contents</a:t>
            </a:r>
            <a:endParaRPr lang="ko-KR" altLang="en-US" sz="2800" dirty="0"/>
          </a:p>
        </p:txBody>
      </p:sp>
    </p:spTree>
    <p:extLst>
      <p:ext uri="{BB962C8B-B14F-4D97-AF65-F5344CB8AC3E}">
        <p14:creationId xmlns:p14="http://schemas.microsoft.com/office/powerpoint/2010/main" val="130928029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" name="직사각형 26">
            <a:extLst>
              <a:ext uri="{FF2B5EF4-FFF2-40B4-BE49-F238E27FC236}">
                <a16:creationId xmlns:a16="http://schemas.microsoft.com/office/drawing/2014/main" id="{B6DBA868-B5C0-405C-A965-66E53D5C987D}"/>
              </a:ext>
            </a:extLst>
          </p:cNvPr>
          <p:cNvSpPr/>
          <p:nvPr/>
        </p:nvSpPr>
        <p:spPr>
          <a:xfrm>
            <a:off x="1378856" y="1212921"/>
            <a:ext cx="9434288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800" dirty="0"/>
              <a:t>Agenda</a:t>
            </a:r>
            <a:endParaRPr lang="ko-KR" altLang="en-US" sz="2800" dirty="0"/>
          </a:p>
        </p:txBody>
      </p:sp>
      <p:sp>
        <p:nvSpPr>
          <p:cNvPr id="28" name="타원 27">
            <a:extLst>
              <a:ext uri="{FF2B5EF4-FFF2-40B4-BE49-F238E27FC236}">
                <a16:creationId xmlns:a16="http://schemas.microsoft.com/office/drawing/2014/main" id="{15BD0301-1FF0-4916-B21B-DD9E61328759}"/>
              </a:ext>
            </a:extLst>
          </p:cNvPr>
          <p:cNvSpPr/>
          <p:nvPr/>
        </p:nvSpPr>
        <p:spPr>
          <a:xfrm>
            <a:off x="5466173" y="2767991"/>
            <a:ext cx="1259658" cy="1259656"/>
          </a:xfrm>
          <a:prstGeom prst="ellipse">
            <a:avLst/>
          </a:prstGeom>
          <a:solidFill>
            <a:srgbClr val="577D5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0"/>
          <a:lstStyle/>
          <a:p>
            <a:pPr algn="ctr"/>
            <a:endParaRPr lang="ko-KR" altLang="en-US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A980E77B-DBDE-447D-8EE2-F2BED30D9A3E}"/>
              </a:ext>
            </a:extLst>
          </p:cNvPr>
          <p:cNvSpPr/>
          <p:nvPr/>
        </p:nvSpPr>
        <p:spPr>
          <a:xfrm>
            <a:off x="4743871" y="4421432"/>
            <a:ext cx="2704258" cy="83099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2400" dirty="0" err="1">
                <a:latin typeface="+mj-lt"/>
              </a:rPr>
              <a:t>Consectetur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adipiscing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elit</a:t>
            </a:r>
            <a:endParaRPr lang="en-US" altLang="ko-KR" sz="2400" dirty="0">
              <a:latin typeface="+mj-lt"/>
            </a:endParaRPr>
          </a:p>
        </p:txBody>
      </p:sp>
      <p:grpSp>
        <p:nvGrpSpPr>
          <p:cNvPr id="30" name="그룹 29">
            <a:extLst>
              <a:ext uri="{FF2B5EF4-FFF2-40B4-BE49-F238E27FC236}">
                <a16:creationId xmlns:a16="http://schemas.microsoft.com/office/drawing/2014/main" id="{B8B99A95-9F99-469E-8B3E-0E0A1E6F87B7}"/>
              </a:ext>
            </a:extLst>
          </p:cNvPr>
          <p:cNvGrpSpPr/>
          <p:nvPr/>
        </p:nvGrpSpPr>
        <p:grpSpPr>
          <a:xfrm>
            <a:off x="5840519" y="3128057"/>
            <a:ext cx="511634" cy="524832"/>
            <a:chOff x="2772242" y="1560385"/>
            <a:chExt cx="376198" cy="385905"/>
          </a:xfrm>
          <a:solidFill>
            <a:schemeClr val="bg1"/>
          </a:solidFill>
        </p:grpSpPr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03157139-02DC-4A8C-A236-A3CC63886B1A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AEBBE4E2-232B-4D15-B6BF-566DC066BCDF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7C67C8FA-21AD-4531-8723-956B886EA890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F8D86722-3E8F-482E-8D6D-91E895B8FA5D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</p:grpSp>
      <p:sp>
        <p:nvSpPr>
          <p:cNvPr id="37" name="타원 36">
            <a:extLst>
              <a:ext uri="{FF2B5EF4-FFF2-40B4-BE49-F238E27FC236}">
                <a16:creationId xmlns:a16="http://schemas.microsoft.com/office/drawing/2014/main" id="{99804D0E-9B03-4A6D-8ACB-859FC7CABF22}"/>
              </a:ext>
            </a:extLst>
          </p:cNvPr>
          <p:cNvSpPr/>
          <p:nvPr/>
        </p:nvSpPr>
        <p:spPr>
          <a:xfrm>
            <a:off x="2321743" y="2767991"/>
            <a:ext cx="1259658" cy="1259656"/>
          </a:xfrm>
          <a:prstGeom prst="ellipse">
            <a:avLst/>
          </a:prstGeom>
          <a:solidFill>
            <a:srgbClr val="577D5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0"/>
          <a:lstStyle/>
          <a:p>
            <a:pPr algn="ctr"/>
            <a:endParaRPr lang="ko-KR" altLang="en-US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38" name="직사각형 37">
            <a:extLst>
              <a:ext uri="{FF2B5EF4-FFF2-40B4-BE49-F238E27FC236}">
                <a16:creationId xmlns:a16="http://schemas.microsoft.com/office/drawing/2014/main" id="{E22F9CFA-B26F-4BEA-B610-375C625EFB47}"/>
              </a:ext>
            </a:extLst>
          </p:cNvPr>
          <p:cNvSpPr/>
          <p:nvPr/>
        </p:nvSpPr>
        <p:spPr>
          <a:xfrm>
            <a:off x="1599442" y="4421432"/>
            <a:ext cx="2704258" cy="83099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Lorem ipsum dolor sit </a:t>
            </a:r>
            <a:r>
              <a:rPr lang="en-US" altLang="ko-KR" sz="2400" dirty="0" err="1">
                <a:latin typeface="+mj-lt"/>
              </a:rPr>
              <a:t>amet</a:t>
            </a:r>
            <a:endParaRPr lang="en-US" altLang="ko-KR" sz="2400" dirty="0">
              <a:latin typeface="+mj-lt"/>
            </a:endParaRPr>
          </a:p>
        </p:txBody>
      </p:sp>
      <p:grpSp>
        <p:nvGrpSpPr>
          <p:cNvPr id="39" name="그룹 38">
            <a:extLst>
              <a:ext uri="{FF2B5EF4-FFF2-40B4-BE49-F238E27FC236}">
                <a16:creationId xmlns:a16="http://schemas.microsoft.com/office/drawing/2014/main" id="{EA211800-6CA6-4AB3-8CBF-622FD34F6D90}"/>
              </a:ext>
            </a:extLst>
          </p:cNvPr>
          <p:cNvGrpSpPr/>
          <p:nvPr/>
        </p:nvGrpSpPr>
        <p:grpSpPr>
          <a:xfrm>
            <a:off x="2750783" y="3122713"/>
            <a:ext cx="401576" cy="535520"/>
            <a:chOff x="3471472" y="902398"/>
            <a:chExt cx="295275" cy="393763"/>
          </a:xfrm>
          <a:solidFill>
            <a:schemeClr val="bg1"/>
          </a:solidFill>
        </p:grpSpPr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04DCB058-AB82-44D1-965E-42D7986CA3D1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3553568A-5DB9-45DE-BF61-99ECDA6A00C4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</p:grpSp>
      <p:sp>
        <p:nvSpPr>
          <p:cNvPr id="42" name="타원 41">
            <a:extLst>
              <a:ext uri="{FF2B5EF4-FFF2-40B4-BE49-F238E27FC236}">
                <a16:creationId xmlns:a16="http://schemas.microsoft.com/office/drawing/2014/main" id="{813B408D-B4BA-4D94-B5D8-DE4EA09C1519}"/>
              </a:ext>
            </a:extLst>
          </p:cNvPr>
          <p:cNvSpPr/>
          <p:nvPr/>
        </p:nvSpPr>
        <p:spPr>
          <a:xfrm>
            <a:off x="8615459" y="2767991"/>
            <a:ext cx="1259658" cy="1259656"/>
          </a:xfrm>
          <a:prstGeom prst="ellipse">
            <a:avLst/>
          </a:prstGeom>
          <a:solidFill>
            <a:srgbClr val="577D5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 anchorCtr="0"/>
          <a:lstStyle/>
          <a:p>
            <a:pPr algn="ctr"/>
            <a:endParaRPr lang="ko-KR" altLang="en-US" sz="20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3" name="직사각형 42">
            <a:extLst>
              <a:ext uri="{FF2B5EF4-FFF2-40B4-BE49-F238E27FC236}">
                <a16:creationId xmlns:a16="http://schemas.microsoft.com/office/drawing/2014/main" id="{9A54FD4B-11AE-4B3B-9790-501AB88BD5C1}"/>
              </a:ext>
            </a:extLst>
          </p:cNvPr>
          <p:cNvSpPr/>
          <p:nvPr/>
        </p:nvSpPr>
        <p:spPr>
          <a:xfrm>
            <a:off x="7893157" y="4421432"/>
            <a:ext cx="2704258" cy="83099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Sed do </a:t>
            </a:r>
            <a:r>
              <a:rPr lang="en-US" altLang="ko-KR" sz="2400" dirty="0" err="1">
                <a:latin typeface="+mj-lt"/>
              </a:rPr>
              <a:t>eiusmod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tempor</a:t>
            </a:r>
            <a:endParaRPr lang="en-US" altLang="ko-KR" sz="2400" dirty="0">
              <a:latin typeface="+mj-lt"/>
            </a:endParaRPr>
          </a:p>
        </p:txBody>
      </p:sp>
      <p:grpSp>
        <p:nvGrpSpPr>
          <p:cNvPr id="59" name="그룹 58">
            <a:extLst>
              <a:ext uri="{FF2B5EF4-FFF2-40B4-BE49-F238E27FC236}">
                <a16:creationId xmlns:a16="http://schemas.microsoft.com/office/drawing/2014/main" id="{8404779F-F515-4950-BA85-A3822DAB5156}"/>
              </a:ext>
            </a:extLst>
          </p:cNvPr>
          <p:cNvGrpSpPr/>
          <p:nvPr/>
        </p:nvGrpSpPr>
        <p:grpSpPr>
          <a:xfrm>
            <a:off x="8962426" y="3124916"/>
            <a:ext cx="531118" cy="531114"/>
            <a:chOff x="752656" y="1562597"/>
            <a:chExt cx="390525" cy="390525"/>
          </a:xfrm>
          <a:solidFill>
            <a:schemeClr val="bg1"/>
          </a:solidFill>
        </p:grpSpPr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70C5A06B-94A9-4C69-BF3F-5CA648EC037B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F3B8F470-5BAA-421C-8B33-B7CDE01041DC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CD68285C-9183-49E8-921D-D1C959231ABF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178BFE38-8963-4415-AF6C-D719140D6D88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01523BDC-5164-42F8-969E-B4ADEC817AFE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chemeClr val="bg1"/>
                </a:solidFill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1821093844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extLst>
              <a:ext uri="{FF2B5EF4-FFF2-40B4-BE49-F238E27FC236}">
                <a16:creationId xmlns:a16="http://schemas.microsoft.com/office/drawing/2014/main" id="{803B1E1A-7FCF-40C3-A47E-6739E0782C25}"/>
              </a:ext>
            </a:extLst>
          </p:cNvPr>
          <p:cNvSpPr txBox="1"/>
          <p:nvPr/>
        </p:nvSpPr>
        <p:spPr>
          <a:xfrm>
            <a:off x="2120900" y="2644170"/>
            <a:ext cx="4978400" cy="1569660"/>
          </a:xfrm>
          <a:prstGeom prst="rect">
            <a:avLst/>
          </a:prstGeom>
          <a:noFill/>
          <a:effectLst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 algn="ctr">
              <a:defRPr sz="3200" b="0">
                <a:solidFill>
                  <a:schemeClr val="bg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4800" dirty="0">
                <a:solidFill>
                  <a:schemeClr val="tx1"/>
                </a:solidFill>
              </a:rPr>
              <a:t>Section Break</a:t>
            </a:r>
          </a:p>
          <a:p>
            <a:r>
              <a:rPr lang="en-US" altLang="ko-KR" sz="4800" dirty="0">
                <a:solidFill>
                  <a:schemeClr val="tx1"/>
                </a:solidFill>
              </a:rPr>
              <a:t>Slide Title</a:t>
            </a:r>
            <a:endParaRPr lang="ko-KR" altLang="en-US" sz="4800" dirty="0">
              <a:solidFill>
                <a:schemeClr val="tx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247242649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Box 3">
            <a:extLst>
              <a:ext uri="{FF2B5EF4-FFF2-40B4-BE49-F238E27FC236}">
                <a16:creationId xmlns:a16="http://schemas.microsoft.com/office/drawing/2014/main" id="{0B15BCC9-5498-4F8A-BDC8-4A403416A33D}"/>
              </a:ext>
            </a:extLst>
          </p:cNvPr>
          <p:cNvSpPr txBox="1"/>
          <p:nvPr/>
        </p:nvSpPr>
        <p:spPr>
          <a:xfrm>
            <a:off x="1701798" y="1671688"/>
            <a:ext cx="878840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dirty="0"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36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04D7A7C5-92E2-4A5A-931B-7132C65D1AD4}"/>
              </a:ext>
            </a:extLst>
          </p:cNvPr>
          <p:cNvSpPr txBox="1"/>
          <p:nvPr/>
        </p:nvSpPr>
        <p:spPr>
          <a:xfrm>
            <a:off x="1227666" y="4232205"/>
            <a:ext cx="224366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9805CDC2-D9DB-43F9-9F41-41CFBB4255C0}"/>
              </a:ext>
            </a:extLst>
          </p:cNvPr>
          <p:cNvSpPr/>
          <p:nvPr/>
        </p:nvSpPr>
        <p:spPr>
          <a:xfrm>
            <a:off x="1227665" y="3731904"/>
            <a:ext cx="2243665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Lorem ipsum</a:t>
            </a: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95E8A7E5-E4D9-47F4-8ABD-E7D4F79CCF78}"/>
              </a:ext>
            </a:extLst>
          </p:cNvPr>
          <p:cNvSpPr/>
          <p:nvPr/>
        </p:nvSpPr>
        <p:spPr>
          <a:xfrm>
            <a:off x="1227665" y="3195956"/>
            <a:ext cx="224366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latin typeface="+mj-lt"/>
              </a:rPr>
              <a:t>01.</a:t>
            </a: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506BD9B1-AB07-4380-9575-7FF6714943B3}"/>
              </a:ext>
            </a:extLst>
          </p:cNvPr>
          <p:cNvSpPr txBox="1"/>
          <p:nvPr/>
        </p:nvSpPr>
        <p:spPr>
          <a:xfrm>
            <a:off x="3725334" y="4232205"/>
            <a:ext cx="224366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98B78A2A-EC39-4839-81D6-75CC601967A2}"/>
              </a:ext>
            </a:extLst>
          </p:cNvPr>
          <p:cNvSpPr/>
          <p:nvPr/>
        </p:nvSpPr>
        <p:spPr>
          <a:xfrm>
            <a:off x="3725333" y="3731904"/>
            <a:ext cx="2243665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Lorem ipsum</a:t>
            </a: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B175E04A-39F6-4A45-8D46-B5282A0F32FF}"/>
              </a:ext>
            </a:extLst>
          </p:cNvPr>
          <p:cNvSpPr/>
          <p:nvPr/>
        </p:nvSpPr>
        <p:spPr>
          <a:xfrm>
            <a:off x="3725333" y="3195956"/>
            <a:ext cx="224366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latin typeface="+mj-lt"/>
              </a:rPr>
              <a:t>02.</a:t>
            </a: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DE288A62-D859-4EDB-B277-390B4DAB927D}"/>
              </a:ext>
            </a:extLst>
          </p:cNvPr>
          <p:cNvSpPr txBox="1"/>
          <p:nvPr/>
        </p:nvSpPr>
        <p:spPr>
          <a:xfrm>
            <a:off x="6223002" y="4232205"/>
            <a:ext cx="224366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2FA067D2-0939-4BD7-A5EC-89E5C27AAE59}"/>
              </a:ext>
            </a:extLst>
          </p:cNvPr>
          <p:cNvSpPr/>
          <p:nvPr/>
        </p:nvSpPr>
        <p:spPr>
          <a:xfrm>
            <a:off x="6223001" y="3731904"/>
            <a:ext cx="2243665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Lorem ipsum</a:t>
            </a: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EDBA61AF-675E-44A0-A356-EC1DFDA12A93}"/>
              </a:ext>
            </a:extLst>
          </p:cNvPr>
          <p:cNvSpPr/>
          <p:nvPr/>
        </p:nvSpPr>
        <p:spPr>
          <a:xfrm>
            <a:off x="6223001" y="3195956"/>
            <a:ext cx="224366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latin typeface="+mj-lt"/>
              </a:rPr>
              <a:t>03.</a:t>
            </a: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3702048C-FBD1-4C7B-B4B3-47EEE56BF6CD}"/>
              </a:ext>
            </a:extLst>
          </p:cNvPr>
          <p:cNvSpPr txBox="1"/>
          <p:nvPr/>
        </p:nvSpPr>
        <p:spPr>
          <a:xfrm>
            <a:off x="8720670" y="4232205"/>
            <a:ext cx="224366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752B976F-8E32-4F31-9613-E204616ACFCF}"/>
              </a:ext>
            </a:extLst>
          </p:cNvPr>
          <p:cNvSpPr/>
          <p:nvPr/>
        </p:nvSpPr>
        <p:spPr>
          <a:xfrm>
            <a:off x="8720669" y="3731904"/>
            <a:ext cx="2243665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Lorem ipsum</a:t>
            </a: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EF7D0810-1B43-4921-853C-5C3E77A9324B}"/>
              </a:ext>
            </a:extLst>
          </p:cNvPr>
          <p:cNvSpPr/>
          <p:nvPr/>
        </p:nvSpPr>
        <p:spPr>
          <a:xfrm>
            <a:off x="8720669" y="3195956"/>
            <a:ext cx="224366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latin typeface="+mj-lt"/>
              </a:rPr>
              <a:t>04.</a:t>
            </a:r>
          </a:p>
        </p:txBody>
      </p:sp>
    </p:spTree>
    <p:extLst>
      <p:ext uri="{BB962C8B-B14F-4D97-AF65-F5344CB8AC3E}">
        <p14:creationId xmlns:p14="http://schemas.microsoft.com/office/powerpoint/2010/main" val="1879932956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TextBox 14">
            <a:extLst>
              <a:ext uri="{FF2B5EF4-FFF2-40B4-BE49-F238E27FC236}">
                <a16:creationId xmlns:a16="http://schemas.microsoft.com/office/drawing/2014/main" id="{5542941D-45EA-430A-B8C2-5FA3A05544FA}"/>
              </a:ext>
            </a:extLst>
          </p:cNvPr>
          <p:cNvSpPr txBox="1"/>
          <p:nvPr/>
        </p:nvSpPr>
        <p:spPr>
          <a:xfrm>
            <a:off x="5284730" y="2553448"/>
            <a:ext cx="5840470" cy="156966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2400" dirty="0">
                <a:latin typeface="+mj-lt"/>
              </a:rPr>
              <a:t>Lorem ipsum dolor sit </a:t>
            </a:r>
            <a:r>
              <a:rPr lang="en-US" altLang="ko-KR" sz="2400" dirty="0" err="1">
                <a:latin typeface="+mj-lt"/>
              </a:rPr>
              <a:t>amet</a:t>
            </a:r>
            <a:r>
              <a:rPr lang="en-US" altLang="ko-KR" sz="2400" dirty="0">
                <a:latin typeface="+mj-lt"/>
              </a:rPr>
              <a:t>, </a:t>
            </a:r>
            <a:r>
              <a:rPr lang="en-US" altLang="ko-KR" sz="2400" dirty="0" err="1">
                <a:latin typeface="+mj-lt"/>
              </a:rPr>
              <a:t>consectetur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adipisicing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elit</a:t>
            </a:r>
            <a:r>
              <a:rPr lang="en-US" altLang="ko-KR" sz="2400" dirty="0">
                <a:latin typeface="+mj-lt"/>
              </a:rPr>
              <a:t>, sed do </a:t>
            </a:r>
            <a:r>
              <a:rPr lang="en-US" altLang="ko-KR" sz="2400" dirty="0" err="1">
                <a:latin typeface="+mj-lt"/>
              </a:rPr>
              <a:t>eiusmod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tempor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incididunt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ut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labore</a:t>
            </a:r>
            <a:r>
              <a:rPr lang="en-US" altLang="ko-KR" sz="2400" dirty="0">
                <a:latin typeface="+mj-lt"/>
              </a:rPr>
              <a:t> et dolore magna </a:t>
            </a:r>
            <a:r>
              <a:rPr lang="en-US" altLang="ko-KR" sz="2400" dirty="0" err="1">
                <a:latin typeface="+mj-lt"/>
              </a:rPr>
              <a:t>aliqua</a:t>
            </a:r>
            <a:r>
              <a:rPr lang="en-US" altLang="ko-KR" sz="2400" dirty="0">
                <a:latin typeface="+mj-lt"/>
              </a:rPr>
              <a:t>.</a:t>
            </a:r>
            <a:endParaRPr lang="ko-KR" altLang="en-US" sz="2400" dirty="0">
              <a:latin typeface="+mj-lt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4E9F7E6F-1463-4F9B-AE0A-C696C0DC6D6E}"/>
              </a:ext>
            </a:extLst>
          </p:cNvPr>
          <p:cNvSpPr txBox="1"/>
          <p:nvPr/>
        </p:nvSpPr>
        <p:spPr>
          <a:xfrm>
            <a:off x="5284730" y="4642418"/>
            <a:ext cx="5840470" cy="40011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2000" dirty="0">
                <a:latin typeface="+mj-lt"/>
              </a:rPr>
              <a:t>- john doe, Founder</a:t>
            </a:r>
          </a:p>
        </p:txBody>
      </p:sp>
      <p:pic>
        <p:nvPicPr>
          <p:cNvPr id="18" name="그래픽 17">
            <a:extLst>
              <a:ext uri="{FF2B5EF4-FFF2-40B4-BE49-F238E27FC236}">
                <a16:creationId xmlns:a16="http://schemas.microsoft.com/office/drawing/2014/main" id="{2B7C85D3-46D0-4E74-AAC3-6A289C9398D2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5284730" y="1753916"/>
            <a:ext cx="392170" cy="284728"/>
          </a:xfrm>
          <a:prstGeom prst="rect">
            <a:avLst/>
          </a:prstGeom>
        </p:spPr>
      </p:pic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76F7743A-0F63-4D85-A199-F08F279CD009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</p:spTree>
    <p:extLst>
      <p:ext uri="{BB962C8B-B14F-4D97-AF65-F5344CB8AC3E}">
        <p14:creationId xmlns:p14="http://schemas.microsoft.com/office/powerpoint/2010/main" val="2672552825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TextBox 12">
            <a:extLst>
              <a:ext uri="{FF2B5EF4-FFF2-40B4-BE49-F238E27FC236}">
                <a16:creationId xmlns:a16="http://schemas.microsoft.com/office/drawing/2014/main" id="{55235124-E595-4AEA-83EB-B5E44A88744F}"/>
              </a:ext>
            </a:extLst>
          </p:cNvPr>
          <p:cNvSpPr txBox="1"/>
          <p:nvPr/>
        </p:nvSpPr>
        <p:spPr>
          <a:xfrm>
            <a:off x="1357020" y="4309800"/>
            <a:ext cx="6022847" cy="461665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2400">
                <a:solidFill>
                  <a:schemeClr val="bg1"/>
                </a:solidFill>
                <a:latin typeface="+mj-lt"/>
              </a:defRPr>
            </a:lvl1pPr>
          </a:lstStyle>
          <a:p>
            <a:r>
              <a:rPr lang="en-US" altLang="ko-KR" dirty="0">
                <a:solidFill>
                  <a:schemeClr val="tx1"/>
                </a:solidFill>
              </a:rPr>
              <a:t>Lorem </a:t>
            </a:r>
            <a:r>
              <a:rPr lang="en-US" altLang="ko-KR">
                <a:solidFill>
                  <a:schemeClr val="tx1"/>
                </a:solidFill>
              </a:rPr>
              <a:t>ipsum dolor</a:t>
            </a:r>
            <a:endParaRPr lang="en-US" altLang="ko-KR" dirty="0">
              <a:solidFill>
                <a:schemeClr val="tx1"/>
              </a:solidFill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976DCB01-0F9D-4211-B37A-ECDFA5CEA920}"/>
              </a:ext>
            </a:extLst>
          </p:cNvPr>
          <p:cNvSpPr txBox="1"/>
          <p:nvPr/>
        </p:nvSpPr>
        <p:spPr>
          <a:xfrm>
            <a:off x="1357020" y="4744755"/>
            <a:ext cx="6022848" cy="646331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800" dirty="0"/>
              <a:t>Sed do </a:t>
            </a:r>
            <a:r>
              <a:rPr lang="en-US" altLang="ko-KR" sz="1800" dirty="0" err="1"/>
              <a:t>eiusmod</a:t>
            </a:r>
            <a:r>
              <a:rPr lang="en-US" altLang="ko-KR" sz="1800" dirty="0"/>
              <a:t> </a:t>
            </a:r>
            <a:r>
              <a:rPr lang="en-US" altLang="ko-KR" sz="1800" dirty="0" err="1"/>
              <a:t>tempor</a:t>
            </a:r>
            <a:r>
              <a:rPr lang="en-US" altLang="ko-KR" sz="1800" dirty="0"/>
              <a:t> </a:t>
            </a:r>
            <a:r>
              <a:rPr lang="en-US" altLang="ko-KR" sz="1800" dirty="0" err="1"/>
              <a:t>incididunt</a:t>
            </a:r>
            <a:r>
              <a:rPr lang="en-US" altLang="ko-KR" sz="1800" dirty="0"/>
              <a:t> </a:t>
            </a:r>
            <a:r>
              <a:rPr lang="en-US" altLang="ko-KR" sz="1800" dirty="0" err="1"/>
              <a:t>ut</a:t>
            </a:r>
            <a:r>
              <a:rPr lang="en-US" altLang="ko-KR" sz="1800" dirty="0"/>
              <a:t> </a:t>
            </a:r>
            <a:r>
              <a:rPr lang="en-US" altLang="ko-KR" sz="1800" dirty="0" err="1"/>
              <a:t>labore</a:t>
            </a:r>
            <a:r>
              <a:rPr lang="en-US" altLang="ko-KR" sz="1800" dirty="0"/>
              <a:t> et dolore magna </a:t>
            </a:r>
            <a:r>
              <a:rPr lang="en-US" altLang="ko-KR" sz="1800" dirty="0" err="1"/>
              <a:t>aliqua</a:t>
            </a:r>
            <a:r>
              <a:rPr lang="en-US" altLang="ko-KR" sz="1800" dirty="0"/>
              <a:t>.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F2B0FB55-ECB0-4E3F-AB19-50661C5517B6}"/>
              </a:ext>
            </a:extLst>
          </p:cNvPr>
          <p:cNvSpPr txBox="1"/>
          <p:nvPr/>
        </p:nvSpPr>
        <p:spPr>
          <a:xfrm>
            <a:off x="1357020" y="1466914"/>
            <a:ext cx="6038655" cy="584775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 b="0">
                <a:solidFill>
                  <a:schemeClr val="bg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dirty="0">
                <a:solidFill>
                  <a:schemeClr val="tx1"/>
                </a:solidFill>
              </a:rPr>
              <a:t>Make Your Title</a:t>
            </a:r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790B2A5C-204D-4D84-945D-7FB06842CC58}"/>
              </a:ext>
            </a:extLst>
          </p:cNvPr>
          <p:cNvSpPr txBox="1"/>
          <p:nvPr/>
        </p:nvSpPr>
        <p:spPr>
          <a:xfrm>
            <a:off x="1357020" y="2972910"/>
            <a:ext cx="6022847" cy="461665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2400">
                <a:solidFill>
                  <a:schemeClr val="bg1"/>
                </a:solidFill>
                <a:latin typeface="+mj-lt"/>
              </a:defRPr>
            </a:lvl1pPr>
          </a:lstStyle>
          <a:p>
            <a:r>
              <a:rPr lang="en-US" altLang="ko-KR" dirty="0">
                <a:solidFill>
                  <a:schemeClr val="tx1"/>
                </a:solidFill>
              </a:rPr>
              <a:t>Lorem </a:t>
            </a:r>
            <a:r>
              <a:rPr lang="en-US" altLang="ko-KR">
                <a:solidFill>
                  <a:schemeClr val="tx1"/>
                </a:solidFill>
              </a:rPr>
              <a:t>ipsum dolor</a:t>
            </a:r>
            <a:endParaRPr lang="en-US" altLang="ko-KR" dirty="0">
              <a:solidFill>
                <a:schemeClr val="tx1"/>
              </a:solidFill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3C86D37D-1484-407D-9B49-F3491BF4CBBC}"/>
              </a:ext>
            </a:extLst>
          </p:cNvPr>
          <p:cNvSpPr txBox="1"/>
          <p:nvPr/>
        </p:nvSpPr>
        <p:spPr>
          <a:xfrm>
            <a:off x="1357020" y="3407865"/>
            <a:ext cx="6022848" cy="646331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800" dirty="0"/>
              <a:t>Lorem ipsum dolor sit </a:t>
            </a:r>
            <a:r>
              <a:rPr lang="en-US" altLang="ko-KR" sz="1800" dirty="0" err="1"/>
              <a:t>amet</a:t>
            </a:r>
            <a:r>
              <a:rPr lang="en-US" altLang="ko-KR" sz="1800" dirty="0"/>
              <a:t>, </a:t>
            </a:r>
            <a:r>
              <a:rPr lang="en-US" altLang="ko-KR" sz="1800" dirty="0" err="1"/>
              <a:t>consectetur</a:t>
            </a:r>
            <a:r>
              <a:rPr lang="en-US" altLang="ko-KR" sz="1800" dirty="0"/>
              <a:t> </a:t>
            </a:r>
            <a:r>
              <a:rPr lang="en-US" altLang="ko-KR" sz="1800" dirty="0" err="1"/>
              <a:t>adipiscing</a:t>
            </a:r>
            <a:r>
              <a:rPr lang="en-US" altLang="ko-KR" sz="1800" dirty="0"/>
              <a:t> </a:t>
            </a:r>
            <a:r>
              <a:rPr lang="en-US" altLang="ko-KR" sz="1800" dirty="0" err="1"/>
              <a:t>elit</a:t>
            </a:r>
            <a:endParaRPr lang="en-US" altLang="ko-KR" sz="1800" dirty="0"/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D22CD1B4-4E19-4E0D-874D-AAA86E0EF7DE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</p:spTree>
    <p:extLst>
      <p:ext uri="{BB962C8B-B14F-4D97-AF65-F5344CB8AC3E}">
        <p14:creationId xmlns:p14="http://schemas.microsoft.com/office/powerpoint/2010/main" val="112051987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97CADBE9-5939-4D31-AF7A-09C8AE5A53D9}"/>
              </a:ext>
            </a:extLst>
          </p:cNvPr>
          <p:cNvSpPr txBox="1"/>
          <p:nvPr/>
        </p:nvSpPr>
        <p:spPr>
          <a:xfrm>
            <a:off x="1943099" y="1032324"/>
            <a:ext cx="8305802" cy="584775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 b="0">
                <a:solidFill>
                  <a:schemeClr val="bg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dirty="0">
                <a:solidFill>
                  <a:schemeClr val="tx1"/>
                </a:solidFill>
              </a:rPr>
              <a:t>Subject Title</a:t>
            </a:r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3" name="자유형: 도형 2">
            <a:extLst>
              <a:ext uri="{FF2B5EF4-FFF2-40B4-BE49-F238E27FC236}">
                <a16:creationId xmlns:a16="http://schemas.microsoft.com/office/drawing/2014/main" id="{3ED8E488-7AC0-4B02-B6C5-E9A35DC37284}"/>
              </a:ext>
            </a:extLst>
          </p:cNvPr>
          <p:cNvSpPr/>
          <p:nvPr/>
        </p:nvSpPr>
        <p:spPr>
          <a:xfrm>
            <a:off x="6510568" y="2149926"/>
            <a:ext cx="4890407" cy="1917700"/>
          </a:xfrm>
          <a:custGeom>
            <a:avLst/>
            <a:gdLst>
              <a:gd name="connsiteX0" fmla="*/ 0 w 4890407"/>
              <a:gd name="connsiteY0" fmla="*/ 0 h 1917700"/>
              <a:gd name="connsiteX1" fmla="*/ 3931557 w 4890407"/>
              <a:gd name="connsiteY1" fmla="*/ 0 h 1917700"/>
              <a:gd name="connsiteX2" fmla="*/ 4890407 w 4890407"/>
              <a:gd name="connsiteY2" fmla="*/ 958850 h 1917700"/>
              <a:gd name="connsiteX3" fmla="*/ 3931557 w 4890407"/>
              <a:gd name="connsiteY3" fmla="*/ 1917700 h 1917700"/>
              <a:gd name="connsiteX4" fmla="*/ 0 w 4890407"/>
              <a:gd name="connsiteY4" fmla="*/ 1917700 h 19177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890407" h="1917700">
                <a:moveTo>
                  <a:pt x="0" y="0"/>
                </a:moveTo>
                <a:lnTo>
                  <a:pt x="3931557" y="0"/>
                </a:lnTo>
                <a:cubicBezTo>
                  <a:pt x="4461115" y="0"/>
                  <a:pt x="4890407" y="429292"/>
                  <a:pt x="4890407" y="958850"/>
                </a:cubicBezTo>
                <a:cubicBezTo>
                  <a:pt x="4890407" y="1488408"/>
                  <a:pt x="4461115" y="1917700"/>
                  <a:pt x="3931557" y="1917700"/>
                </a:cubicBezTo>
                <a:lnTo>
                  <a:pt x="0" y="1917700"/>
                </a:lnTo>
                <a:close/>
              </a:path>
            </a:pathLst>
          </a:cu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656000" tIns="36000" rIns="720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Sed do </a:t>
            </a:r>
            <a:r>
              <a:rPr lang="en-US" altLang="ko-KR" sz="2400" dirty="0" err="1">
                <a:solidFill>
                  <a:schemeClr val="bg1"/>
                </a:solidFill>
                <a:latin typeface="+mj-lt"/>
              </a:rPr>
              <a:t>eiusmod</a:t>
            </a:r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 </a:t>
            </a:r>
            <a:r>
              <a:rPr lang="en-US" altLang="ko-KR" sz="2400" dirty="0" err="1">
                <a:solidFill>
                  <a:schemeClr val="bg1"/>
                </a:solidFill>
                <a:latin typeface="+mj-lt"/>
              </a:rPr>
              <a:t>tempor</a:t>
            </a:r>
            <a:endParaRPr lang="en-US" altLang="ko-KR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4" name="자유형: 도형 3">
            <a:extLst>
              <a:ext uri="{FF2B5EF4-FFF2-40B4-BE49-F238E27FC236}">
                <a16:creationId xmlns:a16="http://schemas.microsoft.com/office/drawing/2014/main" id="{4AD29BA8-7387-4297-8F6F-A6466FD039A1}"/>
              </a:ext>
            </a:extLst>
          </p:cNvPr>
          <p:cNvSpPr/>
          <p:nvPr/>
        </p:nvSpPr>
        <p:spPr>
          <a:xfrm>
            <a:off x="2569033" y="2149926"/>
            <a:ext cx="4890407" cy="1917700"/>
          </a:xfrm>
          <a:custGeom>
            <a:avLst/>
            <a:gdLst>
              <a:gd name="connsiteX0" fmla="*/ 0 w 4890407"/>
              <a:gd name="connsiteY0" fmla="*/ 0 h 1917700"/>
              <a:gd name="connsiteX1" fmla="*/ 3931557 w 4890407"/>
              <a:gd name="connsiteY1" fmla="*/ 0 h 1917700"/>
              <a:gd name="connsiteX2" fmla="*/ 4890407 w 4890407"/>
              <a:gd name="connsiteY2" fmla="*/ 958850 h 1917700"/>
              <a:gd name="connsiteX3" fmla="*/ 3931557 w 4890407"/>
              <a:gd name="connsiteY3" fmla="*/ 1917700 h 1917700"/>
              <a:gd name="connsiteX4" fmla="*/ 0 w 4890407"/>
              <a:gd name="connsiteY4" fmla="*/ 1917700 h 19177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890407" h="1917700">
                <a:moveTo>
                  <a:pt x="0" y="0"/>
                </a:moveTo>
                <a:lnTo>
                  <a:pt x="3931557" y="0"/>
                </a:lnTo>
                <a:cubicBezTo>
                  <a:pt x="4461115" y="0"/>
                  <a:pt x="4890407" y="429292"/>
                  <a:pt x="4890407" y="958850"/>
                </a:cubicBezTo>
                <a:cubicBezTo>
                  <a:pt x="4890407" y="1488408"/>
                  <a:pt x="4461115" y="1917700"/>
                  <a:pt x="3931557" y="1917700"/>
                </a:cubicBezTo>
                <a:lnTo>
                  <a:pt x="0" y="1917700"/>
                </a:lnTo>
                <a:close/>
              </a:path>
            </a:pathLst>
          </a:custGeom>
          <a:solidFill>
            <a:srgbClr val="577D5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1656000" tIns="36000" rIns="720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2400" dirty="0" err="1">
                <a:solidFill>
                  <a:schemeClr val="bg1"/>
                </a:solidFill>
                <a:latin typeface="+mj-lt"/>
              </a:rPr>
              <a:t>Consectetur</a:t>
            </a:r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 </a:t>
            </a:r>
            <a:r>
              <a:rPr lang="en-US" altLang="ko-KR" sz="2400" dirty="0" err="1">
                <a:solidFill>
                  <a:schemeClr val="bg1"/>
                </a:solidFill>
                <a:latin typeface="+mj-lt"/>
              </a:rPr>
              <a:t>adipisicing</a:t>
            </a:r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 </a:t>
            </a:r>
            <a:r>
              <a:rPr lang="en-US" altLang="ko-KR" sz="2400" dirty="0" err="1">
                <a:solidFill>
                  <a:schemeClr val="bg1"/>
                </a:solidFill>
                <a:latin typeface="+mj-lt"/>
              </a:rPr>
              <a:t>elit</a:t>
            </a:r>
            <a:endParaRPr lang="en-US" altLang="ko-KR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5" name="자유형: 도형 4">
            <a:extLst>
              <a:ext uri="{FF2B5EF4-FFF2-40B4-BE49-F238E27FC236}">
                <a16:creationId xmlns:a16="http://schemas.microsoft.com/office/drawing/2014/main" id="{386F7F8B-DA1A-4870-AD59-5AAF836A83FB}"/>
              </a:ext>
            </a:extLst>
          </p:cNvPr>
          <p:cNvSpPr/>
          <p:nvPr/>
        </p:nvSpPr>
        <p:spPr>
          <a:xfrm>
            <a:off x="1" y="2149926"/>
            <a:ext cx="3532417" cy="1917700"/>
          </a:xfrm>
          <a:custGeom>
            <a:avLst/>
            <a:gdLst>
              <a:gd name="connsiteX0" fmla="*/ 0 w 3532417"/>
              <a:gd name="connsiteY0" fmla="*/ 0 h 1917700"/>
              <a:gd name="connsiteX1" fmla="*/ 2573567 w 3532417"/>
              <a:gd name="connsiteY1" fmla="*/ 0 h 1917700"/>
              <a:gd name="connsiteX2" fmla="*/ 3532417 w 3532417"/>
              <a:gd name="connsiteY2" fmla="*/ 958850 h 1917700"/>
              <a:gd name="connsiteX3" fmla="*/ 2573567 w 3532417"/>
              <a:gd name="connsiteY3" fmla="*/ 1917700 h 1917700"/>
              <a:gd name="connsiteX4" fmla="*/ 0 w 3532417"/>
              <a:gd name="connsiteY4" fmla="*/ 1917700 h 19177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3532417" h="1917700">
                <a:moveTo>
                  <a:pt x="0" y="0"/>
                </a:moveTo>
                <a:lnTo>
                  <a:pt x="2573567" y="0"/>
                </a:lnTo>
                <a:cubicBezTo>
                  <a:pt x="3103125" y="0"/>
                  <a:pt x="3532417" y="429292"/>
                  <a:pt x="3532417" y="958850"/>
                </a:cubicBezTo>
                <a:cubicBezTo>
                  <a:pt x="3532417" y="1488408"/>
                  <a:pt x="3103125" y="1917700"/>
                  <a:pt x="2573567" y="1917700"/>
                </a:cubicBezTo>
                <a:lnTo>
                  <a:pt x="0" y="1917700"/>
                </a:lnTo>
                <a:close/>
              </a:path>
            </a:pathLst>
          </a:custGeom>
          <a:solidFill>
            <a:srgbClr val="B0573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720000" tIns="36000" rIns="720000" bIns="3600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 dolor sit </a:t>
            </a:r>
            <a:r>
              <a:rPr lang="en-US" altLang="ko-KR" sz="2400" dirty="0" err="1">
                <a:solidFill>
                  <a:schemeClr val="bg1"/>
                </a:solidFill>
                <a:latin typeface="+mj-lt"/>
              </a:rPr>
              <a:t>amet</a:t>
            </a:r>
            <a:endParaRPr lang="en-US" altLang="ko-KR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0837CD57-1ED7-4D28-A525-6D9B760E787C}"/>
              </a:ext>
            </a:extLst>
          </p:cNvPr>
          <p:cNvSpPr txBox="1"/>
          <p:nvPr/>
        </p:nvSpPr>
        <p:spPr>
          <a:xfrm>
            <a:off x="643625" y="4363537"/>
            <a:ext cx="2507791" cy="1077218"/>
          </a:xfrm>
          <a:prstGeom prst="rect">
            <a:avLst/>
          </a:prstGeom>
          <a:noFill/>
          <a:effectLst/>
        </p:spPr>
        <p:txBody>
          <a:bodyPr wrap="square" rtlCol="0" anchor="t" anchorCtr="0">
            <a:spAutoFit/>
          </a:bodyPr>
          <a:lstStyle/>
          <a:p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endParaRPr lang="ko-KR" altLang="en-US" sz="1600" dirty="0"/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7C27ECB0-71EE-4B04-B496-35EE61073203}"/>
              </a:ext>
            </a:extLst>
          </p:cNvPr>
          <p:cNvSpPr txBox="1"/>
          <p:nvPr/>
        </p:nvSpPr>
        <p:spPr>
          <a:xfrm>
            <a:off x="4108583" y="4363537"/>
            <a:ext cx="2507791" cy="1077218"/>
          </a:xfrm>
          <a:prstGeom prst="rect">
            <a:avLst/>
          </a:prstGeom>
          <a:noFill/>
          <a:effectLst/>
        </p:spPr>
        <p:txBody>
          <a:bodyPr wrap="square" rtlCol="0" anchor="t" anchorCtr="0">
            <a:spAutoFit/>
          </a:bodyPr>
          <a:lstStyle/>
          <a:p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endParaRPr lang="ko-KR" altLang="en-US" sz="1600" dirty="0"/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56A789FA-CF59-4E34-8210-F306F5B5F190}"/>
              </a:ext>
            </a:extLst>
          </p:cNvPr>
          <p:cNvSpPr txBox="1"/>
          <p:nvPr/>
        </p:nvSpPr>
        <p:spPr>
          <a:xfrm>
            <a:off x="8016882" y="4363537"/>
            <a:ext cx="2507791" cy="1077218"/>
          </a:xfrm>
          <a:prstGeom prst="rect">
            <a:avLst/>
          </a:prstGeom>
          <a:noFill/>
          <a:effectLst/>
        </p:spPr>
        <p:txBody>
          <a:bodyPr wrap="square" rtlCol="0" anchor="t" anchorCtr="0">
            <a:spAutoFit/>
          </a:bodyPr>
          <a:lstStyle/>
          <a:p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endParaRPr lang="ko-KR" altLang="en-US" sz="1600" dirty="0"/>
          </a:p>
        </p:txBody>
      </p:sp>
    </p:spTree>
    <p:extLst>
      <p:ext uri="{BB962C8B-B14F-4D97-AF65-F5344CB8AC3E}">
        <p14:creationId xmlns:p14="http://schemas.microsoft.com/office/powerpoint/2010/main" val="4195657353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D475B816-5961-4800-A465-7C61AC15FDB4}"/>
              </a:ext>
            </a:extLst>
          </p:cNvPr>
          <p:cNvSpPr txBox="1"/>
          <p:nvPr/>
        </p:nvSpPr>
        <p:spPr>
          <a:xfrm>
            <a:off x="1611086" y="4450549"/>
            <a:ext cx="4171330" cy="1200329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Lorem ipsum dolor sit </a:t>
            </a:r>
            <a:r>
              <a:rPr lang="en-US" altLang="ko-KR" sz="2400" dirty="0" err="1">
                <a:latin typeface="+mj-lt"/>
              </a:rPr>
              <a:t>amet</a:t>
            </a:r>
            <a:r>
              <a:rPr lang="en-US" altLang="ko-KR" sz="2400" dirty="0">
                <a:latin typeface="+mj-lt"/>
              </a:rPr>
              <a:t>, </a:t>
            </a:r>
            <a:r>
              <a:rPr lang="en-US" altLang="ko-KR" sz="2400" dirty="0" err="1">
                <a:latin typeface="+mj-lt"/>
              </a:rPr>
              <a:t>consectetur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adipisicing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elit</a:t>
            </a:r>
            <a:endParaRPr lang="ko-KR" altLang="en-US" sz="2400" dirty="0">
              <a:latin typeface="+mj-lt"/>
            </a:endParaRPr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C6766538-33A0-43F0-A1BC-103D6460B395}"/>
              </a:ext>
            </a:extLst>
          </p:cNvPr>
          <p:cNvSpPr txBox="1"/>
          <p:nvPr/>
        </p:nvSpPr>
        <p:spPr>
          <a:xfrm>
            <a:off x="6409584" y="4450549"/>
            <a:ext cx="4171330" cy="1200329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Sed do </a:t>
            </a:r>
            <a:r>
              <a:rPr lang="en-US" altLang="ko-KR" sz="2400" dirty="0" err="1">
                <a:latin typeface="+mj-lt"/>
              </a:rPr>
              <a:t>eiusmod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tempor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incididunt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ut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labore</a:t>
            </a:r>
            <a:r>
              <a:rPr lang="en-US" altLang="ko-KR" sz="2400" dirty="0">
                <a:latin typeface="+mj-lt"/>
              </a:rPr>
              <a:t> et dolore</a:t>
            </a:r>
            <a:endParaRPr lang="ko-KR" altLang="en-US" sz="2400" dirty="0">
              <a:latin typeface="+mj-lt"/>
            </a:endParaRPr>
          </a:p>
        </p:txBody>
      </p:sp>
      <p:sp>
        <p:nvSpPr>
          <p:cNvPr id="4" name="그래픽 13">
            <a:extLst>
              <a:ext uri="{FF2B5EF4-FFF2-40B4-BE49-F238E27FC236}">
                <a16:creationId xmlns:a16="http://schemas.microsoft.com/office/drawing/2014/main" id="{BA3A3204-1FD7-4D5A-9AFF-A30EF8340A73}"/>
              </a:ext>
            </a:extLst>
          </p:cNvPr>
          <p:cNvSpPr/>
          <p:nvPr/>
        </p:nvSpPr>
        <p:spPr>
          <a:xfrm>
            <a:off x="3184049" y="2571238"/>
            <a:ext cx="1025402" cy="1414062"/>
          </a:xfrm>
          <a:custGeom>
            <a:avLst/>
            <a:gdLst>
              <a:gd name="connsiteX0" fmla="*/ 1773364 w 3543300"/>
              <a:gd name="connsiteY0" fmla="*/ 7144 h 4886325"/>
              <a:gd name="connsiteX1" fmla="*/ 7144 w 3543300"/>
              <a:gd name="connsiteY1" fmla="*/ 1773364 h 4886325"/>
              <a:gd name="connsiteX2" fmla="*/ 1654969 w 3543300"/>
              <a:gd name="connsiteY2" fmla="*/ 4831271 h 4886325"/>
              <a:gd name="connsiteX3" fmla="*/ 1891665 w 3543300"/>
              <a:gd name="connsiteY3" fmla="*/ 4831271 h 4886325"/>
              <a:gd name="connsiteX4" fmla="*/ 3539490 w 3543300"/>
              <a:gd name="connsiteY4" fmla="*/ 1773364 h 4886325"/>
              <a:gd name="connsiteX5" fmla="*/ 1773364 w 3543300"/>
              <a:gd name="connsiteY5" fmla="*/ 7144 h 4886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543300" h="4886325">
                <a:moveTo>
                  <a:pt x="1773364" y="7144"/>
                </a:moveTo>
                <a:cubicBezTo>
                  <a:pt x="799433" y="7144"/>
                  <a:pt x="7144" y="799433"/>
                  <a:pt x="7144" y="1773364"/>
                </a:cubicBezTo>
                <a:cubicBezTo>
                  <a:pt x="7144" y="2981992"/>
                  <a:pt x="1587722" y="4756309"/>
                  <a:pt x="1654969" y="4831271"/>
                </a:cubicBezTo>
                <a:cubicBezTo>
                  <a:pt x="1718215" y="4901660"/>
                  <a:pt x="1828514" y="4901565"/>
                  <a:pt x="1891665" y="4831271"/>
                </a:cubicBezTo>
                <a:cubicBezTo>
                  <a:pt x="1959007" y="4756309"/>
                  <a:pt x="3539490" y="2981992"/>
                  <a:pt x="3539490" y="1773364"/>
                </a:cubicBezTo>
                <a:cubicBezTo>
                  <a:pt x="3539490" y="799433"/>
                  <a:pt x="2747201" y="7144"/>
                  <a:pt x="1773364" y="7144"/>
                </a:cubicBezTo>
                <a:close/>
              </a:path>
            </a:pathLst>
          </a:custGeom>
          <a:solidFill>
            <a:srgbClr val="577D58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r>
              <a:rPr lang="en-US" altLang="ko-KR" sz="2400">
                <a:solidFill>
                  <a:schemeClr val="bg1"/>
                </a:solidFill>
                <a:latin typeface="+mj-lt"/>
              </a:rPr>
              <a:t>01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5" name="그래픽 13">
            <a:extLst>
              <a:ext uri="{FF2B5EF4-FFF2-40B4-BE49-F238E27FC236}">
                <a16:creationId xmlns:a16="http://schemas.microsoft.com/office/drawing/2014/main" id="{02A059C0-D910-4445-9076-975905C40185}"/>
              </a:ext>
            </a:extLst>
          </p:cNvPr>
          <p:cNvSpPr/>
          <p:nvPr/>
        </p:nvSpPr>
        <p:spPr>
          <a:xfrm>
            <a:off x="7982548" y="2571238"/>
            <a:ext cx="1025402" cy="1414062"/>
          </a:xfrm>
          <a:custGeom>
            <a:avLst/>
            <a:gdLst>
              <a:gd name="connsiteX0" fmla="*/ 1773364 w 3543300"/>
              <a:gd name="connsiteY0" fmla="*/ 7144 h 4886325"/>
              <a:gd name="connsiteX1" fmla="*/ 7144 w 3543300"/>
              <a:gd name="connsiteY1" fmla="*/ 1773364 h 4886325"/>
              <a:gd name="connsiteX2" fmla="*/ 1654969 w 3543300"/>
              <a:gd name="connsiteY2" fmla="*/ 4831271 h 4886325"/>
              <a:gd name="connsiteX3" fmla="*/ 1891665 w 3543300"/>
              <a:gd name="connsiteY3" fmla="*/ 4831271 h 4886325"/>
              <a:gd name="connsiteX4" fmla="*/ 3539490 w 3543300"/>
              <a:gd name="connsiteY4" fmla="*/ 1773364 h 4886325"/>
              <a:gd name="connsiteX5" fmla="*/ 1773364 w 3543300"/>
              <a:gd name="connsiteY5" fmla="*/ 7144 h 4886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543300" h="4886325">
                <a:moveTo>
                  <a:pt x="1773364" y="7144"/>
                </a:moveTo>
                <a:cubicBezTo>
                  <a:pt x="799433" y="7144"/>
                  <a:pt x="7144" y="799433"/>
                  <a:pt x="7144" y="1773364"/>
                </a:cubicBezTo>
                <a:cubicBezTo>
                  <a:pt x="7144" y="2981992"/>
                  <a:pt x="1587722" y="4756309"/>
                  <a:pt x="1654969" y="4831271"/>
                </a:cubicBezTo>
                <a:cubicBezTo>
                  <a:pt x="1718215" y="4901660"/>
                  <a:pt x="1828514" y="4901565"/>
                  <a:pt x="1891665" y="4831271"/>
                </a:cubicBezTo>
                <a:cubicBezTo>
                  <a:pt x="1959007" y="4756309"/>
                  <a:pt x="3539490" y="2981992"/>
                  <a:pt x="3539490" y="1773364"/>
                </a:cubicBezTo>
                <a:cubicBezTo>
                  <a:pt x="3539490" y="799433"/>
                  <a:pt x="2747201" y="7144"/>
                  <a:pt x="1773364" y="7144"/>
                </a:cubicBezTo>
                <a:close/>
              </a:path>
            </a:pathLst>
          </a:custGeom>
          <a:solidFill>
            <a:srgbClr val="577D58"/>
          </a:solidFill>
          <a:ln w="76200" cap="flat">
            <a:noFill/>
            <a:prstDash val="solid"/>
            <a:miter/>
          </a:ln>
          <a:effectLst/>
        </p:spPr>
        <p:txBody>
          <a:bodyPr tIns="360000" rtlCol="0" anchor="t" anchorCtr="0"/>
          <a:lstStyle/>
          <a:p>
            <a:pPr algn="ctr"/>
            <a:r>
              <a:rPr lang="en-US" altLang="ko-KR" sz="2400">
                <a:solidFill>
                  <a:schemeClr val="bg1"/>
                </a:solidFill>
                <a:latin typeface="+mj-lt"/>
              </a:rPr>
              <a:t>02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437B424B-1B02-4D1D-9BFD-D0D3C77EADDB}"/>
              </a:ext>
            </a:extLst>
          </p:cNvPr>
          <p:cNvSpPr txBox="1"/>
          <p:nvPr/>
        </p:nvSpPr>
        <p:spPr>
          <a:xfrm>
            <a:off x="2679700" y="1207122"/>
            <a:ext cx="6832600" cy="584775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 b="0">
                <a:solidFill>
                  <a:schemeClr val="bg1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dirty="0">
                <a:solidFill>
                  <a:schemeClr val="tx1"/>
                </a:solidFill>
              </a:rPr>
              <a:t>Enter Your Title Here</a:t>
            </a:r>
            <a:endParaRPr lang="ko-KR" altLang="en-US" dirty="0">
              <a:solidFill>
                <a:schemeClr val="tx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712204762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그림 3">
            <a:extLst>
              <a:ext uri="{FF2B5EF4-FFF2-40B4-BE49-F238E27FC236}">
                <a16:creationId xmlns:a16="http://schemas.microsoft.com/office/drawing/2014/main" id="{4A2BABB7-0E93-4639-90B3-DD086E8FDEA1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554896" y="1898731"/>
            <a:ext cx="1738564" cy="1784160"/>
          </a:xfrm>
          <a:prstGeom prst="rect">
            <a:avLst/>
          </a:prstGeom>
        </p:spPr>
      </p:pic>
      <p:pic>
        <p:nvPicPr>
          <p:cNvPr id="8" name="그림 7">
            <a:extLst>
              <a:ext uri="{FF2B5EF4-FFF2-40B4-BE49-F238E27FC236}">
                <a16:creationId xmlns:a16="http://schemas.microsoft.com/office/drawing/2014/main" id="{62C163E7-6290-40FF-88AB-5EA56FE8CD20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982192" y="1898732"/>
            <a:ext cx="1554200" cy="1784158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DCFF7EF3-2CB1-49DA-A15D-295FC4A58414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032443" y="1898732"/>
            <a:ext cx="2127114" cy="1784158"/>
          </a:xfrm>
          <a:prstGeom prst="rect">
            <a:avLst/>
          </a:prstGeom>
        </p:spPr>
      </p:pic>
      <p:sp>
        <p:nvSpPr>
          <p:cNvPr id="28" name="TextBox 27">
            <a:extLst>
              <a:ext uri="{FF2B5EF4-FFF2-40B4-BE49-F238E27FC236}">
                <a16:creationId xmlns:a16="http://schemas.microsoft.com/office/drawing/2014/main" id="{27C9F69D-BC27-4477-8631-860D747D9811}"/>
              </a:ext>
            </a:extLst>
          </p:cNvPr>
          <p:cNvSpPr txBox="1"/>
          <p:nvPr/>
        </p:nvSpPr>
        <p:spPr>
          <a:xfrm>
            <a:off x="1350770" y="4906436"/>
            <a:ext cx="281704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endParaRPr lang="ko-KR" altLang="en-US" sz="1600" dirty="0"/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D6C0DBAF-E438-489A-8888-87EDEC7E1642}"/>
              </a:ext>
            </a:extLst>
          </p:cNvPr>
          <p:cNvSpPr/>
          <p:nvPr/>
        </p:nvSpPr>
        <p:spPr>
          <a:xfrm>
            <a:off x="1354660" y="4049125"/>
            <a:ext cx="2810940" cy="830997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Lorem ipsum dolor sit </a:t>
            </a:r>
            <a:r>
              <a:rPr lang="en-US" altLang="ko-KR" sz="2400" dirty="0" err="1">
                <a:latin typeface="+mj-lt"/>
              </a:rPr>
              <a:t>amet</a:t>
            </a:r>
            <a:endParaRPr lang="en-US" altLang="ko-KR" sz="2400" dirty="0">
              <a:latin typeface="+mj-lt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7BB5112C-4B46-4DAF-98DA-4B1528E0504E}"/>
              </a:ext>
            </a:extLst>
          </p:cNvPr>
          <p:cNvSpPr txBox="1"/>
          <p:nvPr/>
        </p:nvSpPr>
        <p:spPr>
          <a:xfrm>
            <a:off x="4684914" y="4906436"/>
            <a:ext cx="281704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endParaRPr lang="ko-KR" altLang="en-US" sz="1600" dirty="0"/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35D94605-7E6B-4EE6-B0FF-3C71A2CEE2ED}"/>
              </a:ext>
            </a:extLst>
          </p:cNvPr>
          <p:cNvSpPr/>
          <p:nvPr/>
        </p:nvSpPr>
        <p:spPr>
          <a:xfrm>
            <a:off x="4688804" y="4049125"/>
            <a:ext cx="2810940" cy="830997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400" dirty="0" err="1">
                <a:latin typeface="+mj-lt"/>
              </a:rPr>
              <a:t>Consectetur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adipisicing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elit</a:t>
            </a:r>
            <a:endParaRPr lang="en-US" altLang="ko-KR" sz="2400" dirty="0"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3CA9EDB0-0BD7-4609-A42E-36F665020854}"/>
              </a:ext>
            </a:extLst>
          </p:cNvPr>
          <p:cNvSpPr txBox="1"/>
          <p:nvPr/>
        </p:nvSpPr>
        <p:spPr>
          <a:xfrm>
            <a:off x="8015656" y="4906436"/>
            <a:ext cx="281704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adipisicing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endParaRPr lang="ko-KR" altLang="en-US" sz="1600" dirty="0"/>
          </a:p>
        </p:txBody>
      </p:sp>
      <p:sp>
        <p:nvSpPr>
          <p:cNvPr id="33" name="직사각형 32">
            <a:extLst>
              <a:ext uri="{FF2B5EF4-FFF2-40B4-BE49-F238E27FC236}">
                <a16:creationId xmlns:a16="http://schemas.microsoft.com/office/drawing/2014/main" id="{A33F125F-0547-404F-9005-91DFAC75FB7A}"/>
              </a:ext>
            </a:extLst>
          </p:cNvPr>
          <p:cNvSpPr/>
          <p:nvPr/>
        </p:nvSpPr>
        <p:spPr>
          <a:xfrm>
            <a:off x="8019546" y="4049125"/>
            <a:ext cx="2810940" cy="830997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Sed do </a:t>
            </a:r>
            <a:r>
              <a:rPr lang="en-US" altLang="ko-KR" sz="2400" dirty="0" err="1">
                <a:latin typeface="+mj-lt"/>
              </a:rPr>
              <a:t>eiusmod</a:t>
            </a:r>
            <a:r>
              <a:rPr lang="en-US" altLang="ko-KR" sz="2400" dirty="0">
                <a:latin typeface="+mj-lt"/>
              </a:rPr>
              <a:t> </a:t>
            </a:r>
            <a:r>
              <a:rPr lang="en-US" altLang="ko-KR" sz="2400" dirty="0" err="1">
                <a:latin typeface="+mj-lt"/>
              </a:rPr>
              <a:t>tempor</a:t>
            </a:r>
            <a:endParaRPr lang="en-US" altLang="ko-KR" sz="2400" dirty="0">
              <a:latin typeface="+mj-lt"/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67510260-0C52-450D-AD6C-6F9B2F26EA14}"/>
              </a:ext>
            </a:extLst>
          </p:cNvPr>
          <p:cNvSpPr txBox="1"/>
          <p:nvPr/>
        </p:nvSpPr>
        <p:spPr>
          <a:xfrm>
            <a:off x="2679700" y="1125490"/>
            <a:ext cx="68326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2400">
                <a:cs typeface="Arial" panose="020B0604020202020204" pitchFamily="34" charset="0"/>
              </a:defRPr>
            </a:lvl1pPr>
          </a:lstStyle>
          <a:p>
            <a:r>
              <a:rPr lang="en-US" altLang="ko-KR" dirty="0"/>
              <a:t>Insert Your Title Here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644333090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TextBox 25">
            <a:extLst>
              <a:ext uri="{FF2B5EF4-FFF2-40B4-BE49-F238E27FC236}">
                <a16:creationId xmlns:a16="http://schemas.microsoft.com/office/drawing/2014/main" id="{747518A3-C957-471D-A4DF-8A5A5B45C4C7}"/>
              </a:ext>
            </a:extLst>
          </p:cNvPr>
          <p:cNvSpPr txBox="1"/>
          <p:nvPr/>
        </p:nvSpPr>
        <p:spPr>
          <a:xfrm>
            <a:off x="1404431" y="1483192"/>
            <a:ext cx="4462969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latin typeface="+mj-lt"/>
                <a:cs typeface="Arial" panose="020B0604020202020204" pitchFamily="34" charset="0"/>
              </a:rPr>
              <a:t>Lorem ipsum dolor sit </a:t>
            </a:r>
            <a:r>
              <a:rPr lang="en-US" altLang="ko-KR" sz="2800" dirty="0" err="1">
                <a:latin typeface="+mj-lt"/>
                <a:cs typeface="Arial" panose="020B0604020202020204" pitchFamily="34" charset="0"/>
              </a:rPr>
              <a:t>amet</a:t>
            </a:r>
            <a:r>
              <a:rPr lang="en-US" altLang="ko-KR" sz="2800" dirty="0">
                <a:latin typeface="+mj-lt"/>
                <a:cs typeface="Arial" panose="020B0604020202020204" pitchFamily="34" charset="0"/>
              </a:rPr>
              <a:t>,</a:t>
            </a:r>
            <a:endParaRPr lang="ko-KR" altLang="en-US" sz="28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61030AE8-2D68-4441-8BA2-B05A092887E3}"/>
              </a:ext>
            </a:extLst>
          </p:cNvPr>
          <p:cNvSpPr txBox="1"/>
          <p:nvPr/>
        </p:nvSpPr>
        <p:spPr>
          <a:xfrm>
            <a:off x="1404431" y="2488099"/>
            <a:ext cx="4462969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incididunt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ut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labore</a:t>
            </a:r>
            <a:r>
              <a:rPr lang="en-US" altLang="ko-KR" sz="1400" dirty="0">
                <a:solidFill>
                  <a:schemeClr val="tx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tx1"/>
                </a:solidFill>
              </a:rPr>
              <a:t>aliqua</a:t>
            </a:r>
            <a:r>
              <a:rPr lang="en-US" altLang="ko-KR" sz="1400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5A38EBB1-1AFF-48B7-A215-AA9B9AD02E2E}"/>
              </a:ext>
            </a:extLst>
          </p:cNvPr>
          <p:cNvSpPr txBox="1"/>
          <p:nvPr/>
        </p:nvSpPr>
        <p:spPr>
          <a:xfrm>
            <a:off x="1404431" y="3633742"/>
            <a:ext cx="4462969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dirty="0"/>
              <a:t>Ut </a:t>
            </a:r>
            <a:r>
              <a:rPr lang="en-US" altLang="ko-KR" sz="2800" dirty="0" err="1"/>
              <a:t>enim</a:t>
            </a:r>
            <a:r>
              <a:rPr lang="en-US" altLang="ko-KR" sz="2800" dirty="0"/>
              <a:t> ad minim </a:t>
            </a:r>
            <a:r>
              <a:rPr lang="en-US" altLang="ko-KR" sz="2800" dirty="0" err="1"/>
              <a:t>veniam</a:t>
            </a:r>
            <a:r>
              <a:rPr lang="en-US" altLang="ko-KR" sz="2800" dirty="0"/>
              <a:t>,</a:t>
            </a:r>
            <a:endParaRPr lang="ko-KR" altLang="en-US" sz="2800" dirty="0"/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3B2C6CF1-7A23-4CA2-9011-10536A014B30}"/>
              </a:ext>
            </a:extLst>
          </p:cNvPr>
          <p:cNvSpPr txBox="1"/>
          <p:nvPr/>
        </p:nvSpPr>
        <p:spPr>
          <a:xfrm>
            <a:off x="1404431" y="4636145"/>
            <a:ext cx="4462969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400" dirty="0">
                <a:solidFill>
                  <a:schemeClr val="tx1"/>
                </a:solidFill>
              </a:rPr>
              <a:t>Ut </a:t>
            </a:r>
            <a:r>
              <a:rPr lang="en-US" altLang="ko-KR" sz="1400" dirty="0" err="1">
                <a:solidFill>
                  <a:schemeClr val="tx1"/>
                </a:solidFill>
              </a:rPr>
              <a:t>enim</a:t>
            </a:r>
            <a:r>
              <a:rPr lang="en-US" altLang="ko-KR" sz="1400" dirty="0">
                <a:solidFill>
                  <a:schemeClr val="tx1"/>
                </a:solidFill>
              </a:rPr>
              <a:t> ad minim </a:t>
            </a:r>
            <a:r>
              <a:rPr lang="en-US" altLang="ko-KR" sz="1400" dirty="0" err="1">
                <a:solidFill>
                  <a:schemeClr val="tx1"/>
                </a:solidFill>
              </a:rPr>
              <a:t>veniam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quis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nostrud</a:t>
            </a:r>
            <a:r>
              <a:rPr lang="en-US" altLang="ko-KR" sz="1400" dirty="0">
                <a:solidFill>
                  <a:schemeClr val="tx1"/>
                </a:solidFill>
              </a:rPr>
              <a:t> exercitation </a:t>
            </a:r>
            <a:r>
              <a:rPr lang="en-US" altLang="ko-KR" sz="1400" dirty="0" err="1">
                <a:solidFill>
                  <a:schemeClr val="tx1"/>
                </a:solidFill>
              </a:rPr>
              <a:t>ullamco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laboris</a:t>
            </a:r>
            <a:r>
              <a:rPr lang="en-US" altLang="ko-KR" sz="1400" dirty="0">
                <a:solidFill>
                  <a:schemeClr val="tx1"/>
                </a:solidFill>
              </a:rPr>
              <a:t> nisi </a:t>
            </a:r>
            <a:r>
              <a:rPr lang="en-US" altLang="ko-KR" sz="1400" dirty="0" err="1">
                <a:solidFill>
                  <a:schemeClr val="tx1"/>
                </a:solidFill>
              </a:rPr>
              <a:t>ut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aliquip</a:t>
            </a:r>
            <a:r>
              <a:rPr lang="en-US" altLang="ko-KR" sz="1400" dirty="0">
                <a:solidFill>
                  <a:schemeClr val="tx1"/>
                </a:solidFill>
              </a:rPr>
              <a:t> ex </a:t>
            </a:r>
            <a:r>
              <a:rPr lang="en-US" altLang="ko-KR" sz="1400" dirty="0" err="1">
                <a:solidFill>
                  <a:schemeClr val="tx1"/>
                </a:solidFill>
              </a:rPr>
              <a:t>ea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commodo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consequat</a:t>
            </a:r>
            <a:r>
              <a:rPr lang="en-US" altLang="ko-KR" sz="1400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96883C7B-B1F0-4DC1-9AE6-1D00EDCF1023}"/>
              </a:ext>
            </a:extLst>
          </p:cNvPr>
          <p:cNvSpPr>
            <a:spLocks noGrp="1"/>
          </p:cNvSpPr>
          <p:nvPr>
            <p:ph type="pic" sz="quarter" idx="25"/>
          </p:nvPr>
        </p:nvSpPr>
        <p:spPr/>
      </p:sp>
      <p:sp>
        <p:nvSpPr>
          <p:cNvPr id="30" name="타원 29">
            <a:extLst>
              <a:ext uri="{FF2B5EF4-FFF2-40B4-BE49-F238E27FC236}">
                <a16:creationId xmlns:a16="http://schemas.microsoft.com/office/drawing/2014/main" id="{3E2C2BE6-8ABF-4D5C-B31C-2B7947A0D50C}"/>
              </a:ext>
            </a:extLst>
          </p:cNvPr>
          <p:cNvSpPr/>
          <p:nvPr/>
        </p:nvSpPr>
        <p:spPr>
          <a:xfrm>
            <a:off x="9347972" y="4149403"/>
            <a:ext cx="1732778" cy="1732778"/>
          </a:xfrm>
          <a:prstGeom prst="ellipse">
            <a:avLst/>
          </a:prstGeom>
          <a:solidFill>
            <a:srgbClr val="577D58"/>
          </a:solidFill>
          <a:ln w="76200" cap="flat">
            <a:noFill/>
            <a:prstDash val="solid"/>
            <a:miter/>
          </a:ln>
        </p:spPr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dirty="0">
                <a:solidFill>
                  <a:schemeClr val="bg1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chemeClr val="bg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3321495671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그림 13">
            <a:extLst>
              <a:ext uri="{FF2B5EF4-FFF2-40B4-BE49-F238E27FC236}">
                <a16:creationId xmlns:a16="http://schemas.microsoft.com/office/drawing/2014/main" id="{81DA74A8-CFC2-4684-91BC-D3BEEAF3B7E2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90925" y="1155700"/>
            <a:ext cx="3298810" cy="4546600"/>
          </a:xfrm>
          <a:prstGeom prst="rect">
            <a:avLst/>
          </a:prstGeom>
        </p:spPr>
      </p:pic>
      <p:sp>
        <p:nvSpPr>
          <p:cNvPr id="2" name="TextBox 1">
            <a:extLst>
              <a:ext uri="{FF2B5EF4-FFF2-40B4-BE49-F238E27FC236}">
                <a16:creationId xmlns:a16="http://schemas.microsoft.com/office/drawing/2014/main" id="{53730D49-4EC9-4EB9-8609-72ADF838FC0E}"/>
              </a:ext>
            </a:extLst>
          </p:cNvPr>
          <p:cNvSpPr txBox="1"/>
          <p:nvPr/>
        </p:nvSpPr>
        <p:spPr>
          <a:xfrm>
            <a:off x="4772488" y="1287497"/>
            <a:ext cx="645431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3200">
                <a:solidFill>
                  <a:schemeClr val="bg1">
                    <a:lumMod val="65000"/>
                  </a:schemeClr>
                </a:solidFill>
                <a:cs typeface="Arial" panose="020B0604020202020204" pitchFamily="34" charset="0"/>
              </a:defRPr>
            </a:lvl1pPr>
          </a:lstStyle>
          <a:p>
            <a:r>
              <a:rPr lang="en-US" altLang="ko-KR" sz="2800" dirty="0">
                <a:solidFill>
                  <a:schemeClr val="tx1"/>
                </a:solidFill>
              </a:rPr>
              <a:t>Insert Your Title Here</a:t>
            </a:r>
            <a:endParaRPr lang="ko-KR" altLang="en-US" sz="2800" dirty="0">
              <a:solidFill>
                <a:schemeClr val="tx1"/>
              </a:solidFill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ADF93410-07E6-4EF8-A281-086E1B40492E}"/>
              </a:ext>
            </a:extLst>
          </p:cNvPr>
          <p:cNvSpPr txBox="1"/>
          <p:nvPr/>
        </p:nvSpPr>
        <p:spPr>
          <a:xfrm>
            <a:off x="4773373" y="3679702"/>
            <a:ext cx="2950939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400">
                <a:solidFill>
                  <a:srgbClr val="1E292E"/>
                </a:solidFill>
              </a:defRPr>
            </a:lvl1pPr>
          </a:lstStyle>
          <a:p>
            <a:r>
              <a:rPr lang="en-US" altLang="ko-KR" dirty="0">
                <a:solidFill>
                  <a:schemeClr val="tx1"/>
                </a:solidFill>
              </a:rPr>
              <a:t>Lorem ipsum dolor </a:t>
            </a:r>
            <a:r>
              <a:rPr lang="en-US" altLang="ko-KR">
                <a:solidFill>
                  <a:schemeClr val="tx1"/>
                </a:solidFill>
              </a:rPr>
              <a:t>sit amet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>
                <a:solidFill>
                  <a:schemeClr val="tx1"/>
                </a:solidFill>
              </a:rPr>
              <a:t>/  Consectetur adipisicing </a:t>
            </a:r>
            <a:r>
              <a:rPr lang="en-US" altLang="ko-KR" dirty="0" err="1">
                <a:solidFill>
                  <a:schemeClr val="tx1"/>
                </a:solidFill>
              </a:rPr>
              <a:t>elit</a:t>
            </a:r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3107E09C-3B98-484B-B465-59B190EBD0F6}"/>
              </a:ext>
            </a:extLst>
          </p:cNvPr>
          <p:cNvSpPr/>
          <p:nvPr/>
        </p:nvSpPr>
        <p:spPr>
          <a:xfrm>
            <a:off x="4772488" y="2363698"/>
            <a:ext cx="2944545" cy="1200329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2400" dirty="0">
                <a:latin typeface="+mj-lt"/>
              </a:rPr>
              <a:t>Lorem ipsum dolor sit</a:t>
            </a:r>
          </a:p>
          <a:p>
            <a:r>
              <a:rPr lang="en-US" altLang="ko-KR" sz="2400" dirty="0">
                <a:latin typeface="+mj-lt"/>
              </a:rPr>
              <a:t>(20XX – 20XX)</a:t>
            </a:r>
            <a:endParaRPr lang="ko-KR" altLang="en-US" sz="2400" dirty="0">
              <a:latin typeface="+mj-lt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93389107-05EF-452D-B36C-B7738024F3DE}"/>
              </a:ext>
            </a:extLst>
          </p:cNvPr>
          <p:cNvSpPr txBox="1"/>
          <p:nvPr/>
        </p:nvSpPr>
        <p:spPr>
          <a:xfrm>
            <a:off x="4773373" y="4449151"/>
            <a:ext cx="2950939" cy="95410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400">
                <a:solidFill>
                  <a:srgbClr val="1E292E"/>
                </a:solidFill>
              </a:defRPr>
            </a:lvl1pPr>
          </a:lstStyle>
          <a:p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>
                <a:solidFill>
                  <a:schemeClr val="tx1"/>
                </a:solidFill>
              </a:rPr>
              <a:t>Duis aute irure</a:t>
            </a:r>
            <a:r>
              <a:rPr lang="en-US" altLang="ko-KR" dirty="0">
                <a:solidFill>
                  <a:schemeClr val="tx1"/>
                </a:solidFill>
              </a:rPr>
              <a:t> dolor </a:t>
            </a:r>
            <a:r>
              <a:rPr lang="en-US" altLang="ko-KR">
                <a:solidFill>
                  <a:schemeClr val="tx1"/>
                </a:solidFill>
              </a:rPr>
              <a:t>in reprehenderit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>
                <a:solidFill>
                  <a:schemeClr val="tx1"/>
                </a:solidFill>
              </a:rPr>
              <a:t>in voluptate velit esse cillum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>
                <a:solidFill>
                  <a:schemeClr val="tx1"/>
                </a:solidFill>
              </a:rPr>
              <a:t>dolore eu fugiat nulla pariatur.</a:t>
            </a:r>
            <a:endParaRPr lang="en-US" altLang="ko-KR" dirty="0">
              <a:solidFill>
                <a:schemeClr val="tx1"/>
              </a:solidFill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35AF3442-3DD7-4768-9398-0F6CF6C6C2F7}"/>
              </a:ext>
            </a:extLst>
          </p:cNvPr>
          <p:cNvSpPr txBox="1"/>
          <p:nvPr/>
        </p:nvSpPr>
        <p:spPr>
          <a:xfrm>
            <a:off x="8275861" y="3679702"/>
            <a:ext cx="2950939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400">
                <a:solidFill>
                  <a:srgbClr val="1E292E"/>
                </a:solidFill>
              </a:defRPr>
            </a:lvl1pPr>
          </a:lstStyle>
          <a:p>
            <a:r>
              <a:rPr lang="en-US" altLang="ko-KR" dirty="0">
                <a:solidFill>
                  <a:schemeClr val="tx1"/>
                </a:solidFill>
              </a:rPr>
              <a:t>Lorem ipsum dolor </a:t>
            </a:r>
            <a:r>
              <a:rPr lang="en-US" altLang="ko-KR">
                <a:solidFill>
                  <a:schemeClr val="tx1"/>
                </a:solidFill>
              </a:rPr>
              <a:t>sit amet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>
                <a:solidFill>
                  <a:schemeClr val="tx1"/>
                </a:solidFill>
              </a:rPr>
              <a:t>/  Consectetur adipisicing </a:t>
            </a:r>
            <a:r>
              <a:rPr lang="en-US" altLang="ko-KR" dirty="0" err="1">
                <a:solidFill>
                  <a:schemeClr val="tx1"/>
                </a:solidFill>
              </a:rPr>
              <a:t>elit</a:t>
            </a:r>
            <a:endParaRPr lang="ko-KR" altLang="en-US" dirty="0">
              <a:solidFill>
                <a:schemeClr val="tx1"/>
              </a:solidFill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4C543E25-95E6-46D5-B010-7BA21AAFB51F}"/>
              </a:ext>
            </a:extLst>
          </p:cNvPr>
          <p:cNvSpPr/>
          <p:nvPr/>
        </p:nvSpPr>
        <p:spPr>
          <a:xfrm>
            <a:off x="8274976" y="2363698"/>
            <a:ext cx="2944545" cy="1200329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2400" dirty="0">
                <a:latin typeface="+mj-lt"/>
              </a:rPr>
              <a:t>Lorem ipsum dolor sit</a:t>
            </a:r>
          </a:p>
          <a:p>
            <a:r>
              <a:rPr lang="en-US" altLang="ko-KR" sz="2400" dirty="0">
                <a:latin typeface="+mj-lt"/>
              </a:rPr>
              <a:t>(20XX – 20XX)</a:t>
            </a:r>
            <a:endParaRPr lang="ko-KR" altLang="en-US" sz="2400" dirty="0">
              <a:latin typeface="+mj-lt"/>
            </a:endParaRP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47276E43-CB5F-46F9-A86C-22C5487408BD}"/>
              </a:ext>
            </a:extLst>
          </p:cNvPr>
          <p:cNvSpPr txBox="1"/>
          <p:nvPr/>
        </p:nvSpPr>
        <p:spPr>
          <a:xfrm>
            <a:off x="8275861" y="4449151"/>
            <a:ext cx="2950939" cy="95410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400">
                <a:solidFill>
                  <a:srgbClr val="1E292E"/>
                </a:solidFill>
              </a:defRPr>
            </a:lvl1pPr>
          </a:lstStyle>
          <a:p>
            <a:r>
              <a:rPr lang="en-US" altLang="ko-KR">
                <a:solidFill>
                  <a:schemeClr val="tx1"/>
                </a:solidFill>
              </a:rPr>
              <a:t>Ut enim</a:t>
            </a:r>
            <a:r>
              <a:rPr lang="en-US" altLang="ko-KR" dirty="0">
                <a:solidFill>
                  <a:schemeClr val="tx1"/>
                </a:solidFill>
              </a:rPr>
              <a:t> ad </a:t>
            </a:r>
            <a:r>
              <a:rPr lang="en-US" altLang="ko-KR">
                <a:solidFill>
                  <a:schemeClr val="tx1"/>
                </a:solidFill>
              </a:rPr>
              <a:t>minim veniam, quis nostrud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>
                <a:solidFill>
                  <a:schemeClr val="tx1"/>
                </a:solidFill>
              </a:rPr>
              <a:t>exercitation ullamco laboris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>
                <a:solidFill>
                  <a:schemeClr val="tx1"/>
                </a:solidFill>
              </a:rPr>
              <a:t>nisi ut aliquip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>
                <a:solidFill>
                  <a:schemeClr val="tx1"/>
                </a:solidFill>
              </a:rPr>
              <a:t>ex ea commodo consequat.</a:t>
            </a:r>
            <a:endParaRPr lang="en-US" altLang="ko-KR" dirty="0">
              <a:solidFill>
                <a:schemeClr val="tx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4143764325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그림 3">
            <a:extLst>
              <a:ext uri="{FF2B5EF4-FFF2-40B4-BE49-F238E27FC236}">
                <a16:creationId xmlns:a16="http://schemas.microsoft.com/office/drawing/2014/main" id="{2F08BAA1-3073-467C-B761-58F513DE2285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690558" y="1735339"/>
            <a:ext cx="585682" cy="1523450"/>
          </a:xfrm>
          <a:prstGeom prst="rect">
            <a:avLst/>
          </a:prstGeom>
        </p:spPr>
      </p:pic>
      <p:pic>
        <p:nvPicPr>
          <p:cNvPr id="8" name="그림 7">
            <a:extLst>
              <a:ext uri="{FF2B5EF4-FFF2-40B4-BE49-F238E27FC236}">
                <a16:creationId xmlns:a16="http://schemas.microsoft.com/office/drawing/2014/main" id="{AD870EEF-9CE6-47C0-935D-4A9A3B1B7C26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863405" y="1735339"/>
            <a:ext cx="1773974" cy="1523450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B9CCC2D3-60CB-40FA-8A18-AC6833AC1D41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059424" y="1735339"/>
            <a:ext cx="893758" cy="1523450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7F15D3D2-FDC1-4896-87D7-CDB16A62A5AA}"/>
              </a:ext>
            </a:extLst>
          </p:cNvPr>
          <p:cNvPicPr>
            <a:picLocks noChangeAspect="1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814950" y="1735339"/>
            <a:ext cx="905608" cy="1523450"/>
          </a:xfrm>
          <a:prstGeom prst="rect">
            <a:avLst/>
          </a:prstGeom>
        </p:spPr>
      </p:pic>
      <p:sp>
        <p:nvSpPr>
          <p:cNvPr id="9" name="TextBox 8">
            <a:extLst>
              <a:ext uri="{FF2B5EF4-FFF2-40B4-BE49-F238E27FC236}">
                <a16:creationId xmlns:a16="http://schemas.microsoft.com/office/drawing/2014/main" id="{50291A75-4FC8-4592-AE78-685806EBC628}"/>
              </a:ext>
            </a:extLst>
          </p:cNvPr>
          <p:cNvSpPr txBox="1"/>
          <p:nvPr/>
        </p:nvSpPr>
        <p:spPr>
          <a:xfrm>
            <a:off x="791798" y="4299463"/>
            <a:ext cx="2383202" cy="156966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endParaRPr lang="en-US" altLang="ko-KR" sz="1600" dirty="0"/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600" dirty="0" err="1"/>
              <a:t>Adipiscing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endParaRPr lang="en-US" altLang="ko-KR" sz="1600" dirty="0"/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3EBBCCAF-B91D-4A7A-B809-F83FE7E5ADAE}"/>
              </a:ext>
            </a:extLst>
          </p:cNvPr>
          <p:cNvSpPr/>
          <p:nvPr/>
        </p:nvSpPr>
        <p:spPr>
          <a:xfrm>
            <a:off x="791797" y="3482031"/>
            <a:ext cx="2383204" cy="707886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 dolor </a:t>
            </a:r>
            <a:r>
              <a:rPr lang="en-US" altLang="ko-KR" sz="2000">
                <a:latin typeface="+mj-lt"/>
              </a:rPr>
              <a:t>sit amet</a:t>
            </a:r>
            <a:endParaRPr lang="en-US" altLang="ko-KR" sz="2000" dirty="0">
              <a:latin typeface="+mj-lt"/>
            </a:endParaRP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8E9483FE-241A-4A70-81DA-C42BBF8DDAAC}"/>
              </a:ext>
            </a:extLst>
          </p:cNvPr>
          <p:cNvSpPr txBox="1"/>
          <p:nvPr/>
        </p:nvSpPr>
        <p:spPr>
          <a:xfrm>
            <a:off x="3553250" y="4299463"/>
            <a:ext cx="2383202" cy="156966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endParaRPr lang="en-US" altLang="ko-KR" sz="1600" dirty="0"/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600" dirty="0" err="1"/>
              <a:t>Adipiscing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endParaRPr lang="en-US" altLang="ko-KR" sz="1600" dirty="0"/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71AE75E6-2664-4F4A-A1BF-F228567CC25F}"/>
              </a:ext>
            </a:extLst>
          </p:cNvPr>
          <p:cNvSpPr/>
          <p:nvPr/>
        </p:nvSpPr>
        <p:spPr>
          <a:xfrm>
            <a:off x="3553249" y="3482031"/>
            <a:ext cx="2383204" cy="707886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000" dirty="0" err="1">
                <a:latin typeface="+mj-lt"/>
              </a:rPr>
              <a:t>Consectetur</a:t>
            </a:r>
            <a:r>
              <a:rPr lang="en-US" altLang="ko-KR" sz="2000" dirty="0">
                <a:latin typeface="+mj-lt"/>
              </a:rPr>
              <a:t> </a:t>
            </a:r>
            <a:r>
              <a:rPr lang="en-US" altLang="ko-KR" sz="2000" dirty="0" err="1">
                <a:latin typeface="+mj-lt"/>
              </a:rPr>
              <a:t>adipisicing</a:t>
            </a:r>
            <a:r>
              <a:rPr lang="en-US" altLang="ko-KR" sz="2000" dirty="0">
                <a:latin typeface="+mj-lt"/>
              </a:rPr>
              <a:t> </a:t>
            </a:r>
            <a:r>
              <a:rPr lang="en-US" altLang="ko-KR" sz="2000" dirty="0" err="1">
                <a:latin typeface="+mj-lt"/>
              </a:rPr>
              <a:t>elit</a:t>
            </a:r>
            <a:endParaRPr lang="en-US" altLang="ko-KR" sz="2000" dirty="0">
              <a:latin typeface="+mj-lt"/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1F8EC532-C103-4771-877F-1F5D4535FD14}"/>
              </a:ext>
            </a:extLst>
          </p:cNvPr>
          <p:cNvSpPr txBox="1"/>
          <p:nvPr/>
        </p:nvSpPr>
        <p:spPr>
          <a:xfrm>
            <a:off x="6314702" y="4299463"/>
            <a:ext cx="2383202" cy="156966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endParaRPr lang="en-US" altLang="ko-KR" sz="1600" dirty="0"/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600" dirty="0" err="1"/>
              <a:t>Adipiscing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endParaRPr lang="en-US" altLang="ko-KR" sz="1600" dirty="0"/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1C66E3AE-01BF-4869-B172-D21D6A4D59B2}"/>
              </a:ext>
            </a:extLst>
          </p:cNvPr>
          <p:cNvSpPr/>
          <p:nvPr/>
        </p:nvSpPr>
        <p:spPr>
          <a:xfrm>
            <a:off x="6314701" y="3482032"/>
            <a:ext cx="2383204" cy="707886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Sed </a:t>
            </a:r>
            <a:r>
              <a:rPr lang="en-US" altLang="ko-KR" sz="2000">
                <a:latin typeface="+mj-lt"/>
              </a:rPr>
              <a:t>do eiusmod tempor</a:t>
            </a:r>
            <a:endParaRPr lang="en-US" altLang="ko-KR" sz="2000" dirty="0">
              <a:latin typeface="+mj-lt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C69A6564-71DA-495C-8ABE-DDDFB5AEC185}"/>
              </a:ext>
            </a:extLst>
          </p:cNvPr>
          <p:cNvSpPr txBox="1"/>
          <p:nvPr/>
        </p:nvSpPr>
        <p:spPr>
          <a:xfrm>
            <a:off x="9076153" y="4299463"/>
            <a:ext cx="2383202" cy="156966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endParaRPr lang="en-US" altLang="ko-KR" sz="1600" dirty="0"/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600" dirty="0" err="1"/>
              <a:t>Adipiscing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endParaRPr lang="en-US" altLang="ko-KR" sz="1600" dirty="0"/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47CADC7F-3DC3-4C22-BDDF-CAC7EAF6911D}"/>
              </a:ext>
            </a:extLst>
          </p:cNvPr>
          <p:cNvSpPr/>
          <p:nvPr/>
        </p:nvSpPr>
        <p:spPr>
          <a:xfrm>
            <a:off x="9076152" y="3482032"/>
            <a:ext cx="2383204" cy="707886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pPr algn="ctr"/>
            <a:r>
              <a:rPr lang="en-US" altLang="ko-KR" sz="2000">
                <a:latin typeface="+mj-lt"/>
              </a:rPr>
              <a:t>Incididunt ut labore</a:t>
            </a:r>
            <a:r>
              <a:rPr lang="en-US" altLang="ko-KR" sz="2000" dirty="0">
                <a:latin typeface="+mj-lt"/>
              </a:rPr>
              <a:t> et dolore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8997D801-01B1-4A60-B586-B0DC8E1EB472}"/>
              </a:ext>
            </a:extLst>
          </p:cNvPr>
          <p:cNvSpPr txBox="1"/>
          <p:nvPr/>
        </p:nvSpPr>
        <p:spPr>
          <a:xfrm>
            <a:off x="2679700" y="988877"/>
            <a:ext cx="6832600" cy="523220"/>
          </a:xfrm>
          <a:prstGeom prst="rect">
            <a:avLst/>
          </a:prstGeom>
          <a:noFill/>
          <a:effectLst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3200" b="0">
                <a:solidFill>
                  <a:srgbClr val="211C1E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dirty="0">
                <a:solidFill>
                  <a:schemeClr val="tx1"/>
                </a:solidFill>
                <a:latin typeface="+mn-lt"/>
              </a:rPr>
              <a:t>Enter </a:t>
            </a:r>
            <a:r>
              <a:rPr lang="en-US" altLang="ko-KR" sz="2800">
                <a:solidFill>
                  <a:schemeClr val="tx1"/>
                </a:solidFill>
                <a:latin typeface="+mn-lt"/>
              </a:rPr>
              <a:t>Your </a:t>
            </a:r>
            <a:r>
              <a:rPr lang="en-US" altLang="ko-KR" sz="2800" dirty="0">
                <a:solidFill>
                  <a:schemeClr val="tx1"/>
                </a:solidFill>
                <a:latin typeface="+mn-lt"/>
              </a:rPr>
              <a:t>Title Here</a:t>
            </a:r>
            <a:endParaRPr lang="ko-KR" altLang="en-US" sz="2800" dirty="0">
              <a:solidFill>
                <a:schemeClr val="tx1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14396796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자유형: 도형 1">
            <a:extLst>
              <a:ext uri="{FF2B5EF4-FFF2-40B4-BE49-F238E27FC236}">
                <a16:creationId xmlns:a16="http://schemas.microsoft.com/office/drawing/2014/main" id="{1BC2E693-1406-47A5-940A-F2267C0FB957}"/>
              </a:ext>
            </a:extLst>
          </p:cNvPr>
          <p:cNvSpPr/>
          <p:nvPr/>
        </p:nvSpPr>
        <p:spPr>
          <a:xfrm>
            <a:off x="1196348" y="2742038"/>
            <a:ext cx="2612573" cy="832757"/>
          </a:xfrm>
          <a:custGeom>
            <a:avLst/>
            <a:gdLst>
              <a:gd name="connsiteX0" fmla="*/ 0 w 2612573"/>
              <a:gd name="connsiteY0" fmla="*/ 555170 h 832757"/>
              <a:gd name="connsiteX1" fmla="*/ 0 w 2612573"/>
              <a:gd name="connsiteY1" fmla="*/ 555171 h 832757"/>
              <a:gd name="connsiteX2" fmla="*/ 0 w 2612573"/>
              <a:gd name="connsiteY2" fmla="*/ 555171 h 832757"/>
              <a:gd name="connsiteX3" fmla="*/ 522674 w 2612573"/>
              <a:gd name="connsiteY3" fmla="*/ 0 h 832757"/>
              <a:gd name="connsiteX4" fmla="*/ 683673 w 2612573"/>
              <a:gd name="connsiteY4" fmla="*/ 277585 h 832757"/>
              <a:gd name="connsiteX5" fmla="*/ 2334987 w 2612573"/>
              <a:gd name="connsiteY5" fmla="*/ 277585 h 832757"/>
              <a:gd name="connsiteX6" fmla="*/ 2612573 w 2612573"/>
              <a:gd name="connsiteY6" fmla="*/ 555171 h 832757"/>
              <a:gd name="connsiteX7" fmla="*/ 2612572 w 2612573"/>
              <a:gd name="connsiteY7" fmla="*/ 555171 h 832757"/>
              <a:gd name="connsiteX8" fmla="*/ 2334986 w 2612573"/>
              <a:gd name="connsiteY8" fmla="*/ 832757 h 832757"/>
              <a:gd name="connsiteX9" fmla="*/ 277586 w 2612573"/>
              <a:gd name="connsiteY9" fmla="*/ 832756 h 832757"/>
              <a:gd name="connsiteX10" fmla="*/ 21814 w 2612573"/>
              <a:gd name="connsiteY10" fmla="*/ 663219 h 832757"/>
              <a:gd name="connsiteX11" fmla="*/ 0 w 2612573"/>
              <a:gd name="connsiteY11" fmla="*/ 555171 h 832757"/>
              <a:gd name="connsiteX12" fmla="*/ 21814 w 2612573"/>
              <a:gd name="connsiteY12" fmla="*/ 447122 h 832757"/>
              <a:gd name="connsiteX13" fmla="*/ 277586 w 2612573"/>
              <a:gd name="connsiteY13" fmla="*/ 277585 h 832757"/>
              <a:gd name="connsiteX14" fmla="*/ 361674 w 2612573"/>
              <a:gd name="connsiteY14" fmla="*/ 277585 h 83275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2612573" h="832757">
                <a:moveTo>
                  <a:pt x="0" y="555170"/>
                </a:moveTo>
                <a:lnTo>
                  <a:pt x="0" y="555171"/>
                </a:lnTo>
                <a:lnTo>
                  <a:pt x="0" y="555171"/>
                </a:lnTo>
                <a:close/>
                <a:moveTo>
                  <a:pt x="522674" y="0"/>
                </a:moveTo>
                <a:lnTo>
                  <a:pt x="683673" y="277585"/>
                </a:lnTo>
                <a:lnTo>
                  <a:pt x="2334987" y="277585"/>
                </a:lnTo>
                <a:cubicBezTo>
                  <a:pt x="2488294" y="277585"/>
                  <a:pt x="2612573" y="401864"/>
                  <a:pt x="2612573" y="555171"/>
                </a:cubicBezTo>
                <a:lnTo>
                  <a:pt x="2612572" y="555171"/>
                </a:lnTo>
                <a:cubicBezTo>
                  <a:pt x="2612572" y="708478"/>
                  <a:pt x="2488293" y="832757"/>
                  <a:pt x="2334986" y="832757"/>
                </a:cubicBezTo>
                <a:lnTo>
                  <a:pt x="277586" y="832756"/>
                </a:lnTo>
                <a:cubicBezTo>
                  <a:pt x="162606" y="832756"/>
                  <a:pt x="63954" y="762849"/>
                  <a:pt x="21814" y="663219"/>
                </a:cubicBezTo>
                <a:lnTo>
                  <a:pt x="0" y="555171"/>
                </a:lnTo>
                <a:lnTo>
                  <a:pt x="21814" y="447122"/>
                </a:lnTo>
                <a:cubicBezTo>
                  <a:pt x="63954" y="347492"/>
                  <a:pt x="162606" y="277585"/>
                  <a:pt x="277586" y="277585"/>
                </a:cubicBezTo>
                <a:lnTo>
                  <a:pt x="361674" y="277585"/>
                </a:lnTo>
                <a:close/>
              </a:path>
            </a:pathLst>
          </a:custGeom>
          <a:solidFill>
            <a:srgbClr val="5282AB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432000" bIns="144000" rtlCol="0" anchor="b" anchorCtr="0"/>
          <a:lstStyle/>
          <a:p>
            <a:r>
              <a:rPr lang="en-US" altLang="ko-KR" dirty="0">
                <a:solidFill>
                  <a:schemeClr val="bg1"/>
                </a:solidFill>
              </a:rPr>
              <a:t>Option 01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3" name="자유형: 도형 2">
            <a:extLst>
              <a:ext uri="{FF2B5EF4-FFF2-40B4-BE49-F238E27FC236}">
                <a16:creationId xmlns:a16="http://schemas.microsoft.com/office/drawing/2014/main" id="{EC05D498-72E9-46A0-B9ED-FD087F8F381C}"/>
              </a:ext>
            </a:extLst>
          </p:cNvPr>
          <p:cNvSpPr/>
          <p:nvPr/>
        </p:nvSpPr>
        <p:spPr>
          <a:xfrm>
            <a:off x="3249950" y="3019622"/>
            <a:ext cx="2901894" cy="832756"/>
          </a:xfrm>
          <a:custGeom>
            <a:avLst/>
            <a:gdLst>
              <a:gd name="connsiteX0" fmla="*/ 0 w 2901894"/>
              <a:gd name="connsiteY0" fmla="*/ 277585 h 832756"/>
              <a:gd name="connsiteX1" fmla="*/ 0 w 2901894"/>
              <a:gd name="connsiteY1" fmla="*/ 277586 h 832756"/>
              <a:gd name="connsiteX2" fmla="*/ 0 w 2901894"/>
              <a:gd name="connsiteY2" fmla="*/ 277586 h 832756"/>
              <a:gd name="connsiteX3" fmla="*/ 277586 w 2901894"/>
              <a:gd name="connsiteY3" fmla="*/ 0 h 832756"/>
              <a:gd name="connsiteX4" fmla="*/ 2624308 w 2901894"/>
              <a:gd name="connsiteY4" fmla="*/ 0 h 832756"/>
              <a:gd name="connsiteX5" fmla="*/ 2901894 w 2901894"/>
              <a:gd name="connsiteY5" fmla="*/ 277586 h 832756"/>
              <a:gd name="connsiteX6" fmla="*/ 2901893 w 2901894"/>
              <a:gd name="connsiteY6" fmla="*/ 277586 h 832756"/>
              <a:gd name="connsiteX7" fmla="*/ 2624307 w 2901894"/>
              <a:gd name="connsiteY7" fmla="*/ 555172 h 832756"/>
              <a:gd name="connsiteX8" fmla="*/ 683673 w 2901894"/>
              <a:gd name="connsiteY8" fmla="*/ 555171 h 832756"/>
              <a:gd name="connsiteX9" fmla="*/ 522674 w 2901894"/>
              <a:gd name="connsiteY9" fmla="*/ 832756 h 832756"/>
              <a:gd name="connsiteX10" fmla="*/ 361674 w 2901894"/>
              <a:gd name="connsiteY10" fmla="*/ 555171 h 832756"/>
              <a:gd name="connsiteX11" fmla="*/ 277586 w 2901894"/>
              <a:gd name="connsiteY11" fmla="*/ 555171 h 832756"/>
              <a:gd name="connsiteX12" fmla="*/ 21814 w 2901894"/>
              <a:gd name="connsiteY12" fmla="*/ 385634 h 832756"/>
              <a:gd name="connsiteX13" fmla="*/ 0 w 2901894"/>
              <a:gd name="connsiteY13" fmla="*/ 277586 h 832756"/>
              <a:gd name="connsiteX14" fmla="*/ 21814 w 2901894"/>
              <a:gd name="connsiteY14" fmla="*/ 169537 h 832756"/>
              <a:gd name="connsiteX15" fmla="*/ 277586 w 2901894"/>
              <a:gd name="connsiteY15" fmla="*/ 0 h 8327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2901894" h="832756">
                <a:moveTo>
                  <a:pt x="0" y="277585"/>
                </a:moveTo>
                <a:lnTo>
                  <a:pt x="0" y="277586"/>
                </a:lnTo>
                <a:lnTo>
                  <a:pt x="0" y="277586"/>
                </a:lnTo>
                <a:close/>
                <a:moveTo>
                  <a:pt x="277586" y="0"/>
                </a:moveTo>
                <a:lnTo>
                  <a:pt x="2624308" y="0"/>
                </a:lnTo>
                <a:cubicBezTo>
                  <a:pt x="2777615" y="0"/>
                  <a:pt x="2901894" y="124279"/>
                  <a:pt x="2901894" y="277586"/>
                </a:cubicBezTo>
                <a:lnTo>
                  <a:pt x="2901893" y="277586"/>
                </a:lnTo>
                <a:cubicBezTo>
                  <a:pt x="2901893" y="430893"/>
                  <a:pt x="2777614" y="555172"/>
                  <a:pt x="2624307" y="555172"/>
                </a:cubicBezTo>
                <a:lnTo>
                  <a:pt x="683673" y="555171"/>
                </a:lnTo>
                <a:lnTo>
                  <a:pt x="522674" y="832756"/>
                </a:lnTo>
                <a:lnTo>
                  <a:pt x="361674" y="555171"/>
                </a:lnTo>
                <a:lnTo>
                  <a:pt x="277586" y="555171"/>
                </a:lnTo>
                <a:cubicBezTo>
                  <a:pt x="162606" y="555171"/>
                  <a:pt x="63954" y="485264"/>
                  <a:pt x="21814" y="385634"/>
                </a:cubicBezTo>
                <a:lnTo>
                  <a:pt x="0" y="277586"/>
                </a:lnTo>
                <a:lnTo>
                  <a:pt x="21814" y="169537"/>
                </a:lnTo>
                <a:cubicBezTo>
                  <a:pt x="63954" y="69907"/>
                  <a:pt x="162606" y="0"/>
                  <a:pt x="277586" y="0"/>
                </a:cubicBezTo>
                <a:close/>
              </a:path>
            </a:pathLst>
          </a:custGeom>
          <a:solidFill>
            <a:srgbClr val="B0573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432000" tIns="144000" rtlCol="0" anchor="t" anchorCtr="0"/>
          <a:lstStyle/>
          <a:p>
            <a:r>
              <a:rPr lang="en-US" altLang="ko-KR" dirty="0">
                <a:solidFill>
                  <a:schemeClr val="bg1"/>
                </a:solidFill>
              </a:rPr>
              <a:t>Option 02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4" name="자유형: 도형 3">
            <a:extLst>
              <a:ext uri="{FF2B5EF4-FFF2-40B4-BE49-F238E27FC236}">
                <a16:creationId xmlns:a16="http://schemas.microsoft.com/office/drawing/2014/main" id="{E06B96E4-29C6-4B88-84AB-EDCA2F01A77C}"/>
              </a:ext>
            </a:extLst>
          </p:cNvPr>
          <p:cNvSpPr/>
          <p:nvPr/>
        </p:nvSpPr>
        <p:spPr>
          <a:xfrm>
            <a:off x="5592874" y="2742038"/>
            <a:ext cx="2901894" cy="832757"/>
          </a:xfrm>
          <a:custGeom>
            <a:avLst/>
            <a:gdLst>
              <a:gd name="connsiteX0" fmla="*/ 0 w 2901894"/>
              <a:gd name="connsiteY0" fmla="*/ 555170 h 832757"/>
              <a:gd name="connsiteX1" fmla="*/ 0 w 2901894"/>
              <a:gd name="connsiteY1" fmla="*/ 555171 h 832757"/>
              <a:gd name="connsiteX2" fmla="*/ 0 w 2901894"/>
              <a:gd name="connsiteY2" fmla="*/ 555171 h 832757"/>
              <a:gd name="connsiteX3" fmla="*/ 558970 w 2901894"/>
              <a:gd name="connsiteY3" fmla="*/ 0 h 832757"/>
              <a:gd name="connsiteX4" fmla="*/ 719969 w 2901894"/>
              <a:gd name="connsiteY4" fmla="*/ 277585 h 832757"/>
              <a:gd name="connsiteX5" fmla="*/ 2624308 w 2901894"/>
              <a:gd name="connsiteY5" fmla="*/ 277585 h 832757"/>
              <a:gd name="connsiteX6" fmla="*/ 2901894 w 2901894"/>
              <a:gd name="connsiteY6" fmla="*/ 555171 h 832757"/>
              <a:gd name="connsiteX7" fmla="*/ 2901893 w 2901894"/>
              <a:gd name="connsiteY7" fmla="*/ 555171 h 832757"/>
              <a:gd name="connsiteX8" fmla="*/ 2624307 w 2901894"/>
              <a:gd name="connsiteY8" fmla="*/ 832757 h 832757"/>
              <a:gd name="connsiteX9" fmla="*/ 277586 w 2901894"/>
              <a:gd name="connsiteY9" fmla="*/ 832756 h 832757"/>
              <a:gd name="connsiteX10" fmla="*/ 21814 w 2901894"/>
              <a:gd name="connsiteY10" fmla="*/ 663219 h 832757"/>
              <a:gd name="connsiteX11" fmla="*/ 0 w 2901894"/>
              <a:gd name="connsiteY11" fmla="*/ 555171 h 832757"/>
              <a:gd name="connsiteX12" fmla="*/ 21814 w 2901894"/>
              <a:gd name="connsiteY12" fmla="*/ 447122 h 832757"/>
              <a:gd name="connsiteX13" fmla="*/ 277586 w 2901894"/>
              <a:gd name="connsiteY13" fmla="*/ 277585 h 832757"/>
              <a:gd name="connsiteX14" fmla="*/ 397970 w 2901894"/>
              <a:gd name="connsiteY14" fmla="*/ 277585 h 83275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2901894" h="832757">
                <a:moveTo>
                  <a:pt x="0" y="555170"/>
                </a:moveTo>
                <a:lnTo>
                  <a:pt x="0" y="555171"/>
                </a:lnTo>
                <a:lnTo>
                  <a:pt x="0" y="555171"/>
                </a:lnTo>
                <a:close/>
                <a:moveTo>
                  <a:pt x="558970" y="0"/>
                </a:moveTo>
                <a:lnTo>
                  <a:pt x="719969" y="277585"/>
                </a:lnTo>
                <a:lnTo>
                  <a:pt x="2624308" y="277585"/>
                </a:lnTo>
                <a:cubicBezTo>
                  <a:pt x="2777615" y="277585"/>
                  <a:pt x="2901894" y="401864"/>
                  <a:pt x="2901894" y="555171"/>
                </a:cubicBezTo>
                <a:lnTo>
                  <a:pt x="2901893" y="555171"/>
                </a:lnTo>
                <a:cubicBezTo>
                  <a:pt x="2901893" y="708478"/>
                  <a:pt x="2777614" y="832757"/>
                  <a:pt x="2624307" y="832757"/>
                </a:cubicBezTo>
                <a:lnTo>
                  <a:pt x="277586" y="832756"/>
                </a:lnTo>
                <a:cubicBezTo>
                  <a:pt x="162606" y="832756"/>
                  <a:pt x="63954" y="762849"/>
                  <a:pt x="21814" y="663219"/>
                </a:cubicBezTo>
                <a:lnTo>
                  <a:pt x="0" y="555171"/>
                </a:lnTo>
                <a:lnTo>
                  <a:pt x="21814" y="447122"/>
                </a:lnTo>
                <a:cubicBezTo>
                  <a:pt x="63954" y="347492"/>
                  <a:pt x="162606" y="277585"/>
                  <a:pt x="277586" y="277585"/>
                </a:cubicBezTo>
                <a:lnTo>
                  <a:pt x="397970" y="277585"/>
                </a:lnTo>
                <a:close/>
              </a:path>
            </a:pathLst>
          </a:custGeom>
          <a:solidFill>
            <a:srgbClr val="577D58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432000" bIns="144000" rtlCol="0" anchor="b" anchorCtr="0"/>
          <a:lstStyle/>
          <a:p>
            <a:r>
              <a:rPr lang="en-US" altLang="ko-KR" dirty="0">
                <a:solidFill>
                  <a:schemeClr val="bg1"/>
                </a:solidFill>
              </a:rPr>
              <a:t>Option 03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5" name="자유형: 도형 4">
            <a:extLst>
              <a:ext uri="{FF2B5EF4-FFF2-40B4-BE49-F238E27FC236}">
                <a16:creationId xmlns:a16="http://schemas.microsoft.com/office/drawing/2014/main" id="{7F2E6A4A-3CC0-4A2A-A6E6-7F9E85001413}"/>
              </a:ext>
            </a:extLst>
          </p:cNvPr>
          <p:cNvSpPr/>
          <p:nvPr/>
        </p:nvSpPr>
        <p:spPr>
          <a:xfrm>
            <a:off x="7935799" y="3019622"/>
            <a:ext cx="2612573" cy="832756"/>
          </a:xfrm>
          <a:custGeom>
            <a:avLst/>
            <a:gdLst>
              <a:gd name="connsiteX0" fmla="*/ 0 w 2612573"/>
              <a:gd name="connsiteY0" fmla="*/ 277585 h 832756"/>
              <a:gd name="connsiteX1" fmla="*/ 0 w 2612573"/>
              <a:gd name="connsiteY1" fmla="*/ 277586 h 832756"/>
              <a:gd name="connsiteX2" fmla="*/ 0 w 2612573"/>
              <a:gd name="connsiteY2" fmla="*/ 277586 h 832756"/>
              <a:gd name="connsiteX3" fmla="*/ 277586 w 2612573"/>
              <a:gd name="connsiteY3" fmla="*/ 0 h 832756"/>
              <a:gd name="connsiteX4" fmla="*/ 2334987 w 2612573"/>
              <a:gd name="connsiteY4" fmla="*/ 0 h 832756"/>
              <a:gd name="connsiteX5" fmla="*/ 2612573 w 2612573"/>
              <a:gd name="connsiteY5" fmla="*/ 277586 h 832756"/>
              <a:gd name="connsiteX6" fmla="*/ 2612572 w 2612573"/>
              <a:gd name="connsiteY6" fmla="*/ 277586 h 832756"/>
              <a:gd name="connsiteX7" fmla="*/ 2334986 w 2612573"/>
              <a:gd name="connsiteY7" fmla="*/ 555172 h 832756"/>
              <a:gd name="connsiteX8" fmla="*/ 719968 w 2612573"/>
              <a:gd name="connsiteY8" fmla="*/ 555171 h 832756"/>
              <a:gd name="connsiteX9" fmla="*/ 558969 w 2612573"/>
              <a:gd name="connsiteY9" fmla="*/ 832756 h 832756"/>
              <a:gd name="connsiteX10" fmla="*/ 397969 w 2612573"/>
              <a:gd name="connsiteY10" fmla="*/ 555171 h 832756"/>
              <a:gd name="connsiteX11" fmla="*/ 277586 w 2612573"/>
              <a:gd name="connsiteY11" fmla="*/ 555171 h 832756"/>
              <a:gd name="connsiteX12" fmla="*/ 21814 w 2612573"/>
              <a:gd name="connsiteY12" fmla="*/ 385634 h 832756"/>
              <a:gd name="connsiteX13" fmla="*/ 0 w 2612573"/>
              <a:gd name="connsiteY13" fmla="*/ 277586 h 832756"/>
              <a:gd name="connsiteX14" fmla="*/ 21814 w 2612573"/>
              <a:gd name="connsiteY14" fmla="*/ 169537 h 832756"/>
              <a:gd name="connsiteX15" fmla="*/ 277586 w 2612573"/>
              <a:gd name="connsiteY15" fmla="*/ 0 h 83275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2612573" h="832756">
                <a:moveTo>
                  <a:pt x="0" y="277585"/>
                </a:moveTo>
                <a:lnTo>
                  <a:pt x="0" y="277586"/>
                </a:lnTo>
                <a:lnTo>
                  <a:pt x="0" y="277586"/>
                </a:lnTo>
                <a:close/>
                <a:moveTo>
                  <a:pt x="277586" y="0"/>
                </a:moveTo>
                <a:lnTo>
                  <a:pt x="2334987" y="0"/>
                </a:lnTo>
                <a:cubicBezTo>
                  <a:pt x="2488294" y="0"/>
                  <a:pt x="2612573" y="124279"/>
                  <a:pt x="2612573" y="277586"/>
                </a:cubicBezTo>
                <a:lnTo>
                  <a:pt x="2612572" y="277586"/>
                </a:lnTo>
                <a:cubicBezTo>
                  <a:pt x="2612572" y="430893"/>
                  <a:pt x="2488293" y="555172"/>
                  <a:pt x="2334986" y="555172"/>
                </a:cubicBezTo>
                <a:lnTo>
                  <a:pt x="719968" y="555171"/>
                </a:lnTo>
                <a:lnTo>
                  <a:pt x="558969" y="832756"/>
                </a:lnTo>
                <a:lnTo>
                  <a:pt x="397969" y="555171"/>
                </a:lnTo>
                <a:lnTo>
                  <a:pt x="277586" y="555171"/>
                </a:lnTo>
                <a:cubicBezTo>
                  <a:pt x="162606" y="555171"/>
                  <a:pt x="63954" y="485264"/>
                  <a:pt x="21814" y="385634"/>
                </a:cubicBezTo>
                <a:lnTo>
                  <a:pt x="0" y="277586"/>
                </a:lnTo>
                <a:lnTo>
                  <a:pt x="21814" y="169537"/>
                </a:lnTo>
                <a:cubicBezTo>
                  <a:pt x="63954" y="69907"/>
                  <a:pt x="162606" y="0"/>
                  <a:pt x="277586" y="0"/>
                </a:cubicBezTo>
                <a:close/>
              </a:path>
            </a:pathLst>
          </a:cu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432000" tIns="144000" rtlCol="0" anchor="t" anchorCtr="0"/>
          <a:lstStyle/>
          <a:p>
            <a:r>
              <a:rPr lang="en-US" altLang="ko-KR" dirty="0">
                <a:solidFill>
                  <a:schemeClr val="bg1"/>
                </a:solidFill>
              </a:rPr>
              <a:t>Option 04</a:t>
            </a:r>
            <a:endParaRPr lang="ko-KR" altLang="en-US" dirty="0">
              <a:solidFill>
                <a:schemeClr val="bg1"/>
              </a:solidFill>
            </a:endParaRPr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9B4E44B8-D4B2-4A5C-811B-77EB58F2065F}"/>
              </a:ext>
            </a:extLst>
          </p:cNvPr>
          <p:cNvSpPr/>
          <p:nvPr/>
        </p:nvSpPr>
        <p:spPr>
          <a:xfrm>
            <a:off x="2308219" y="1473081"/>
            <a:ext cx="2901892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6428B4A4-C950-4BB1-BD1E-345E40AC1347}"/>
              </a:ext>
            </a:extLst>
          </p:cNvPr>
          <p:cNvSpPr/>
          <p:nvPr/>
        </p:nvSpPr>
        <p:spPr>
          <a:xfrm>
            <a:off x="2308220" y="1853556"/>
            <a:ext cx="2901894" cy="73866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8" name="타원 7">
            <a:extLst>
              <a:ext uri="{FF2B5EF4-FFF2-40B4-BE49-F238E27FC236}">
                <a16:creationId xmlns:a16="http://schemas.microsoft.com/office/drawing/2014/main" id="{8BA1C684-0F66-4712-9FA0-95DD67D27B2F}"/>
              </a:ext>
            </a:extLst>
          </p:cNvPr>
          <p:cNvSpPr/>
          <p:nvPr/>
        </p:nvSpPr>
        <p:spPr>
          <a:xfrm>
            <a:off x="1252052" y="1459082"/>
            <a:ext cx="931780" cy="931777"/>
          </a:xfrm>
          <a:prstGeom prst="ellipse">
            <a:avLst/>
          </a:prstGeom>
          <a:solidFill>
            <a:srgbClr val="5282AB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grpSp>
        <p:nvGrpSpPr>
          <p:cNvPr id="9" name="그룹 8">
            <a:extLst>
              <a:ext uri="{FF2B5EF4-FFF2-40B4-BE49-F238E27FC236}">
                <a16:creationId xmlns:a16="http://schemas.microsoft.com/office/drawing/2014/main" id="{2063BDBB-8DD8-411B-95BD-345CC9A6D649}"/>
              </a:ext>
            </a:extLst>
          </p:cNvPr>
          <p:cNvGrpSpPr/>
          <p:nvPr/>
        </p:nvGrpSpPr>
        <p:grpSpPr>
          <a:xfrm>
            <a:off x="1492708" y="1733498"/>
            <a:ext cx="446552" cy="345696"/>
            <a:chOff x="4105742" y="3611499"/>
            <a:chExt cx="390525" cy="302323"/>
          </a:xfrm>
          <a:solidFill>
            <a:schemeClr val="bg1"/>
          </a:solidFill>
        </p:grpSpPr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D6976A94-C8A2-449C-A6A7-88EB58D9C676}"/>
                </a:ext>
              </a:extLst>
            </p:cNvPr>
            <p:cNvSpPr/>
            <p:nvPr/>
          </p:nvSpPr>
          <p:spPr>
            <a:xfrm>
              <a:off x="4217947" y="3700272"/>
              <a:ext cx="161925" cy="161925"/>
            </a:xfrm>
            <a:custGeom>
              <a:avLst/>
              <a:gdLst>
                <a:gd name="connsiteX0" fmla="*/ 85154 w 161925"/>
                <a:gd name="connsiteY0" fmla="*/ 163163 h 161925"/>
                <a:gd name="connsiteX1" fmla="*/ 163163 w 161925"/>
                <a:gd name="connsiteY1" fmla="*/ 85154 h 161925"/>
                <a:gd name="connsiteX2" fmla="*/ 85154 w 161925"/>
                <a:gd name="connsiteY2" fmla="*/ 7144 h 161925"/>
                <a:gd name="connsiteX3" fmla="*/ 7144 w 161925"/>
                <a:gd name="connsiteY3" fmla="*/ 85154 h 161925"/>
                <a:gd name="connsiteX4" fmla="*/ 85154 w 161925"/>
                <a:gd name="connsiteY4" fmla="*/ 163163 h 161925"/>
                <a:gd name="connsiteX5" fmla="*/ 85154 w 161925"/>
                <a:gd name="connsiteY5" fmla="*/ 29432 h 161925"/>
                <a:gd name="connsiteX6" fmla="*/ 140875 w 161925"/>
                <a:gd name="connsiteY6" fmla="*/ 85154 h 161925"/>
                <a:gd name="connsiteX7" fmla="*/ 85154 w 161925"/>
                <a:gd name="connsiteY7" fmla="*/ 140875 h 161925"/>
                <a:gd name="connsiteX8" fmla="*/ 29432 w 161925"/>
                <a:gd name="connsiteY8" fmla="*/ 85154 h 161925"/>
                <a:gd name="connsiteX9" fmla="*/ 85154 w 161925"/>
                <a:gd name="connsiteY9" fmla="*/ 29432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61925" h="161925">
                  <a:moveTo>
                    <a:pt x="85154" y="163163"/>
                  </a:moveTo>
                  <a:cubicBezTo>
                    <a:pt x="128207" y="163163"/>
                    <a:pt x="163163" y="128206"/>
                    <a:pt x="163163" y="85154"/>
                  </a:cubicBezTo>
                  <a:cubicBezTo>
                    <a:pt x="163163" y="42100"/>
                    <a:pt x="128207" y="7144"/>
                    <a:pt x="85154" y="7144"/>
                  </a:cubicBezTo>
                  <a:cubicBezTo>
                    <a:pt x="42101" y="7144"/>
                    <a:pt x="7144" y="42100"/>
                    <a:pt x="7144" y="85154"/>
                  </a:cubicBezTo>
                  <a:cubicBezTo>
                    <a:pt x="7144" y="128206"/>
                    <a:pt x="42101" y="163163"/>
                    <a:pt x="85154" y="163163"/>
                  </a:cubicBezTo>
                  <a:close/>
                  <a:moveTo>
                    <a:pt x="85154" y="29432"/>
                  </a:moveTo>
                  <a:cubicBezTo>
                    <a:pt x="115919" y="29432"/>
                    <a:pt x="140875" y="54388"/>
                    <a:pt x="140875" y="85154"/>
                  </a:cubicBezTo>
                  <a:cubicBezTo>
                    <a:pt x="140875" y="115919"/>
                    <a:pt x="115919" y="140875"/>
                    <a:pt x="85154" y="140875"/>
                  </a:cubicBezTo>
                  <a:cubicBezTo>
                    <a:pt x="54388" y="140875"/>
                    <a:pt x="29432" y="115919"/>
                    <a:pt x="29432" y="85154"/>
                  </a:cubicBezTo>
                  <a:cubicBezTo>
                    <a:pt x="29432" y="54388"/>
                    <a:pt x="54388" y="29432"/>
                    <a:pt x="85154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CDF7BB40-72CD-404A-AFFD-E013FE82BB18}"/>
                </a:ext>
              </a:extLst>
            </p:cNvPr>
            <p:cNvSpPr/>
            <p:nvPr/>
          </p:nvSpPr>
          <p:spPr>
            <a:xfrm>
              <a:off x="4262524" y="3744849"/>
              <a:ext cx="76200" cy="76200"/>
            </a:xfrm>
            <a:custGeom>
              <a:avLst/>
              <a:gdLst>
                <a:gd name="connsiteX0" fmla="*/ 40576 w 76200"/>
                <a:gd name="connsiteY0" fmla="*/ 74009 h 76200"/>
                <a:gd name="connsiteX1" fmla="*/ 74009 w 76200"/>
                <a:gd name="connsiteY1" fmla="*/ 40577 h 76200"/>
                <a:gd name="connsiteX2" fmla="*/ 40576 w 76200"/>
                <a:gd name="connsiteY2" fmla="*/ 7144 h 76200"/>
                <a:gd name="connsiteX3" fmla="*/ 7144 w 76200"/>
                <a:gd name="connsiteY3" fmla="*/ 40577 h 76200"/>
                <a:gd name="connsiteX4" fmla="*/ 40576 w 76200"/>
                <a:gd name="connsiteY4" fmla="*/ 74009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200" h="76200">
                  <a:moveTo>
                    <a:pt x="40576" y="74009"/>
                  </a:moveTo>
                  <a:cubicBezTo>
                    <a:pt x="59055" y="74009"/>
                    <a:pt x="74009" y="59055"/>
                    <a:pt x="74009" y="40577"/>
                  </a:cubicBezTo>
                  <a:cubicBezTo>
                    <a:pt x="74009" y="22098"/>
                    <a:pt x="59055" y="7144"/>
                    <a:pt x="40576" y="7144"/>
                  </a:cubicBez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6" y="7400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BCC2B45E-CBCE-437F-8FEC-C941235A8A16}"/>
                </a:ext>
              </a:extLst>
            </p:cNvPr>
            <p:cNvSpPr/>
            <p:nvPr/>
          </p:nvSpPr>
          <p:spPr>
            <a:xfrm>
              <a:off x="4105742" y="3722941"/>
              <a:ext cx="114300" cy="123825"/>
            </a:xfrm>
            <a:custGeom>
              <a:avLst/>
              <a:gdLst>
                <a:gd name="connsiteX0" fmla="*/ 97060 w 114300"/>
                <a:gd name="connsiteY0" fmla="*/ 62865 h 123825"/>
                <a:gd name="connsiteX1" fmla="*/ 114014 w 114300"/>
                <a:gd name="connsiteY1" fmla="*/ 7144 h 123825"/>
                <a:gd name="connsiteX2" fmla="*/ 7144 w 114300"/>
                <a:gd name="connsiteY2" fmla="*/ 7144 h 123825"/>
                <a:gd name="connsiteX3" fmla="*/ 7144 w 114300"/>
                <a:gd name="connsiteY3" fmla="*/ 118586 h 123825"/>
                <a:gd name="connsiteX4" fmla="*/ 114014 w 114300"/>
                <a:gd name="connsiteY4" fmla="*/ 118586 h 123825"/>
                <a:gd name="connsiteX5" fmla="*/ 97060 w 114300"/>
                <a:gd name="connsiteY5" fmla="*/ 6286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14300" h="123825">
                  <a:moveTo>
                    <a:pt x="97060" y="62865"/>
                  </a:moveTo>
                  <a:cubicBezTo>
                    <a:pt x="97060" y="42291"/>
                    <a:pt x="103346" y="23051"/>
                    <a:pt x="114014" y="7144"/>
                  </a:cubicBezTo>
                  <a:lnTo>
                    <a:pt x="7144" y="7144"/>
                  </a:lnTo>
                  <a:lnTo>
                    <a:pt x="7144" y="118586"/>
                  </a:lnTo>
                  <a:lnTo>
                    <a:pt x="114014" y="118586"/>
                  </a:lnTo>
                  <a:cubicBezTo>
                    <a:pt x="103346" y="102584"/>
                    <a:pt x="97060" y="83439"/>
                    <a:pt x="97060" y="628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E4C71187-EBDD-4296-AEBC-64DA51C23D46}"/>
                </a:ext>
              </a:extLst>
            </p:cNvPr>
            <p:cNvSpPr/>
            <p:nvPr/>
          </p:nvSpPr>
          <p:spPr>
            <a:xfrm>
              <a:off x="4105742" y="3856672"/>
              <a:ext cx="390525" cy="57150"/>
            </a:xfrm>
            <a:custGeom>
              <a:avLst/>
              <a:gdLst>
                <a:gd name="connsiteX0" fmla="*/ 197358 w 390525"/>
                <a:gd name="connsiteY0" fmla="*/ 29432 h 57150"/>
                <a:gd name="connsiteX1" fmla="*/ 135064 w 390525"/>
                <a:gd name="connsiteY1" fmla="*/ 7144 h 57150"/>
                <a:gd name="connsiteX2" fmla="*/ 7144 w 390525"/>
                <a:gd name="connsiteY2" fmla="*/ 7144 h 57150"/>
                <a:gd name="connsiteX3" fmla="*/ 7144 w 390525"/>
                <a:gd name="connsiteY3" fmla="*/ 40577 h 57150"/>
                <a:gd name="connsiteX4" fmla="*/ 18288 w 390525"/>
                <a:gd name="connsiteY4" fmla="*/ 51721 h 57150"/>
                <a:gd name="connsiteX5" fmla="*/ 376428 w 390525"/>
                <a:gd name="connsiteY5" fmla="*/ 51721 h 57150"/>
                <a:gd name="connsiteX6" fmla="*/ 387572 w 390525"/>
                <a:gd name="connsiteY6" fmla="*/ 40577 h 57150"/>
                <a:gd name="connsiteX7" fmla="*/ 387572 w 390525"/>
                <a:gd name="connsiteY7" fmla="*/ 7144 h 57150"/>
                <a:gd name="connsiteX8" fmla="*/ 259652 w 390525"/>
                <a:gd name="connsiteY8" fmla="*/ 7144 h 57150"/>
                <a:gd name="connsiteX9" fmla="*/ 197358 w 390525"/>
                <a:gd name="connsiteY9" fmla="*/ 2943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57150">
                  <a:moveTo>
                    <a:pt x="197358" y="29432"/>
                  </a:moveTo>
                  <a:cubicBezTo>
                    <a:pt x="173736" y="29432"/>
                    <a:pt x="152210" y="20860"/>
                    <a:pt x="135064" y="7144"/>
                  </a:cubicBezTo>
                  <a:lnTo>
                    <a:pt x="7144" y="7144"/>
                  </a:lnTo>
                  <a:lnTo>
                    <a:pt x="7144" y="40577"/>
                  </a:lnTo>
                  <a:cubicBezTo>
                    <a:pt x="7144" y="46768"/>
                    <a:pt x="12097" y="51721"/>
                    <a:pt x="18288" y="51721"/>
                  </a:cubicBezTo>
                  <a:lnTo>
                    <a:pt x="376428" y="51721"/>
                  </a:lnTo>
                  <a:cubicBezTo>
                    <a:pt x="382619" y="51721"/>
                    <a:pt x="387572" y="46768"/>
                    <a:pt x="387572" y="40577"/>
                  </a:cubicBezTo>
                  <a:lnTo>
                    <a:pt x="387572" y="7144"/>
                  </a:lnTo>
                  <a:lnTo>
                    <a:pt x="259652" y="7144"/>
                  </a:lnTo>
                  <a:cubicBezTo>
                    <a:pt x="242411" y="20860"/>
                    <a:pt x="220980" y="29432"/>
                    <a:pt x="19735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AA86F962-C93F-4E5E-92F4-E51455EBA672}"/>
                </a:ext>
              </a:extLst>
            </p:cNvPr>
            <p:cNvSpPr/>
            <p:nvPr/>
          </p:nvSpPr>
          <p:spPr>
            <a:xfrm>
              <a:off x="4105742" y="3611499"/>
              <a:ext cx="390525" cy="95250"/>
            </a:xfrm>
            <a:custGeom>
              <a:avLst/>
              <a:gdLst>
                <a:gd name="connsiteX0" fmla="*/ 376428 w 390525"/>
                <a:gd name="connsiteY0" fmla="*/ 51721 h 95250"/>
                <a:gd name="connsiteX1" fmla="*/ 271177 w 390525"/>
                <a:gd name="connsiteY1" fmla="*/ 51721 h 95250"/>
                <a:gd name="connsiteX2" fmla="*/ 251936 w 390525"/>
                <a:gd name="connsiteY2" fmla="*/ 13335 h 95250"/>
                <a:gd name="connsiteX3" fmla="*/ 241935 w 390525"/>
                <a:gd name="connsiteY3" fmla="*/ 7144 h 95250"/>
                <a:gd name="connsiteX4" fmla="*/ 152781 w 390525"/>
                <a:gd name="connsiteY4" fmla="*/ 7144 h 95250"/>
                <a:gd name="connsiteX5" fmla="*/ 142780 w 390525"/>
                <a:gd name="connsiteY5" fmla="*/ 13335 h 95250"/>
                <a:gd name="connsiteX6" fmla="*/ 123539 w 390525"/>
                <a:gd name="connsiteY6" fmla="*/ 51721 h 95250"/>
                <a:gd name="connsiteX7" fmla="*/ 18288 w 390525"/>
                <a:gd name="connsiteY7" fmla="*/ 51721 h 95250"/>
                <a:gd name="connsiteX8" fmla="*/ 7144 w 390525"/>
                <a:gd name="connsiteY8" fmla="*/ 62865 h 95250"/>
                <a:gd name="connsiteX9" fmla="*/ 7144 w 390525"/>
                <a:gd name="connsiteY9" fmla="*/ 96298 h 95250"/>
                <a:gd name="connsiteX10" fmla="*/ 135064 w 390525"/>
                <a:gd name="connsiteY10" fmla="*/ 96298 h 95250"/>
                <a:gd name="connsiteX11" fmla="*/ 197358 w 390525"/>
                <a:gd name="connsiteY11" fmla="*/ 74009 h 95250"/>
                <a:gd name="connsiteX12" fmla="*/ 259652 w 390525"/>
                <a:gd name="connsiteY12" fmla="*/ 96298 h 95250"/>
                <a:gd name="connsiteX13" fmla="*/ 387572 w 390525"/>
                <a:gd name="connsiteY13" fmla="*/ 96298 h 95250"/>
                <a:gd name="connsiteX14" fmla="*/ 387572 w 390525"/>
                <a:gd name="connsiteY14" fmla="*/ 62865 h 95250"/>
                <a:gd name="connsiteX15" fmla="*/ 376428 w 390525"/>
                <a:gd name="connsiteY15" fmla="*/ 51721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95250">
                  <a:moveTo>
                    <a:pt x="376428" y="51721"/>
                  </a:moveTo>
                  <a:lnTo>
                    <a:pt x="271177" y="51721"/>
                  </a:lnTo>
                  <a:lnTo>
                    <a:pt x="251936" y="13335"/>
                  </a:lnTo>
                  <a:cubicBezTo>
                    <a:pt x="250031" y="9525"/>
                    <a:pt x="246221" y="7144"/>
                    <a:pt x="241935" y="7144"/>
                  </a:cubicBezTo>
                  <a:lnTo>
                    <a:pt x="152781" y="7144"/>
                  </a:lnTo>
                  <a:cubicBezTo>
                    <a:pt x="148590" y="7144"/>
                    <a:pt x="144685" y="9525"/>
                    <a:pt x="142780" y="13335"/>
                  </a:cubicBezTo>
                  <a:lnTo>
                    <a:pt x="123539" y="51721"/>
                  </a:lnTo>
                  <a:lnTo>
                    <a:pt x="18288" y="51721"/>
                  </a:lnTo>
                  <a:cubicBezTo>
                    <a:pt x="12097" y="51721"/>
                    <a:pt x="7144" y="56674"/>
                    <a:pt x="7144" y="62865"/>
                  </a:cubicBezTo>
                  <a:lnTo>
                    <a:pt x="7144" y="96298"/>
                  </a:lnTo>
                  <a:lnTo>
                    <a:pt x="135064" y="96298"/>
                  </a:lnTo>
                  <a:cubicBezTo>
                    <a:pt x="152210" y="82582"/>
                    <a:pt x="173736" y="74009"/>
                    <a:pt x="197358" y="74009"/>
                  </a:cubicBezTo>
                  <a:cubicBezTo>
                    <a:pt x="220980" y="74009"/>
                    <a:pt x="242507" y="82582"/>
                    <a:pt x="259652" y="96298"/>
                  </a:cubicBezTo>
                  <a:lnTo>
                    <a:pt x="387572" y="96298"/>
                  </a:lnTo>
                  <a:lnTo>
                    <a:pt x="387572" y="62865"/>
                  </a:lnTo>
                  <a:cubicBezTo>
                    <a:pt x="387572" y="56674"/>
                    <a:pt x="382524" y="51721"/>
                    <a:pt x="376428" y="5172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D6487A13-7519-4309-8A95-1E5698F76F06}"/>
                </a:ext>
              </a:extLst>
            </p:cNvPr>
            <p:cNvSpPr/>
            <p:nvPr/>
          </p:nvSpPr>
          <p:spPr>
            <a:xfrm>
              <a:off x="4379300" y="3722941"/>
              <a:ext cx="114300" cy="123825"/>
            </a:xfrm>
            <a:custGeom>
              <a:avLst/>
              <a:gdLst>
                <a:gd name="connsiteX0" fmla="*/ 24098 w 114300"/>
                <a:gd name="connsiteY0" fmla="*/ 62865 h 123825"/>
                <a:gd name="connsiteX1" fmla="*/ 7144 w 114300"/>
                <a:gd name="connsiteY1" fmla="*/ 118586 h 123825"/>
                <a:gd name="connsiteX2" fmla="*/ 114014 w 114300"/>
                <a:gd name="connsiteY2" fmla="*/ 118586 h 123825"/>
                <a:gd name="connsiteX3" fmla="*/ 114014 w 114300"/>
                <a:gd name="connsiteY3" fmla="*/ 7144 h 123825"/>
                <a:gd name="connsiteX4" fmla="*/ 7144 w 114300"/>
                <a:gd name="connsiteY4" fmla="*/ 7144 h 123825"/>
                <a:gd name="connsiteX5" fmla="*/ 24098 w 114300"/>
                <a:gd name="connsiteY5" fmla="*/ 62865 h 123825"/>
                <a:gd name="connsiteX6" fmla="*/ 46387 w 114300"/>
                <a:gd name="connsiteY6" fmla="*/ 29051 h 123825"/>
                <a:gd name="connsiteX7" fmla="*/ 57531 w 114300"/>
                <a:gd name="connsiteY7" fmla="*/ 17907 h 123825"/>
                <a:gd name="connsiteX8" fmla="*/ 68675 w 114300"/>
                <a:gd name="connsiteY8" fmla="*/ 29051 h 123825"/>
                <a:gd name="connsiteX9" fmla="*/ 68675 w 114300"/>
                <a:gd name="connsiteY9" fmla="*/ 51340 h 123825"/>
                <a:gd name="connsiteX10" fmla="*/ 57531 w 114300"/>
                <a:gd name="connsiteY10" fmla="*/ 62484 h 123825"/>
                <a:gd name="connsiteX11" fmla="*/ 46387 w 114300"/>
                <a:gd name="connsiteY11" fmla="*/ 51340 h 123825"/>
                <a:gd name="connsiteX12" fmla="*/ 46387 w 114300"/>
                <a:gd name="connsiteY12" fmla="*/ 29051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14300" h="123825">
                  <a:moveTo>
                    <a:pt x="24098" y="62865"/>
                  </a:moveTo>
                  <a:cubicBezTo>
                    <a:pt x="24098" y="83439"/>
                    <a:pt x="17812" y="102680"/>
                    <a:pt x="7144" y="118586"/>
                  </a:cubicBezTo>
                  <a:lnTo>
                    <a:pt x="114014" y="118586"/>
                  </a:lnTo>
                  <a:lnTo>
                    <a:pt x="114014" y="7144"/>
                  </a:lnTo>
                  <a:lnTo>
                    <a:pt x="7144" y="7144"/>
                  </a:lnTo>
                  <a:cubicBezTo>
                    <a:pt x="17812" y="23051"/>
                    <a:pt x="24098" y="42196"/>
                    <a:pt x="24098" y="62865"/>
                  </a:cubicBezTo>
                  <a:close/>
                  <a:moveTo>
                    <a:pt x="46387" y="29051"/>
                  </a:moveTo>
                  <a:cubicBezTo>
                    <a:pt x="46387" y="22860"/>
                    <a:pt x="51340" y="17907"/>
                    <a:pt x="57531" y="17907"/>
                  </a:cubicBezTo>
                  <a:cubicBezTo>
                    <a:pt x="63722" y="17907"/>
                    <a:pt x="68675" y="22860"/>
                    <a:pt x="68675" y="29051"/>
                  </a:cubicBezTo>
                  <a:lnTo>
                    <a:pt x="68675" y="51340"/>
                  </a:lnTo>
                  <a:cubicBezTo>
                    <a:pt x="68675" y="57531"/>
                    <a:pt x="63722" y="62484"/>
                    <a:pt x="57531" y="62484"/>
                  </a:cubicBezTo>
                  <a:cubicBezTo>
                    <a:pt x="51340" y="62484"/>
                    <a:pt x="46387" y="57531"/>
                    <a:pt x="46387" y="51340"/>
                  </a:cubicBezTo>
                  <a:lnTo>
                    <a:pt x="46387" y="2905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B6E1D0D6-8162-4F80-95D4-E82210A881B1}"/>
                </a:ext>
              </a:extLst>
            </p:cNvPr>
            <p:cNvSpPr/>
            <p:nvPr/>
          </p:nvSpPr>
          <p:spPr>
            <a:xfrm>
              <a:off x="4128031" y="3611499"/>
              <a:ext cx="76200" cy="28575"/>
            </a:xfrm>
            <a:custGeom>
              <a:avLst/>
              <a:gdLst>
                <a:gd name="connsiteX0" fmla="*/ 7144 w 76200"/>
                <a:gd name="connsiteY0" fmla="*/ 18288 h 28575"/>
                <a:gd name="connsiteX1" fmla="*/ 7144 w 76200"/>
                <a:gd name="connsiteY1" fmla="*/ 29432 h 28575"/>
                <a:gd name="connsiteX2" fmla="*/ 74771 w 76200"/>
                <a:gd name="connsiteY2" fmla="*/ 29432 h 28575"/>
                <a:gd name="connsiteX3" fmla="*/ 74771 w 76200"/>
                <a:gd name="connsiteY3" fmla="*/ 18288 h 28575"/>
                <a:gd name="connsiteX4" fmla="*/ 63627 w 76200"/>
                <a:gd name="connsiteY4" fmla="*/ 7144 h 28575"/>
                <a:gd name="connsiteX5" fmla="*/ 18288 w 76200"/>
                <a:gd name="connsiteY5" fmla="*/ 7144 h 28575"/>
                <a:gd name="connsiteX6" fmla="*/ 7144 w 76200"/>
                <a:gd name="connsiteY6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7144" y="18288"/>
                  </a:moveTo>
                  <a:lnTo>
                    <a:pt x="7144" y="29432"/>
                  </a:lnTo>
                  <a:lnTo>
                    <a:pt x="74771" y="29432"/>
                  </a:lnTo>
                  <a:lnTo>
                    <a:pt x="74771" y="18288"/>
                  </a:lnTo>
                  <a:cubicBezTo>
                    <a:pt x="74771" y="12097"/>
                    <a:pt x="69818" y="7144"/>
                    <a:pt x="63627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0F944F16-E9DE-45F1-8EDF-421FBE8AC2E7}"/>
              </a:ext>
            </a:extLst>
          </p:cNvPr>
          <p:cNvSpPr/>
          <p:nvPr/>
        </p:nvSpPr>
        <p:spPr>
          <a:xfrm>
            <a:off x="4361574" y="4279780"/>
            <a:ext cx="2901892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C3344810-4F1B-4836-8B71-AF4B97D17350}"/>
              </a:ext>
            </a:extLst>
          </p:cNvPr>
          <p:cNvSpPr/>
          <p:nvPr/>
        </p:nvSpPr>
        <p:spPr>
          <a:xfrm>
            <a:off x="4361575" y="4660255"/>
            <a:ext cx="2901894" cy="73866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19" name="타원 18">
            <a:extLst>
              <a:ext uri="{FF2B5EF4-FFF2-40B4-BE49-F238E27FC236}">
                <a16:creationId xmlns:a16="http://schemas.microsoft.com/office/drawing/2014/main" id="{FB17F183-8831-47BA-B532-7F215EFD139F}"/>
              </a:ext>
            </a:extLst>
          </p:cNvPr>
          <p:cNvSpPr/>
          <p:nvPr/>
        </p:nvSpPr>
        <p:spPr>
          <a:xfrm>
            <a:off x="3305408" y="4265781"/>
            <a:ext cx="931780" cy="931777"/>
          </a:xfrm>
          <a:prstGeom prst="ellipse">
            <a:avLst/>
          </a:prstGeom>
          <a:solidFill>
            <a:srgbClr val="B0573D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grpSp>
        <p:nvGrpSpPr>
          <p:cNvPr id="20" name="그룹 19">
            <a:extLst>
              <a:ext uri="{FF2B5EF4-FFF2-40B4-BE49-F238E27FC236}">
                <a16:creationId xmlns:a16="http://schemas.microsoft.com/office/drawing/2014/main" id="{5F2977CC-5543-421A-8A53-7CBC887FB725}"/>
              </a:ext>
            </a:extLst>
          </p:cNvPr>
          <p:cNvGrpSpPr/>
          <p:nvPr/>
        </p:nvGrpSpPr>
        <p:grpSpPr>
          <a:xfrm>
            <a:off x="3547965" y="4522443"/>
            <a:ext cx="446660" cy="381203"/>
            <a:chOff x="6126185" y="3592734"/>
            <a:chExt cx="390620" cy="333375"/>
          </a:xfrm>
          <a:solidFill>
            <a:schemeClr val="bg1"/>
          </a:solidFill>
        </p:grpSpPr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4A2CB1BE-CD25-4931-B781-CBADF7D3FB06}"/>
                </a:ext>
              </a:extLst>
            </p:cNvPr>
            <p:cNvSpPr/>
            <p:nvPr/>
          </p:nvSpPr>
          <p:spPr>
            <a:xfrm>
              <a:off x="6126185" y="3592734"/>
              <a:ext cx="390525" cy="257175"/>
            </a:xfrm>
            <a:custGeom>
              <a:avLst/>
              <a:gdLst>
                <a:gd name="connsiteX0" fmla="*/ 13716 w 390525"/>
                <a:gd name="connsiteY0" fmla="*/ 257556 h 257175"/>
                <a:gd name="connsiteX1" fmla="*/ 98965 w 390525"/>
                <a:gd name="connsiteY1" fmla="*/ 172307 h 257175"/>
                <a:gd name="connsiteX2" fmla="*/ 106394 w 390525"/>
                <a:gd name="connsiteY2" fmla="*/ 168688 h 257175"/>
                <a:gd name="connsiteX3" fmla="*/ 115729 w 390525"/>
                <a:gd name="connsiteY3" fmla="*/ 172021 h 257175"/>
                <a:gd name="connsiteX4" fmla="*/ 178784 w 390525"/>
                <a:gd name="connsiteY4" fmla="*/ 235077 h 257175"/>
                <a:gd name="connsiteX5" fmla="*/ 277463 w 390525"/>
                <a:gd name="connsiteY5" fmla="*/ 136398 h 257175"/>
                <a:gd name="connsiteX6" fmla="*/ 293941 w 390525"/>
                <a:gd name="connsiteY6" fmla="*/ 136398 h 257175"/>
                <a:gd name="connsiteX7" fmla="*/ 379476 w 390525"/>
                <a:gd name="connsiteY7" fmla="*/ 221932 h 257175"/>
                <a:gd name="connsiteX8" fmla="*/ 387572 w 390525"/>
                <a:gd name="connsiteY8" fmla="*/ 221932 h 257175"/>
                <a:gd name="connsiteX9" fmla="*/ 387572 w 390525"/>
                <a:gd name="connsiteY9" fmla="*/ 21050 h 257175"/>
                <a:gd name="connsiteX10" fmla="*/ 373666 w 390525"/>
                <a:gd name="connsiteY10" fmla="*/ 7144 h 257175"/>
                <a:gd name="connsiteX11" fmla="*/ 21050 w 390525"/>
                <a:gd name="connsiteY11" fmla="*/ 7144 h 257175"/>
                <a:gd name="connsiteX12" fmla="*/ 7144 w 390525"/>
                <a:gd name="connsiteY12" fmla="*/ 21050 h 257175"/>
                <a:gd name="connsiteX13" fmla="*/ 7144 w 390525"/>
                <a:gd name="connsiteY13" fmla="*/ 257556 h 257175"/>
                <a:gd name="connsiteX14" fmla="*/ 13716 w 390525"/>
                <a:gd name="connsiteY14" fmla="*/ 257556 h 257175"/>
                <a:gd name="connsiteX15" fmla="*/ 179547 w 390525"/>
                <a:gd name="connsiteY15" fmla="*/ 78391 h 257175"/>
                <a:gd name="connsiteX16" fmla="*/ 217551 w 390525"/>
                <a:gd name="connsiteY16" fmla="*/ 116396 h 257175"/>
                <a:gd name="connsiteX17" fmla="*/ 179547 w 390525"/>
                <a:gd name="connsiteY17" fmla="*/ 154400 h 257175"/>
                <a:gd name="connsiteX18" fmla="*/ 141541 w 390525"/>
                <a:gd name="connsiteY18" fmla="*/ 116396 h 257175"/>
                <a:gd name="connsiteX19" fmla="*/ 179547 w 390525"/>
                <a:gd name="connsiteY19" fmla="*/ 78391 h 257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390525" h="257175">
                  <a:moveTo>
                    <a:pt x="13716" y="257556"/>
                  </a:moveTo>
                  <a:lnTo>
                    <a:pt x="98965" y="172307"/>
                  </a:lnTo>
                  <a:cubicBezTo>
                    <a:pt x="100965" y="170307"/>
                    <a:pt x="103537" y="168973"/>
                    <a:pt x="106394" y="168688"/>
                  </a:cubicBezTo>
                  <a:cubicBezTo>
                    <a:pt x="109919" y="168402"/>
                    <a:pt x="113252" y="169640"/>
                    <a:pt x="115729" y="172021"/>
                  </a:cubicBezTo>
                  <a:lnTo>
                    <a:pt x="178784" y="235077"/>
                  </a:lnTo>
                  <a:lnTo>
                    <a:pt x="277463" y="136398"/>
                  </a:lnTo>
                  <a:cubicBezTo>
                    <a:pt x="282035" y="131826"/>
                    <a:pt x="289370" y="131826"/>
                    <a:pt x="293941" y="136398"/>
                  </a:cubicBezTo>
                  <a:lnTo>
                    <a:pt x="379476" y="221932"/>
                  </a:lnTo>
                  <a:lnTo>
                    <a:pt x="387572" y="221932"/>
                  </a:lnTo>
                  <a:lnTo>
                    <a:pt x="387572" y="21050"/>
                  </a:lnTo>
                  <a:cubicBezTo>
                    <a:pt x="387572" y="13335"/>
                    <a:pt x="381381" y="7144"/>
                    <a:pt x="373666" y="7144"/>
                  </a:cubicBezTo>
                  <a:lnTo>
                    <a:pt x="21050" y="7144"/>
                  </a:lnTo>
                  <a:cubicBezTo>
                    <a:pt x="13335" y="7144"/>
                    <a:pt x="7144" y="13335"/>
                    <a:pt x="7144" y="21050"/>
                  </a:cubicBezTo>
                  <a:lnTo>
                    <a:pt x="7144" y="257556"/>
                  </a:lnTo>
                  <a:lnTo>
                    <a:pt x="13716" y="257556"/>
                  </a:lnTo>
                  <a:close/>
                  <a:moveTo>
                    <a:pt x="179547" y="78391"/>
                  </a:moveTo>
                  <a:cubicBezTo>
                    <a:pt x="200501" y="78391"/>
                    <a:pt x="217551" y="95440"/>
                    <a:pt x="217551" y="116396"/>
                  </a:cubicBezTo>
                  <a:cubicBezTo>
                    <a:pt x="217551" y="137350"/>
                    <a:pt x="200501" y="154400"/>
                    <a:pt x="179547" y="154400"/>
                  </a:cubicBezTo>
                  <a:cubicBezTo>
                    <a:pt x="158591" y="154400"/>
                    <a:pt x="141541" y="137350"/>
                    <a:pt x="141541" y="116396"/>
                  </a:cubicBezTo>
                  <a:cubicBezTo>
                    <a:pt x="141541" y="95440"/>
                    <a:pt x="158591" y="78391"/>
                    <a:pt x="179547" y="7839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556E135C-150C-4F4B-B1EF-116B01DFCB8C}"/>
                </a:ext>
              </a:extLst>
            </p:cNvPr>
            <p:cNvSpPr/>
            <p:nvPr/>
          </p:nvSpPr>
          <p:spPr>
            <a:xfrm>
              <a:off x="6282872" y="3686175"/>
              <a:ext cx="38100" cy="38100"/>
            </a:xfrm>
            <a:custGeom>
              <a:avLst/>
              <a:gdLst>
                <a:gd name="connsiteX0" fmla="*/ 22860 w 38100"/>
                <a:gd name="connsiteY0" fmla="*/ 38576 h 38100"/>
                <a:gd name="connsiteX1" fmla="*/ 38576 w 38100"/>
                <a:gd name="connsiteY1" fmla="*/ 22860 h 38100"/>
                <a:gd name="connsiteX2" fmla="*/ 22860 w 38100"/>
                <a:gd name="connsiteY2" fmla="*/ 7144 h 38100"/>
                <a:gd name="connsiteX3" fmla="*/ 7144 w 38100"/>
                <a:gd name="connsiteY3" fmla="*/ 22860 h 38100"/>
                <a:gd name="connsiteX4" fmla="*/ 22860 w 38100"/>
                <a:gd name="connsiteY4" fmla="*/ 38576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8100" h="38100">
                  <a:moveTo>
                    <a:pt x="22860" y="38576"/>
                  </a:moveTo>
                  <a:cubicBezTo>
                    <a:pt x="31528" y="38576"/>
                    <a:pt x="38576" y="31528"/>
                    <a:pt x="38576" y="22860"/>
                  </a:cubicBezTo>
                  <a:cubicBezTo>
                    <a:pt x="38576" y="14192"/>
                    <a:pt x="31528" y="7144"/>
                    <a:pt x="22860" y="7144"/>
                  </a:cubicBezTo>
                  <a:cubicBezTo>
                    <a:pt x="14192" y="7144"/>
                    <a:pt x="7144" y="14192"/>
                    <a:pt x="7144" y="22860"/>
                  </a:cubicBezTo>
                  <a:cubicBezTo>
                    <a:pt x="7144" y="31528"/>
                    <a:pt x="14192" y="38576"/>
                    <a:pt x="22860" y="38576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2FD0DC95-02A7-4B6E-B904-F171AEC6E95C}"/>
                </a:ext>
              </a:extLst>
            </p:cNvPr>
            <p:cNvSpPr/>
            <p:nvPr/>
          </p:nvSpPr>
          <p:spPr>
            <a:xfrm>
              <a:off x="6126280" y="3745134"/>
              <a:ext cx="390525" cy="180975"/>
            </a:xfrm>
            <a:custGeom>
              <a:avLst/>
              <a:gdLst>
                <a:gd name="connsiteX0" fmla="*/ 376428 w 390525"/>
                <a:gd name="connsiteY0" fmla="*/ 91726 h 180975"/>
                <a:gd name="connsiteX1" fmla="*/ 368618 w 390525"/>
                <a:gd name="connsiteY1" fmla="*/ 88487 h 180975"/>
                <a:gd name="connsiteX2" fmla="*/ 287274 w 390525"/>
                <a:gd name="connsiteY2" fmla="*/ 7144 h 180975"/>
                <a:gd name="connsiteX3" fmla="*/ 188786 w 390525"/>
                <a:gd name="connsiteY3" fmla="*/ 105632 h 180975"/>
                <a:gd name="connsiteX4" fmla="*/ 181356 w 390525"/>
                <a:gd name="connsiteY4" fmla="*/ 109252 h 180975"/>
                <a:gd name="connsiteX5" fmla="*/ 172021 w 390525"/>
                <a:gd name="connsiteY5" fmla="*/ 105918 h 180975"/>
                <a:gd name="connsiteX6" fmla="*/ 108966 w 390525"/>
                <a:gd name="connsiteY6" fmla="*/ 42863 h 180975"/>
                <a:gd name="connsiteX7" fmla="*/ 27623 w 390525"/>
                <a:gd name="connsiteY7" fmla="*/ 124206 h 180975"/>
                <a:gd name="connsiteX8" fmla="*/ 19812 w 390525"/>
                <a:gd name="connsiteY8" fmla="*/ 127445 h 180975"/>
                <a:gd name="connsiteX9" fmla="*/ 7144 w 390525"/>
                <a:gd name="connsiteY9" fmla="*/ 127445 h 180975"/>
                <a:gd name="connsiteX10" fmla="*/ 7144 w 390525"/>
                <a:gd name="connsiteY10" fmla="*/ 167069 h 180975"/>
                <a:gd name="connsiteX11" fmla="*/ 21050 w 390525"/>
                <a:gd name="connsiteY11" fmla="*/ 180975 h 180975"/>
                <a:gd name="connsiteX12" fmla="*/ 373666 w 390525"/>
                <a:gd name="connsiteY12" fmla="*/ 180975 h 180975"/>
                <a:gd name="connsiteX13" fmla="*/ 387572 w 390525"/>
                <a:gd name="connsiteY13" fmla="*/ 167069 h 180975"/>
                <a:gd name="connsiteX14" fmla="*/ 387572 w 390525"/>
                <a:gd name="connsiteY14" fmla="*/ 91821 h 180975"/>
                <a:gd name="connsiteX15" fmla="*/ 376428 w 390525"/>
                <a:gd name="connsiteY15" fmla="*/ 91821 h 1809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90525" h="180975">
                  <a:moveTo>
                    <a:pt x="376428" y="91726"/>
                  </a:moveTo>
                  <a:cubicBezTo>
                    <a:pt x="373380" y="91726"/>
                    <a:pt x="370618" y="90488"/>
                    <a:pt x="368618" y="88487"/>
                  </a:cubicBezTo>
                  <a:lnTo>
                    <a:pt x="287274" y="7144"/>
                  </a:lnTo>
                  <a:lnTo>
                    <a:pt x="188786" y="105632"/>
                  </a:lnTo>
                  <a:cubicBezTo>
                    <a:pt x="186785" y="107632"/>
                    <a:pt x="184214" y="108966"/>
                    <a:pt x="181356" y="109252"/>
                  </a:cubicBezTo>
                  <a:cubicBezTo>
                    <a:pt x="177832" y="109538"/>
                    <a:pt x="174498" y="108299"/>
                    <a:pt x="172021" y="105918"/>
                  </a:cubicBezTo>
                  <a:lnTo>
                    <a:pt x="108966" y="42863"/>
                  </a:lnTo>
                  <a:lnTo>
                    <a:pt x="27623" y="124206"/>
                  </a:lnTo>
                  <a:cubicBezTo>
                    <a:pt x="25622" y="126206"/>
                    <a:pt x="22860" y="127445"/>
                    <a:pt x="19812" y="127445"/>
                  </a:cubicBezTo>
                  <a:lnTo>
                    <a:pt x="7144" y="127445"/>
                  </a:lnTo>
                  <a:lnTo>
                    <a:pt x="7144" y="167069"/>
                  </a:lnTo>
                  <a:cubicBezTo>
                    <a:pt x="7144" y="174784"/>
                    <a:pt x="13335" y="180975"/>
                    <a:pt x="21050" y="180975"/>
                  </a:cubicBezTo>
                  <a:lnTo>
                    <a:pt x="373666" y="180975"/>
                  </a:lnTo>
                  <a:cubicBezTo>
                    <a:pt x="381381" y="180975"/>
                    <a:pt x="387572" y="174784"/>
                    <a:pt x="387572" y="167069"/>
                  </a:cubicBezTo>
                  <a:lnTo>
                    <a:pt x="387572" y="91821"/>
                  </a:lnTo>
                  <a:lnTo>
                    <a:pt x="376428" y="91821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6461D466-64FA-4F1A-882F-764467BC5378}"/>
              </a:ext>
            </a:extLst>
          </p:cNvPr>
          <p:cNvSpPr/>
          <p:nvPr/>
        </p:nvSpPr>
        <p:spPr>
          <a:xfrm>
            <a:off x="6745767" y="1473081"/>
            <a:ext cx="2901892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2BEB3288-CF4E-4845-BC49-C0F55A0B644A}"/>
              </a:ext>
            </a:extLst>
          </p:cNvPr>
          <p:cNvSpPr/>
          <p:nvPr/>
        </p:nvSpPr>
        <p:spPr>
          <a:xfrm>
            <a:off x="6745768" y="1853556"/>
            <a:ext cx="2901894" cy="73866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26" name="타원 25">
            <a:extLst>
              <a:ext uri="{FF2B5EF4-FFF2-40B4-BE49-F238E27FC236}">
                <a16:creationId xmlns:a16="http://schemas.microsoft.com/office/drawing/2014/main" id="{603A0854-DFC3-49E2-9E12-48FE011BF8FB}"/>
              </a:ext>
            </a:extLst>
          </p:cNvPr>
          <p:cNvSpPr/>
          <p:nvPr/>
        </p:nvSpPr>
        <p:spPr>
          <a:xfrm>
            <a:off x="5689600" y="1459082"/>
            <a:ext cx="931780" cy="931777"/>
          </a:xfrm>
          <a:prstGeom prst="ellipse">
            <a:avLst/>
          </a:prstGeom>
          <a:solidFill>
            <a:srgbClr val="577D58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grpSp>
        <p:nvGrpSpPr>
          <p:cNvPr id="27" name="그룹 26">
            <a:extLst>
              <a:ext uri="{FF2B5EF4-FFF2-40B4-BE49-F238E27FC236}">
                <a16:creationId xmlns:a16="http://schemas.microsoft.com/office/drawing/2014/main" id="{50E1895D-C981-47F2-BCDB-3AD0700ED7BD}"/>
              </a:ext>
            </a:extLst>
          </p:cNvPr>
          <p:cNvGrpSpPr/>
          <p:nvPr/>
        </p:nvGrpSpPr>
        <p:grpSpPr>
          <a:xfrm>
            <a:off x="5932211" y="1701694"/>
            <a:ext cx="446552" cy="446552"/>
            <a:chOff x="746465" y="2902362"/>
            <a:chExt cx="390525" cy="390525"/>
          </a:xfrm>
          <a:solidFill>
            <a:schemeClr val="bg1"/>
          </a:solidFill>
        </p:grpSpPr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A608374A-2F20-437A-924E-F72CEEE109A5}"/>
                </a:ext>
              </a:extLst>
            </p:cNvPr>
            <p:cNvSpPr/>
            <p:nvPr/>
          </p:nvSpPr>
          <p:spPr>
            <a:xfrm>
              <a:off x="746465" y="2902362"/>
              <a:ext cx="390525" cy="390525"/>
            </a:xfrm>
            <a:custGeom>
              <a:avLst/>
              <a:gdLst>
                <a:gd name="connsiteX0" fmla="*/ 346520 w 390525"/>
                <a:gd name="connsiteY0" fmla="*/ 7144 h 390525"/>
                <a:gd name="connsiteX1" fmla="*/ 48101 w 390525"/>
                <a:gd name="connsiteY1" fmla="*/ 7144 h 390525"/>
                <a:gd name="connsiteX2" fmla="*/ 7144 w 390525"/>
                <a:gd name="connsiteY2" fmla="*/ 48101 h 390525"/>
                <a:gd name="connsiteX3" fmla="*/ 7144 w 390525"/>
                <a:gd name="connsiteY3" fmla="*/ 346519 h 390525"/>
                <a:gd name="connsiteX4" fmla="*/ 48101 w 390525"/>
                <a:gd name="connsiteY4" fmla="*/ 387477 h 390525"/>
                <a:gd name="connsiteX5" fmla="*/ 346520 w 390525"/>
                <a:gd name="connsiteY5" fmla="*/ 387477 h 390525"/>
                <a:gd name="connsiteX6" fmla="*/ 387477 w 390525"/>
                <a:gd name="connsiteY6" fmla="*/ 346519 h 390525"/>
                <a:gd name="connsiteX7" fmla="*/ 387477 w 390525"/>
                <a:gd name="connsiteY7" fmla="*/ 48101 h 390525"/>
                <a:gd name="connsiteX8" fmla="*/ 346520 w 390525"/>
                <a:gd name="connsiteY8" fmla="*/ 7144 h 390525"/>
                <a:gd name="connsiteX9" fmla="*/ 308420 w 390525"/>
                <a:gd name="connsiteY9" fmla="*/ 70009 h 390525"/>
                <a:gd name="connsiteX10" fmla="*/ 316325 w 390525"/>
                <a:gd name="connsiteY10" fmla="*/ 66770 h 390525"/>
                <a:gd name="connsiteX11" fmla="*/ 324231 w 390525"/>
                <a:gd name="connsiteY11" fmla="*/ 70009 h 390525"/>
                <a:gd name="connsiteX12" fmla="*/ 327470 w 390525"/>
                <a:gd name="connsiteY12" fmla="*/ 77914 h 390525"/>
                <a:gd name="connsiteX13" fmla="*/ 324231 w 390525"/>
                <a:gd name="connsiteY13" fmla="*/ 85820 h 390525"/>
                <a:gd name="connsiteX14" fmla="*/ 316325 w 390525"/>
                <a:gd name="connsiteY14" fmla="*/ 89059 h 390525"/>
                <a:gd name="connsiteX15" fmla="*/ 308420 w 390525"/>
                <a:gd name="connsiteY15" fmla="*/ 85820 h 390525"/>
                <a:gd name="connsiteX16" fmla="*/ 305181 w 390525"/>
                <a:gd name="connsiteY16" fmla="*/ 77914 h 390525"/>
                <a:gd name="connsiteX17" fmla="*/ 308420 w 390525"/>
                <a:gd name="connsiteY17" fmla="*/ 70009 h 390525"/>
                <a:gd name="connsiteX18" fmla="*/ 248793 w 390525"/>
                <a:gd name="connsiteY18" fmla="*/ 70009 h 390525"/>
                <a:gd name="connsiteX19" fmla="*/ 256699 w 390525"/>
                <a:gd name="connsiteY19" fmla="*/ 66770 h 390525"/>
                <a:gd name="connsiteX20" fmla="*/ 264605 w 390525"/>
                <a:gd name="connsiteY20" fmla="*/ 70009 h 390525"/>
                <a:gd name="connsiteX21" fmla="*/ 267843 w 390525"/>
                <a:gd name="connsiteY21" fmla="*/ 77914 h 390525"/>
                <a:gd name="connsiteX22" fmla="*/ 264605 w 390525"/>
                <a:gd name="connsiteY22" fmla="*/ 85820 h 390525"/>
                <a:gd name="connsiteX23" fmla="*/ 256699 w 390525"/>
                <a:gd name="connsiteY23" fmla="*/ 89059 h 390525"/>
                <a:gd name="connsiteX24" fmla="*/ 248793 w 390525"/>
                <a:gd name="connsiteY24" fmla="*/ 85820 h 390525"/>
                <a:gd name="connsiteX25" fmla="*/ 245555 w 390525"/>
                <a:gd name="connsiteY25" fmla="*/ 77914 h 390525"/>
                <a:gd name="connsiteX26" fmla="*/ 248793 w 390525"/>
                <a:gd name="connsiteY26" fmla="*/ 70009 h 390525"/>
                <a:gd name="connsiteX27" fmla="*/ 189071 w 390525"/>
                <a:gd name="connsiteY27" fmla="*/ 70009 h 390525"/>
                <a:gd name="connsiteX28" fmla="*/ 196977 w 390525"/>
                <a:gd name="connsiteY28" fmla="*/ 66770 h 390525"/>
                <a:gd name="connsiteX29" fmla="*/ 204883 w 390525"/>
                <a:gd name="connsiteY29" fmla="*/ 70009 h 390525"/>
                <a:gd name="connsiteX30" fmla="*/ 208121 w 390525"/>
                <a:gd name="connsiteY30" fmla="*/ 77914 h 390525"/>
                <a:gd name="connsiteX31" fmla="*/ 204883 w 390525"/>
                <a:gd name="connsiteY31" fmla="*/ 85820 h 390525"/>
                <a:gd name="connsiteX32" fmla="*/ 196977 w 390525"/>
                <a:gd name="connsiteY32" fmla="*/ 89059 h 390525"/>
                <a:gd name="connsiteX33" fmla="*/ 189071 w 390525"/>
                <a:gd name="connsiteY33" fmla="*/ 85820 h 390525"/>
                <a:gd name="connsiteX34" fmla="*/ 185833 w 390525"/>
                <a:gd name="connsiteY34" fmla="*/ 77914 h 390525"/>
                <a:gd name="connsiteX35" fmla="*/ 189071 w 390525"/>
                <a:gd name="connsiteY35" fmla="*/ 70009 h 390525"/>
                <a:gd name="connsiteX36" fmla="*/ 77629 w 390525"/>
                <a:gd name="connsiteY36" fmla="*/ 66580 h 390525"/>
                <a:gd name="connsiteX37" fmla="*/ 137065 w 390525"/>
                <a:gd name="connsiteY37" fmla="*/ 66580 h 390525"/>
                <a:gd name="connsiteX38" fmla="*/ 148400 w 390525"/>
                <a:gd name="connsiteY38" fmla="*/ 76486 h 390525"/>
                <a:gd name="connsiteX39" fmla="*/ 137351 w 390525"/>
                <a:gd name="connsiteY39" fmla="*/ 88868 h 390525"/>
                <a:gd name="connsiteX40" fmla="*/ 77915 w 390525"/>
                <a:gd name="connsiteY40" fmla="*/ 88868 h 390525"/>
                <a:gd name="connsiteX41" fmla="*/ 66580 w 390525"/>
                <a:gd name="connsiteY41" fmla="*/ 78962 h 390525"/>
                <a:gd name="connsiteX42" fmla="*/ 77629 w 390525"/>
                <a:gd name="connsiteY42" fmla="*/ 66580 h 390525"/>
                <a:gd name="connsiteX43" fmla="*/ 346520 w 390525"/>
                <a:gd name="connsiteY43" fmla="*/ 365188 h 390525"/>
                <a:gd name="connsiteX44" fmla="*/ 48101 w 390525"/>
                <a:gd name="connsiteY44" fmla="*/ 365188 h 390525"/>
                <a:gd name="connsiteX45" fmla="*/ 29432 w 390525"/>
                <a:gd name="connsiteY45" fmla="*/ 346519 h 390525"/>
                <a:gd name="connsiteX46" fmla="*/ 29432 w 390525"/>
                <a:gd name="connsiteY46" fmla="*/ 148971 h 390525"/>
                <a:gd name="connsiteX47" fmla="*/ 365284 w 390525"/>
                <a:gd name="connsiteY47" fmla="*/ 148971 h 390525"/>
                <a:gd name="connsiteX48" fmla="*/ 365284 w 390525"/>
                <a:gd name="connsiteY48" fmla="*/ 346519 h 390525"/>
                <a:gd name="connsiteX49" fmla="*/ 346520 w 390525"/>
                <a:gd name="connsiteY49" fmla="*/ 36518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</a:cxnLst>
              <a:rect l="l" t="t" r="r" b="b"/>
              <a:pathLst>
                <a:path w="390525" h="390525">
                  <a:moveTo>
                    <a:pt x="346520" y="7144"/>
                  </a:moveTo>
                  <a:lnTo>
                    <a:pt x="48101" y="7144"/>
                  </a:lnTo>
                  <a:cubicBezTo>
                    <a:pt x="25432" y="7144"/>
                    <a:pt x="7144" y="25527"/>
                    <a:pt x="7144" y="48101"/>
                  </a:cubicBezTo>
                  <a:lnTo>
                    <a:pt x="7144" y="346519"/>
                  </a:lnTo>
                  <a:cubicBezTo>
                    <a:pt x="7144" y="369189"/>
                    <a:pt x="25527" y="387477"/>
                    <a:pt x="48101" y="387477"/>
                  </a:cubicBezTo>
                  <a:lnTo>
                    <a:pt x="346520" y="387477"/>
                  </a:lnTo>
                  <a:cubicBezTo>
                    <a:pt x="369189" y="387477"/>
                    <a:pt x="387477" y="369094"/>
                    <a:pt x="387477" y="346519"/>
                  </a:cubicBezTo>
                  <a:lnTo>
                    <a:pt x="387477" y="48101"/>
                  </a:lnTo>
                  <a:cubicBezTo>
                    <a:pt x="387572" y="25432"/>
                    <a:pt x="369189" y="7144"/>
                    <a:pt x="346520" y="7144"/>
                  </a:cubicBezTo>
                  <a:close/>
                  <a:moveTo>
                    <a:pt x="308420" y="70009"/>
                  </a:moveTo>
                  <a:cubicBezTo>
                    <a:pt x="310515" y="67913"/>
                    <a:pt x="313373" y="66770"/>
                    <a:pt x="316325" y="66770"/>
                  </a:cubicBezTo>
                  <a:cubicBezTo>
                    <a:pt x="319278" y="66770"/>
                    <a:pt x="322136" y="67913"/>
                    <a:pt x="324231" y="70009"/>
                  </a:cubicBezTo>
                  <a:cubicBezTo>
                    <a:pt x="326326" y="72104"/>
                    <a:pt x="327470" y="74962"/>
                    <a:pt x="327470" y="77914"/>
                  </a:cubicBezTo>
                  <a:cubicBezTo>
                    <a:pt x="327470" y="80867"/>
                    <a:pt x="326326" y="83725"/>
                    <a:pt x="324231" y="85820"/>
                  </a:cubicBezTo>
                  <a:cubicBezTo>
                    <a:pt x="322136" y="87916"/>
                    <a:pt x="319278" y="89059"/>
                    <a:pt x="316325" y="89059"/>
                  </a:cubicBezTo>
                  <a:cubicBezTo>
                    <a:pt x="313373" y="89059"/>
                    <a:pt x="310515" y="87916"/>
                    <a:pt x="308420" y="85820"/>
                  </a:cubicBezTo>
                  <a:cubicBezTo>
                    <a:pt x="306324" y="83725"/>
                    <a:pt x="305181" y="80867"/>
                    <a:pt x="305181" y="77914"/>
                  </a:cubicBezTo>
                  <a:cubicBezTo>
                    <a:pt x="305181" y="74962"/>
                    <a:pt x="306419" y="72104"/>
                    <a:pt x="308420" y="70009"/>
                  </a:cubicBezTo>
                  <a:close/>
                  <a:moveTo>
                    <a:pt x="248793" y="70009"/>
                  </a:moveTo>
                  <a:cubicBezTo>
                    <a:pt x="250889" y="67913"/>
                    <a:pt x="253746" y="66770"/>
                    <a:pt x="256699" y="66770"/>
                  </a:cubicBezTo>
                  <a:cubicBezTo>
                    <a:pt x="259652" y="66770"/>
                    <a:pt x="262509" y="67913"/>
                    <a:pt x="264605" y="70009"/>
                  </a:cubicBezTo>
                  <a:cubicBezTo>
                    <a:pt x="266700" y="72104"/>
                    <a:pt x="267843" y="74962"/>
                    <a:pt x="267843" y="77914"/>
                  </a:cubicBezTo>
                  <a:cubicBezTo>
                    <a:pt x="267843" y="80867"/>
                    <a:pt x="266700" y="83725"/>
                    <a:pt x="264605" y="85820"/>
                  </a:cubicBezTo>
                  <a:cubicBezTo>
                    <a:pt x="262509" y="87916"/>
                    <a:pt x="259652" y="89059"/>
                    <a:pt x="256699" y="89059"/>
                  </a:cubicBezTo>
                  <a:cubicBezTo>
                    <a:pt x="253746" y="89059"/>
                    <a:pt x="250889" y="87916"/>
                    <a:pt x="248793" y="85820"/>
                  </a:cubicBezTo>
                  <a:cubicBezTo>
                    <a:pt x="246698" y="83725"/>
                    <a:pt x="245555" y="80867"/>
                    <a:pt x="245555" y="77914"/>
                  </a:cubicBezTo>
                  <a:cubicBezTo>
                    <a:pt x="245555" y="74962"/>
                    <a:pt x="246698" y="72104"/>
                    <a:pt x="248793" y="70009"/>
                  </a:cubicBezTo>
                  <a:close/>
                  <a:moveTo>
                    <a:pt x="189071" y="70009"/>
                  </a:moveTo>
                  <a:cubicBezTo>
                    <a:pt x="191167" y="67913"/>
                    <a:pt x="194024" y="66770"/>
                    <a:pt x="196977" y="66770"/>
                  </a:cubicBezTo>
                  <a:cubicBezTo>
                    <a:pt x="199930" y="66770"/>
                    <a:pt x="202787" y="67913"/>
                    <a:pt x="204883" y="70009"/>
                  </a:cubicBezTo>
                  <a:cubicBezTo>
                    <a:pt x="206978" y="72104"/>
                    <a:pt x="208121" y="74962"/>
                    <a:pt x="208121" y="77914"/>
                  </a:cubicBezTo>
                  <a:cubicBezTo>
                    <a:pt x="208121" y="80867"/>
                    <a:pt x="206978" y="83725"/>
                    <a:pt x="204883" y="85820"/>
                  </a:cubicBezTo>
                  <a:cubicBezTo>
                    <a:pt x="202787" y="87916"/>
                    <a:pt x="199930" y="89059"/>
                    <a:pt x="196977" y="89059"/>
                  </a:cubicBezTo>
                  <a:cubicBezTo>
                    <a:pt x="194024" y="89059"/>
                    <a:pt x="191167" y="87916"/>
                    <a:pt x="189071" y="85820"/>
                  </a:cubicBezTo>
                  <a:cubicBezTo>
                    <a:pt x="186976" y="83725"/>
                    <a:pt x="185833" y="80867"/>
                    <a:pt x="185833" y="77914"/>
                  </a:cubicBezTo>
                  <a:cubicBezTo>
                    <a:pt x="185833" y="74962"/>
                    <a:pt x="186976" y="72104"/>
                    <a:pt x="189071" y="70009"/>
                  </a:cubicBezTo>
                  <a:close/>
                  <a:moveTo>
                    <a:pt x="77629" y="66580"/>
                  </a:moveTo>
                  <a:lnTo>
                    <a:pt x="137065" y="66580"/>
                  </a:lnTo>
                  <a:cubicBezTo>
                    <a:pt x="142780" y="66580"/>
                    <a:pt x="147828" y="70771"/>
                    <a:pt x="148400" y="76486"/>
                  </a:cubicBezTo>
                  <a:cubicBezTo>
                    <a:pt x="149162" y="83248"/>
                    <a:pt x="143923" y="88868"/>
                    <a:pt x="137351" y="88868"/>
                  </a:cubicBezTo>
                  <a:lnTo>
                    <a:pt x="77915" y="88868"/>
                  </a:lnTo>
                  <a:cubicBezTo>
                    <a:pt x="72200" y="88868"/>
                    <a:pt x="67151" y="84677"/>
                    <a:pt x="66580" y="78962"/>
                  </a:cubicBezTo>
                  <a:cubicBezTo>
                    <a:pt x="65818" y="72199"/>
                    <a:pt x="71057" y="66580"/>
                    <a:pt x="77629" y="66580"/>
                  </a:cubicBezTo>
                  <a:close/>
                  <a:moveTo>
                    <a:pt x="346520" y="365188"/>
                  </a:moveTo>
                  <a:lnTo>
                    <a:pt x="48101" y="365188"/>
                  </a:lnTo>
                  <a:cubicBezTo>
                    <a:pt x="37814" y="365188"/>
                    <a:pt x="29432" y="356806"/>
                    <a:pt x="29432" y="346519"/>
                  </a:cubicBezTo>
                  <a:lnTo>
                    <a:pt x="29432" y="148971"/>
                  </a:lnTo>
                  <a:lnTo>
                    <a:pt x="365284" y="148971"/>
                  </a:lnTo>
                  <a:lnTo>
                    <a:pt x="365284" y="346519"/>
                  </a:lnTo>
                  <a:cubicBezTo>
                    <a:pt x="365284" y="356806"/>
                    <a:pt x="356902" y="365188"/>
                    <a:pt x="346520" y="3651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DA73D2F7-0420-4FF2-8A1A-5B76B2509655}"/>
                </a:ext>
              </a:extLst>
            </p:cNvPr>
            <p:cNvSpPr/>
            <p:nvPr/>
          </p:nvSpPr>
          <p:spPr>
            <a:xfrm>
              <a:off x="805827" y="3200971"/>
              <a:ext cx="266700" cy="28575"/>
            </a:xfrm>
            <a:custGeom>
              <a:avLst/>
              <a:gdLst>
                <a:gd name="connsiteX0" fmla="*/ 18267 w 266700"/>
                <a:gd name="connsiteY0" fmla="*/ 29432 h 28575"/>
                <a:gd name="connsiteX1" fmla="*/ 256677 w 266700"/>
                <a:gd name="connsiteY1" fmla="*/ 29432 h 28575"/>
                <a:gd name="connsiteX2" fmla="*/ 268012 w 266700"/>
                <a:gd name="connsiteY2" fmla="*/ 19526 h 28575"/>
                <a:gd name="connsiteX3" fmla="*/ 256963 w 266700"/>
                <a:gd name="connsiteY3" fmla="*/ 7144 h 28575"/>
                <a:gd name="connsiteX4" fmla="*/ 18552 w 266700"/>
                <a:gd name="connsiteY4" fmla="*/ 7144 h 28575"/>
                <a:gd name="connsiteX5" fmla="*/ 7218 w 266700"/>
                <a:gd name="connsiteY5" fmla="*/ 17050 h 28575"/>
                <a:gd name="connsiteX6" fmla="*/ 18267 w 2667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66700" h="28575">
                  <a:moveTo>
                    <a:pt x="18267" y="29432"/>
                  </a:moveTo>
                  <a:lnTo>
                    <a:pt x="256677" y="29432"/>
                  </a:lnTo>
                  <a:cubicBezTo>
                    <a:pt x="262392" y="29432"/>
                    <a:pt x="267441" y="25241"/>
                    <a:pt x="268012" y="19526"/>
                  </a:cubicBezTo>
                  <a:cubicBezTo>
                    <a:pt x="268774" y="12763"/>
                    <a:pt x="263535" y="7144"/>
                    <a:pt x="256963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717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7480775E-C005-49A0-A26B-CBB222D34563}"/>
                </a:ext>
              </a:extLst>
            </p:cNvPr>
            <p:cNvSpPr/>
            <p:nvPr/>
          </p:nvSpPr>
          <p:spPr>
            <a:xfrm>
              <a:off x="805806" y="3081432"/>
              <a:ext cx="95250" cy="95250"/>
            </a:xfrm>
            <a:custGeom>
              <a:avLst/>
              <a:gdLst>
                <a:gd name="connsiteX0" fmla="*/ 48101 w 95250"/>
                <a:gd name="connsiteY0" fmla="*/ 89059 h 95250"/>
                <a:gd name="connsiteX1" fmla="*/ 89059 w 95250"/>
                <a:gd name="connsiteY1" fmla="*/ 48101 h 95250"/>
                <a:gd name="connsiteX2" fmla="*/ 48101 w 95250"/>
                <a:gd name="connsiteY2" fmla="*/ 7144 h 95250"/>
                <a:gd name="connsiteX3" fmla="*/ 7144 w 95250"/>
                <a:gd name="connsiteY3" fmla="*/ 48101 h 95250"/>
                <a:gd name="connsiteX4" fmla="*/ 48101 w 95250"/>
                <a:gd name="connsiteY4" fmla="*/ 89059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5250" h="95250">
                  <a:moveTo>
                    <a:pt x="48101" y="89059"/>
                  </a:moveTo>
                  <a:cubicBezTo>
                    <a:pt x="70676" y="89059"/>
                    <a:pt x="89059" y="70675"/>
                    <a:pt x="89059" y="48101"/>
                  </a:cubicBezTo>
                  <a:cubicBezTo>
                    <a:pt x="89059" y="25527"/>
                    <a:pt x="70676" y="7144"/>
                    <a:pt x="48101" y="7144"/>
                  </a:cubicBezTo>
                  <a:cubicBezTo>
                    <a:pt x="25527" y="7144"/>
                    <a:pt x="7144" y="25527"/>
                    <a:pt x="7144" y="48101"/>
                  </a:cubicBezTo>
                  <a:cubicBezTo>
                    <a:pt x="7144" y="70675"/>
                    <a:pt x="25527" y="89059"/>
                    <a:pt x="48101" y="8905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4C463D97-273E-4FC7-94C8-4318315E750C}"/>
                </a:ext>
              </a:extLst>
            </p:cNvPr>
            <p:cNvSpPr/>
            <p:nvPr/>
          </p:nvSpPr>
          <p:spPr>
            <a:xfrm>
              <a:off x="925154" y="3081337"/>
              <a:ext cx="152400" cy="28575"/>
            </a:xfrm>
            <a:custGeom>
              <a:avLst/>
              <a:gdLst>
                <a:gd name="connsiteX0" fmla="*/ 18288 w 152400"/>
                <a:gd name="connsiteY0" fmla="*/ 29432 h 28575"/>
                <a:gd name="connsiteX1" fmla="*/ 137636 w 152400"/>
                <a:gd name="connsiteY1" fmla="*/ 29432 h 28575"/>
                <a:gd name="connsiteX2" fmla="*/ 148781 w 152400"/>
                <a:gd name="connsiteY2" fmla="*/ 18288 h 28575"/>
                <a:gd name="connsiteX3" fmla="*/ 137636 w 152400"/>
                <a:gd name="connsiteY3" fmla="*/ 7144 h 28575"/>
                <a:gd name="connsiteX4" fmla="*/ 18288 w 152400"/>
                <a:gd name="connsiteY4" fmla="*/ 7144 h 28575"/>
                <a:gd name="connsiteX5" fmla="*/ 7144 w 152400"/>
                <a:gd name="connsiteY5" fmla="*/ 18288 h 28575"/>
                <a:gd name="connsiteX6" fmla="*/ 18288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88" y="29432"/>
                  </a:moveTo>
                  <a:lnTo>
                    <a:pt x="137636" y="29432"/>
                  </a:lnTo>
                  <a:cubicBezTo>
                    <a:pt x="143828" y="29432"/>
                    <a:pt x="148781" y="24479"/>
                    <a:pt x="148781" y="18288"/>
                  </a:cubicBezTo>
                  <a:cubicBezTo>
                    <a:pt x="148781" y="12097"/>
                    <a:pt x="143828" y="7144"/>
                    <a:pt x="137636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EADFF466-5489-4FCC-AC11-95AE1B2BA4F2}"/>
                </a:ext>
              </a:extLst>
            </p:cNvPr>
            <p:cNvSpPr/>
            <p:nvPr/>
          </p:nvSpPr>
          <p:spPr>
            <a:xfrm>
              <a:off x="925176" y="3140773"/>
              <a:ext cx="152400" cy="28575"/>
            </a:xfrm>
            <a:custGeom>
              <a:avLst/>
              <a:gdLst>
                <a:gd name="connsiteX0" fmla="*/ 18267 w 152400"/>
                <a:gd name="connsiteY0" fmla="*/ 29432 h 28575"/>
                <a:gd name="connsiteX1" fmla="*/ 137329 w 152400"/>
                <a:gd name="connsiteY1" fmla="*/ 29432 h 28575"/>
                <a:gd name="connsiteX2" fmla="*/ 148664 w 152400"/>
                <a:gd name="connsiteY2" fmla="*/ 19526 h 28575"/>
                <a:gd name="connsiteX3" fmla="*/ 137615 w 152400"/>
                <a:gd name="connsiteY3" fmla="*/ 7144 h 28575"/>
                <a:gd name="connsiteX4" fmla="*/ 18552 w 152400"/>
                <a:gd name="connsiteY4" fmla="*/ 7144 h 28575"/>
                <a:gd name="connsiteX5" fmla="*/ 7218 w 152400"/>
                <a:gd name="connsiteY5" fmla="*/ 17050 h 28575"/>
                <a:gd name="connsiteX6" fmla="*/ 18267 w 152400"/>
                <a:gd name="connsiteY6" fmla="*/ 29432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52400" h="28575">
                  <a:moveTo>
                    <a:pt x="18267" y="29432"/>
                  </a:moveTo>
                  <a:lnTo>
                    <a:pt x="137329" y="29432"/>
                  </a:lnTo>
                  <a:cubicBezTo>
                    <a:pt x="143044" y="29432"/>
                    <a:pt x="148092" y="25241"/>
                    <a:pt x="148664" y="19526"/>
                  </a:cubicBezTo>
                  <a:cubicBezTo>
                    <a:pt x="149426" y="12763"/>
                    <a:pt x="144187" y="7144"/>
                    <a:pt x="137615" y="7144"/>
                  </a:cubicBezTo>
                  <a:lnTo>
                    <a:pt x="18552" y="7144"/>
                  </a:lnTo>
                  <a:cubicBezTo>
                    <a:pt x="12837" y="7144"/>
                    <a:pt x="7789" y="11335"/>
                    <a:pt x="7218" y="17050"/>
                  </a:cubicBezTo>
                  <a:cubicBezTo>
                    <a:pt x="6456" y="23813"/>
                    <a:pt x="11694" y="29432"/>
                    <a:pt x="18267" y="2943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3" name="직사각형 32">
            <a:extLst>
              <a:ext uri="{FF2B5EF4-FFF2-40B4-BE49-F238E27FC236}">
                <a16:creationId xmlns:a16="http://schemas.microsoft.com/office/drawing/2014/main" id="{57DB2D1B-9F06-42E9-B84F-5D6362A0AC0A}"/>
              </a:ext>
            </a:extLst>
          </p:cNvPr>
          <p:cNvSpPr/>
          <p:nvPr/>
        </p:nvSpPr>
        <p:spPr>
          <a:xfrm>
            <a:off x="9082820" y="4279780"/>
            <a:ext cx="2901892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50C28D05-B77C-4A67-8A8F-97A5A1EDE685}"/>
              </a:ext>
            </a:extLst>
          </p:cNvPr>
          <p:cNvSpPr/>
          <p:nvPr/>
        </p:nvSpPr>
        <p:spPr>
          <a:xfrm>
            <a:off x="9082821" y="4660255"/>
            <a:ext cx="2901894" cy="73866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35" name="타원 34">
            <a:extLst>
              <a:ext uri="{FF2B5EF4-FFF2-40B4-BE49-F238E27FC236}">
                <a16:creationId xmlns:a16="http://schemas.microsoft.com/office/drawing/2014/main" id="{09328E09-C81A-45DE-95AA-C2DF59F3E609}"/>
              </a:ext>
            </a:extLst>
          </p:cNvPr>
          <p:cNvSpPr/>
          <p:nvPr/>
        </p:nvSpPr>
        <p:spPr>
          <a:xfrm>
            <a:off x="8026653" y="4265781"/>
            <a:ext cx="931780" cy="931777"/>
          </a:xfrm>
          <a:prstGeom prst="ellipse">
            <a:avLst/>
          </a:pr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/>
          </a:p>
        </p:txBody>
      </p:sp>
      <p:sp>
        <p:nvSpPr>
          <p:cNvPr id="36" name="자유형: 도형 35">
            <a:extLst>
              <a:ext uri="{FF2B5EF4-FFF2-40B4-BE49-F238E27FC236}">
                <a16:creationId xmlns:a16="http://schemas.microsoft.com/office/drawing/2014/main" id="{F0B36356-E078-4E4D-8692-967E3CEDE5F9}"/>
              </a:ext>
            </a:extLst>
          </p:cNvPr>
          <p:cNvSpPr/>
          <p:nvPr/>
        </p:nvSpPr>
        <p:spPr>
          <a:xfrm>
            <a:off x="8271222" y="4511431"/>
            <a:ext cx="446552" cy="446550"/>
          </a:xfrm>
          <a:custGeom>
            <a:avLst/>
            <a:gdLst>
              <a:gd name="connsiteX0" fmla="*/ 108204 w 390525"/>
              <a:gd name="connsiteY0" fmla="*/ 175070 h 390525"/>
              <a:gd name="connsiteX1" fmla="*/ 85916 w 390525"/>
              <a:gd name="connsiteY1" fmla="*/ 197358 h 390525"/>
              <a:gd name="connsiteX2" fmla="*/ 108204 w 390525"/>
              <a:gd name="connsiteY2" fmla="*/ 219646 h 390525"/>
              <a:gd name="connsiteX3" fmla="*/ 130493 w 390525"/>
              <a:gd name="connsiteY3" fmla="*/ 197358 h 390525"/>
              <a:gd name="connsiteX4" fmla="*/ 108204 w 390525"/>
              <a:gd name="connsiteY4" fmla="*/ 175070 h 390525"/>
              <a:gd name="connsiteX5" fmla="*/ 108204 w 390525"/>
              <a:gd name="connsiteY5" fmla="*/ 175070 h 390525"/>
              <a:gd name="connsiteX6" fmla="*/ 85916 w 390525"/>
              <a:gd name="connsiteY6" fmla="*/ 197358 h 390525"/>
              <a:gd name="connsiteX7" fmla="*/ 108204 w 390525"/>
              <a:gd name="connsiteY7" fmla="*/ 219646 h 390525"/>
              <a:gd name="connsiteX8" fmla="*/ 130493 w 390525"/>
              <a:gd name="connsiteY8" fmla="*/ 197358 h 390525"/>
              <a:gd name="connsiteX9" fmla="*/ 108204 w 390525"/>
              <a:gd name="connsiteY9" fmla="*/ 175070 h 390525"/>
              <a:gd name="connsiteX10" fmla="*/ 108204 w 390525"/>
              <a:gd name="connsiteY10" fmla="*/ 175070 h 390525"/>
              <a:gd name="connsiteX11" fmla="*/ 85916 w 390525"/>
              <a:gd name="connsiteY11" fmla="*/ 197358 h 390525"/>
              <a:gd name="connsiteX12" fmla="*/ 108204 w 390525"/>
              <a:gd name="connsiteY12" fmla="*/ 219646 h 390525"/>
              <a:gd name="connsiteX13" fmla="*/ 130493 w 390525"/>
              <a:gd name="connsiteY13" fmla="*/ 197358 h 390525"/>
              <a:gd name="connsiteX14" fmla="*/ 108204 w 390525"/>
              <a:gd name="connsiteY14" fmla="*/ 175070 h 390525"/>
              <a:gd name="connsiteX15" fmla="*/ 241935 w 390525"/>
              <a:gd name="connsiteY15" fmla="*/ 97060 h 390525"/>
              <a:gd name="connsiteX16" fmla="*/ 219646 w 390525"/>
              <a:gd name="connsiteY16" fmla="*/ 119348 h 390525"/>
              <a:gd name="connsiteX17" fmla="*/ 241935 w 390525"/>
              <a:gd name="connsiteY17" fmla="*/ 141637 h 390525"/>
              <a:gd name="connsiteX18" fmla="*/ 264223 w 390525"/>
              <a:gd name="connsiteY18" fmla="*/ 119348 h 390525"/>
              <a:gd name="connsiteX19" fmla="*/ 241935 w 390525"/>
              <a:gd name="connsiteY19" fmla="*/ 97060 h 390525"/>
              <a:gd name="connsiteX20" fmla="*/ 241935 w 390525"/>
              <a:gd name="connsiteY20" fmla="*/ 97060 h 390525"/>
              <a:gd name="connsiteX21" fmla="*/ 219646 w 390525"/>
              <a:gd name="connsiteY21" fmla="*/ 119348 h 390525"/>
              <a:gd name="connsiteX22" fmla="*/ 241935 w 390525"/>
              <a:gd name="connsiteY22" fmla="*/ 141637 h 390525"/>
              <a:gd name="connsiteX23" fmla="*/ 264223 w 390525"/>
              <a:gd name="connsiteY23" fmla="*/ 119348 h 390525"/>
              <a:gd name="connsiteX24" fmla="*/ 241935 w 390525"/>
              <a:gd name="connsiteY24" fmla="*/ 97060 h 390525"/>
              <a:gd name="connsiteX25" fmla="*/ 108204 w 390525"/>
              <a:gd name="connsiteY25" fmla="*/ 175070 h 390525"/>
              <a:gd name="connsiteX26" fmla="*/ 85916 w 390525"/>
              <a:gd name="connsiteY26" fmla="*/ 197358 h 390525"/>
              <a:gd name="connsiteX27" fmla="*/ 108204 w 390525"/>
              <a:gd name="connsiteY27" fmla="*/ 219646 h 390525"/>
              <a:gd name="connsiteX28" fmla="*/ 130493 w 390525"/>
              <a:gd name="connsiteY28" fmla="*/ 197358 h 390525"/>
              <a:gd name="connsiteX29" fmla="*/ 108204 w 390525"/>
              <a:gd name="connsiteY29" fmla="*/ 175070 h 390525"/>
              <a:gd name="connsiteX30" fmla="*/ 197358 w 390525"/>
              <a:gd name="connsiteY30" fmla="*/ 7144 h 390525"/>
              <a:gd name="connsiteX31" fmla="*/ 7144 w 390525"/>
              <a:gd name="connsiteY31" fmla="*/ 197358 h 390525"/>
              <a:gd name="connsiteX32" fmla="*/ 197358 w 390525"/>
              <a:gd name="connsiteY32" fmla="*/ 387572 h 390525"/>
              <a:gd name="connsiteX33" fmla="*/ 387572 w 390525"/>
              <a:gd name="connsiteY33" fmla="*/ 197358 h 390525"/>
              <a:gd name="connsiteX34" fmla="*/ 197358 w 390525"/>
              <a:gd name="connsiteY34" fmla="*/ 7144 h 390525"/>
              <a:gd name="connsiteX35" fmla="*/ 152781 w 390525"/>
              <a:gd name="connsiteY35" fmla="*/ 197358 h 390525"/>
              <a:gd name="connsiteX36" fmla="*/ 150972 w 390525"/>
              <a:gd name="connsiteY36" fmla="*/ 209359 h 390525"/>
              <a:gd name="connsiteX37" fmla="*/ 210503 w 390525"/>
              <a:gd name="connsiteY37" fmla="*/ 243935 h 390525"/>
              <a:gd name="connsiteX38" fmla="*/ 241935 w 390525"/>
              <a:gd name="connsiteY38" fmla="*/ 230791 h 390525"/>
              <a:gd name="connsiteX39" fmla="*/ 286512 w 390525"/>
              <a:gd name="connsiteY39" fmla="*/ 275368 h 390525"/>
              <a:gd name="connsiteX40" fmla="*/ 241935 w 390525"/>
              <a:gd name="connsiteY40" fmla="*/ 319945 h 390525"/>
              <a:gd name="connsiteX41" fmla="*/ 197358 w 390525"/>
              <a:gd name="connsiteY41" fmla="*/ 275368 h 390525"/>
              <a:gd name="connsiteX42" fmla="*/ 199168 w 390525"/>
              <a:gd name="connsiteY42" fmla="*/ 263366 h 390525"/>
              <a:gd name="connsiteX43" fmla="*/ 139637 w 390525"/>
              <a:gd name="connsiteY43" fmla="*/ 228791 h 390525"/>
              <a:gd name="connsiteX44" fmla="*/ 108204 w 390525"/>
              <a:gd name="connsiteY44" fmla="*/ 241935 h 390525"/>
              <a:gd name="connsiteX45" fmla="*/ 63627 w 390525"/>
              <a:gd name="connsiteY45" fmla="*/ 197358 h 390525"/>
              <a:gd name="connsiteX46" fmla="*/ 108204 w 390525"/>
              <a:gd name="connsiteY46" fmla="*/ 152781 h 390525"/>
              <a:gd name="connsiteX47" fmla="*/ 139637 w 390525"/>
              <a:gd name="connsiteY47" fmla="*/ 165925 h 390525"/>
              <a:gd name="connsiteX48" fmla="*/ 199168 w 390525"/>
              <a:gd name="connsiteY48" fmla="*/ 131350 h 390525"/>
              <a:gd name="connsiteX49" fmla="*/ 197358 w 390525"/>
              <a:gd name="connsiteY49" fmla="*/ 119348 h 390525"/>
              <a:gd name="connsiteX50" fmla="*/ 241935 w 390525"/>
              <a:gd name="connsiteY50" fmla="*/ 74771 h 390525"/>
              <a:gd name="connsiteX51" fmla="*/ 286512 w 390525"/>
              <a:gd name="connsiteY51" fmla="*/ 119348 h 390525"/>
              <a:gd name="connsiteX52" fmla="*/ 241935 w 390525"/>
              <a:gd name="connsiteY52" fmla="*/ 163925 h 390525"/>
              <a:gd name="connsiteX53" fmla="*/ 210503 w 390525"/>
              <a:gd name="connsiteY53" fmla="*/ 150781 h 390525"/>
              <a:gd name="connsiteX54" fmla="*/ 150972 w 390525"/>
              <a:gd name="connsiteY54" fmla="*/ 185356 h 390525"/>
              <a:gd name="connsiteX55" fmla="*/ 152781 w 390525"/>
              <a:gd name="connsiteY55" fmla="*/ 197358 h 390525"/>
              <a:gd name="connsiteX56" fmla="*/ 241935 w 390525"/>
              <a:gd name="connsiteY56" fmla="*/ 141637 h 390525"/>
              <a:gd name="connsiteX57" fmla="*/ 264223 w 390525"/>
              <a:gd name="connsiteY57" fmla="*/ 119348 h 390525"/>
              <a:gd name="connsiteX58" fmla="*/ 241935 w 390525"/>
              <a:gd name="connsiteY58" fmla="*/ 97060 h 390525"/>
              <a:gd name="connsiteX59" fmla="*/ 219646 w 390525"/>
              <a:gd name="connsiteY59" fmla="*/ 119348 h 390525"/>
              <a:gd name="connsiteX60" fmla="*/ 241935 w 390525"/>
              <a:gd name="connsiteY60" fmla="*/ 141637 h 390525"/>
              <a:gd name="connsiteX61" fmla="*/ 241935 w 390525"/>
              <a:gd name="connsiteY61" fmla="*/ 297656 h 390525"/>
              <a:gd name="connsiteX62" fmla="*/ 264223 w 390525"/>
              <a:gd name="connsiteY62" fmla="*/ 275368 h 390525"/>
              <a:gd name="connsiteX63" fmla="*/ 241935 w 390525"/>
              <a:gd name="connsiteY63" fmla="*/ 253079 h 390525"/>
              <a:gd name="connsiteX64" fmla="*/ 219646 w 390525"/>
              <a:gd name="connsiteY64" fmla="*/ 275368 h 390525"/>
              <a:gd name="connsiteX65" fmla="*/ 241935 w 390525"/>
              <a:gd name="connsiteY65" fmla="*/ 297656 h 390525"/>
              <a:gd name="connsiteX66" fmla="*/ 108204 w 390525"/>
              <a:gd name="connsiteY66" fmla="*/ 175070 h 390525"/>
              <a:gd name="connsiteX67" fmla="*/ 85916 w 390525"/>
              <a:gd name="connsiteY67" fmla="*/ 197358 h 390525"/>
              <a:gd name="connsiteX68" fmla="*/ 108204 w 390525"/>
              <a:gd name="connsiteY68" fmla="*/ 219646 h 390525"/>
              <a:gd name="connsiteX69" fmla="*/ 130493 w 390525"/>
              <a:gd name="connsiteY69" fmla="*/ 197358 h 390525"/>
              <a:gd name="connsiteX70" fmla="*/ 108204 w 390525"/>
              <a:gd name="connsiteY70" fmla="*/ 175070 h 390525"/>
              <a:gd name="connsiteX71" fmla="*/ 108204 w 390525"/>
              <a:gd name="connsiteY71" fmla="*/ 175070 h 390525"/>
              <a:gd name="connsiteX72" fmla="*/ 85916 w 390525"/>
              <a:gd name="connsiteY72" fmla="*/ 197358 h 390525"/>
              <a:gd name="connsiteX73" fmla="*/ 108204 w 390525"/>
              <a:gd name="connsiteY73" fmla="*/ 219646 h 390525"/>
              <a:gd name="connsiteX74" fmla="*/ 130493 w 390525"/>
              <a:gd name="connsiteY74" fmla="*/ 197358 h 390525"/>
              <a:gd name="connsiteX75" fmla="*/ 108204 w 390525"/>
              <a:gd name="connsiteY75" fmla="*/ 175070 h 390525"/>
              <a:gd name="connsiteX76" fmla="*/ 241935 w 390525"/>
              <a:gd name="connsiteY76" fmla="*/ 97060 h 390525"/>
              <a:gd name="connsiteX77" fmla="*/ 219646 w 390525"/>
              <a:gd name="connsiteY77" fmla="*/ 119348 h 390525"/>
              <a:gd name="connsiteX78" fmla="*/ 241935 w 390525"/>
              <a:gd name="connsiteY78" fmla="*/ 141637 h 390525"/>
              <a:gd name="connsiteX79" fmla="*/ 264223 w 390525"/>
              <a:gd name="connsiteY79" fmla="*/ 119348 h 390525"/>
              <a:gd name="connsiteX80" fmla="*/ 241935 w 390525"/>
              <a:gd name="connsiteY80" fmla="*/ 97060 h 390525"/>
              <a:gd name="connsiteX81" fmla="*/ 241935 w 390525"/>
              <a:gd name="connsiteY81" fmla="*/ 97060 h 390525"/>
              <a:gd name="connsiteX82" fmla="*/ 219646 w 390525"/>
              <a:gd name="connsiteY82" fmla="*/ 119348 h 390525"/>
              <a:gd name="connsiteX83" fmla="*/ 241935 w 390525"/>
              <a:gd name="connsiteY83" fmla="*/ 141637 h 390525"/>
              <a:gd name="connsiteX84" fmla="*/ 264223 w 390525"/>
              <a:gd name="connsiteY84" fmla="*/ 119348 h 390525"/>
              <a:gd name="connsiteX85" fmla="*/ 241935 w 390525"/>
              <a:gd name="connsiteY85" fmla="*/ 97060 h 390525"/>
              <a:gd name="connsiteX86" fmla="*/ 108204 w 390525"/>
              <a:gd name="connsiteY86" fmla="*/ 175070 h 390525"/>
              <a:gd name="connsiteX87" fmla="*/ 85916 w 390525"/>
              <a:gd name="connsiteY87" fmla="*/ 197358 h 390525"/>
              <a:gd name="connsiteX88" fmla="*/ 108204 w 390525"/>
              <a:gd name="connsiteY88" fmla="*/ 219646 h 390525"/>
              <a:gd name="connsiteX89" fmla="*/ 130493 w 390525"/>
              <a:gd name="connsiteY89" fmla="*/ 197358 h 390525"/>
              <a:gd name="connsiteX90" fmla="*/ 108204 w 390525"/>
              <a:gd name="connsiteY90" fmla="*/ 175070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</a:cxnLst>
            <a:rect l="l" t="t" r="r" b="b"/>
            <a:pathLst>
              <a:path w="390525" h="390525"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97358" y="7144"/>
                </a:moveTo>
                <a:cubicBezTo>
                  <a:pt x="92869" y="7144"/>
                  <a:pt x="7144" y="92773"/>
                  <a:pt x="7144" y="197358"/>
                </a:cubicBezTo>
                <a:cubicBezTo>
                  <a:pt x="7144" y="301942"/>
                  <a:pt x="92773" y="387572"/>
                  <a:pt x="197358" y="387572"/>
                </a:cubicBezTo>
                <a:cubicBezTo>
                  <a:pt x="301847" y="387572"/>
                  <a:pt x="387572" y="301942"/>
                  <a:pt x="387572" y="197358"/>
                </a:cubicBezTo>
                <a:cubicBezTo>
                  <a:pt x="387572" y="92773"/>
                  <a:pt x="301943" y="7144"/>
                  <a:pt x="197358" y="7144"/>
                </a:cubicBezTo>
                <a:close/>
                <a:moveTo>
                  <a:pt x="152781" y="197358"/>
                </a:moveTo>
                <a:cubicBezTo>
                  <a:pt x="152781" y="201549"/>
                  <a:pt x="152115" y="205645"/>
                  <a:pt x="150972" y="209359"/>
                </a:cubicBezTo>
                <a:lnTo>
                  <a:pt x="210503" y="243935"/>
                </a:lnTo>
                <a:cubicBezTo>
                  <a:pt x="218504" y="235648"/>
                  <a:pt x="229648" y="230791"/>
                  <a:pt x="241935" y="230791"/>
                </a:cubicBezTo>
                <a:cubicBezTo>
                  <a:pt x="266415" y="230791"/>
                  <a:pt x="286512" y="250888"/>
                  <a:pt x="286512" y="275368"/>
                </a:cubicBezTo>
                <a:cubicBezTo>
                  <a:pt x="286512" y="299847"/>
                  <a:pt x="266415" y="319945"/>
                  <a:pt x="241935" y="319945"/>
                </a:cubicBezTo>
                <a:cubicBezTo>
                  <a:pt x="217456" y="319945"/>
                  <a:pt x="197358" y="299847"/>
                  <a:pt x="197358" y="275368"/>
                </a:cubicBezTo>
                <a:cubicBezTo>
                  <a:pt x="197358" y="271177"/>
                  <a:pt x="198025" y="267081"/>
                  <a:pt x="199168" y="263366"/>
                </a:cubicBezTo>
                <a:lnTo>
                  <a:pt x="139637" y="228791"/>
                </a:lnTo>
                <a:cubicBezTo>
                  <a:pt x="131636" y="237077"/>
                  <a:pt x="120491" y="241935"/>
                  <a:pt x="108204" y="241935"/>
                </a:cubicBezTo>
                <a:cubicBezTo>
                  <a:pt x="83725" y="241935"/>
                  <a:pt x="63627" y="221837"/>
                  <a:pt x="63627" y="197358"/>
                </a:cubicBezTo>
                <a:cubicBezTo>
                  <a:pt x="63627" y="172879"/>
                  <a:pt x="83725" y="152781"/>
                  <a:pt x="108204" y="152781"/>
                </a:cubicBezTo>
                <a:cubicBezTo>
                  <a:pt x="120491" y="152781"/>
                  <a:pt x="131636" y="157639"/>
                  <a:pt x="139637" y="165925"/>
                </a:cubicBezTo>
                <a:lnTo>
                  <a:pt x="199168" y="131350"/>
                </a:lnTo>
                <a:cubicBezTo>
                  <a:pt x="198025" y="127540"/>
                  <a:pt x="197358" y="123539"/>
                  <a:pt x="197358" y="119348"/>
                </a:cubicBezTo>
                <a:cubicBezTo>
                  <a:pt x="197358" y="94869"/>
                  <a:pt x="217456" y="74771"/>
                  <a:pt x="241935" y="74771"/>
                </a:cubicBezTo>
                <a:cubicBezTo>
                  <a:pt x="266415" y="74771"/>
                  <a:pt x="286512" y="94869"/>
                  <a:pt x="286512" y="119348"/>
                </a:cubicBezTo>
                <a:cubicBezTo>
                  <a:pt x="286512" y="143827"/>
                  <a:pt x="266415" y="163925"/>
                  <a:pt x="241935" y="163925"/>
                </a:cubicBezTo>
                <a:cubicBezTo>
                  <a:pt x="229648" y="163925"/>
                  <a:pt x="218504" y="159067"/>
                  <a:pt x="210503" y="150781"/>
                </a:cubicBezTo>
                <a:lnTo>
                  <a:pt x="150972" y="185356"/>
                </a:lnTo>
                <a:cubicBezTo>
                  <a:pt x="152115" y="189071"/>
                  <a:pt x="152781" y="193072"/>
                  <a:pt x="152781" y="197358"/>
                </a:cubicBezTo>
                <a:close/>
                <a:moveTo>
                  <a:pt x="241935" y="141637"/>
                </a:move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540"/>
                  <a:pt x="229743" y="141637"/>
                  <a:pt x="241935" y="141637"/>
                </a:cubicBezTo>
                <a:close/>
                <a:moveTo>
                  <a:pt x="241935" y="297656"/>
                </a:moveTo>
                <a:cubicBezTo>
                  <a:pt x="254222" y="297656"/>
                  <a:pt x="264223" y="287655"/>
                  <a:pt x="264223" y="275368"/>
                </a:cubicBezTo>
                <a:cubicBezTo>
                  <a:pt x="264223" y="263080"/>
                  <a:pt x="254222" y="253079"/>
                  <a:pt x="241935" y="253079"/>
                </a:cubicBezTo>
                <a:cubicBezTo>
                  <a:pt x="229362" y="253079"/>
                  <a:pt x="219646" y="263557"/>
                  <a:pt x="219646" y="275368"/>
                </a:cubicBezTo>
                <a:cubicBezTo>
                  <a:pt x="219646" y="287560"/>
                  <a:pt x="229743" y="297656"/>
                  <a:pt x="241935" y="297656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241935" y="97060"/>
                </a:moveTo>
                <a:cubicBezTo>
                  <a:pt x="229648" y="97060"/>
                  <a:pt x="219646" y="107061"/>
                  <a:pt x="219646" y="119348"/>
                </a:cubicBezTo>
                <a:cubicBezTo>
                  <a:pt x="219646" y="131635"/>
                  <a:pt x="229743" y="141637"/>
                  <a:pt x="241935" y="141637"/>
                </a:cubicBezTo>
                <a:cubicBezTo>
                  <a:pt x="254222" y="141637"/>
                  <a:pt x="264223" y="131635"/>
                  <a:pt x="264223" y="119348"/>
                </a:cubicBezTo>
                <a:cubicBezTo>
                  <a:pt x="264223" y="107061"/>
                  <a:pt x="254222" y="97060"/>
                  <a:pt x="241935" y="97060"/>
                </a:cubicBezTo>
                <a:close/>
                <a:moveTo>
                  <a:pt x="108204" y="175070"/>
                </a:moveTo>
                <a:cubicBezTo>
                  <a:pt x="95917" y="175070"/>
                  <a:pt x="85916" y="185071"/>
                  <a:pt x="85916" y="197358"/>
                </a:cubicBezTo>
                <a:cubicBezTo>
                  <a:pt x="85916" y="209645"/>
                  <a:pt x="96012" y="219646"/>
                  <a:pt x="108204" y="219646"/>
                </a:cubicBezTo>
                <a:cubicBezTo>
                  <a:pt x="120396" y="219646"/>
                  <a:pt x="130493" y="209645"/>
                  <a:pt x="130493" y="197358"/>
                </a:cubicBezTo>
                <a:cubicBezTo>
                  <a:pt x="130493" y="185452"/>
                  <a:pt x="120777" y="175070"/>
                  <a:pt x="108204" y="175070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1676749765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ADDAAEB0-33F2-49B6-9F09-ECABCF87B4C7}"/>
              </a:ext>
            </a:extLst>
          </p:cNvPr>
          <p:cNvSpPr txBox="1"/>
          <p:nvPr/>
        </p:nvSpPr>
        <p:spPr>
          <a:xfrm>
            <a:off x="3549054" y="2158305"/>
            <a:ext cx="7206031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marL="285750" indent="-285750">
              <a:lnSpc>
                <a:spcPct val="100000"/>
              </a:lnSpc>
              <a:buFont typeface="Wingdings" panose="05000000000000000000" pitchFamily="2" charset="2"/>
              <a:buChar char="§"/>
              <a:defRPr sz="1400">
                <a:solidFill>
                  <a:schemeClr val="bg1"/>
                </a:solidFill>
              </a:defRPr>
            </a:lvl1pPr>
          </a:lstStyle>
          <a:p>
            <a:pPr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/>
                </a:solidFill>
              </a:rPr>
              <a:t>amet</a:t>
            </a:r>
            <a:r>
              <a:rPr lang="en-US" altLang="ko-KR" dirty="0">
                <a:solidFill>
                  <a:schemeClr val="tx1"/>
                </a:solidFill>
              </a:rPr>
              <a:t>, </a:t>
            </a:r>
            <a:r>
              <a:rPr lang="en-US" altLang="ko-KR" dirty="0" err="1">
                <a:solidFill>
                  <a:schemeClr val="tx1"/>
                </a:solidFill>
              </a:rPr>
              <a:t>consectetur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adipiscing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elit</a:t>
            </a:r>
            <a:r>
              <a:rPr lang="en-US" altLang="ko-KR" dirty="0">
                <a:solidFill>
                  <a:schemeClr val="tx1"/>
                </a:solidFill>
              </a:rPr>
              <a:t>, sed do </a:t>
            </a:r>
            <a:r>
              <a:rPr lang="en-US" altLang="ko-KR" dirty="0" err="1">
                <a:solidFill>
                  <a:schemeClr val="tx1"/>
                </a:solidFill>
              </a:rPr>
              <a:t>eiusmod</a:t>
            </a:r>
            <a:endParaRPr lang="en-US" altLang="ko-KR" dirty="0">
              <a:solidFill>
                <a:schemeClr val="tx1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tx1"/>
                </a:solidFill>
              </a:rPr>
              <a:t>Tempor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incididunt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ut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labore</a:t>
            </a:r>
            <a:r>
              <a:rPr lang="en-US" altLang="ko-KR" dirty="0">
                <a:solidFill>
                  <a:schemeClr val="tx1"/>
                </a:solidFill>
              </a:rPr>
              <a:t> et dolore magna </a:t>
            </a:r>
            <a:r>
              <a:rPr lang="en-US" altLang="ko-KR" dirty="0" err="1">
                <a:solidFill>
                  <a:schemeClr val="tx1"/>
                </a:solidFill>
              </a:rPr>
              <a:t>aliqua</a:t>
            </a:r>
            <a:endParaRPr lang="en-US" altLang="ko-KR" dirty="0">
              <a:solidFill>
                <a:schemeClr val="tx1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Ut </a:t>
            </a:r>
            <a:r>
              <a:rPr lang="en-US" altLang="ko-KR" dirty="0" err="1">
                <a:solidFill>
                  <a:schemeClr val="tx1"/>
                </a:solidFill>
              </a:rPr>
              <a:t>enim</a:t>
            </a:r>
            <a:r>
              <a:rPr lang="en-US" altLang="ko-KR" dirty="0">
                <a:solidFill>
                  <a:schemeClr val="tx1"/>
                </a:solidFill>
              </a:rPr>
              <a:t> ad minim </a:t>
            </a:r>
            <a:r>
              <a:rPr lang="en-US" altLang="ko-KR" dirty="0" err="1">
                <a:solidFill>
                  <a:schemeClr val="tx1"/>
                </a:solidFill>
              </a:rPr>
              <a:t>veniam</a:t>
            </a:r>
            <a:r>
              <a:rPr lang="en-US" altLang="ko-KR" dirty="0">
                <a:solidFill>
                  <a:schemeClr val="tx1"/>
                </a:solidFill>
              </a:rPr>
              <a:t>, </a:t>
            </a:r>
            <a:r>
              <a:rPr lang="en-US" altLang="ko-KR" dirty="0" err="1">
                <a:solidFill>
                  <a:schemeClr val="tx1"/>
                </a:solidFill>
              </a:rPr>
              <a:t>quis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nostrud</a:t>
            </a:r>
            <a:r>
              <a:rPr lang="en-US" altLang="ko-KR" dirty="0">
                <a:solidFill>
                  <a:schemeClr val="tx1"/>
                </a:solidFill>
              </a:rPr>
              <a:t> exercitation </a:t>
            </a:r>
            <a:r>
              <a:rPr lang="en-US" altLang="ko-KR" dirty="0" err="1">
                <a:solidFill>
                  <a:schemeClr val="tx1"/>
                </a:solidFill>
              </a:rPr>
              <a:t>ullamco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laboris</a:t>
            </a:r>
            <a:r>
              <a:rPr lang="en-US" altLang="ko-KR" dirty="0">
                <a:solidFill>
                  <a:schemeClr val="tx1"/>
                </a:solidFill>
              </a:rPr>
              <a:t> nisi</a:t>
            </a: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Ut </a:t>
            </a:r>
            <a:r>
              <a:rPr lang="en-US" altLang="ko-KR" dirty="0" err="1">
                <a:solidFill>
                  <a:schemeClr val="tx1"/>
                </a:solidFill>
              </a:rPr>
              <a:t>aliquip</a:t>
            </a:r>
            <a:r>
              <a:rPr lang="en-US" altLang="ko-KR" dirty="0">
                <a:solidFill>
                  <a:schemeClr val="tx1"/>
                </a:solidFill>
              </a:rPr>
              <a:t> ex </a:t>
            </a:r>
            <a:r>
              <a:rPr lang="en-US" altLang="ko-KR" dirty="0" err="1">
                <a:solidFill>
                  <a:schemeClr val="tx1"/>
                </a:solidFill>
              </a:rPr>
              <a:t>ea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commodo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consequat</a:t>
            </a:r>
            <a:r>
              <a:rPr lang="en-US" altLang="ko-KR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3" name="직사각형 2">
            <a:extLst>
              <a:ext uri="{FF2B5EF4-FFF2-40B4-BE49-F238E27FC236}">
                <a16:creationId xmlns:a16="http://schemas.microsoft.com/office/drawing/2014/main" id="{7587FDBC-EB0B-4E89-A8D2-C7A7AB890797}"/>
              </a:ext>
            </a:extLst>
          </p:cNvPr>
          <p:cNvSpPr/>
          <p:nvPr/>
        </p:nvSpPr>
        <p:spPr>
          <a:xfrm>
            <a:off x="3463329" y="1692829"/>
            <a:ext cx="4988427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  <a:endParaRPr lang="ko-KR" altLang="en-US" sz="2400" dirty="0">
              <a:latin typeface="+mj-lt"/>
            </a:endParaRPr>
          </a:p>
        </p:txBody>
      </p:sp>
      <p:sp>
        <p:nvSpPr>
          <p:cNvPr id="4" name="타원 3">
            <a:extLst>
              <a:ext uri="{FF2B5EF4-FFF2-40B4-BE49-F238E27FC236}">
                <a16:creationId xmlns:a16="http://schemas.microsoft.com/office/drawing/2014/main" id="{D8D19E72-4910-499E-A70A-51F3F4C90CBB}"/>
              </a:ext>
            </a:extLst>
          </p:cNvPr>
          <p:cNvSpPr/>
          <p:nvPr/>
        </p:nvSpPr>
        <p:spPr>
          <a:xfrm>
            <a:off x="1945143" y="1561723"/>
            <a:ext cx="1249610" cy="1249610"/>
          </a:xfrm>
          <a:prstGeom prst="ellipse">
            <a:avLst/>
          </a:prstGeom>
          <a:solidFill>
            <a:srgbClr val="577D58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400" dirty="0">
              <a:solidFill>
                <a:schemeClr val="bg1"/>
              </a:solidFill>
            </a:endParaRPr>
          </a:p>
        </p:txBody>
      </p:sp>
      <p:pic>
        <p:nvPicPr>
          <p:cNvPr id="5" name="그래픽 4">
            <a:extLst>
              <a:ext uri="{FF2B5EF4-FFF2-40B4-BE49-F238E27FC236}">
                <a16:creationId xmlns:a16="http://schemas.microsoft.com/office/drawing/2014/main" id="{50460BF4-6B37-43D4-96ED-0026AF825931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flipV="1">
            <a:off x="2342268" y="1958848"/>
            <a:ext cx="455360" cy="455360"/>
          </a:xfrm>
          <a:prstGeom prst="rect">
            <a:avLst/>
          </a:prstGeom>
          <a:effectLst/>
        </p:spPr>
      </p:pic>
      <p:sp>
        <p:nvSpPr>
          <p:cNvPr id="6" name="타원 5">
            <a:extLst>
              <a:ext uri="{FF2B5EF4-FFF2-40B4-BE49-F238E27FC236}">
                <a16:creationId xmlns:a16="http://schemas.microsoft.com/office/drawing/2014/main" id="{C91AB4D9-E21F-4D67-A735-D5E98B04A1D2}"/>
              </a:ext>
            </a:extLst>
          </p:cNvPr>
          <p:cNvSpPr/>
          <p:nvPr/>
        </p:nvSpPr>
        <p:spPr>
          <a:xfrm>
            <a:off x="1945143" y="3910918"/>
            <a:ext cx="1249610" cy="1249610"/>
          </a:xfrm>
          <a:prstGeom prst="ellipse">
            <a:avLst/>
          </a:prstGeom>
          <a:solidFill>
            <a:srgbClr val="B0573D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>
              <a:lnSpc>
                <a:spcPct val="100000"/>
              </a:lnSpc>
            </a:pPr>
            <a:endParaRPr lang="en-US" altLang="ko-KR" sz="1400" dirty="0">
              <a:solidFill>
                <a:schemeClr val="bg1"/>
              </a:solidFill>
            </a:endParaRPr>
          </a:p>
        </p:txBody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B53490DA-61D3-477A-AE49-746391F6A2BF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2339325" y="4282663"/>
            <a:ext cx="455360" cy="432594"/>
          </a:xfrm>
          <a:prstGeom prst="rect">
            <a:avLst/>
          </a:prstGeom>
          <a:effectLst/>
        </p:spPr>
      </p:pic>
      <p:sp>
        <p:nvSpPr>
          <p:cNvPr id="8" name="TextBox 7">
            <a:extLst>
              <a:ext uri="{FF2B5EF4-FFF2-40B4-BE49-F238E27FC236}">
                <a16:creationId xmlns:a16="http://schemas.microsoft.com/office/drawing/2014/main" id="{D1FD94C6-58F0-4CB0-B8AA-FA75CCAE84D0}"/>
              </a:ext>
            </a:extLst>
          </p:cNvPr>
          <p:cNvSpPr txBox="1"/>
          <p:nvPr/>
        </p:nvSpPr>
        <p:spPr>
          <a:xfrm>
            <a:off x="3549054" y="4507500"/>
            <a:ext cx="7206031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marL="285750" indent="-285750">
              <a:lnSpc>
                <a:spcPct val="100000"/>
              </a:lnSpc>
              <a:buFont typeface="Wingdings" panose="05000000000000000000" pitchFamily="2" charset="2"/>
              <a:buChar char="§"/>
              <a:defRPr sz="1400">
                <a:solidFill>
                  <a:schemeClr val="bg1"/>
                </a:solidFill>
              </a:defRPr>
            </a:lvl1pPr>
          </a:lstStyle>
          <a:p>
            <a:pPr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Lorem ipsum dolor sit </a:t>
            </a:r>
            <a:r>
              <a:rPr lang="en-US" altLang="ko-KR" dirty="0" err="1">
                <a:solidFill>
                  <a:schemeClr val="tx1"/>
                </a:solidFill>
              </a:rPr>
              <a:t>amet</a:t>
            </a:r>
            <a:r>
              <a:rPr lang="en-US" altLang="ko-KR" dirty="0">
                <a:solidFill>
                  <a:schemeClr val="tx1"/>
                </a:solidFill>
              </a:rPr>
              <a:t>, </a:t>
            </a:r>
            <a:r>
              <a:rPr lang="en-US" altLang="ko-KR" dirty="0" err="1">
                <a:solidFill>
                  <a:schemeClr val="tx1"/>
                </a:solidFill>
              </a:rPr>
              <a:t>consectetur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adipiscing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elit</a:t>
            </a:r>
            <a:r>
              <a:rPr lang="en-US" altLang="ko-KR" dirty="0">
                <a:solidFill>
                  <a:schemeClr val="tx1"/>
                </a:solidFill>
              </a:rPr>
              <a:t>, sed do </a:t>
            </a:r>
            <a:r>
              <a:rPr lang="en-US" altLang="ko-KR" dirty="0" err="1">
                <a:solidFill>
                  <a:schemeClr val="tx1"/>
                </a:solidFill>
              </a:rPr>
              <a:t>eiusmod</a:t>
            </a:r>
            <a:endParaRPr lang="en-US" altLang="ko-KR" dirty="0">
              <a:solidFill>
                <a:schemeClr val="tx1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 err="1">
                <a:solidFill>
                  <a:schemeClr val="tx1"/>
                </a:solidFill>
              </a:rPr>
              <a:t>Tempor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incididunt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ut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labore</a:t>
            </a:r>
            <a:r>
              <a:rPr lang="en-US" altLang="ko-KR" dirty="0">
                <a:solidFill>
                  <a:schemeClr val="tx1"/>
                </a:solidFill>
              </a:rPr>
              <a:t> et dolore magna </a:t>
            </a:r>
            <a:r>
              <a:rPr lang="en-US" altLang="ko-KR" dirty="0" err="1">
                <a:solidFill>
                  <a:schemeClr val="tx1"/>
                </a:solidFill>
              </a:rPr>
              <a:t>aliqua</a:t>
            </a:r>
            <a:endParaRPr lang="en-US" altLang="ko-KR" dirty="0">
              <a:solidFill>
                <a:schemeClr val="tx1"/>
              </a:solidFill>
            </a:endParaRP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Ut </a:t>
            </a:r>
            <a:r>
              <a:rPr lang="en-US" altLang="ko-KR" dirty="0" err="1">
                <a:solidFill>
                  <a:schemeClr val="tx1"/>
                </a:solidFill>
              </a:rPr>
              <a:t>enim</a:t>
            </a:r>
            <a:r>
              <a:rPr lang="en-US" altLang="ko-KR" dirty="0">
                <a:solidFill>
                  <a:schemeClr val="tx1"/>
                </a:solidFill>
              </a:rPr>
              <a:t> ad minim </a:t>
            </a:r>
            <a:r>
              <a:rPr lang="en-US" altLang="ko-KR" dirty="0" err="1">
                <a:solidFill>
                  <a:schemeClr val="tx1"/>
                </a:solidFill>
              </a:rPr>
              <a:t>veniam</a:t>
            </a:r>
            <a:r>
              <a:rPr lang="en-US" altLang="ko-KR" dirty="0">
                <a:solidFill>
                  <a:schemeClr val="tx1"/>
                </a:solidFill>
              </a:rPr>
              <a:t>, </a:t>
            </a:r>
            <a:r>
              <a:rPr lang="en-US" altLang="ko-KR" dirty="0" err="1">
                <a:solidFill>
                  <a:schemeClr val="tx1"/>
                </a:solidFill>
              </a:rPr>
              <a:t>quis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nostrud</a:t>
            </a:r>
            <a:r>
              <a:rPr lang="en-US" altLang="ko-KR" dirty="0">
                <a:solidFill>
                  <a:schemeClr val="tx1"/>
                </a:solidFill>
              </a:rPr>
              <a:t> exercitation </a:t>
            </a:r>
            <a:r>
              <a:rPr lang="en-US" altLang="ko-KR" dirty="0" err="1">
                <a:solidFill>
                  <a:schemeClr val="tx1"/>
                </a:solidFill>
              </a:rPr>
              <a:t>ullamco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laboris</a:t>
            </a:r>
            <a:r>
              <a:rPr lang="en-US" altLang="ko-KR" dirty="0">
                <a:solidFill>
                  <a:schemeClr val="tx1"/>
                </a:solidFill>
              </a:rPr>
              <a:t> nisi</a:t>
            </a:r>
          </a:p>
          <a:p>
            <a:pPr>
              <a:buFont typeface="Arial" panose="020B0604020202020204" pitchFamily="34" charset="0"/>
              <a:buChar char="•"/>
            </a:pPr>
            <a:r>
              <a:rPr lang="en-US" altLang="ko-KR" dirty="0">
                <a:solidFill>
                  <a:schemeClr val="tx1"/>
                </a:solidFill>
              </a:rPr>
              <a:t>Ut </a:t>
            </a:r>
            <a:r>
              <a:rPr lang="en-US" altLang="ko-KR" dirty="0" err="1">
                <a:solidFill>
                  <a:schemeClr val="tx1"/>
                </a:solidFill>
              </a:rPr>
              <a:t>aliquip</a:t>
            </a:r>
            <a:r>
              <a:rPr lang="en-US" altLang="ko-KR" dirty="0">
                <a:solidFill>
                  <a:schemeClr val="tx1"/>
                </a:solidFill>
              </a:rPr>
              <a:t> ex </a:t>
            </a:r>
            <a:r>
              <a:rPr lang="en-US" altLang="ko-KR" dirty="0" err="1">
                <a:solidFill>
                  <a:schemeClr val="tx1"/>
                </a:solidFill>
              </a:rPr>
              <a:t>ea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commodo</a:t>
            </a:r>
            <a:r>
              <a:rPr lang="en-US" altLang="ko-KR" dirty="0">
                <a:solidFill>
                  <a:schemeClr val="tx1"/>
                </a:solidFill>
              </a:rPr>
              <a:t> </a:t>
            </a:r>
            <a:r>
              <a:rPr lang="en-US" altLang="ko-KR" dirty="0" err="1">
                <a:solidFill>
                  <a:schemeClr val="tx1"/>
                </a:solidFill>
              </a:rPr>
              <a:t>consequat</a:t>
            </a:r>
            <a:r>
              <a:rPr lang="en-US" altLang="ko-KR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381C5222-9DCA-402C-89EE-20F2AB7AB186}"/>
              </a:ext>
            </a:extLst>
          </p:cNvPr>
          <p:cNvSpPr/>
          <p:nvPr/>
        </p:nvSpPr>
        <p:spPr>
          <a:xfrm>
            <a:off x="3463329" y="4042024"/>
            <a:ext cx="4988427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  <a:endParaRPr lang="ko-KR" altLang="en-US" sz="2400" dirty="0"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263934750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6" name="그림 15">
            <a:extLst>
              <a:ext uri="{FF2B5EF4-FFF2-40B4-BE49-F238E27FC236}">
                <a16:creationId xmlns:a16="http://schemas.microsoft.com/office/drawing/2014/main" id="{763D9A0C-4ABB-4C42-86F6-7146D31D794F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406641" y="3423233"/>
            <a:ext cx="2020321" cy="2738387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3F2ACC5E-E92D-473C-A6A0-7DC686AC82D0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517007" y="2071907"/>
            <a:ext cx="3070460" cy="1642696"/>
          </a:xfrm>
          <a:prstGeom prst="rect">
            <a:avLst/>
          </a:prstGeom>
        </p:spPr>
      </p:pic>
      <p:sp>
        <p:nvSpPr>
          <p:cNvPr id="2" name="TextBox 1">
            <a:extLst>
              <a:ext uri="{FF2B5EF4-FFF2-40B4-BE49-F238E27FC236}">
                <a16:creationId xmlns:a16="http://schemas.microsoft.com/office/drawing/2014/main" id="{06797556-A1E9-4FAA-BE54-46B2D4159992}"/>
              </a:ext>
            </a:extLst>
          </p:cNvPr>
          <p:cNvSpPr txBox="1"/>
          <p:nvPr/>
        </p:nvSpPr>
        <p:spPr>
          <a:xfrm>
            <a:off x="2191657" y="1317082"/>
            <a:ext cx="7808686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cs typeface="Arial" panose="020B0604020202020204" pitchFamily="34" charset="0"/>
              </a:rPr>
              <a:t>Insert Your Title Here</a:t>
            </a:r>
            <a:endParaRPr lang="ko-KR" altLang="en-US" sz="3200" dirty="0">
              <a:cs typeface="Arial" panose="020B0604020202020204" pitchFamily="34" charset="0"/>
            </a:endParaRPr>
          </a:p>
        </p:txBody>
      </p:sp>
      <p:sp>
        <p:nvSpPr>
          <p:cNvPr id="3" name="자유형: 도형 2">
            <a:extLst>
              <a:ext uri="{FF2B5EF4-FFF2-40B4-BE49-F238E27FC236}">
                <a16:creationId xmlns:a16="http://schemas.microsoft.com/office/drawing/2014/main" id="{330A5C55-1B4A-47D3-B690-5BA3114DA798}"/>
              </a:ext>
            </a:extLst>
          </p:cNvPr>
          <p:cNvSpPr/>
          <p:nvPr/>
        </p:nvSpPr>
        <p:spPr>
          <a:xfrm>
            <a:off x="1692471" y="4423810"/>
            <a:ext cx="380278" cy="380278"/>
          </a:xfrm>
          <a:custGeom>
            <a:avLst/>
            <a:gdLst>
              <a:gd name="connsiteX0" fmla="*/ 117911 w 380278"/>
              <a:gd name="connsiteY0" fmla="*/ 154021 h 380278"/>
              <a:gd name="connsiteX1" fmla="*/ 92371 w 380278"/>
              <a:gd name="connsiteY1" fmla="*/ 164600 h 380278"/>
              <a:gd name="connsiteX2" fmla="*/ 81792 w 380278"/>
              <a:gd name="connsiteY2" fmla="*/ 190140 h 380278"/>
              <a:gd name="connsiteX3" fmla="*/ 81792 w 380278"/>
              <a:gd name="connsiteY3" fmla="*/ 190139 h 380278"/>
              <a:gd name="connsiteX4" fmla="*/ 81792 w 380278"/>
              <a:gd name="connsiteY4" fmla="*/ 190140 h 380278"/>
              <a:gd name="connsiteX5" fmla="*/ 81792 w 380278"/>
              <a:gd name="connsiteY5" fmla="*/ 190140 h 380278"/>
              <a:gd name="connsiteX6" fmla="*/ 92371 w 380278"/>
              <a:gd name="connsiteY6" fmla="*/ 215679 h 380278"/>
              <a:gd name="connsiteX7" fmla="*/ 117911 w 380278"/>
              <a:gd name="connsiteY7" fmla="*/ 226258 h 380278"/>
              <a:gd name="connsiteX8" fmla="*/ 262368 w 380278"/>
              <a:gd name="connsiteY8" fmla="*/ 226259 h 380278"/>
              <a:gd name="connsiteX9" fmla="*/ 298487 w 380278"/>
              <a:gd name="connsiteY9" fmla="*/ 190140 h 380278"/>
              <a:gd name="connsiteX10" fmla="*/ 298488 w 380278"/>
              <a:gd name="connsiteY10" fmla="*/ 190140 h 380278"/>
              <a:gd name="connsiteX11" fmla="*/ 262369 w 380278"/>
              <a:gd name="connsiteY11" fmla="*/ 154021 h 380278"/>
              <a:gd name="connsiteX12" fmla="*/ 190139 w 380278"/>
              <a:gd name="connsiteY12" fmla="*/ 0 h 380278"/>
              <a:gd name="connsiteX13" fmla="*/ 380278 w 380278"/>
              <a:gd name="connsiteY13" fmla="*/ 190139 h 380278"/>
              <a:gd name="connsiteX14" fmla="*/ 190139 w 380278"/>
              <a:gd name="connsiteY14" fmla="*/ 380278 h 380278"/>
              <a:gd name="connsiteX15" fmla="*/ 0 w 380278"/>
              <a:gd name="connsiteY15" fmla="*/ 190139 h 380278"/>
              <a:gd name="connsiteX16" fmla="*/ 190139 w 380278"/>
              <a:gd name="connsiteY16" fmla="*/ 0 h 38027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380278" h="380278">
                <a:moveTo>
                  <a:pt x="117911" y="154021"/>
                </a:moveTo>
                <a:cubicBezTo>
                  <a:pt x="107937" y="154021"/>
                  <a:pt x="98908" y="158064"/>
                  <a:pt x="92371" y="164600"/>
                </a:cubicBezTo>
                <a:lnTo>
                  <a:pt x="81792" y="190140"/>
                </a:lnTo>
                <a:lnTo>
                  <a:pt x="81792" y="190139"/>
                </a:lnTo>
                <a:lnTo>
                  <a:pt x="81792" y="190140"/>
                </a:lnTo>
                <a:lnTo>
                  <a:pt x="81792" y="190140"/>
                </a:lnTo>
                <a:lnTo>
                  <a:pt x="92371" y="215679"/>
                </a:lnTo>
                <a:cubicBezTo>
                  <a:pt x="98908" y="222215"/>
                  <a:pt x="107937" y="226258"/>
                  <a:pt x="117911" y="226258"/>
                </a:cubicBezTo>
                <a:lnTo>
                  <a:pt x="262368" y="226259"/>
                </a:lnTo>
                <a:cubicBezTo>
                  <a:pt x="282316" y="226259"/>
                  <a:pt x="298487" y="210088"/>
                  <a:pt x="298487" y="190140"/>
                </a:cubicBezTo>
                <a:lnTo>
                  <a:pt x="298488" y="190140"/>
                </a:lnTo>
                <a:cubicBezTo>
                  <a:pt x="298488" y="170192"/>
                  <a:pt x="282317" y="154021"/>
                  <a:pt x="262369" y="154021"/>
                </a:cubicBezTo>
                <a:close/>
                <a:moveTo>
                  <a:pt x="190139" y="0"/>
                </a:moveTo>
                <a:cubicBezTo>
                  <a:pt x="295150" y="0"/>
                  <a:pt x="380278" y="85128"/>
                  <a:pt x="380278" y="190139"/>
                </a:cubicBezTo>
                <a:cubicBezTo>
                  <a:pt x="380278" y="295150"/>
                  <a:pt x="295150" y="380278"/>
                  <a:pt x="190139" y="380278"/>
                </a:cubicBezTo>
                <a:cubicBezTo>
                  <a:pt x="85128" y="380278"/>
                  <a:pt x="0" y="295150"/>
                  <a:pt x="0" y="190139"/>
                </a:cubicBezTo>
                <a:cubicBezTo>
                  <a:pt x="0" y="85128"/>
                  <a:pt x="85128" y="0"/>
                  <a:pt x="190139" y="0"/>
                </a:cubicBezTo>
                <a:close/>
              </a:path>
            </a:pathLst>
          </a:custGeom>
          <a:solidFill>
            <a:srgbClr val="EC8580"/>
          </a:solidFill>
          <a:ln w="9525" cap="flat">
            <a:noFill/>
            <a:prstDash val="solid"/>
            <a:miter/>
          </a:ln>
        </p:spPr>
        <p:txBody>
          <a:bodyPr rtlCol="0" anchor="ctr" anchorCtr="0"/>
          <a:lstStyle/>
          <a:p>
            <a:endParaRPr lang="ko-KR" altLang="en-US">
              <a:solidFill>
                <a:srgbClr val="4D4D4D"/>
              </a:solidFill>
            </a:endParaRP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5DB5C26E-BB0F-4C20-B746-F91750872CEB}"/>
              </a:ext>
            </a:extLst>
          </p:cNvPr>
          <p:cNvSpPr txBox="1"/>
          <p:nvPr/>
        </p:nvSpPr>
        <p:spPr>
          <a:xfrm>
            <a:off x="6882601" y="2608478"/>
            <a:ext cx="3950264" cy="40011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Lorem ipsum dolor sit </a:t>
            </a:r>
            <a:r>
              <a:rPr lang="en-US" altLang="ko-KR" sz="2000" dirty="0" err="1">
                <a:latin typeface="+mj-lt"/>
              </a:rPr>
              <a:t>amet</a:t>
            </a:r>
            <a:r>
              <a:rPr lang="en-US" altLang="ko-KR" sz="2000" dirty="0">
                <a:latin typeface="+mj-lt"/>
              </a:rPr>
              <a:t> 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805CE63E-045A-45E5-8C44-36360E22F7AF}"/>
              </a:ext>
            </a:extLst>
          </p:cNvPr>
          <p:cNvSpPr txBox="1"/>
          <p:nvPr/>
        </p:nvSpPr>
        <p:spPr>
          <a:xfrm>
            <a:off x="6917236" y="3162476"/>
            <a:ext cx="3918153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endParaRPr lang="en-US" altLang="ko-KR" sz="1400" dirty="0"/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DE794E2E-E78E-40F5-9C37-7A3E2DB2218C}"/>
              </a:ext>
            </a:extLst>
          </p:cNvPr>
          <p:cNvSpPr txBox="1"/>
          <p:nvPr/>
        </p:nvSpPr>
        <p:spPr>
          <a:xfrm>
            <a:off x="2308724" y="4392317"/>
            <a:ext cx="3950264" cy="40011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Lorem ipsum dolor sit </a:t>
            </a:r>
            <a:r>
              <a:rPr lang="en-US" altLang="ko-KR" sz="2000" dirty="0" err="1">
                <a:latin typeface="+mj-lt"/>
              </a:rPr>
              <a:t>amet</a:t>
            </a:r>
            <a:r>
              <a:rPr lang="en-US" altLang="ko-KR" sz="2000" dirty="0">
                <a:latin typeface="+mj-lt"/>
              </a:rPr>
              <a:t> 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5365D1C9-0711-4E1E-9210-BA44DF34ADFA}"/>
              </a:ext>
            </a:extLst>
          </p:cNvPr>
          <p:cNvSpPr txBox="1"/>
          <p:nvPr/>
        </p:nvSpPr>
        <p:spPr>
          <a:xfrm>
            <a:off x="2343359" y="4946315"/>
            <a:ext cx="3918153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endParaRPr lang="en-US" altLang="ko-KR" sz="1400" dirty="0"/>
          </a:p>
        </p:txBody>
      </p:sp>
      <p:sp>
        <p:nvSpPr>
          <p:cNvPr id="14" name="그래픽 5">
            <a:extLst>
              <a:ext uri="{FF2B5EF4-FFF2-40B4-BE49-F238E27FC236}">
                <a16:creationId xmlns:a16="http://schemas.microsoft.com/office/drawing/2014/main" id="{C27B9A99-C7EE-4437-9CF3-D6F47BCEE50E}"/>
              </a:ext>
            </a:extLst>
          </p:cNvPr>
          <p:cNvSpPr/>
          <p:nvPr/>
        </p:nvSpPr>
        <p:spPr>
          <a:xfrm>
            <a:off x="6258988" y="2633039"/>
            <a:ext cx="394999" cy="394999"/>
          </a:xfrm>
          <a:custGeom>
            <a:avLst/>
            <a:gdLst>
              <a:gd name="connsiteX0" fmla="*/ 198110 w 394998"/>
              <a:gd name="connsiteY0" fmla="*/ 9688 h 394998"/>
              <a:gd name="connsiteX1" fmla="*/ 9688 w 394998"/>
              <a:gd name="connsiteY1" fmla="*/ 198110 h 394998"/>
              <a:gd name="connsiteX2" fmla="*/ 198110 w 394998"/>
              <a:gd name="connsiteY2" fmla="*/ 386531 h 394998"/>
              <a:gd name="connsiteX3" fmla="*/ 386531 w 394998"/>
              <a:gd name="connsiteY3" fmla="*/ 198110 h 394998"/>
              <a:gd name="connsiteX4" fmla="*/ 198110 w 394998"/>
              <a:gd name="connsiteY4" fmla="*/ 9688 h 394998"/>
              <a:gd name="connsiteX5" fmla="*/ 316389 w 394998"/>
              <a:gd name="connsiteY5" fmla="*/ 156500 h 394998"/>
              <a:gd name="connsiteX6" fmla="*/ 194773 w 394998"/>
              <a:gd name="connsiteY6" fmla="*/ 278115 h 394998"/>
              <a:gd name="connsiteX7" fmla="*/ 175563 w 394998"/>
              <a:gd name="connsiteY7" fmla="*/ 286089 h 394998"/>
              <a:gd name="connsiteX8" fmla="*/ 156353 w 394998"/>
              <a:gd name="connsiteY8" fmla="*/ 278115 h 394998"/>
              <a:gd name="connsiteX9" fmla="*/ 95533 w 394998"/>
              <a:gd name="connsiteY9" fmla="*/ 217320 h 394998"/>
              <a:gd name="connsiteX10" fmla="*/ 87559 w 394998"/>
              <a:gd name="connsiteY10" fmla="*/ 198110 h 394998"/>
              <a:gd name="connsiteX11" fmla="*/ 95533 w 394998"/>
              <a:gd name="connsiteY11" fmla="*/ 178899 h 394998"/>
              <a:gd name="connsiteX12" fmla="*/ 114743 w 394998"/>
              <a:gd name="connsiteY12" fmla="*/ 170926 h 394998"/>
              <a:gd name="connsiteX13" fmla="*/ 133953 w 394998"/>
              <a:gd name="connsiteY13" fmla="*/ 178899 h 394998"/>
              <a:gd name="connsiteX14" fmla="*/ 175538 w 394998"/>
              <a:gd name="connsiteY14" fmla="*/ 220485 h 394998"/>
              <a:gd name="connsiteX15" fmla="*/ 277944 w 394998"/>
              <a:gd name="connsiteY15" fmla="*/ 118079 h 394998"/>
              <a:gd name="connsiteX16" fmla="*/ 297154 w 394998"/>
              <a:gd name="connsiteY16" fmla="*/ 110106 h 394998"/>
              <a:gd name="connsiteX17" fmla="*/ 316364 w 394998"/>
              <a:gd name="connsiteY17" fmla="*/ 118079 h 394998"/>
              <a:gd name="connsiteX18" fmla="*/ 316389 w 394998"/>
              <a:gd name="connsiteY18" fmla="*/ 156500 h 39499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</a:cxnLst>
            <a:rect l="l" t="t" r="r" b="b"/>
            <a:pathLst>
              <a:path w="394998" h="394998">
                <a:moveTo>
                  <a:pt x="198110" y="9688"/>
                </a:moveTo>
                <a:cubicBezTo>
                  <a:pt x="94208" y="9688"/>
                  <a:pt x="9688" y="94208"/>
                  <a:pt x="9688" y="198110"/>
                </a:cubicBezTo>
                <a:cubicBezTo>
                  <a:pt x="9688" y="302012"/>
                  <a:pt x="94208" y="386531"/>
                  <a:pt x="198110" y="386531"/>
                </a:cubicBezTo>
                <a:cubicBezTo>
                  <a:pt x="302012" y="386531"/>
                  <a:pt x="386531" y="302012"/>
                  <a:pt x="386531" y="198110"/>
                </a:cubicBezTo>
                <a:cubicBezTo>
                  <a:pt x="386531" y="94208"/>
                  <a:pt x="302012" y="9688"/>
                  <a:pt x="198110" y="9688"/>
                </a:cubicBezTo>
                <a:close/>
                <a:moveTo>
                  <a:pt x="316389" y="156500"/>
                </a:moveTo>
                <a:lnTo>
                  <a:pt x="194773" y="278115"/>
                </a:lnTo>
                <a:cubicBezTo>
                  <a:pt x="189645" y="283243"/>
                  <a:pt x="182825" y="286089"/>
                  <a:pt x="175563" y="286089"/>
                </a:cubicBezTo>
                <a:cubicBezTo>
                  <a:pt x="168301" y="286089"/>
                  <a:pt x="161480" y="283267"/>
                  <a:pt x="156353" y="278115"/>
                </a:cubicBezTo>
                <a:lnTo>
                  <a:pt x="95533" y="217320"/>
                </a:lnTo>
                <a:cubicBezTo>
                  <a:pt x="90405" y="212192"/>
                  <a:pt x="87559" y="205372"/>
                  <a:pt x="87559" y="198110"/>
                </a:cubicBezTo>
                <a:cubicBezTo>
                  <a:pt x="87559" y="190848"/>
                  <a:pt x="90380" y="184027"/>
                  <a:pt x="95533" y="178899"/>
                </a:cubicBezTo>
                <a:cubicBezTo>
                  <a:pt x="100660" y="173772"/>
                  <a:pt x="107481" y="170926"/>
                  <a:pt x="114743" y="170926"/>
                </a:cubicBezTo>
                <a:cubicBezTo>
                  <a:pt x="122005" y="170926"/>
                  <a:pt x="128825" y="173747"/>
                  <a:pt x="133953" y="178899"/>
                </a:cubicBezTo>
                <a:lnTo>
                  <a:pt x="175538" y="220485"/>
                </a:lnTo>
                <a:lnTo>
                  <a:pt x="277944" y="118079"/>
                </a:lnTo>
                <a:cubicBezTo>
                  <a:pt x="283071" y="112952"/>
                  <a:pt x="289892" y="110106"/>
                  <a:pt x="297154" y="110106"/>
                </a:cubicBezTo>
                <a:cubicBezTo>
                  <a:pt x="304416" y="110106"/>
                  <a:pt x="311236" y="112927"/>
                  <a:pt x="316364" y="118079"/>
                </a:cubicBezTo>
                <a:cubicBezTo>
                  <a:pt x="326987" y="128678"/>
                  <a:pt x="326987" y="145926"/>
                  <a:pt x="316389" y="156500"/>
                </a:cubicBezTo>
                <a:close/>
              </a:path>
            </a:pathLst>
          </a:custGeom>
          <a:solidFill>
            <a:srgbClr val="009B8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747E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598980723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D797E880-D97A-4928-9FD1-2807D67C3A45}"/>
              </a:ext>
            </a:extLst>
          </p:cNvPr>
          <p:cNvSpPr txBox="1"/>
          <p:nvPr/>
        </p:nvSpPr>
        <p:spPr>
          <a:xfrm>
            <a:off x="1670314" y="2396770"/>
            <a:ext cx="4031986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77FBF715-EDA0-4B5B-9FA8-B3DFF7B54EFC}"/>
              </a:ext>
            </a:extLst>
          </p:cNvPr>
          <p:cNvSpPr txBox="1"/>
          <p:nvPr/>
        </p:nvSpPr>
        <p:spPr>
          <a:xfrm>
            <a:off x="1670314" y="5145395"/>
            <a:ext cx="4031986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AFB4BBAA-EEE4-4519-B4D3-5333A92758E3}"/>
              </a:ext>
            </a:extLst>
          </p:cNvPr>
          <p:cNvSpPr txBox="1"/>
          <p:nvPr/>
        </p:nvSpPr>
        <p:spPr>
          <a:xfrm>
            <a:off x="6819901" y="2396770"/>
            <a:ext cx="4031986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34BD8BD1-457A-4741-9239-EC1C47B547F4}"/>
              </a:ext>
            </a:extLst>
          </p:cNvPr>
          <p:cNvSpPr txBox="1"/>
          <p:nvPr/>
        </p:nvSpPr>
        <p:spPr>
          <a:xfrm>
            <a:off x="6819901" y="5145395"/>
            <a:ext cx="4031986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E2AA3A49-97E7-4B13-BED6-F3EC134D3A82}"/>
              </a:ext>
            </a:extLst>
          </p:cNvPr>
          <p:cNvSpPr/>
          <p:nvPr/>
        </p:nvSpPr>
        <p:spPr>
          <a:xfrm>
            <a:off x="1670314" y="3003083"/>
            <a:ext cx="4031986" cy="30777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latin typeface="+mj-lt"/>
              </a:rPr>
              <a:t>Lora Black</a:t>
            </a: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7B7A519A-3C51-4DD7-A740-BCF4F743CD46}"/>
              </a:ext>
            </a:extLst>
          </p:cNvPr>
          <p:cNvSpPr/>
          <p:nvPr/>
        </p:nvSpPr>
        <p:spPr>
          <a:xfrm>
            <a:off x="1670314" y="5751708"/>
            <a:ext cx="4031986" cy="30777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latin typeface="+mj-lt"/>
              </a:rPr>
              <a:t>Amy Harris</a:t>
            </a: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7AFD4F4B-3CDC-402A-AECE-7D94FCFF30E7}"/>
              </a:ext>
            </a:extLst>
          </p:cNvPr>
          <p:cNvSpPr/>
          <p:nvPr/>
        </p:nvSpPr>
        <p:spPr>
          <a:xfrm>
            <a:off x="6819901" y="3003083"/>
            <a:ext cx="4031986" cy="30777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latin typeface="+mj-lt"/>
              </a:rPr>
              <a:t>John Smith</a:t>
            </a: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85A52CDF-7DBF-4DF0-A535-6E79E5F99766}"/>
              </a:ext>
            </a:extLst>
          </p:cNvPr>
          <p:cNvSpPr/>
          <p:nvPr/>
        </p:nvSpPr>
        <p:spPr>
          <a:xfrm>
            <a:off x="6819901" y="5751708"/>
            <a:ext cx="4031986" cy="307777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latin typeface="+mj-lt"/>
              </a:rPr>
              <a:t>Justin Lee</a:t>
            </a:r>
          </a:p>
        </p:txBody>
      </p:sp>
      <p:sp>
        <p:nvSpPr>
          <p:cNvPr id="10" name="그림 개체 틀 9">
            <a:extLst>
              <a:ext uri="{FF2B5EF4-FFF2-40B4-BE49-F238E27FC236}">
                <a16:creationId xmlns:a16="http://schemas.microsoft.com/office/drawing/2014/main" id="{ED3AA253-782E-4E64-A1E6-E31C316B958D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15" name="그림 개체 틀 14">
            <a:extLst>
              <a:ext uri="{FF2B5EF4-FFF2-40B4-BE49-F238E27FC236}">
                <a16:creationId xmlns:a16="http://schemas.microsoft.com/office/drawing/2014/main" id="{1689C2A6-1E9D-4632-86DA-1493B309C596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16" name="그림 개체 틀 15">
            <a:extLst>
              <a:ext uri="{FF2B5EF4-FFF2-40B4-BE49-F238E27FC236}">
                <a16:creationId xmlns:a16="http://schemas.microsoft.com/office/drawing/2014/main" id="{193E173C-0555-4F7D-B1C1-8AE9E204FFB6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17" name="그림 개체 틀 16">
            <a:extLst>
              <a:ext uri="{FF2B5EF4-FFF2-40B4-BE49-F238E27FC236}">
                <a16:creationId xmlns:a16="http://schemas.microsoft.com/office/drawing/2014/main" id="{8294DB36-0690-4B02-A399-4279854CAAA7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</p:spTree>
    <p:extLst>
      <p:ext uri="{BB962C8B-B14F-4D97-AF65-F5344CB8AC3E}">
        <p14:creationId xmlns:p14="http://schemas.microsoft.com/office/powerpoint/2010/main" val="1261128209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extBox 7">
            <a:extLst>
              <a:ext uri="{FF2B5EF4-FFF2-40B4-BE49-F238E27FC236}">
                <a16:creationId xmlns:a16="http://schemas.microsoft.com/office/drawing/2014/main" id="{583C8C14-6FB0-4519-B692-087BD3B3DE3B}"/>
              </a:ext>
            </a:extLst>
          </p:cNvPr>
          <p:cNvSpPr txBox="1"/>
          <p:nvPr userDrawn="1"/>
        </p:nvSpPr>
        <p:spPr>
          <a:xfrm>
            <a:off x="5089396" y="3430736"/>
            <a:ext cx="5842000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4400" dirty="0"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4400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6813FCD9-CFE0-4E51-930D-8E586F7005A1}"/>
              </a:ext>
            </a:extLst>
          </p:cNvPr>
          <p:cNvSpPr txBox="1"/>
          <p:nvPr userDrawn="1"/>
        </p:nvSpPr>
        <p:spPr>
          <a:xfrm>
            <a:off x="5157331" y="4196678"/>
            <a:ext cx="575798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/>
              <a:t>01:00pm ~ 01:30pm</a:t>
            </a:r>
            <a:endParaRPr lang="ko-KR" altLang="en-US" sz="2000" dirty="0"/>
          </a:p>
        </p:txBody>
      </p:sp>
      <p:grpSp>
        <p:nvGrpSpPr>
          <p:cNvPr id="10" name="그룹 9">
            <a:extLst>
              <a:ext uri="{FF2B5EF4-FFF2-40B4-BE49-F238E27FC236}">
                <a16:creationId xmlns:a16="http://schemas.microsoft.com/office/drawing/2014/main" id="{CC5F173C-2B6C-4B76-A6AE-4E2FCD62560B}"/>
              </a:ext>
            </a:extLst>
          </p:cNvPr>
          <p:cNvGrpSpPr/>
          <p:nvPr userDrawn="1"/>
        </p:nvGrpSpPr>
        <p:grpSpPr>
          <a:xfrm>
            <a:off x="7496704" y="2199656"/>
            <a:ext cx="1027384" cy="1170074"/>
            <a:chOff x="6830083" y="5571172"/>
            <a:chExt cx="342900" cy="390525"/>
          </a:xfrm>
          <a:solidFill>
            <a:srgbClr val="577D58"/>
          </a:solidFill>
        </p:grpSpPr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FE40FB23-65C9-47AB-976D-A342AC6E6152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1" forceAA="0" compatLnSpc="1">
              <a:prstTxWarp prst="textNoShape">
                <a:avLst/>
              </a:prstTxWarp>
              <a:noAutofit/>
            </a:bodyPr>
            <a:lstStyle/>
            <a:p>
              <a:pPr algn="r"/>
              <a:endParaRPr lang="ko-KR" altLang="en-US" sz="3200">
                <a:solidFill>
                  <a:schemeClr val="bg1"/>
                </a:solidFill>
                <a:latin typeface="+mj-lt"/>
              </a:endParaRPr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EF23A80C-1B19-44BC-860E-64F9CEB36176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ot="0" spcFirstLastPara="0" vertOverflow="overflow" horzOverflow="overflow" vert="horz" wrap="square" lIns="91440" tIns="45720" rIns="91440" bIns="45720" numCol="1" spcCol="0" rtlCol="0" fromWordArt="0" anchor="ctr" anchorCtr="1" forceAA="0" compatLnSpc="1">
              <a:prstTxWarp prst="textNoShape">
                <a:avLst/>
              </a:prstTxWarp>
              <a:noAutofit/>
            </a:bodyPr>
            <a:lstStyle/>
            <a:p>
              <a:pPr algn="r"/>
              <a:endParaRPr lang="ko-KR" altLang="en-US" sz="3200">
                <a:solidFill>
                  <a:schemeClr val="bg1"/>
                </a:solidFill>
                <a:latin typeface="+mj-lt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85" name="그래픽 1">
            <a:extLst>
              <a:ext uri="{FF2B5EF4-FFF2-40B4-BE49-F238E27FC236}">
                <a16:creationId xmlns:a16="http://schemas.microsoft.com/office/drawing/2014/main" id="{2BD8D3F8-FCF3-407E-AD9A-F138E7F70142}"/>
              </a:ext>
            </a:extLst>
          </p:cNvPr>
          <p:cNvGrpSpPr/>
          <p:nvPr/>
        </p:nvGrpSpPr>
        <p:grpSpPr>
          <a:xfrm>
            <a:off x="1198500" y="1472211"/>
            <a:ext cx="9571100" cy="4727212"/>
            <a:chOff x="1311073" y="1527797"/>
            <a:chExt cx="9551982" cy="4717770"/>
          </a:xfrm>
          <a:solidFill>
            <a:srgbClr val="B7E8EC"/>
          </a:solidFill>
        </p:grpSpPr>
        <p:sp>
          <p:nvSpPr>
            <p:cNvPr id="186" name="자유형: 도형 185">
              <a:extLst>
                <a:ext uri="{FF2B5EF4-FFF2-40B4-BE49-F238E27FC236}">
                  <a16:creationId xmlns:a16="http://schemas.microsoft.com/office/drawing/2014/main" id="{04C2512F-0BFC-4650-9DB8-48EFC446AFE0}"/>
                </a:ext>
              </a:extLst>
            </p:cNvPr>
            <p:cNvSpPr/>
            <p:nvPr/>
          </p:nvSpPr>
          <p:spPr>
            <a:xfrm>
              <a:off x="6110077" y="5031784"/>
              <a:ext cx="340376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A8FA9112-B8BB-488F-872E-37C91613C7FF}"/>
                </a:ext>
              </a:extLst>
            </p:cNvPr>
            <p:cNvSpPr/>
            <p:nvPr/>
          </p:nvSpPr>
          <p:spPr>
            <a:xfrm>
              <a:off x="6446870" y="4994343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8" name="자유형: 도형 187">
              <a:extLst>
                <a:ext uri="{FF2B5EF4-FFF2-40B4-BE49-F238E27FC236}">
                  <a16:creationId xmlns:a16="http://schemas.microsoft.com/office/drawing/2014/main" id="{85C6FB8B-83FE-41A8-A7E1-3A98857A9D49}"/>
                </a:ext>
              </a:extLst>
            </p:cNvPr>
            <p:cNvSpPr/>
            <p:nvPr/>
          </p:nvSpPr>
          <p:spPr>
            <a:xfrm>
              <a:off x="6314376" y="5053720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1" name="자유형: 도형 190">
              <a:extLst>
                <a:ext uri="{FF2B5EF4-FFF2-40B4-BE49-F238E27FC236}">
                  <a16:creationId xmlns:a16="http://schemas.microsoft.com/office/drawing/2014/main" id="{BAC7F9E5-980D-4D36-BDA5-E9AAE3DF3BEA}"/>
                </a:ext>
              </a:extLst>
            </p:cNvPr>
            <p:cNvSpPr/>
            <p:nvPr/>
          </p:nvSpPr>
          <p:spPr>
            <a:xfrm>
              <a:off x="6593358" y="5274964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2" name="자유형: 도형 191">
              <a:extLst>
                <a:ext uri="{FF2B5EF4-FFF2-40B4-BE49-F238E27FC236}">
                  <a16:creationId xmlns:a16="http://schemas.microsoft.com/office/drawing/2014/main" id="{4C5B3F14-B33A-42F1-A5A7-EE311E45E63D}"/>
                </a:ext>
              </a:extLst>
            </p:cNvPr>
            <p:cNvSpPr/>
            <p:nvPr/>
          </p:nvSpPr>
          <p:spPr>
            <a:xfrm>
              <a:off x="6497296" y="5355017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3" name="자유형: 도형 192">
              <a:extLst>
                <a:ext uri="{FF2B5EF4-FFF2-40B4-BE49-F238E27FC236}">
                  <a16:creationId xmlns:a16="http://schemas.microsoft.com/office/drawing/2014/main" id="{CABFB49C-8EF7-44AE-8F7E-5365E2CB124B}"/>
                </a:ext>
              </a:extLst>
            </p:cNvPr>
            <p:cNvSpPr/>
            <p:nvPr/>
          </p:nvSpPr>
          <p:spPr>
            <a:xfrm>
              <a:off x="6223105" y="5169195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C0F0E5BD-A8C8-42C4-BA94-70DCF3E0D966}"/>
                </a:ext>
              </a:extLst>
            </p:cNvPr>
            <p:cNvSpPr/>
            <p:nvPr/>
          </p:nvSpPr>
          <p:spPr>
            <a:xfrm>
              <a:off x="6110277" y="4729354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B2BAB90B-F1F7-4867-BA71-29C3AD9C957C}"/>
                </a:ext>
              </a:extLst>
            </p:cNvPr>
            <p:cNvSpPr/>
            <p:nvPr/>
          </p:nvSpPr>
          <p:spPr>
            <a:xfrm>
              <a:off x="6366063" y="4791000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6" name="자유형: 도형 195">
              <a:extLst>
                <a:ext uri="{FF2B5EF4-FFF2-40B4-BE49-F238E27FC236}">
                  <a16:creationId xmlns:a16="http://schemas.microsoft.com/office/drawing/2014/main" id="{761F0500-7058-4959-A25A-40C9C146D913}"/>
                </a:ext>
              </a:extLst>
            </p:cNvPr>
            <p:cNvSpPr/>
            <p:nvPr/>
          </p:nvSpPr>
          <p:spPr>
            <a:xfrm>
              <a:off x="6547470" y="4600264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B711925D-317C-4AC5-885C-4CFCE9A05EFB}"/>
                </a:ext>
              </a:extLst>
            </p:cNvPr>
            <p:cNvSpPr/>
            <p:nvPr/>
          </p:nvSpPr>
          <p:spPr>
            <a:xfrm>
              <a:off x="6867297" y="4247380"/>
              <a:ext cx="277343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1A8BD2D6-8EF0-4122-BC23-55244E7698A5}"/>
                </a:ext>
              </a:extLst>
            </p:cNvPr>
            <p:cNvSpPr/>
            <p:nvPr/>
          </p:nvSpPr>
          <p:spPr>
            <a:xfrm>
              <a:off x="5449444" y="3570513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4039D60B-8ECF-4F1C-837A-9B56D9497D08}"/>
                </a:ext>
              </a:extLst>
            </p:cNvPr>
            <p:cNvSpPr/>
            <p:nvPr/>
          </p:nvSpPr>
          <p:spPr>
            <a:xfrm>
              <a:off x="5997339" y="3526158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99D20D97-11EE-44EA-A344-8BA1F1EF5A36}"/>
                </a:ext>
              </a:extLst>
            </p:cNvPr>
            <p:cNvSpPr/>
            <p:nvPr/>
          </p:nvSpPr>
          <p:spPr>
            <a:xfrm>
              <a:off x="5566553" y="3530716"/>
              <a:ext cx="554686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5C22B0E5-DF31-4486-AF78-F02BB90404B3}"/>
                </a:ext>
              </a:extLst>
            </p:cNvPr>
            <p:cNvSpPr/>
            <p:nvPr/>
          </p:nvSpPr>
          <p:spPr>
            <a:xfrm>
              <a:off x="6051101" y="3653894"/>
              <a:ext cx="403408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B5E22370-6447-42DB-9C96-208DED8205CC}"/>
                </a:ext>
              </a:extLst>
            </p:cNvPr>
            <p:cNvSpPr/>
            <p:nvPr/>
          </p:nvSpPr>
          <p:spPr>
            <a:xfrm>
              <a:off x="5354643" y="4198601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3" name="자유형: 도형 202">
              <a:extLst>
                <a:ext uri="{FF2B5EF4-FFF2-40B4-BE49-F238E27FC236}">
                  <a16:creationId xmlns:a16="http://schemas.microsoft.com/office/drawing/2014/main" id="{3ACDD5A8-63D7-4E17-B4E4-CF7A5D6A45CC}"/>
                </a:ext>
              </a:extLst>
            </p:cNvPr>
            <p:cNvSpPr/>
            <p:nvPr/>
          </p:nvSpPr>
          <p:spPr>
            <a:xfrm>
              <a:off x="5343734" y="4124833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AF24D10E-3201-4206-8FE4-AD3D064AE7FE}"/>
                </a:ext>
              </a:extLst>
            </p:cNvPr>
            <p:cNvSpPr/>
            <p:nvPr/>
          </p:nvSpPr>
          <p:spPr>
            <a:xfrm>
              <a:off x="5360316" y="4231354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60EC129B-AC49-43B1-86EE-F983FE564010}"/>
                </a:ext>
              </a:extLst>
            </p:cNvPr>
            <p:cNvSpPr/>
            <p:nvPr/>
          </p:nvSpPr>
          <p:spPr>
            <a:xfrm>
              <a:off x="6181125" y="4273038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6" name="자유형: 도형 205">
              <a:extLst>
                <a:ext uri="{FF2B5EF4-FFF2-40B4-BE49-F238E27FC236}">
                  <a16:creationId xmlns:a16="http://schemas.microsoft.com/office/drawing/2014/main" id="{67BACA72-CE75-4709-AA86-A5501B08E0E7}"/>
                </a:ext>
              </a:extLst>
            </p:cNvPr>
            <p:cNvSpPr/>
            <p:nvPr/>
          </p:nvSpPr>
          <p:spPr>
            <a:xfrm>
              <a:off x="5872374" y="4199406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A1DF233E-ED04-41B0-A023-0C2838556665}"/>
                </a:ext>
              </a:extLst>
            </p:cNvPr>
            <p:cNvSpPr/>
            <p:nvPr/>
          </p:nvSpPr>
          <p:spPr>
            <a:xfrm>
              <a:off x="5819949" y="4238303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DD126C0E-D13E-4CF9-8B9A-78711CD1F3D2}"/>
                </a:ext>
              </a:extLst>
            </p:cNvPr>
            <p:cNvSpPr/>
            <p:nvPr/>
          </p:nvSpPr>
          <p:spPr>
            <a:xfrm>
              <a:off x="5796627" y="4273218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FFD757A9-1A65-49AC-B5D7-B24103F89595}"/>
                </a:ext>
              </a:extLst>
            </p:cNvPr>
            <p:cNvSpPr/>
            <p:nvPr/>
          </p:nvSpPr>
          <p:spPr>
            <a:xfrm>
              <a:off x="6027452" y="4219169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B282009D-3473-404B-8804-0198D976EBDE}"/>
                </a:ext>
              </a:extLst>
            </p:cNvPr>
            <p:cNvSpPr/>
            <p:nvPr/>
          </p:nvSpPr>
          <p:spPr>
            <a:xfrm>
              <a:off x="5570968" y="4286345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1" name="자유형: 도형 210">
              <a:extLst>
                <a:ext uri="{FF2B5EF4-FFF2-40B4-BE49-F238E27FC236}">
                  <a16:creationId xmlns:a16="http://schemas.microsoft.com/office/drawing/2014/main" id="{26470B40-7E79-421B-8697-2CC7C179E857}"/>
                </a:ext>
              </a:extLst>
            </p:cNvPr>
            <p:cNvSpPr/>
            <p:nvPr/>
          </p:nvSpPr>
          <p:spPr>
            <a:xfrm>
              <a:off x="5713024" y="4273755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78039438-0C70-46B0-950B-D158D7E86C79}"/>
                </a:ext>
              </a:extLst>
            </p:cNvPr>
            <p:cNvSpPr/>
            <p:nvPr/>
          </p:nvSpPr>
          <p:spPr>
            <a:xfrm>
              <a:off x="5396119" y="4230893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3" name="자유형: 도형 212">
              <a:extLst>
                <a:ext uri="{FF2B5EF4-FFF2-40B4-BE49-F238E27FC236}">
                  <a16:creationId xmlns:a16="http://schemas.microsoft.com/office/drawing/2014/main" id="{A8D6A494-E8EA-45E9-A597-A0E3924D4AFF}"/>
                </a:ext>
              </a:extLst>
            </p:cNvPr>
            <p:cNvSpPr/>
            <p:nvPr/>
          </p:nvSpPr>
          <p:spPr>
            <a:xfrm>
              <a:off x="5490793" y="4345234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4" name="자유형: 도형 213">
              <a:extLst>
                <a:ext uri="{FF2B5EF4-FFF2-40B4-BE49-F238E27FC236}">
                  <a16:creationId xmlns:a16="http://schemas.microsoft.com/office/drawing/2014/main" id="{3E56E7B2-F0CD-4F2B-8D1E-08D37E7C4F33}"/>
                </a:ext>
              </a:extLst>
            </p:cNvPr>
            <p:cNvSpPr/>
            <p:nvPr/>
          </p:nvSpPr>
          <p:spPr>
            <a:xfrm>
              <a:off x="5444780" y="4304515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F54E51AE-28F4-40C4-98CA-14897F8A9606}"/>
                </a:ext>
              </a:extLst>
            </p:cNvPr>
            <p:cNvSpPr/>
            <p:nvPr/>
          </p:nvSpPr>
          <p:spPr>
            <a:xfrm>
              <a:off x="5345188" y="3812610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AA46031D-F1EA-420A-8A8D-8F32AD633406}"/>
                </a:ext>
              </a:extLst>
            </p:cNvPr>
            <p:cNvSpPr/>
            <p:nvPr/>
          </p:nvSpPr>
          <p:spPr>
            <a:xfrm>
              <a:off x="5344914" y="3822695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7" name="자유형: 도형 216">
              <a:extLst>
                <a:ext uri="{FF2B5EF4-FFF2-40B4-BE49-F238E27FC236}">
                  <a16:creationId xmlns:a16="http://schemas.microsoft.com/office/drawing/2014/main" id="{51F207A8-A451-4437-9CF6-144CC0466F83}"/>
                </a:ext>
              </a:extLst>
            </p:cNvPr>
            <p:cNvSpPr/>
            <p:nvPr/>
          </p:nvSpPr>
          <p:spPr>
            <a:xfrm>
              <a:off x="5469236" y="3889005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88F5554A-E645-40D6-8227-F2A770DA938C}"/>
                </a:ext>
              </a:extLst>
            </p:cNvPr>
            <p:cNvSpPr/>
            <p:nvPr/>
          </p:nvSpPr>
          <p:spPr>
            <a:xfrm>
              <a:off x="5651148" y="4166064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E0F80FF7-2054-49A9-8A58-5B0E5DC1A480}"/>
                </a:ext>
              </a:extLst>
            </p:cNvPr>
            <p:cNvSpPr/>
            <p:nvPr/>
          </p:nvSpPr>
          <p:spPr>
            <a:xfrm>
              <a:off x="5804202" y="3931993"/>
              <a:ext cx="403408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0" name="자유형: 도형 219">
              <a:extLst>
                <a:ext uri="{FF2B5EF4-FFF2-40B4-BE49-F238E27FC236}">
                  <a16:creationId xmlns:a16="http://schemas.microsoft.com/office/drawing/2014/main" id="{D9433CC2-5078-4819-8832-9369D9237408}"/>
                </a:ext>
              </a:extLst>
            </p:cNvPr>
            <p:cNvSpPr/>
            <p:nvPr/>
          </p:nvSpPr>
          <p:spPr>
            <a:xfrm>
              <a:off x="6157299" y="3932119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2A3923DA-9C40-44B7-A5B7-2AD38B51C894}"/>
                </a:ext>
              </a:extLst>
            </p:cNvPr>
            <p:cNvSpPr/>
            <p:nvPr/>
          </p:nvSpPr>
          <p:spPr>
            <a:xfrm>
              <a:off x="6443103" y="3687931"/>
              <a:ext cx="277343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14C1B770-2C9C-4483-8E50-EC4B94E926AD}"/>
                </a:ext>
              </a:extLst>
            </p:cNvPr>
            <p:cNvSpPr/>
            <p:nvPr/>
          </p:nvSpPr>
          <p:spPr>
            <a:xfrm>
              <a:off x="6035100" y="4509875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7EC44AC8-51F1-44E7-BEB6-6280880FA230}"/>
                </a:ext>
              </a:extLst>
            </p:cNvPr>
            <p:cNvSpPr/>
            <p:nvPr/>
          </p:nvSpPr>
          <p:spPr>
            <a:xfrm>
              <a:off x="6049289" y="4511136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4" name="자유형: 도형 223">
              <a:extLst>
                <a:ext uri="{FF2B5EF4-FFF2-40B4-BE49-F238E27FC236}">
                  <a16:creationId xmlns:a16="http://schemas.microsoft.com/office/drawing/2014/main" id="{46CEE31E-F00C-4CB4-94DA-47AC27EC2AFF}"/>
                </a:ext>
              </a:extLst>
            </p:cNvPr>
            <p:cNvSpPr/>
            <p:nvPr/>
          </p:nvSpPr>
          <p:spPr>
            <a:xfrm>
              <a:off x="6094266" y="4472182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75D4D801-8093-4E0E-B29A-94CACA4D7F7C}"/>
                </a:ext>
              </a:extLst>
            </p:cNvPr>
            <p:cNvSpPr/>
            <p:nvPr/>
          </p:nvSpPr>
          <p:spPr>
            <a:xfrm>
              <a:off x="6368825" y="3936405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6" name="자유형: 도형 225">
              <a:extLst>
                <a:ext uri="{FF2B5EF4-FFF2-40B4-BE49-F238E27FC236}">
                  <a16:creationId xmlns:a16="http://schemas.microsoft.com/office/drawing/2014/main" id="{DEE903A9-741A-4352-9A4B-61E6F7A0D0D1}"/>
                </a:ext>
              </a:extLst>
            </p:cNvPr>
            <p:cNvSpPr/>
            <p:nvPr/>
          </p:nvSpPr>
          <p:spPr>
            <a:xfrm>
              <a:off x="6888834" y="4229381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7" name="자유형: 도형 226">
              <a:extLst>
                <a:ext uri="{FF2B5EF4-FFF2-40B4-BE49-F238E27FC236}">
                  <a16:creationId xmlns:a16="http://schemas.microsoft.com/office/drawing/2014/main" id="{29E381A5-9152-4711-9B41-0549874A78BA}"/>
                </a:ext>
              </a:extLst>
            </p:cNvPr>
            <p:cNvSpPr/>
            <p:nvPr/>
          </p:nvSpPr>
          <p:spPr>
            <a:xfrm>
              <a:off x="6748733" y="4083775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A40176A8-B0FB-49A3-97BC-0B8D9AE74FC2}"/>
                </a:ext>
              </a:extLst>
            </p:cNvPr>
            <p:cNvSpPr/>
            <p:nvPr/>
          </p:nvSpPr>
          <p:spPr>
            <a:xfrm>
              <a:off x="6655995" y="4171121"/>
              <a:ext cx="390802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9" name="자유형: 도형 228">
              <a:extLst>
                <a:ext uri="{FF2B5EF4-FFF2-40B4-BE49-F238E27FC236}">
                  <a16:creationId xmlns:a16="http://schemas.microsoft.com/office/drawing/2014/main" id="{66222DDF-D954-4C2D-9C2B-2440225BE237}"/>
                </a:ext>
              </a:extLst>
            </p:cNvPr>
            <p:cNvSpPr/>
            <p:nvPr/>
          </p:nvSpPr>
          <p:spPr>
            <a:xfrm>
              <a:off x="6716145" y="3601166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A1B26298-400D-4090-B662-CB37E25D96A8}"/>
                </a:ext>
              </a:extLst>
            </p:cNvPr>
            <p:cNvSpPr/>
            <p:nvPr/>
          </p:nvSpPr>
          <p:spPr>
            <a:xfrm>
              <a:off x="6728626" y="3526694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387FB07A-3454-4A4B-8E02-4A88BE4E86BE}"/>
                </a:ext>
              </a:extLst>
            </p:cNvPr>
            <p:cNvSpPr/>
            <p:nvPr/>
          </p:nvSpPr>
          <p:spPr>
            <a:xfrm>
              <a:off x="9121858" y="3494295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21D09DD9-C7DA-4434-A2E2-10B9EB88658F}"/>
                </a:ext>
              </a:extLst>
            </p:cNvPr>
            <p:cNvSpPr/>
            <p:nvPr/>
          </p:nvSpPr>
          <p:spPr>
            <a:xfrm>
              <a:off x="8125687" y="3856368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BFA46C32-64DA-43D7-9CDA-0E4B43CFFDD0}"/>
                </a:ext>
              </a:extLst>
            </p:cNvPr>
            <p:cNvSpPr/>
            <p:nvPr/>
          </p:nvSpPr>
          <p:spPr>
            <a:xfrm>
              <a:off x="7609568" y="3582919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6379094A-88EA-4859-8694-246DF943F17E}"/>
                </a:ext>
              </a:extLst>
            </p:cNvPr>
            <p:cNvSpPr/>
            <p:nvPr/>
          </p:nvSpPr>
          <p:spPr>
            <a:xfrm>
              <a:off x="8120384" y="3040377"/>
              <a:ext cx="832029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D8390F40-BF63-4F3B-93A2-A6291C416CD8}"/>
                </a:ext>
              </a:extLst>
            </p:cNvPr>
            <p:cNvSpPr/>
            <p:nvPr/>
          </p:nvSpPr>
          <p:spPr>
            <a:xfrm>
              <a:off x="6713750" y="3667711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13293302-B5B4-4AAC-8CA6-C09DAF2957F2}"/>
                </a:ext>
              </a:extLst>
            </p:cNvPr>
            <p:cNvSpPr/>
            <p:nvPr/>
          </p:nvSpPr>
          <p:spPr>
            <a:xfrm>
              <a:off x="6690806" y="3644565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7" name="자유형: 도형 236">
              <a:extLst>
                <a:ext uri="{FF2B5EF4-FFF2-40B4-BE49-F238E27FC236}">
                  <a16:creationId xmlns:a16="http://schemas.microsoft.com/office/drawing/2014/main" id="{1EE4988C-561E-4590-84C7-280674EBB6F9}"/>
                </a:ext>
              </a:extLst>
            </p:cNvPr>
            <p:cNvSpPr/>
            <p:nvPr/>
          </p:nvSpPr>
          <p:spPr>
            <a:xfrm>
              <a:off x="6711481" y="3642800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8" name="자유형: 도형 237">
              <a:extLst>
                <a:ext uri="{FF2B5EF4-FFF2-40B4-BE49-F238E27FC236}">
                  <a16:creationId xmlns:a16="http://schemas.microsoft.com/office/drawing/2014/main" id="{D3069D1A-F1E0-473E-A001-0EB755CBE0E9}"/>
                </a:ext>
              </a:extLst>
            </p:cNvPr>
            <p:cNvSpPr/>
            <p:nvPr/>
          </p:nvSpPr>
          <p:spPr>
            <a:xfrm>
              <a:off x="7639010" y="3341606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7E8CD0E7-D1A0-42DA-944A-C11253087E88}"/>
                </a:ext>
              </a:extLst>
            </p:cNvPr>
            <p:cNvSpPr/>
            <p:nvPr/>
          </p:nvSpPr>
          <p:spPr>
            <a:xfrm>
              <a:off x="6843471" y="3325702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C201F326-D934-4AAC-8C2D-10BD5246F510}"/>
                </a:ext>
              </a:extLst>
            </p:cNvPr>
            <p:cNvSpPr/>
            <p:nvPr/>
          </p:nvSpPr>
          <p:spPr>
            <a:xfrm>
              <a:off x="6479395" y="3374407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E10E0018-9E0F-488D-B8BA-5CF36E6B460E}"/>
                </a:ext>
              </a:extLst>
            </p:cNvPr>
            <p:cNvSpPr/>
            <p:nvPr/>
          </p:nvSpPr>
          <p:spPr>
            <a:xfrm>
              <a:off x="7868506" y="3571175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2" name="자유형: 도형 241">
              <a:extLst>
                <a:ext uri="{FF2B5EF4-FFF2-40B4-BE49-F238E27FC236}">
                  <a16:creationId xmlns:a16="http://schemas.microsoft.com/office/drawing/2014/main" id="{516723EC-D8C2-4579-A51B-C9EB9AC9978C}"/>
                </a:ext>
              </a:extLst>
            </p:cNvPr>
            <p:cNvSpPr/>
            <p:nvPr/>
          </p:nvSpPr>
          <p:spPr>
            <a:xfrm>
              <a:off x="9066754" y="3349951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3" name="자유형: 도형 242">
              <a:extLst>
                <a:ext uri="{FF2B5EF4-FFF2-40B4-BE49-F238E27FC236}">
                  <a16:creationId xmlns:a16="http://schemas.microsoft.com/office/drawing/2014/main" id="{FA6368EE-2610-41A3-9BBD-B08A660D7909}"/>
                </a:ext>
              </a:extLst>
            </p:cNvPr>
            <p:cNvSpPr/>
            <p:nvPr/>
          </p:nvSpPr>
          <p:spPr>
            <a:xfrm>
              <a:off x="7924479" y="3738742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6D634B8B-F0E6-4B91-910B-D4A4AF465343}"/>
                </a:ext>
              </a:extLst>
            </p:cNvPr>
            <p:cNvSpPr/>
            <p:nvPr/>
          </p:nvSpPr>
          <p:spPr>
            <a:xfrm>
              <a:off x="8219723" y="3793324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D4748950-02A8-4D90-B20F-806111DCAF9B}"/>
                </a:ext>
              </a:extLst>
            </p:cNvPr>
            <p:cNvSpPr/>
            <p:nvPr/>
          </p:nvSpPr>
          <p:spPr>
            <a:xfrm>
              <a:off x="8142697" y="3800881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6" name="자유형: 도형 245">
              <a:extLst>
                <a:ext uri="{FF2B5EF4-FFF2-40B4-BE49-F238E27FC236}">
                  <a16:creationId xmlns:a16="http://schemas.microsoft.com/office/drawing/2014/main" id="{17742287-69BD-411A-93AC-68D9C5CBFE06}"/>
                </a:ext>
              </a:extLst>
            </p:cNvPr>
            <p:cNvSpPr/>
            <p:nvPr/>
          </p:nvSpPr>
          <p:spPr>
            <a:xfrm>
              <a:off x="8475635" y="3941077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EE2A8994-989E-40EB-A7DA-C88EACA461FF}"/>
                </a:ext>
              </a:extLst>
            </p:cNvPr>
            <p:cNvSpPr/>
            <p:nvPr/>
          </p:nvSpPr>
          <p:spPr>
            <a:xfrm>
              <a:off x="8480828" y="4184123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8" name="자유형: 도형 247">
              <a:extLst>
                <a:ext uri="{FF2B5EF4-FFF2-40B4-BE49-F238E27FC236}">
                  <a16:creationId xmlns:a16="http://schemas.microsoft.com/office/drawing/2014/main" id="{6053A926-744A-43BB-A528-1A26BAC956C8}"/>
                </a:ext>
              </a:extLst>
            </p:cNvPr>
            <p:cNvSpPr/>
            <p:nvPr/>
          </p:nvSpPr>
          <p:spPr>
            <a:xfrm>
              <a:off x="8423066" y="3966283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9" name="자유형: 도형 248">
              <a:extLst>
                <a:ext uri="{FF2B5EF4-FFF2-40B4-BE49-F238E27FC236}">
                  <a16:creationId xmlns:a16="http://schemas.microsoft.com/office/drawing/2014/main" id="{0CA9EB93-BE25-495F-B763-992CEC6E2BDA}"/>
                </a:ext>
              </a:extLst>
            </p:cNvPr>
            <p:cNvSpPr/>
            <p:nvPr/>
          </p:nvSpPr>
          <p:spPr>
            <a:xfrm>
              <a:off x="8355117" y="4018348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A2ACF35C-60E9-4167-B93C-8964C08A4B8F}"/>
                </a:ext>
              </a:extLst>
            </p:cNvPr>
            <p:cNvSpPr/>
            <p:nvPr/>
          </p:nvSpPr>
          <p:spPr>
            <a:xfrm>
              <a:off x="6174969" y="2932035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B3D20C16-099A-49F6-A980-735D57A6E4BF}"/>
                </a:ext>
              </a:extLst>
            </p:cNvPr>
            <p:cNvSpPr/>
            <p:nvPr/>
          </p:nvSpPr>
          <p:spPr>
            <a:xfrm>
              <a:off x="6211393" y="3270531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EE1E92B7-9429-46E9-9507-2C0F0ACFBDFE}"/>
                </a:ext>
              </a:extLst>
            </p:cNvPr>
            <p:cNvSpPr/>
            <p:nvPr/>
          </p:nvSpPr>
          <p:spPr>
            <a:xfrm>
              <a:off x="6163098" y="3226281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820460C0-E2CF-4721-A626-40B5E33914B6}"/>
                </a:ext>
              </a:extLst>
            </p:cNvPr>
            <p:cNvSpPr/>
            <p:nvPr/>
          </p:nvSpPr>
          <p:spPr>
            <a:xfrm>
              <a:off x="6300887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9D2C6D82-70B1-43F0-B64A-2E178AE9AE3B}"/>
                </a:ext>
              </a:extLst>
            </p:cNvPr>
            <p:cNvSpPr/>
            <p:nvPr/>
          </p:nvSpPr>
          <p:spPr>
            <a:xfrm>
              <a:off x="6056285" y="3141061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D195C6AC-A5D6-4273-83A0-CA909C5F277C}"/>
                </a:ext>
              </a:extLst>
            </p:cNvPr>
            <p:cNvSpPr/>
            <p:nvPr/>
          </p:nvSpPr>
          <p:spPr>
            <a:xfrm>
              <a:off x="6224744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53F37C33-604F-4704-9788-F7FCD7CF949B}"/>
                </a:ext>
              </a:extLst>
            </p:cNvPr>
            <p:cNvSpPr/>
            <p:nvPr/>
          </p:nvSpPr>
          <p:spPr>
            <a:xfrm>
              <a:off x="6127470" y="3071725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7" name="자유형: 도형 256">
              <a:extLst>
                <a:ext uri="{FF2B5EF4-FFF2-40B4-BE49-F238E27FC236}">
                  <a16:creationId xmlns:a16="http://schemas.microsoft.com/office/drawing/2014/main" id="{678C7061-FA3C-46DF-A8A1-6B961B7A0227}"/>
                </a:ext>
              </a:extLst>
            </p:cNvPr>
            <p:cNvSpPr/>
            <p:nvPr/>
          </p:nvSpPr>
          <p:spPr>
            <a:xfrm>
              <a:off x="6242897" y="3123034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E32B5206-D41E-471A-A61D-A0BAD5E031EB}"/>
                </a:ext>
              </a:extLst>
            </p:cNvPr>
            <p:cNvSpPr/>
            <p:nvPr/>
          </p:nvSpPr>
          <p:spPr>
            <a:xfrm>
              <a:off x="5543854" y="3372346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7EFF7F81-129D-4CC8-833F-B4990E3CB73E}"/>
                </a:ext>
              </a:extLst>
            </p:cNvPr>
            <p:cNvSpPr/>
            <p:nvPr/>
          </p:nvSpPr>
          <p:spPr>
            <a:xfrm>
              <a:off x="5883990" y="2985623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0" name="자유형: 도형 259">
              <a:extLst>
                <a:ext uri="{FF2B5EF4-FFF2-40B4-BE49-F238E27FC236}">
                  <a16:creationId xmlns:a16="http://schemas.microsoft.com/office/drawing/2014/main" id="{9A298A83-362D-49BA-94EA-11BD68298FD4}"/>
                </a:ext>
              </a:extLst>
            </p:cNvPr>
            <p:cNvSpPr/>
            <p:nvPr/>
          </p:nvSpPr>
          <p:spPr>
            <a:xfrm>
              <a:off x="5953773" y="3103998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74617F08-A50F-4908-973E-40B24C28D304}"/>
                </a:ext>
              </a:extLst>
            </p:cNvPr>
            <p:cNvSpPr/>
            <p:nvPr/>
          </p:nvSpPr>
          <p:spPr>
            <a:xfrm>
              <a:off x="5866341" y="3055499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2" name="자유형: 도형 261">
              <a:extLst>
                <a:ext uri="{FF2B5EF4-FFF2-40B4-BE49-F238E27FC236}">
                  <a16:creationId xmlns:a16="http://schemas.microsoft.com/office/drawing/2014/main" id="{9FC91D67-C2A4-4468-973B-6CE161EF6054}"/>
                </a:ext>
              </a:extLst>
            </p:cNvPr>
            <p:cNvSpPr/>
            <p:nvPr/>
          </p:nvSpPr>
          <p:spPr>
            <a:xfrm>
              <a:off x="6334644" y="3164005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E6150401-ED8B-4E55-9150-D0AA82FECD9A}"/>
                </a:ext>
              </a:extLst>
            </p:cNvPr>
            <p:cNvSpPr/>
            <p:nvPr/>
          </p:nvSpPr>
          <p:spPr>
            <a:xfrm>
              <a:off x="6500826" y="3159182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615BBB1F-EB4F-422F-8A4E-0593F7E22C6D}"/>
                </a:ext>
              </a:extLst>
            </p:cNvPr>
            <p:cNvSpPr/>
            <p:nvPr/>
          </p:nvSpPr>
          <p:spPr>
            <a:xfrm>
              <a:off x="6380888" y="3305072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B2BACA5A-C13F-4F00-A21F-6146D8BD8DDC}"/>
                </a:ext>
              </a:extLst>
            </p:cNvPr>
            <p:cNvSpPr/>
            <p:nvPr/>
          </p:nvSpPr>
          <p:spPr>
            <a:xfrm>
              <a:off x="6333232" y="3361297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2D9C7B93-12F3-4AA5-8457-7D00E9140196}"/>
                </a:ext>
              </a:extLst>
            </p:cNvPr>
            <p:cNvSpPr/>
            <p:nvPr/>
          </p:nvSpPr>
          <p:spPr>
            <a:xfrm>
              <a:off x="6379300" y="3023058"/>
              <a:ext cx="466441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5D4AD4D3-E62D-40B2-A2C6-9500F5995745}"/>
                </a:ext>
              </a:extLst>
            </p:cNvPr>
            <p:cNvSpPr/>
            <p:nvPr/>
          </p:nvSpPr>
          <p:spPr>
            <a:xfrm>
              <a:off x="6405899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8" name="자유형: 도형 267">
              <a:extLst>
                <a:ext uri="{FF2B5EF4-FFF2-40B4-BE49-F238E27FC236}">
                  <a16:creationId xmlns:a16="http://schemas.microsoft.com/office/drawing/2014/main" id="{ABC17745-935B-44E8-9F93-0459B212CC73}"/>
                </a:ext>
              </a:extLst>
            </p:cNvPr>
            <p:cNvSpPr/>
            <p:nvPr/>
          </p:nvSpPr>
          <p:spPr>
            <a:xfrm>
              <a:off x="6345968" y="2810562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44A0D235-B53D-4020-B3F8-42C3CAC3AD88}"/>
                </a:ext>
              </a:extLst>
            </p:cNvPr>
            <p:cNvSpPr/>
            <p:nvPr/>
          </p:nvSpPr>
          <p:spPr>
            <a:xfrm>
              <a:off x="6344499" y="2872375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70A06F33-6B7D-4650-BB03-FD1DFC233D26}"/>
                </a:ext>
              </a:extLst>
            </p:cNvPr>
            <p:cNvSpPr/>
            <p:nvPr/>
          </p:nvSpPr>
          <p:spPr>
            <a:xfrm>
              <a:off x="5964852" y="3188137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1" name="자유형: 도형 270">
              <a:extLst>
                <a:ext uri="{FF2B5EF4-FFF2-40B4-BE49-F238E27FC236}">
                  <a16:creationId xmlns:a16="http://schemas.microsoft.com/office/drawing/2014/main" id="{39DC7598-4410-472D-9589-584A3D1414A2}"/>
                </a:ext>
              </a:extLst>
            </p:cNvPr>
            <p:cNvSpPr/>
            <p:nvPr/>
          </p:nvSpPr>
          <p:spPr>
            <a:xfrm>
              <a:off x="5961347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562EBA14-DEF9-440F-8CDF-67DEB51D6C3B}"/>
                </a:ext>
              </a:extLst>
            </p:cNvPr>
            <p:cNvSpPr/>
            <p:nvPr/>
          </p:nvSpPr>
          <p:spPr>
            <a:xfrm>
              <a:off x="6348162" y="2292897"/>
              <a:ext cx="277343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06065CAD-6862-46CF-954C-DDC0C54A4F31}"/>
                </a:ext>
              </a:extLst>
            </p:cNvPr>
            <p:cNvSpPr/>
            <p:nvPr/>
          </p:nvSpPr>
          <p:spPr>
            <a:xfrm>
              <a:off x="6705052" y="3681432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4" name="자유형: 도형 273">
              <a:extLst>
                <a:ext uri="{FF2B5EF4-FFF2-40B4-BE49-F238E27FC236}">
                  <a16:creationId xmlns:a16="http://schemas.microsoft.com/office/drawing/2014/main" id="{2982D0A7-E6B3-44D4-ACC7-17F5E2249CDD}"/>
                </a:ext>
              </a:extLst>
            </p:cNvPr>
            <p:cNvSpPr/>
            <p:nvPr/>
          </p:nvSpPr>
          <p:spPr>
            <a:xfrm>
              <a:off x="7164181" y="3886610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11F88C35-E773-4901-9C7D-4675F0BC2B04}"/>
                </a:ext>
              </a:extLst>
            </p:cNvPr>
            <p:cNvSpPr/>
            <p:nvPr/>
          </p:nvSpPr>
          <p:spPr>
            <a:xfrm>
              <a:off x="7130143" y="3860974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4F04EBF0-0F85-44B8-B908-FEA86A5EE903}"/>
                </a:ext>
              </a:extLst>
            </p:cNvPr>
            <p:cNvSpPr/>
            <p:nvPr/>
          </p:nvSpPr>
          <p:spPr>
            <a:xfrm>
              <a:off x="7163298" y="3854080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61E2BEA2-DC37-4615-875F-96F2693FD608}"/>
                </a:ext>
              </a:extLst>
            </p:cNvPr>
            <p:cNvSpPr/>
            <p:nvPr/>
          </p:nvSpPr>
          <p:spPr>
            <a:xfrm>
              <a:off x="8417267" y="4396417"/>
              <a:ext cx="516867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8" name="자유형: 도형 277">
              <a:extLst>
                <a:ext uri="{FF2B5EF4-FFF2-40B4-BE49-F238E27FC236}">
                  <a16:creationId xmlns:a16="http://schemas.microsoft.com/office/drawing/2014/main" id="{E8987466-E210-4B24-8BE4-B906C35424D9}"/>
                </a:ext>
              </a:extLst>
            </p:cNvPr>
            <p:cNvSpPr/>
            <p:nvPr/>
          </p:nvSpPr>
          <p:spPr>
            <a:xfrm>
              <a:off x="8791302" y="4448355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9" name="자유형: 도형 278">
              <a:extLst>
                <a:ext uri="{FF2B5EF4-FFF2-40B4-BE49-F238E27FC236}">
                  <a16:creationId xmlns:a16="http://schemas.microsoft.com/office/drawing/2014/main" id="{3D743F05-E7CB-4FC4-8596-6B64028C22E4}"/>
                </a:ext>
              </a:extLst>
            </p:cNvPr>
            <p:cNvSpPr/>
            <p:nvPr/>
          </p:nvSpPr>
          <p:spPr>
            <a:xfrm>
              <a:off x="6814980" y="3520703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728574BB-9707-4B13-A8CD-70F3A7C0CDEB}"/>
                </a:ext>
              </a:extLst>
            </p:cNvPr>
            <p:cNvSpPr/>
            <p:nvPr/>
          </p:nvSpPr>
          <p:spPr>
            <a:xfrm>
              <a:off x="7022736" y="3739849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71DD8152-47A1-46D7-99FF-D6B4215BD5C2}"/>
                </a:ext>
              </a:extLst>
            </p:cNvPr>
            <p:cNvSpPr/>
            <p:nvPr/>
          </p:nvSpPr>
          <p:spPr>
            <a:xfrm>
              <a:off x="5671165" y="3071221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5AD436DC-90F4-488F-AE6F-6D79E3471E9C}"/>
                </a:ext>
              </a:extLst>
            </p:cNvPr>
            <p:cNvSpPr/>
            <p:nvPr/>
          </p:nvSpPr>
          <p:spPr>
            <a:xfrm>
              <a:off x="3388155" y="4184753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70C5F2A3-4F7B-4E86-9248-A1DD95168A6D}"/>
                </a:ext>
              </a:extLst>
            </p:cNvPr>
            <p:cNvSpPr/>
            <p:nvPr/>
          </p:nvSpPr>
          <p:spPr>
            <a:xfrm>
              <a:off x="3408073" y="4139470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4" name="자유형: 도형 283">
              <a:extLst>
                <a:ext uri="{FF2B5EF4-FFF2-40B4-BE49-F238E27FC236}">
                  <a16:creationId xmlns:a16="http://schemas.microsoft.com/office/drawing/2014/main" id="{360EF7F3-29B3-4C3F-AF09-D6D2EC5DFAC3}"/>
                </a:ext>
              </a:extLst>
            </p:cNvPr>
            <p:cNvSpPr/>
            <p:nvPr/>
          </p:nvSpPr>
          <p:spPr>
            <a:xfrm>
              <a:off x="2670340" y="3665996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5" name="자유형: 도형 284">
              <a:extLst>
                <a:ext uri="{FF2B5EF4-FFF2-40B4-BE49-F238E27FC236}">
                  <a16:creationId xmlns:a16="http://schemas.microsoft.com/office/drawing/2014/main" id="{B0FC7B8A-745A-4DC8-9858-1CFD3D306B92}"/>
                </a:ext>
              </a:extLst>
            </p:cNvPr>
            <p:cNvSpPr/>
            <p:nvPr/>
          </p:nvSpPr>
          <p:spPr>
            <a:xfrm>
              <a:off x="3321340" y="4090961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E716BED1-9DAE-4EA1-9A14-EED8B0BC0E45}"/>
                </a:ext>
              </a:extLst>
            </p:cNvPr>
            <p:cNvSpPr/>
            <p:nvPr/>
          </p:nvSpPr>
          <p:spPr>
            <a:xfrm>
              <a:off x="3410468" y="4074561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1FEC5CF3-C1D6-4997-B7E8-D0EFFBF5256E}"/>
                </a:ext>
              </a:extLst>
            </p:cNvPr>
            <p:cNvSpPr/>
            <p:nvPr/>
          </p:nvSpPr>
          <p:spPr>
            <a:xfrm>
              <a:off x="3802702" y="4027738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8" name="자유형: 도형 287">
              <a:extLst>
                <a:ext uri="{FF2B5EF4-FFF2-40B4-BE49-F238E27FC236}">
                  <a16:creationId xmlns:a16="http://schemas.microsoft.com/office/drawing/2014/main" id="{F2E8702F-4DFA-4FD5-8E30-18F12FD7F0E1}"/>
                </a:ext>
              </a:extLst>
            </p:cNvPr>
            <p:cNvSpPr/>
            <p:nvPr/>
          </p:nvSpPr>
          <p:spPr>
            <a:xfrm>
              <a:off x="3873883" y="4037131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9" name="자유형: 도형 288">
              <a:extLst>
                <a:ext uri="{FF2B5EF4-FFF2-40B4-BE49-F238E27FC236}">
                  <a16:creationId xmlns:a16="http://schemas.microsoft.com/office/drawing/2014/main" id="{330CA317-E4C4-40E4-8FE9-B786742FAC0E}"/>
                </a:ext>
              </a:extLst>
            </p:cNvPr>
            <p:cNvSpPr/>
            <p:nvPr/>
          </p:nvSpPr>
          <p:spPr>
            <a:xfrm>
              <a:off x="3458240" y="4168476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C9AFFB13-1839-4EC7-B707-020D307FF909}"/>
                </a:ext>
              </a:extLst>
            </p:cNvPr>
            <p:cNvSpPr/>
            <p:nvPr/>
          </p:nvSpPr>
          <p:spPr>
            <a:xfrm>
              <a:off x="3819560" y="4434737"/>
              <a:ext cx="1046340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1" name="자유형: 도형 290">
              <a:extLst>
                <a:ext uri="{FF2B5EF4-FFF2-40B4-BE49-F238E27FC236}">
                  <a16:creationId xmlns:a16="http://schemas.microsoft.com/office/drawing/2014/main" id="{3EF231EE-03E7-40F4-8C08-A49A02F5F782}"/>
                </a:ext>
              </a:extLst>
            </p:cNvPr>
            <p:cNvSpPr/>
            <p:nvPr/>
          </p:nvSpPr>
          <p:spPr>
            <a:xfrm>
              <a:off x="4232619" y="5406546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2" name="자유형: 도형 291">
              <a:extLst>
                <a:ext uri="{FF2B5EF4-FFF2-40B4-BE49-F238E27FC236}">
                  <a16:creationId xmlns:a16="http://schemas.microsoft.com/office/drawing/2014/main" id="{270DCEB3-8F91-4F99-9FDB-C44C812A17CC}"/>
                </a:ext>
              </a:extLst>
            </p:cNvPr>
            <p:cNvSpPr/>
            <p:nvPr/>
          </p:nvSpPr>
          <p:spPr>
            <a:xfrm>
              <a:off x="3826290" y="5170050"/>
              <a:ext cx="529473" cy="1046340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9A14DFC4-59A1-4023-B34C-A111C83EAF1F}"/>
                </a:ext>
              </a:extLst>
            </p:cNvPr>
            <p:cNvSpPr/>
            <p:nvPr/>
          </p:nvSpPr>
          <p:spPr>
            <a:xfrm>
              <a:off x="3769083" y="5047949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A99E0F0D-0333-4F81-AA8F-F99B91CFAFB3}"/>
                </a:ext>
              </a:extLst>
            </p:cNvPr>
            <p:cNvSpPr/>
            <p:nvPr/>
          </p:nvSpPr>
          <p:spPr>
            <a:xfrm>
              <a:off x="4113281" y="5097910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5" name="자유형: 도형 294">
              <a:extLst>
                <a:ext uri="{FF2B5EF4-FFF2-40B4-BE49-F238E27FC236}">
                  <a16:creationId xmlns:a16="http://schemas.microsoft.com/office/drawing/2014/main" id="{CE6043FD-0A05-4A38-AF42-26C548E55574}"/>
                </a:ext>
              </a:extLst>
            </p:cNvPr>
            <p:cNvSpPr/>
            <p:nvPr/>
          </p:nvSpPr>
          <p:spPr>
            <a:xfrm>
              <a:off x="3498700" y="4276492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6" name="자유형: 도형 295">
              <a:extLst>
                <a:ext uri="{FF2B5EF4-FFF2-40B4-BE49-F238E27FC236}">
                  <a16:creationId xmlns:a16="http://schemas.microsoft.com/office/drawing/2014/main" id="{9872C594-C1B6-480B-A4AD-E520F6549A81}"/>
                </a:ext>
              </a:extLst>
            </p:cNvPr>
            <p:cNvSpPr/>
            <p:nvPr/>
          </p:nvSpPr>
          <p:spPr>
            <a:xfrm>
              <a:off x="3576874" y="4314086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125A6AF7-C794-4445-B5A6-FFCA8BA3C1EB}"/>
                </a:ext>
              </a:extLst>
            </p:cNvPr>
            <p:cNvSpPr/>
            <p:nvPr/>
          </p:nvSpPr>
          <p:spPr>
            <a:xfrm>
              <a:off x="3681634" y="4239265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6AF31BD5-0DBC-460A-B483-3E43478B041A}"/>
                </a:ext>
              </a:extLst>
            </p:cNvPr>
            <p:cNvSpPr/>
            <p:nvPr/>
          </p:nvSpPr>
          <p:spPr>
            <a:xfrm>
              <a:off x="3933427" y="4837385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D72201BE-1EF8-4D58-8BB5-CF24A89E6C01}"/>
                </a:ext>
              </a:extLst>
            </p:cNvPr>
            <p:cNvSpPr/>
            <p:nvPr/>
          </p:nvSpPr>
          <p:spPr>
            <a:xfrm>
              <a:off x="3619858" y="4577913"/>
              <a:ext cx="340376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183B0B27-2DDA-4FC9-90CC-F71D80F8E626}"/>
                </a:ext>
              </a:extLst>
            </p:cNvPr>
            <p:cNvSpPr/>
            <p:nvPr/>
          </p:nvSpPr>
          <p:spPr>
            <a:xfrm>
              <a:off x="3832985" y="4248038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7FBDA751-F34B-484A-B31C-0019B63A4BA0}"/>
                </a:ext>
              </a:extLst>
            </p:cNvPr>
            <p:cNvSpPr/>
            <p:nvPr/>
          </p:nvSpPr>
          <p:spPr>
            <a:xfrm>
              <a:off x="4245751" y="4407933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2" name="자유형: 도형 301">
              <a:extLst>
                <a:ext uri="{FF2B5EF4-FFF2-40B4-BE49-F238E27FC236}">
                  <a16:creationId xmlns:a16="http://schemas.microsoft.com/office/drawing/2014/main" id="{BFBBAAE3-7F6C-428A-9547-1A20F48BA618}"/>
                </a:ext>
              </a:extLst>
            </p:cNvPr>
            <p:cNvSpPr/>
            <p:nvPr/>
          </p:nvSpPr>
          <p:spPr>
            <a:xfrm>
              <a:off x="4157865" y="4347503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BFB50B4F-4FF5-4329-81CD-D823364CEAFE}"/>
                </a:ext>
              </a:extLst>
            </p:cNvPr>
            <p:cNvSpPr/>
            <p:nvPr/>
          </p:nvSpPr>
          <p:spPr>
            <a:xfrm>
              <a:off x="4340576" y="4418604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0CF4F3FD-A2AA-4F2F-9B55-CD5B2E77E1B1}"/>
                </a:ext>
              </a:extLst>
            </p:cNvPr>
            <p:cNvSpPr/>
            <p:nvPr/>
          </p:nvSpPr>
          <p:spPr>
            <a:xfrm>
              <a:off x="3535290" y="3942625"/>
              <a:ext cx="277343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5" name="자유형: 도형 304">
              <a:extLst>
                <a:ext uri="{FF2B5EF4-FFF2-40B4-BE49-F238E27FC236}">
                  <a16:creationId xmlns:a16="http://schemas.microsoft.com/office/drawing/2014/main" id="{F9313BB7-2FD8-4677-919B-EF8E3766A791}"/>
                </a:ext>
              </a:extLst>
            </p:cNvPr>
            <p:cNvSpPr/>
            <p:nvPr/>
          </p:nvSpPr>
          <p:spPr>
            <a:xfrm>
              <a:off x="3697780" y="4073430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6" name="자유형: 도형 305">
              <a:extLst>
                <a:ext uri="{FF2B5EF4-FFF2-40B4-BE49-F238E27FC236}">
                  <a16:creationId xmlns:a16="http://schemas.microsoft.com/office/drawing/2014/main" id="{46D273E9-3478-4FD4-88DB-52E0DBDF6966}"/>
                </a:ext>
              </a:extLst>
            </p:cNvPr>
            <p:cNvSpPr/>
            <p:nvPr/>
          </p:nvSpPr>
          <p:spPr>
            <a:xfrm>
              <a:off x="3999301" y="4069632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87ECA49D-AD55-4524-A858-DFF3FFE0004E}"/>
                </a:ext>
              </a:extLst>
            </p:cNvPr>
            <p:cNvSpPr/>
            <p:nvPr/>
          </p:nvSpPr>
          <p:spPr>
            <a:xfrm>
              <a:off x="4165601" y="6079735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4AA0B3B5-DC30-4F64-8917-B6E4889FE009}"/>
                </a:ext>
              </a:extLst>
            </p:cNvPr>
            <p:cNvSpPr/>
            <p:nvPr/>
          </p:nvSpPr>
          <p:spPr>
            <a:xfrm>
              <a:off x="3348843" y="4533323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7BD1FF21-391E-46E4-AC02-158D1375CC0B}"/>
                </a:ext>
              </a:extLst>
            </p:cNvPr>
            <p:cNvSpPr/>
            <p:nvPr/>
          </p:nvSpPr>
          <p:spPr>
            <a:xfrm>
              <a:off x="3852452" y="1527797"/>
              <a:ext cx="1626239" cy="1210224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0" name="자유형: 도형 309">
              <a:extLst>
                <a:ext uri="{FF2B5EF4-FFF2-40B4-BE49-F238E27FC236}">
                  <a16:creationId xmlns:a16="http://schemas.microsoft.com/office/drawing/2014/main" id="{E6358431-9AC6-43A8-9B2F-EE924DAC09C0}"/>
                </a:ext>
              </a:extLst>
            </p:cNvPr>
            <p:cNvSpPr/>
            <p:nvPr/>
          </p:nvSpPr>
          <p:spPr>
            <a:xfrm>
              <a:off x="4782037" y="6184134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1" name="자유형: 도형 310">
              <a:extLst>
                <a:ext uri="{FF2B5EF4-FFF2-40B4-BE49-F238E27FC236}">
                  <a16:creationId xmlns:a16="http://schemas.microsoft.com/office/drawing/2014/main" id="{69905AE5-C7C6-47A5-833A-B0E1A3B3281B}"/>
                </a:ext>
              </a:extLst>
            </p:cNvPr>
            <p:cNvSpPr/>
            <p:nvPr/>
          </p:nvSpPr>
          <p:spPr>
            <a:xfrm>
              <a:off x="2027283" y="1556475"/>
              <a:ext cx="2357416" cy="1815336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2" name="자유형: 도형 311">
              <a:extLst>
                <a:ext uri="{FF2B5EF4-FFF2-40B4-BE49-F238E27FC236}">
                  <a16:creationId xmlns:a16="http://schemas.microsoft.com/office/drawing/2014/main" id="{061B992D-029A-48D5-BE16-DF77663677DC}"/>
                </a:ext>
              </a:extLst>
            </p:cNvPr>
            <p:cNvSpPr/>
            <p:nvPr/>
          </p:nvSpPr>
          <p:spPr>
            <a:xfrm>
              <a:off x="1311073" y="2238183"/>
              <a:ext cx="2697792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rgbClr val="5282AB"/>
            </a:solidFill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DBF6ADB8-B9C0-46D5-8133-E6BDAF76CECF}"/>
                </a:ext>
              </a:extLst>
            </p:cNvPr>
            <p:cNvSpPr/>
            <p:nvPr/>
          </p:nvSpPr>
          <p:spPr>
            <a:xfrm>
              <a:off x="5551979" y="3320452"/>
              <a:ext cx="340376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A4F3D0DF-325F-4C15-B7B5-5A26B8DD294E}"/>
                </a:ext>
              </a:extLst>
            </p:cNvPr>
            <p:cNvSpPr/>
            <p:nvPr/>
          </p:nvSpPr>
          <p:spPr>
            <a:xfrm>
              <a:off x="6141599" y="3215775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5" name="자유형: 도형 314">
              <a:extLst>
                <a:ext uri="{FF2B5EF4-FFF2-40B4-BE49-F238E27FC236}">
                  <a16:creationId xmlns:a16="http://schemas.microsoft.com/office/drawing/2014/main" id="{16CE3659-4373-4D4B-BFF5-753DAB488B2B}"/>
                </a:ext>
              </a:extLst>
            </p:cNvPr>
            <p:cNvSpPr/>
            <p:nvPr/>
          </p:nvSpPr>
          <p:spPr>
            <a:xfrm>
              <a:off x="6325091" y="3383736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6" name="자유형: 도형 315">
              <a:extLst>
                <a:ext uri="{FF2B5EF4-FFF2-40B4-BE49-F238E27FC236}">
                  <a16:creationId xmlns:a16="http://schemas.microsoft.com/office/drawing/2014/main" id="{D1589D1F-ABD5-46F7-84DC-F441CA7959AD}"/>
                </a:ext>
              </a:extLst>
            </p:cNvPr>
            <p:cNvSpPr/>
            <p:nvPr/>
          </p:nvSpPr>
          <p:spPr>
            <a:xfrm>
              <a:off x="6642595" y="3568747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7" name="자유형: 도형 316">
              <a:extLst>
                <a:ext uri="{FF2B5EF4-FFF2-40B4-BE49-F238E27FC236}">
                  <a16:creationId xmlns:a16="http://schemas.microsoft.com/office/drawing/2014/main" id="{96461C47-B5B4-4924-8669-DB0E3F060B60}"/>
                </a:ext>
              </a:extLst>
            </p:cNvPr>
            <p:cNvSpPr/>
            <p:nvPr/>
          </p:nvSpPr>
          <p:spPr>
            <a:xfrm>
              <a:off x="5154927" y="2460196"/>
              <a:ext cx="277343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8" name="자유형: 도형 317">
              <a:extLst>
                <a:ext uri="{FF2B5EF4-FFF2-40B4-BE49-F238E27FC236}">
                  <a16:creationId xmlns:a16="http://schemas.microsoft.com/office/drawing/2014/main" id="{709BFE64-6600-4644-8816-EFBFC42885EE}"/>
                </a:ext>
              </a:extLst>
            </p:cNvPr>
            <p:cNvSpPr/>
            <p:nvPr/>
          </p:nvSpPr>
          <p:spPr>
            <a:xfrm>
              <a:off x="5522281" y="2923893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9" name="자유형: 도형 318">
              <a:extLst>
                <a:ext uri="{FF2B5EF4-FFF2-40B4-BE49-F238E27FC236}">
                  <a16:creationId xmlns:a16="http://schemas.microsoft.com/office/drawing/2014/main" id="{9267677A-A007-4473-AF5D-7995CD44B052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solidFill>
              <a:srgbClr val="5282AB"/>
            </a:solidFill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1" name="자유형: 도형 320">
              <a:extLst>
                <a:ext uri="{FF2B5EF4-FFF2-40B4-BE49-F238E27FC236}">
                  <a16:creationId xmlns:a16="http://schemas.microsoft.com/office/drawing/2014/main" id="{918D65AB-B755-4E5B-8015-0BE3C496197B}"/>
                </a:ext>
              </a:extLst>
            </p:cNvPr>
            <p:cNvSpPr/>
            <p:nvPr/>
          </p:nvSpPr>
          <p:spPr>
            <a:xfrm>
              <a:off x="6014035" y="2825297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E648D22C-9D82-48BF-A0AC-AFE13FA23579}"/>
                </a:ext>
              </a:extLst>
            </p:cNvPr>
            <p:cNvSpPr/>
            <p:nvPr/>
          </p:nvSpPr>
          <p:spPr>
            <a:xfrm>
              <a:off x="6099030" y="2342170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AACCABCB-198B-4912-B669-9ACF4A9D93C5}"/>
                </a:ext>
              </a:extLst>
            </p:cNvPr>
            <p:cNvSpPr/>
            <p:nvPr/>
          </p:nvSpPr>
          <p:spPr>
            <a:xfrm>
              <a:off x="6373865" y="2749553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DCFBDAAC-D4C9-4DD3-919E-DB45ED335FA5}"/>
                </a:ext>
              </a:extLst>
            </p:cNvPr>
            <p:cNvSpPr/>
            <p:nvPr/>
          </p:nvSpPr>
          <p:spPr>
            <a:xfrm>
              <a:off x="6678452" y="4438890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B93CC97B-801E-4A89-8C67-0A65711ED7A2}"/>
                </a:ext>
              </a:extLst>
            </p:cNvPr>
            <p:cNvSpPr/>
            <p:nvPr/>
          </p:nvSpPr>
          <p:spPr>
            <a:xfrm>
              <a:off x="6561842" y="4458315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410762ED-327D-4AC2-85DB-BB6CBDFB1F4E}"/>
                </a:ext>
              </a:extLst>
            </p:cNvPr>
            <p:cNvSpPr/>
            <p:nvPr/>
          </p:nvSpPr>
          <p:spPr>
            <a:xfrm>
              <a:off x="7276882" y="3261579"/>
              <a:ext cx="453834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7" name="자유형: 도형 326">
              <a:extLst>
                <a:ext uri="{FF2B5EF4-FFF2-40B4-BE49-F238E27FC236}">
                  <a16:creationId xmlns:a16="http://schemas.microsoft.com/office/drawing/2014/main" id="{89DD54B7-AFE8-4B94-ACA6-F0DA7C27DB9F}"/>
                </a:ext>
              </a:extLst>
            </p:cNvPr>
            <p:cNvSpPr/>
            <p:nvPr/>
          </p:nvSpPr>
          <p:spPr>
            <a:xfrm>
              <a:off x="5932811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2D955710-56DE-4B6F-99EC-3336D00856F9}"/>
                </a:ext>
              </a:extLst>
            </p:cNvPr>
            <p:cNvSpPr/>
            <p:nvPr/>
          </p:nvSpPr>
          <p:spPr>
            <a:xfrm>
              <a:off x="10787416" y="2596670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9" name="자유형: 도형 328">
              <a:extLst>
                <a:ext uri="{FF2B5EF4-FFF2-40B4-BE49-F238E27FC236}">
                  <a16:creationId xmlns:a16="http://schemas.microsoft.com/office/drawing/2014/main" id="{8BCD8F9C-0714-49B1-8BE8-A60F5B616C41}"/>
                </a:ext>
              </a:extLst>
            </p:cNvPr>
            <p:cNvSpPr/>
            <p:nvPr/>
          </p:nvSpPr>
          <p:spPr>
            <a:xfrm>
              <a:off x="9211646" y="3271071"/>
              <a:ext cx="453834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15B640D3-C868-401B-9E6C-2C76CF05D95B}"/>
                </a:ext>
              </a:extLst>
            </p:cNvPr>
            <p:cNvSpPr/>
            <p:nvPr/>
          </p:nvSpPr>
          <p:spPr>
            <a:xfrm>
              <a:off x="7757190" y="2990413"/>
              <a:ext cx="1588419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1" name="자유형: 도형 330">
              <a:extLst>
                <a:ext uri="{FF2B5EF4-FFF2-40B4-BE49-F238E27FC236}">
                  <a16:creationId xmlns:a16="http://schemas.microsoft.com/office/drawing/2014/main" id="{7DA13D90-30C5-416E-BD95-64D9FC1A13C6}"/>
                </a:ext>
              </a:extLst>
            </p:cNvPr>
            <p:cNvSpPr/>
            <p:nvPr/>
          </p:nvSpPr>
          <p:spPr>
            <a:xfrm>
              <a:off x="8880632" y="4076816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635B4205-E789-44EE-8BA3-538F6B17BD6D}"/>
                </a:ext>
              </a:extLst>
            </p:cNvPr>
            <p:cNvSpPr/>
            <p:nvPr/>
          </p:nvSpPr>
          <p:spPr>
            <a:xfrm>
              <a:off x="9511764" y="4651194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20E87D59-D2C7-44E6-864A-D55F84563451}"/>
                </a:ext>
              </a:extLst>
            </p:cNvPr>
            <p:cNvSpPr/>
            <p:nvPr/>
          </p:nvSpPr>
          <p:spPr>
            <a:xfrm>
              <a:off x="7909908" y="4317241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4" name="자유형: 도형 333">
              <a:extLst>
                <a:ext uri="{FF2B5EF4-FFF2-40B4-BE49-F238E27FC236}">
                  <a16:creationId xmlns:a16="http://schemas.microsoft.com/office/drawing/2014/main" id="{E701C711-E957-41B0-9C96-4696AD4DB457}"/>
                </a:ext>
              </a:extLst>
            </p:cNvPr>
            <p:cNvSpPr/>
            <p:nvPr/>
          </p:nvSpPr>
          <p:spPr>
            <a:xfrm>
              <a:off x="6925586" y="4891628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C2AE8054-EA1F-4673-A972-1B5A4A7AA947}"/>
                </a:ext>
              </a:extLst>
            </p:cNvPr>
            <p:cNvSpPr/>
            <p:nvPr/>
          </p:nvSpPr>
          <p:spPr>
            <a:xfrm>
              <a:off x="6914824" y="4057680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3F8B4B27-50C4-4B00-8601-291E4F356869}"/>
                </a:ext>
              </a:extLst>
            </p:cNvPr>
            <p:cNvSpPr/>
            <p:nvPr/>
          </p:nvSpPr>
          <p:spPr>
            <a:xfrm>
              <a:off x="7600832" y="5997882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D228093E-9460-46C3-974E-7D2A8CB307DD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8" name="자유형: 도형 337">
              <a:extLst>
                <a:ext uri="{FF2B5EF4-FFF2-40B4-BE49-F238E27FC236}">
                  <a16:creationId xmlns:a16="http://schemas.microsoft.com/office/drawing/2014/main" id="{85A0C2EB-E3DE-4A8D-B0E3-96AD3758F13A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BBBB86C9-1AE9-4D11-AC41-97E369052CBA}"/>
                </a:ext>
              </a:extLst>
            </p:cNvPr>
            <p:cNvSpPr/>
            <p:nvPr/>
          </p:nvSpPr>
          <p:spPr>
            <a:xfrm>
              <a:off x="8763805" y="4865865"/>
              <a:ext cx="1084159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rgbClr val="5282AB"/>
            </a:solidFill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4E90508E-3E34-4124-B4BB-CBAD980987E3}"/>
                </a:ext>
              </a:extLst>
            </p:cNvPr>
            <p:cNvSpPr/>
            <p:nvPr/>
          </p:nvSpPr>
          <p:spPr>
            <a:xfrm>
              <a:off x="10194388" y="5552055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A471CB1E-9136-421B-A021-D8709648F517}"/>
                </a:ext>
              </a:extLst>
            </p:cNvPr>
            <p:cNvSpPr/>
            <p:nvPr/>
          </p:nvSpPr>
          <p:spPr>
            <a:xfrm>
              <a:off x="10485955" y="5022636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2" name="자유형: 도형 341">
              <a:extLst>
                <a:ext uri="{FF2B5EF4-FFF2-40B4-BE49-F238E27FC236}">
                  <a16:creationId xmlns:a16="http://schemas.microsoft.com/office/drawing/2014/main" id="{B37949EA-FFA8-43C4-8448-D8B7C961D6C8}"/>
                </a:ext>
              </a:extLst>
            </p:cNvPr>
            <p:cNvSpPr/>
            <p:nvPr/>
          </p:nvSpPr>
          <p:spPr>
            <a:xfrm>
              <a:off x="7189015" y="3357751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7EF6D587-6EA2-43A9-916C-D0BF47B47004}"/>
                </a:ext>
              </a:extLst>
            </p:cNvPr>
            <p:cNvSpPr/>
            <p:nvPr/>
          </p:nvSpPr>
          <p:spPr>
            <a:xfrm>
              <a:off x="6957213" y="3445056"/>
              <a:ext cx="516867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9936B05B-37CC-4324-8AE1-0CB1A798EDD9}"/>
                </a:ext>
              </a:extLst>
            </p:cNvPr>
            <p:cNvSpPr/>
            <p:nvPr/>
          </p:nvSpPr>
          <p:spPr>
            <a:xfrm>
              <a:off x="7023984" y="2919563"/>
              <a:ext cx="1071553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47E1DE3F-BAFF-42A7-851B-027A90F8B678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7" name="자유형: 도형 346">
              <a:extLst>
                <a:ext uri="{FF2B5EF4-FFF2-40B4-BE49-F238E27FC236}">
                  <a16:creationId xmlns:a16="http://schemas.microsoft.com/office/drawing/2014/main" id="{4FEB5AE8-5982-4670-8C9F-2058AF48B17E}"/>
                </a:ext>
              </a:extLst>
            </p:cNvPr>
            <p:cNvSpPr/>
            <p:nvPr/>
          </p:nvSpPr>
          <p:spPr>
            <a:xfrm>
              <a:off x="6120236" y="4427680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8" name="자유형: 도형 347">
              <a:extLst>
                <a:ext uri="{FF2B5EF4-FFF2-40B4-BE49-F238E27FC236}">
                  <a16:creationId xmlns:a16="http://schemas.microsoft.com/office/drawing/2014/main" id="{10A2E046-B15A-4E99-BBAB-0368D5AA3587}"/>
                </a:ext>
              </a:extLst>
            </p:cNvPr>
            <p:cNvSpPr/>
            <p:nvPr/>
          </p:nvSpPr>
          <p:spPr>
            <a:xfrm>
              <a:off x="6552639" y="4634554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47647164-303B-42A2-9A8A-8E5D22A1F489}"/>
                </a:ext>
              </a:extLst>
            </p:cNvPr>
            <p:cNvSpPr/>
            <p:nvPr/>
          </p:nvSpPr>
          <p:spPr>
            <a:xfrm>
              <a:off x="6579743" y="4853654"/>
              <a:ext cx="277343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02EDFD2E-84A5-4F3B-902A-BFDF9F62F878}"/>
                </a:ext>
              </a:extLst>
            </p:cNvPr>
            <p:cNvSpPr/>
            <p:nvPr/>
          </p:nvSpPr>
          <p:spPr>
            <a:xfrm>
              <a:off x="6562346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32995D2B-8D24-44F2-AA90-84E2DDD1DFE0}"/>
                </a:ext>
              </a:extLst>
            </p:cNvPr>
            <p:cNvSpPr/>
            <p:nvPr/>
          </p:nvSpPr>
          <p:spPr>
            <a:xfrm>
              <a:off x="6648057" y="4828865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6BAAA4A4-9D74-480D-B86E-6FDEC1745817}"/>
                </a:ext>
              </a:extLst>
            </p:cNvPr>
            <p:cNvSpPr/>
            <p:nvPr/>
          </p:nvSpPr>
          <p:spPr>
            <a:xfrm>
              <a:off x="10131603" y="5133892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0FDD6838-B680-4298-B9DE-87AC5E7D0AF6}"/>
                </a:ext>
              </a:extLst>
            </p:cNvPr>
            <p:cNvSpPr/>
            <p:nvPr/>
          </p:nvSpPr>
          <p:spPr>
            <a:xfrm>
              <a:off x="7591079" y="3415379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03B4E0CE-C9C2-48A3-B2DF-CD2670214687}"/>
                </a:ext>
              </a:extLst>
            </p:cNvPr>
            <p:cNvSpPr/>
            <p:nvPr/>
          </p:nvSpPr>
          <p:spPr>
            <a:xfrm>
              <a:off x="3701048" y="3883335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5" name="자유형: 도형 354">
              <a:extLst>
                <a:ext uri="{FF2B5EF4-FFF2-40B4-BE49-F238E27FC236}">
                  <a16:creationId xmlns:a16="http://schemas.microsoft.com/office/drawing/2014/main" id="{A519504E-F68E-4EEE-B8DA-B2F64AA31D17}"/>
                </a:ext>
              </a:extLst>
            </p:cNvPr>
            <p:cNvSpPr/>
            <p:nvPr/>
          </p:nvSpPr>
          <p:spPr>
            <a:xfrm>
              <a:off x="4142924" y="4284257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6" name="자유형: 도형 355">
              <a:extLst>
                <a:ext uri="{FF2B5EF4-FFF2-40B4-BE49-F238E27FC236}">
                  <a16:creationId xmlns:a16="http://schemas.microsoft.com/office/drawing/2014/main" id="{B08EB2D1-D2D2-4630-9679-0DC9826248C0}"/>
                </a:ext>
              </a:extLst>
            </p:cNvPr>
            <p:cNvSpPr/>
            <p:nvPr/>
          </p:nvSpPr>
          <p:spPr>
            <a:xfrm>
              <a:off x="6936129" y="3400130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FBBAC2CF-33CF-44D5-8EC4-9C6128A90092}"/>
                </a:ext>
              </a:extLst>
            </p:cNvPr>
            <p:cNvSpPr/>
            <p:nvPr/>
          </p:nvSpPr>
          <p:spPr>
            <a:xfrm>
              <a:off x="6976848" y="3382476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444AB2D0-0458-492C-AFBC-11FC09EECF88}"/>
                </a:ext>
              </a:extLst>
            </p:cNvPr>
            <p:cNvSpPr/>
            <p:nvPr/>
          </p:nvSpPr>
          <p:spPr>
            <a:xfrm>
              <a:off x="7401920" y="3494252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F61DE1BB-9B1C-4FD8-B578-32658ADB4CEF}"/>
                </a:ext>
              </a:extLst>
            </p:cNvPr>
            <p:cNvSpPr/>
            <p:nvPr/>
          </p:nvSpPr>
          <p:spPr>
            <a:xfrm>
              <a:off x="7412277" y="3534762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DD62A299-C5D9-442C-BF6C-7C6606731F19}"/>
                </a:ext>
              </a:extLst>
            </p:cNvPr>
            <p:cNvSpPr/>
            <p:nvPr/>
          </p:nvSpPr>
          <p:spPr>
            <a:xfrm>
              <a:off x="8295237" y="4425757"/>
              <a:ext cx="1210224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A497C246-C38C-445A-8978-8CFD621CE814}"/>
                </a:ext>
              </a:extLst>
            </p:cNvPr>
            <p:cNvSpPr/>
            <p:nvPr/>
          </p:nvSpPr>
          <p:spPr>
            <a:xfrm>
              <a:off x="9059946" y="4798863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2" name="자유형: 도형 361">
              <a:extLst>
                <a:ext uri="{FF2B5EF4-FFF2-40B4-BE49-F238E27FC236}">
                  <a16:creationId xmlns:a16="http://schemas.microsoft.com/office/drawing/2014/main" id="{62FA0067-CDDE-4B44-87C0-6BA99F42889D}"/>
                </a:ext>
              </a:extLst>
            </p:cNvPr>
            <p:cNvSpPr/>
            <p:nvPr/>
          </p:nvSpPr>
          <p:spPr>
            <a:xfrm>
              <a:off x="5977366" y="3209767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3" name="자유형: 도형 362">
              <a:extLst>
                <a:ext uri="{FF2B5EF4-FFF2-40B4-BE49-F238E27FC236}">
                  <a16:creationId xmlns:a16="http://schemas.microsoft.com/office/drawing/2014/main" id="{10D2C048-7082-4910-82AF-523D6D28D40E}"/>
                </a:ext>
              </a:extLst>
            </p:cNvPr>
            <p:cNvSpPr/>
            <p:nvPr/>
          </p:nvSpPr>
          <p:spPr>
            <a:xfrm>
              <a:off x="6280717" y="3332302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4" name="자유형: 도형 363">
              <a:extLst>
                <a:ext uri="{FF2B5EF4-FFF2-40B4-BE49-F238E27FC236}">
                  <a16:creationId xmlns:a16="http://schemas.microsoft.com/office/drawing/2014/main" id="{FFB19D70-84B5-4095-BBA3-F82F36416B2B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65" name="자유형: 도형 364">
            <a:extLst>
              <a:ext uri="{FF2B5EF4-FFF2-40B4-BE49-F238E27FC236}">
                <a16:creationId xmlns:a16="http://schemas.microsoft.com/office/drawing/2014/main" id="{FF4C7ABF-AD06-43A5-B9B2-1855AE3332EF}"/>
              </a:ext>
            </a:extLst>
          </p:cNvPr>
          <p:cNvSpPr/>
          <p:nvPr/>
        </p:nvSpPr>
        <p:spPr>
          <a:xfrm>
            <a:off x="2907334" y="2896350"/>
            <a:ext cx="263282" cy="359820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B0573D"/>
          </a:solidFill>
          <a:ln w="9525" cap="flat">
            <a:solidFill>
              <a:schemeClr val="bg1"/>
            </a:solidFill>
            <a:prstDash val="solid"/>
            <a:miter/>
          </a:ln>
        </p:spPr>
        <p:txBody>
          <a:bodyPr rtlCol="0" anchor="t" anchorCtr="0"/>
          <a:lstStyle/>
          <a:p>
            <a:pPr algn="ctr"/>
            <a:endParaRPr lang="ko-KR" altLang="en-US" b="1">
              <a:solidFill>
                <a:schemeClr val="bg1"/>
              </a:solidFill>
            </a:endParaRPr>
          </a:p>
        </p:txBody>
      </p:sp>
      <p:sp>
        <p:nvSpPr>
          <p:cNvPr id="366" name="자유형: 도형 365">
            <a:extLst>
              <a:ext uri="{FF2B5EF4-FFF2-40B4-BE49-F238E27FC236}">
                <a16:creationId xmlns:a16="http://schemas.microsoft.com/office/drawing/2014/main" id="{FFBCBCDE-10BE-466D-9ED4-818237D62E8B}"/>
              </a:ext>
            </a:extLst>
          </p:cNvPr>
          <p:cNvSpPr/>
          <p:nvPr/>
        </p:nvSpPr>
        <p:spPr>
          <a:xfrm>
            <a:off x="9214342" y="4767179"/>
            <a:ext cx="263282" cy="359820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B0573D"/>
          </a:solidFill>
          <a:ln w="9525" cap="flat">
            <a:solidFill>
              <a:schemeClr val="bg1"/>
            </a:solidFill>
            <a:prstDash val="solid"/>
            <a:miter/>
          </a:ln>
        </p:spPr>
        <p:txBody>
          <a:bodyPr rtlCol="0" anchor="t" anchorCtr="0"/>
          <a:lstStyle/>
          <a:p>
            <a:pPr algn="ctr"/>
            <a:endParaRPr lang="ko-KR" altLang="en-US" b="1">
              <a:solidFill>
                <a:schemeClr val="bg1"/>
              </a:solidFill>
            </a:endParaRPr>
          </a:p>
        </p:txBody>
      </p:sp>
      <p:sp>
        <p:nvSpPr>
          <p:cNvPr id="367" name="자유형: 도형 366">
            <a:extLst>
              <a:ext uri="{FF2B5EF4-FFF2-40B4-BE49-F238E27FC236}">
                <a16:creationId xmlns:a16="http://schemas.microsoft.com/office/drawing/2014/main" id="{830B0656-907D-4F4D-8307-F598C5DA25F4}"/>
              </a:ext>
            </a:extLst>
          </p:cNvPr>
          <p:cNvSpPr/>
          <p:nvPr/>
        </p:nvSpPr>
        <p:spPr>
          <a:xfrm>
            <a:off x="5532725" y="2568486"/>
            <a:ext cx="263282" cy="359820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B0573D"/>
          </a:solidFill>
          <a:ln w="9525" cap="flat">
            <a:solidFill>
              <a:schemeClr val="bg1"/>
            </a:solidFill>
            <a:prstDash val="solid"/>
            <a:miter/>
          </a:ln>
        </p:spPr>
        <p:txBody>
          <a:bodyPr rtlCol="0" anchor="t" anchorCtr="0"/>
          <a:lstStyle/>
          <a:p>
            <a:pPr algn="ctr"/>
            <a:endParaRPr lang="ko-KR" altLang="en-US" b="1">
              <a:solidFill>
                <a:schemeClr val="bg1"/>
              </a:solidFill>
            </a:endParaRPr>
          </a:p>
        </p:txBody>
      </p:sp>
      <p:sp>
        <p:nvSpPr>
          <p:cNvPr id="368" name="TextBox 367">
            <a:extLst>
              <a:ext uri="{FF2B5EF4-FFF2-40B4-BE49-F238E27FC236}">
                <a16:creationId xmlns:a16="http://schemas.microsoft.com/office/drawing/2014/main" id="{65A34772-DD43-468D-8BC3-C108E4F07189}"/>
              </a:ext>
            </a:extLst>
          </p:cNvPr>
          <p:cNvSpPr txBox="1"/>
          <p:nvPr/>
        </p:nvSpPr>
        <p:spPr>
          <a:xfrm>
            <a:off x="2956812" y="789941"/>
            <a:ext cx="624817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cs typeface="Arial" panose="020B0604020202020204" pitchFamily="34" charset="0"/>
              </a:rPr>
              <a:t>World Map Slide</a:t>
            </a:r>
            <a:endParaRPr lang="ko-KR" altLang="en-US" sz="2800" dirty="0"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그림 6">
            <a:extLst>
              <a:ext uri="{FF2B5EF4-FFF2-40B4-BE49-F238E27FC236}">
                <a16:creationId xmlns:a16="http://schemas.microsoft.com/office/drawing/2014/main" id="{F811F33C-3202-4168-A6CD-21708251A422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695599" y="825500"/>
            <a:ext cx="2615352" cy="5263704"/>
          </a:xfrm>
          <a:prstGeom prst="rect">
            <a:avLst/>
          </a:prstGeom>
        </p:spPr>
      </p:pic>
      <p:sp>
        <p:nvSpPr>
          <p:cNvPr id="13" name="TextBox 12">
            <a:extLst>
              <a:ext uri="{FF2B5EF4-FFF2-40B4-BE49-F238E27FC236}">
                <a16:creationId xmlns:a16="http://schemas.microsoft.com/office/drawing/2014/main" id="{CB23D484-62AD-4768-9E7A-9E83C0D1A584}"/>
              </a:ext>
            </a:extLst>
          </p:cNvPr>
          <p:cNvSpPr txBox="1"/>
          <p:nvPr/>
        </p:nvSpPr>
        <p:spPr>
          <a:xfrm>
            <a:off x="1638311" y="3592630"/>
            <a:ext cx="4892240" cy="203132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 </a:t>
            </a:r>
          </a:p>
          <a:p>
            <a:r>
              <a:rPr lang="en-US" altLang="ko-KR" sz="1400" dirty="0"/>
              <a:t>Ut </a:t>
            </a:r>
            <a:r>
              <a:rPr lang="en-US" altLang="ko-KR" sz="1400" dirty="0" err="1"/>
              <a:t>enim</a:t>
            </a:r>
            <a:r>
              <a:rPr lang="en-US" altLang="ko-KR" sz="1400" dirty="0"/>
              <a:t> ad minim </a:t>
            </a:r>
            <a:r>
              <a:rPr lang="en-US" altLang="ko-KR" sz="1400" dirty="0" err="1"/>
              <a:t>veniam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quis</a:t>
            </a:r>
            <a:r>
              <a:rPr lang="en-US" altLang="ko-KR" sz="1400" dirty="0"/>
              <a:t> </a:t>
            </a:r>
            <a:r>
              <a:rPr lang="en-US" altLang="ko-KR" sz="1400" dirty="0" err="1"/>
              <a:t>nostrud</a:t>
            </a:r>
            <a:r>
              <a:rPr lang="en-US" altLang="ko-KR" sz="1400" dirty="0"/>
              <a:t> exercitation </a:t>
            </a:r>
            <a:r>
              <a:rPr lang="en-US" altLang="ko-KR" sz="1400" dirty="0" err="1"/>
              <a:t>ullamco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laboris</a:t>
            </a:r>
            <a:r>
              <a:rPr lang="en-US" altLang="ko-KR" sz="1400" dirty="0"/>
              <a:t> nisi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aliquip</a:t>
            </a:r>
            <a:r>
              <a:rPr lang="en-US" altLang="ko-KR" sz="1400" dirty="0"/>
              <a:t> ex </a:t>
            </a:r>
            <a:r>
              <a:rPr lang="en-US" altLang="ko-KR" sz="1400" dirty="0" err="1"/>
              <a:t>ea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commodo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consequat</a:t>
            </a:r>
            <a:r>
              <a:rPr lang="en-US" altLang="ko-KR" sz="1400" dirty="0"/>
              <a:t>. Duis </a:t>
            </a:r>
            <a:r>
              <a:rPr lang="en-US" altLang="ko-KR" sz="1400" dirty="0" err="1"/>
              <a:t>aute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irure</a:t>
            </a:r>
            <a:r>
              <a:rPr lang="en-US" altLang="ko-KR" sz="1400" dirty="0"/>
              <a:t> dolor in </a:t>
            </a:r>
            <a:r>
              <a:rPr lang="en-US" altLang="ko-KR" sz="1400" dirty="0" err="1"/>
              <a:t>reprehenderit</a:t>
            </a:r>
            <a:r>
              <a:rPr lang="en-US" altLang="ko-KR" sz="1400" dirty="0"/>
              <a:t> in </a:t>
            </a:r>
            <a:r>
              <a:rPr lang="en-US" altLang="ko-KR" sz="1400" dirty="0" err="1"/>
              <a:t>voluptate</a:t>
            </a:r>
            <a:r>
              <a:rPr lang="en-US" altLang="ko-KR" sz="1400" dirty="0"/>
              <a:t> </a:t>
            </a:r>
            <a:r>
              <a:rPr lang="en-US" altLang="ko-KR" sz="1400" dirty="0" err="1"/>
              <a:t>velit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esse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cillum</a:t>
            </a:r>
            <a:r>
              <a:rPr lang="en-US" altLang="ko-KR" sz="1400" dirty="0"/>
              <a:t> dolore </a:t>
            </a:r>
            <a:r>
              <a:rPr lang="en-US" altLang="ko-KR" sz="1400" dirty="0" err="1"/>
              <a:t>eu</a:t>
            </a:r>
            <a:r>
              <a:rPr lang="en-US" altLang="ko-KR" sz="1400" dirty="0"/>
              <a:t> </a:t>
            </a:r>
            <a:r>
              <a:rPr lang="en-US" altLang="ko-KR" sz="1400" dirty="0" err="1"/>
              <a:t>fugiat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nulla</a:t>
            </a:r>
            <a:r>
              <a:rPr lang="en-US" altLang="ko-KR" sz="1400" dirty="0"/>
              <a:t> </a:t>
            </a:r>
            <a:r>
              <a:rPr lang="en-US" altLang="ko-KR" sz="1400" dirty="0" err="1"/>
              <a:t>pariatur</a:t>
            </a:r>
            <a:r>
              <a:rPr lang="en-US" altLang="ko-KR" sz="1400" dirty="0"/>
              <a:t>. </a:t>
            </a:r>
          </a:p>
          <a:p>
            <a:r>
              <a:rPr lang="en-US" altLang="ko-KR" sz="1400" dirty="0" err="1"/>
              <a:t>Excepteur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sint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occaecat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cupidatat</a:t>
            </a:r>
            <a:r>
              <a:rPr lang="en-US" altLang="ko-KR" sz="1400" dirty="0"/>
              <a:t> non </a:t>
            </a:r>
            <a:r>
              <a:rPr lang="en-US" altLang="ko-KR" sz="1400" dirty="0" err="1"/>
              <a:t>proident</a:t>
            </a:r>
            <a:r>
              <a:rPr lang="en-US" altLang="ko-KR" sz="1400" dirty="0"/>
              <a:t>!</a:t>
            </a: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98690539-DBB6-4532-B2CB-5DED6D3A6460}"/>
              </a:ext>
            </a:extLst>
          </p:cNvPr>
          <p:cNvSpPr txBox="1"/>
          <p:nvPr/>
        </p:nvSpPr>
        <p:spPr>
          <a:xfrm>
            <a:off x="1638311" y="2275243"/>
            <a:ext cx="4457689" cy="95410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/>
              <a:t>Title text block &amp;</a:t>
            </a:r>
          </a:p>
          <a:p>
            <a:r>
              <a:rPr lang="en-US" altLang="ko-KR" sz="2800" b="0" dirty="0"/>
              <a:t>Mobile project</a:t>
            </a:r>
          </a:p>
        </p:txBody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6952B6F8-A3CC-4319-8E2F-8C90FFA7BB7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pic>
        <p:nvPicPr>
          <p:cNvPr id="12" name="그림 11">
            <a:extLst>
              <a:ext uri="{FF2B5EF4-FFF2-40B4-BE49-F238E27FC236}">
                <a16:creationId xmlns:a16="http://schemas.microsoft.com/office/drawing/2014/main" id="{96219EAB-EB7D-4C83-AA1A-EFEF99E6299B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990900" y="966574"/>
            <a:ext cx="148506" cy="18150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109606698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그림 1">
            <a:extLst>
              <a:ext uri="{FF2B5EF4-FFF2-40B4-BE49-F238E27FC236}">
                <a16:creationId xmlns:a16="http://schemas.microsoft.com/office/drawing/2014/main" id="{3B287812-C9E9-48BF-A3FB-8B7BEA95143B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09599" y="1118128"/>
            <a:ext cx="7338837" cy="4410605"/>
          </a:xfrm>
          <a:prstGeom prst="rect">
            <a:avLst/>
          </a:prstGeom>
        </p:spPr>
      </p:pic>
      <p:sp>
        <p:nvSpPr>
          <p:cNvPr id="3" name="TextBox 2">
            <a:extLst>
              <a:ext uri="{FF2B5EF4-FFF2-40B4-BE49-F238E27FC236}">
                <a16:creationId xmlns:a16="http://schemas.microsoft.com/office/drawing/2014/main" id="{355375FF-E34D-4B79-A679-E32A7EE8DA7C}"/>
              </a:ext>
            </a:extLst>
          </p:cNvPr>
          <p:cNvSpPr txBox="1"/>
          <p:nvPr/>
        </p:nvSpPr>
        <p:spPr>
          <a:xfrm>
            <a:off x="7717365" y="2721574"/>
            <a:ext cx="3123893" cy="19389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 </a:t>
            </a:r>
          </a:p>
          <a:p>
            <a:r>
              <a:rPr lang="en-US" altLang="ko-KR" sz="1200" dirty="0"/>
              <a:t>Ut </a:t>
            </a:r>
            <a:r>
              <a:rPr lang="en-US" altLang="ko-KR" sz="1200" dirty="0" err="1"/>
              <a:t>enim</a:t>
            </a:r>
            <a:r>
              <a:rPr lang="en-US" altLang="ko-KR" sz="1200" dirty="0"/>
              <a:t> ad minim </a:t>
            </a:r>
            <a:r>
              <a:rPr lang="en-US" altLang="ko-KR" sz="1200" dirty="0" err="1"/>
              <a:t>veniam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quis</a:t>
            </a:r>
            <a:r>
              <a:rPr lang="en-US" altLang="ko-KR" sz="1200" dirty="0"/>
              <a:t> </a:t>
            </a:r>
            <a:r>
              <a:rPr lang="en-US" altLang="ko-KR" sz="1200" dirty="0" err="1"/>
              <a:t>nostrud</a:t>
            </a:r>
            <a:r>
              <a:rPr lang="en-US" altLang="ko-KR" sz="1200" dirty="0"/>
              <a:t> exercitation </a:t>
            </a:r>
            <a:r>
              <a:rPr lang="en-US" altLang="ko-KR" sz="1200" dirty="0" err="1"/>
              <a:t>ullamco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laboris</a:t>
            </a:r>
            <a:r>
              <a:rPr lang="en-US" altLang="ko-KR" sz="1200" dirty="0"/>
              <a:t> nisi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aliquip</a:t>
            </a:r>
            <a:r>
              <a:rPr lang="en-US" altLang="ko-KR" sz="1200" dirty="0"/>
              <a:t> ex </a:t>
            </a:r>
            <a:r>
              <a:rPr lang="en-US" altLang="ko-KR" sz="1200" dirty="0" err="1"/>
              <a:t>ea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commodo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consequat</a:t>
            </a:r>
            <a:r>
              <a:rPr lang="en-US" altLang="ko-KR" sz="1200" dirty="0"/>
              <a:t>. Duis </a:t>
            </a:r>
            <a:r>
              <a:rPr lang="en-US" altLang="ko-KR" sz="1200" dirty="0" err="1"/>
              <a:t>aute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irure</a:t>
            </a:r>
            <a:r>
              <a:rPr lang="en-US" altLang="ko-KR" sz="1200" dirty="0"/>
              <a:t> dolor in </a:t>
            </a:r>
            <a:r>
              <a:rPr lang="en-US" altLang="ko-KR" sz="1200" dirty="0" err="1"/>
              <a:t>reprehenderit</a:t>
            </a:r>
            <a:r>
              <a:rPr lang="en-US" altLang="ko-KR" sz="1200" dirty="0"/>
              <a:t> in </a:t>
            </a:r>
            <a:r>
              <a:rPr lang="en-US" altLang="ko-KR" sz="1200" dirty="0" err="1"/>
              <a:t>voluptate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velit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esse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cillum</a:t>
            </a:r>
            <a:r>
              <a:rPr lang="en-US" altLang="ko-KR" sz="1200" dirty="0"/>
              <a:t> dolore </a:t>
            </a:r>
            <a:r>
              <a:rPr lang="en-US" altLang="ko-KR" sz="1200" dirty="0" err="1"/>
              <a:t>eu</a:t>
            </a:r>
            <a:r>
              <a:rPr lang="en-US" altLang="ko-KR" sz="1200" dirty="0"/>
              <a:t> </a:t>
            </a:r>
            <a:r>
              <a:rPr lang="en-US" altLang="ko-KR" sz="1200" dirty="0" err="1"/>
              <a:t>fugiat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nulla</a:t>
            </a:r>
            <a:r>
              <a:rPr lang="en-US" altLang="ko-KR" sz="1200" dirty="0"/>
              <a:t> </a:t>
            </a:r>
            <a:r>
              <a:rPr lang="en-US" altLang="ko-KR" sz="1200" dirty="0" err="1"/>
              <a:t>pariatur</a:t>
            </a:r>
            <a:r>
              <a:rPr lang="en-US" altLang="ko-KR" sz="1200" dirty="0"/>
              <a:t>. </a:t>
            </a:r>
          </a:p>
          <a:p>
            <a:r>
              <a:rPr lang="en-US" altLang="ko-KR" sz="1200" dirty="0" err="1"/>
              <a:t>Excepteur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sint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occaecat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cupidatat</a:t>
            </a:r>
            <a:r>
              <a:rPr lang="en-US" altLang="ko-KR" sz="1200" dirty="0"/>
              <a:t> non </a:t>
            </a:r>
            <a:r>
              <a:rPr lang="en-US" altLang="ko-KR" sz="1200" dirty="0" err="1"/>
              <a:t>proident</a:t>
            </a:r>
            <a:r>
              <a:rPr lang="en-US" altLang="ko-KR" sz="1200" dirty="0"/>
              <a:t>!</a:t>
            </a: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FBD5894A-3DFD-403C-B161-BBCE20339121}"/>
              </a:ext>
            </a:extLst>
          </p:cNvPr>
          <p:cNvSpPr txBox="1"/>
          <p:nvPr/>
        </p:nvSpPr>
        <p:spPr>
          <a:xfrm>
            <a:off x="7717365" y="1784841"/>
            <a:ext cx="3123893" cy="83099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/>
              <a:t>Title text block &amp;</a:t>
            </a:r>
          </a:p>
          <a:p>
            <a:r>
              <a:rPr lang="en-US" altLang="ko-KR" sz="2400" b="0" dirty="0"/>
              <a:t>Tablet project</a:t>
            </a:r>
          </a:p>
        </p:txBody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B81F928F-1190-4EC0-8293-26B71AE817AD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388228394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그림 1">
            <a:extLst>
              <a:ext uri="{FF2B5EF4-FFF2-40B4-BE49-F238E27FC236}">
                <a16:creationId xmlns:a16="http://schemas.microsoft.com/office/drawing/2014/main" id="{6D610BA4-E892-4900-8959-48EEAC1FEBBA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5039662" y="1264919"/>
            <a:ext cx="6340150" cy="4406333"/>
          </a:xfrm>
          <a:prstGeom prst="rect">
            <a:avLst/>
          </a:prstGeom>
        </p:spPr>
      </p:pic>
      <p:sp>
        <p:nvSpPr>
          <p:cNvPr id="3" name="TextBox 2">
            <a:extLst>
              <a:ext uri="{FF2B5EF4-FFF2-40B4-BE49-F238E27FC236}">
                <a16:creationId xmlns:a16="http://schemas.microsoft.com/office/drawing/2014/main" id="{B7905229-5059-4C80-A9D5-3C80AC0E3A07}"/>
              </a:ext>
            </a:extLst>
          </p:cNvPr>
          <p:cNvSpPr txBox="1"/>
          <p:nvPr/>
        </p:nvSpPr>
        <p:spPr>
          <a:xfrm>
            <a:off x="1155089" y="3573379"/>
            <a:ext cx="3084245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 </a:t>
            </a:r>
          </a:p>
          <a:p>
            <a:r>
              <a:rPr lang="en-US" altLang="ko-KR" sz="1200" dirty="0"/>
              <a:t>Ut </a:t>
            </a:r>
            <a:r>
              <a:rPr lang="en-US" altLang="ko-KR" sz="1200" dirty="0" err="1"/>
              <a:t>enim</a:t>
            </a:r>
            <a:r>
              <a:rPr lang="en-US" altLang="ko-KR" sz="1200" dirty="0"/>
              <a:t> ad minim </a:t>
            </a:r>
            <a:r>
              <a:rPr lang="en-US" altLang="ko-KR" sz="1200" dirty="0" err="1"/>
              <a:t>veniam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quis</a:t>
            </a:r>
            <a:r>
              <a:rPr lang="en-US" altLang="ko-KR" sz="1200" dirty="0"/>
              <a:t> </a:t>
            </a:r>
            <a:r>
              <a:rPr lang="en-US" altLang="ko-KR" sz="1200" dirty="0" err="1"/>
              <a:t>nostrud</a:t>
            </a:r>
            <a:r>
              <a:rPr lang="en-US" altLang="ko-KR" sz="1200" dirty="0"/>
              <a:t> exercitation </a:t>
            </a:r>
            <a:r>
              <a:rPr lang="en-US" altLang="ko-KR" sz="1200" dirty="0" err="1"/>
              <a:t>ullamco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laboris</a:t>
            </a:r>
            <a:r>
              <a:rPr lang="en-US" altLang="ko-KR" sz="1200" dirty="0"/>
              <a:t> nisi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aliquip</a:t>
            </a:r>
            <a:r>
              <a:rPr lang="en-US" altLang="ko-KR" sz="1200" dirty="0"/>
              <a:t> ex </a:t>
            </a:r>
            <a:r>
              <a:rPr lang="en-US" altLang="ko-KR" sz="1200" dirty="0" err="1"/>
              <a:t>ea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commodo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consequat</a:t>
            </a:r>
            <a:r>
              <a:rPr lang="en-US" altLang="ko-KR" sz="1200" dirty="0"/>
              <a:t>. Duis </a:t>
            </a:r>
            <a:r>
              <a:rPr lang="en-US" altLang="ko-KR" sz="1200" dirty="0" err="1"/>
              <a:t>aute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irure</a:t>
            </a:r>
            <a:r>
              <a:rPr lang="en-US" altLang="ko-KR" sz="1200" dirty="0"/>
              <a:t> dolor</a:t>
            </a: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4357759B-7165-4CBB-A995-0690148557BF}"/>
              </a:ext>
            </a:extLst>
          </p:cNvPr>
          <p:cNvSpPr txBox="1"/>
          <p:nvPr/>
        </p:nvSpPr>
        <p:spPr>
          <a:xfrm>
            <a:off x="1155089" y="2624748"/>
            <a:ext cx="3084246" cy="83099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/>
              <a:t>Title text block &amp;</a:t>
            </a:r>
          </a:p>
          <a:p>
            <a:r>
              <a:rPr lang="en-US" altLang="ko-KR" sz="2400" b="0" dirty="0"/>
              <a:t>Desktop project</a:t>
            </a:r>
          </a:p>
        </p:txBody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8AFB30EB-5612-401C-AD5C-61C0C93AF39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5175250" y="2067023"/>
            <a:ext cx="6069856" cy="3467002"/>
          </a:xfrm>
        </p:spPr>
      </p:sp>
    </p:spTree>
    <p:extLst>
      <p:ext uri="{BB962C8B-B14F-4D97-AF65-F5344CB8AC3E}">
        <p14:creationId xmlns:p14="http://schemas.microsoft.com/office/powerpoint/2010/main" val="1051569015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>
            <a:lumMod val="75000"/>
            <a:lumOff val="2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8" name="TextBox 507">
            <a:extLst>
              <a:ext uri="{FF2B5EF4-FFF2-40B4-BE49-F238E27FC236}">
                <a16:creationId xmlns:a16="http://schemas.microsoft.com/office/drawing/2014/main" id="{5D72AF50-EA5C-42D3-9678-EBDD8A4A6757}"/>
              </a:ext>
            </a:extLst>
          </p:cNvPr>
          <p:cNvSpPr txBox="1"/>
          <p:nvPr/>
        </p:nvSpPr>
        <p:spPr>
          <a:xfrm>
            <a:off x="9002661" y="3655123"/>
            <a:ext cx="2228636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511" name="TextBox 510">
            <a:extLst>
              <a:ext uri="{FF2B5EF4-FFF2-40B4-BE49-F238E27FC236}">
                <a16:creationId xmlns:a16="http://schemas.microsoft.com/office/drawing/2014/main" id="{C67A3C5B-DEDF-4FA8-9087-827B4C0ACD93}"/>
              </a:ext>
            </a:extLst>
          </p:cNvPr>
          <p:cNvSpPr txBox="1"/>
          <p:nvPr/>
        </p:nvSpPr>
        <p:spPr>
          <a:xfrm>
            <a:off x="9061957" y="4239100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  <p:pic>
        <p:nvPicPr>
          <p:cNvPr id="512" name="그래픽 511">
            <a:extLst>
              <a:ext uri="{FF2B5EF4-FFF2-40B4-BE49-F238E27FC236}">
                <a16:creationId xmlns:a16="http://schemas.microsoft.com/office/drawing/2014/main" id="{54FACFEC-E719-4D8F-8859-3B238181EA7E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31886" y="747555"/>
            <a:ext cx="544232" cy="412564"/>
          </a:xfrm>
          <a:prstGeom prst="rect">
            <a:avLst/>
          </a:prstGeom>
        </p:spPr>
      </p:pic>
      <p:pic>
        <p:nvPicPr>
          <p:cNvPr id="513" name="그래픽 512">
            <a:extLst>
              <a:ext uri="{FF2B5EF4-FFF2-40B4-BE49-F238E27FC236}">
                <a16:creationId xmlns:a16="http://schemas.microsoft.com/office/drawing/2014/main" id="{AB49E8EC-2D7D-4E69-9FD4-1FC87A9A903F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286640" y="751943"/>
            <a:ext cx="474010" cy="403786"/>
          </a:xfrm>
          <a:prstGeom prst="rect">
            <a:avLst/>
          </a:prstGeom>
        </p:spPr>
      </p:pic>
      <p:pic>
        <p:nvPicPr>
          <p:cNvPr id="514" name="그래픽 513">
            <a:extLst>
              <a:ext uri="{FF2B5EF4-FFF2-40B4-BE49-F238E27FC236}">
                <a16:creationId xmlns:a16="http://schemas.microsoft.com/office/drawing/2014/main" id="{7B2AC21B-A1CC-4857-8B05-34B02E6BCAEA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1942238" y="716832"/>
            <a:ext cx="535454" cy="474008"/>
          </a:xfrm>
          <a:prstGeom prst="rect">
            <a:avLst/>
          </a:prstGeom>
        </p:spPr>
      </p:pic>
      <p:pic>
        <p:nvPicPr>
          <p:cNvPr id="515" name="그래픽 514">
            <a:extLst>
              <a:ext uri="{FF2B5EF4-FFF2-40B4-BE49-F238E27FC236}">
                <a16:creationId xmlns:a16="http://schemas.microsoft.com/office/drawing/2014/main" id="{66BAB85F-C5A3-456A-B4A3-88FBF9E012E6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2620805" y="708054"/>
            <a:ext cx="465232" cy="491564"/>
          </a:xfrm>
          <a:prstGeom prst="rect">
            <a:avLst/>
          </a:prstGeom>
        </p:spPr>
      </p:pic>
      <p:pic>
        <p:nvPicPr>
          <p:cNvPr id="516" name="그래픽 515">
            <a:extLst>
              <a:ext uri="{FF2B5EF4-FFF2-40B4-BE49-F238E27FC236}">
                <a16:creationId xmlns:a16="http://schemas.microsoft.com/office/drawing/2014/main" id="{037DA016-E1C1-4FD2-B219-7A34A6D4027E}"/>
              </a:ext>
            </a:extLst>
          </p:cNvPr>
          <p:cNvPicPr>
            <a:picLocks noChangeAspect="1"/>
          </p:cNvPicPr>
          <p:nvPr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300586" y="703665"/>
            <a:ext cx="535456" cy="500344"/>
          </a:xfrm>
          <a:prstGeom prst="rect">
            <a:avLst/>
          </a:prstGeom>
        </p:spPr>
      </p:pic>
      <p:pic>
        <p:nvPicPr>
          <p:cNvPr id="517" name="그래픽 516">
            <a:extLst>
              <a:ext uri="{FF2B5EF4-FFF2-40B4-BE49-F238E27FC236}">
                <a16:creationId xmlns:a16="http://schemas.microsoft.com/office/drawing/2014/main" id="{DA1026AA-94F9-4B59-BE8D-8A46F2DA0B1C}"/>
              </a:ext>
            </a:extLst>
          </p:cNvPr>
          <p:cNvPicPr>
            <a:picLocks noChangeAspect="1"/>
          </p:cNvPicPr>
          <p:nvPr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4009970" y="686109"/>
            <a:ext cx="517900" cy="535456"/>
          </a:xfrm>
          <a:prstGeom prst="rect">
            <a:avLst/>
          </a:prstGeom>
        </p:spPr>
      </p:pic>
      <p:pic>
        <p:nvPicPr>
          <p:cNvPr id="518" name="그래픽 517">
            <a:extLst>
              <a:ext uri="{FF2B5EF4-FFF2-40B4-BE49-F238E27FC236}">
                <a16:creationId xmlns:a16="http://schemas.microsoft.com/office/drawing/2014/main" id="{DA50BEBB-A06E-445E-A5C3-7E8E01D57EBE}"/>
              </a:ext>
            </a:extLst>
          </p:cNvPr>
          <p:cNvPicPr>
            <a:picLocks noChangeAspect="1"/>
          </p:cNvPicPr>
          <p:nvPr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4756333" y="743165"/>
            <a:ext cx="474010" cy="421342"/>
          </a:xfrm>
          <a:prstGeom prst="rect">
            <a:avLst/>
          </a:prstGeom>
        </p:spPr>
      </p:pic>
      <p:pic>
        <p:nvPicPr>
          <p:cNvPr id="519" name="그래픽 518">
            <a:extLst>
              <a:ext uri="{FF2B5EF4-FFF2-40B4-BE49-F238E27FC236}">
                <a16:creationId xmlns:a16="http://schemas.microsoft.com/office/drawing/2014/main" id="{0DAA09EC-9EF7-46CB-8E71-149514E97741}"/>
              </a:ext>
            </a:extLst>
          </p:cNvPr>
          <p:cNvPicPr>
            <a:picLocks noChangeAspect="1"/>
          </p:cNvPicPr>
          <p:nvPr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5404459" y="721221"/>
            <a:ext cx="359896" cy="465232"/>
          </a:xfrm>
          <a:prstGeom prst="rect">
            <a:avLst/>
          </a:prstGeom>
        </p:spPr>
      </p:pic>
      <p:pic>
        <p:nvPicPr>
          <p:cNvPr id="520" name="그래픽 519">
            <a:extLst>
              <a:ext uri="{FF2B5EF4-FFF2-40B4-BE49-F238E27FC236}">
                <a16:creationId xmlns:a16="http://schemas.microsoft.com/office/drawing/2014/main" id="{0F5F36D5-51CF-4379-9EAC-220E623E4D27}"/>
              </a:ext>
            </a:extLst>
          </p:cNvPr>
          <p:cNvPicPr>
            <a:picLocks noChangeAspect="1"/>
          </p:cNvPicPr>
          <p:nvPr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6069953" y="760721"/>
            <a:ext cx="430120" cy="386230"/>
          </a:xfrm>
          <a:prstGeom prst="rect">
            <a:avLst/>
          </a:prstGeom>
        </p:spPr>
      </p:pic>
      <p:pic>
        <p:nvPicPr>
          <p:cNvPr id="521" name="그래픽 520">
            <a:extLst>
              <a:ext uri="{FF2B5EF4-FFF2-40B4-BE49-F238E27FC236}">
                <a16:creationId xmlns:a16="http://schemas.microsoft.com/office/drawing/2014/main" id="{A79DE2F7-9CB8-4E76-A57B-B836A45BA40A}"/>
              </a:ext>
            </a:extLst>
          </p:cNvPr>
          <p:cNvPicPr>
            <a:picLocks noChangeAspect="1"/>
          </p:cNvPicPr>
          <p:nvPr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6747026" y="725609"/>
            <a:ext cx="324786" cy="456454"/>
          </a:xfrm>
          <a:prstGeom prst="rect">
            <a:avLst/>
          </a:prstGeom>
        </p:spPr>
      </p:pic>
      <p:pic>
        <p:nvPicPr>
          <p:cNvPr id="522" name="그래픽 521">
            <a:extLst>
              <a:ext uri="{FF2B5EF4-FFF2-40B4-BE49-F238E27FC236}">
                <a16:creationId xmlns:a16="http://schemas.microsoft.com/office/drawing/2014/main" id="{389809CF-E41B-484F-8532-0FC35085F116}"/>
              </a:ext>
            </a:extLst>
          </p:cNvPr>
          <p:cNvPicPr>
            <a:picLocks noChangeAspect="1"/>
          </p:cNvPicPr>
          <p:nvPr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7366483" y="791445"/>
            <a:ext cx="544232" cy="324784"/>
          </a:xfrm>
          <a:prstGeom prst="rect">
            <a:avLst/>
          </a:prstGeom>
        </p:spPr>
      </p:pic>
      <p:pic>
        <p:nvPicPr>
          <p:cNvPr id="523" name="그래픽 522">
            <a:extLst>
              <a:ext uri="{FF2B5EF4-FFF2-40B4-BE49-F238E27FC236}">
                <a16:creationId xmlns:a16="http://schemas.microsoft.com/office/drawing/2014/main" id="{4EB21C3F-C75F-40E0-8592-DEAB7A006C62}"/>
              </a:ext>
            </a:extLst>
          </p:cNvPr>
          <p:cNvPicPr>
            <a:picLocks noChangeAspect="1"/>
          </p:cNvPicPr>
          <p:nvPr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8080812" y="712443"/>
            <a:ext cx="307230" cy="482788"/>
          </a:xfrm>
          <a:prstGeom prst="rect">
            <a:avLst/>
          </a:prstGeom>
        </p:spPr>
      </p:pic>
      <p:pic>
        <p:nvPicPr>
          <p:cNvPr id="524" name="그래픽 523">
            <a:extLst>
              <a:ext uri="{FF2B5EF4-FFF2-40B4-BE49-F238E27FC236}">
                <a16:creationId xmlns:a16="http://schemas.microsoft.com/office/drawing/2014/main" id="{237D7F5C-526E-4545-91C5-C6949A731D0D}"/>
              </a:ext>
            </a:extLst>
          </p:cNvPr>
          <p:cNvPicPr>
            <a:picLocks noChangeAspect="1"/>
          </p:cNvPicPr>
          <p:nvPr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653832" y="1530457"/>
            <a:ext cx="500342" cy="324784"/>
          </a:xfrm>
          <a:prstGeom prst="rect">
            <a:avLst/>
          </a:prstGeom>
        </p:spPr>
      </p:pic>
      <p:pic>
        <p:nvPicPr>
          <p:cNvPr id="525" name="그래픽 524">
            <a:extLst>
              <a:ext uri="{FF2B5EF4-FFF2-40B4-BE49-F238E27FC236}">
                <a16:creationId xmlns:a16="http://schemas.microsoft.com/office/drawing/2014/main" id="{B54EE9B7-7088-459C-80EB-1F4588B82995}"/>
              </a:ext>
            </a:extLst>
          </p:cNvPr>
          <p:cNvPicPr>
            <a:picLocks noChangeAspect="1"/>
          </p:cNvPicPr>
          <p:nvPr/>
        </p:nvPicPr>
        <p:blipFill>
          <a:blip r:embed="rId28"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1299808" y="1442677"/>
            <a:ext cx="447676" cy="500344"/>
          </a:xfrm>
          <a:prstGeom prst="rect">
            <a:avLst/>
          </a:prstGeom>
        </p:spPr>
      </p:pic>
      <p:pic>
        <p:nvPicPr>
          <p:cNvPr id="526" name="그래픽 525">
            <a:extLst>
              <a:ext uri="{FF2B5EF4-FFF2-40B4-BE49-F238E27FC236}">
                <a16:creationId xmlns:a16="http://schemas.microsoft.com/office/drawing/2014/main" id="{ABF01BD0-4623-401B-84DB-962C6C1ACD2C}"/>
              </a:ext>
            </a:extLst>
          </p:cNvPr>
          <p:cNvPicPr>
            <a:picLocks noChangeAspect="1"/>
          </p:cNvPicPr>
          <p:nvPr/>
        </p:nvPicPr>
        <p:blipFill>
          <a:blip r:embed="rId30">
            <a:extLs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1986127" y="1442677"/>
            <a:ext cx="447676" cy="500344"/>
          </a:xfrm>
          <a:prstGeom prst="rect">
            <a:avLst/>
          </a:prstGeom>
        </p:spPr>
      </p:pic>
      <p:pic>
        <p:nvPicPr>
          <p:cNvPr id="527" name="그래픽 526">
            <a:extLst>
              <a:ext uri="{FF2B5EF4-FFF2-40B4-BE49-F238E27FC236}">
                <a16:creationId xmlns:a16="http://schemas.microsoft.com/office/drawing/2014/main" id="{BC9269CC-67CA-49C5-A725-D6774F609E60}"/>
              </a:ext>
            </a:extLst>
          </p:cNvPr>
          <p:cNvPicPr>
            <a:picLocks noChangeAspect="1"/>
          </p:cNvPicPr>
          <p:nvPr/>
        </p:nvPicPr>
        <p:blipFill>
          <a:blip r:embed="rId32">
            <a:extLst>
              <a:ext uri="{96DAC541-7B7A-43D3-8B79-37D633B846F1}">
                <asvg:svgBlip xmlns:asvg="http://schemas.microsoft.com/office/drawing/2016/SVG/main" r:embed="rId33"/>
              </a:ext>
            </a:extLst>
          </a:blip>
          <a:stretch>
            <a:fillRect/>
          </a:stretch>
        </p:blipFill>
        <p:spPr>
          <a:xfrm>
            <a:off x="3383976" y="1451455"/>
            <a:ext cx="368674" cy="482788"/>
          </a:xfrm>
          <a:prstGeom prst="rect">
            <a:avLst/>
          </a:prstGeom>
        </p:spPr>
      </p:pic>
      <p:pic>
        <p:nvPicPr>
          <p:cNvPr id="528" name="그래픽 527">
            <a:extLst>
              <a:ext uri="{FF2B5EF4-FFF2-40B4-BE49-F238E27FC236}">
                <a16:creationId xmlns:a16="http://schemas.microsoft.com/office/drawing/2014/main" id="{2DF684F4-8DCE-4726-9767-B7959DA539CC}"/>
              </a:ext>
            </a:extLst>
          </p:cNvPr>
          <p:cNvPicPr>
            <a:picLocks noChangeAspect="1"/>
          </p:cNvPicPr>
          <p:nvPr/>
        </p:nvPicPr>
        <p:blipFill>
          <a:blip r:embed="rId34">
            <a:extLst>
              <a:ext uri="{96DAC541-7B7A-43D3-8B79-37D633B846F1}">
                <asvg:svgBlip xmlns:asvg="http://schemas.microsoft.com/office/drawing/2016/SVG/main" r:embed="rId35"/>
              </a:ext>
            </a:extLst>
          </a:blip>
          <a:stretch>
            <a:fillRect/>
          </a:stretch>
        </p:blipFill>
        <p:spPr>
          <a:xfrm>
            <a:off x="4084582" y="1429510"/>
            <a:ext cx="368674" cy="526676"/>
          </a:xfrm>
          <a:prstGeom prst="rect">
            <a:avLst/>
          </a:prstGeom>
        </p:spPr>
      </p:pic>
      <p:pic>
        <p:nvPicPr>
          <p:cNvPr id="529" name="그래픽 528">
            <a:extLst>
              <a:ext uri="{FF2B5EF4-FFF2-40B4-BE49-F238E27FC236}">
                <a16:creationId xmlns:a16="http://schemas.microsoft.com/office/drawing/2014/main" id="{76B8BC6E-D3A7-4B90-8697-8A5123017E6C}"/>
              </a:ext>
            </a:extLst>
          </p:cNvPr>
          <p:cNvPicPr>
            <a:picLocks noChangeAspect="1"/>
          </p:cNvPicPr>
          <p:nvPr/>
        </p:nvPicPr>
        <p:blipFill>
          <a:blip r:embed="rId36">
            <a:extLs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4725612" y="1455844"/>
            <a:ext cx="535454" cy="474008"/>
          </a:xfrm>
          <a:prstGeom prst="rect">
            <a:avLst/>
          </a:prstGeom>
        </p:spPr>
      </p:pic>
      <p:pic>
        <p:nvPicPr>
          <p:cNvPr id="530" name="그래픽 529">
            <a:extLst>
              <a:ext uri="{FF2B5EF4-FFF2-40B4-BE49-F238E27FC236}">
                <a16:creationId xmlns:a16="http://schemas.microsoft.com/office/drawing/2014/main" id="{E216230B-5640-4F3C-828C-E2A20B22F88E}"/>
              </a:ext>
            </a:extLst>
          </p:cNvPr>
          <p:cNvPicPr>
            <a:picLocks noChangeAspect="1"/>
          </p:cNvPicPr>
          <p:nvPr/>
        </p:nvPicPr>
        <p:blipFill>
          <a:blip r:embed="rId38">
            <a:extLst>
              <a:ext uri="{96DAC541-7B7A-43D3-8B79-37D633B846F1}">
                <asvg:svgBlip xmlns:asvg="http://schemas.microsoft.com/office/drawing/2016/SVG/main" r:embed="rId39"/>
              </a:ext>
            </a:extLst>
          </a:blip>
          <a:stretch>
            <a:fillRect/>
          </a:stretch>
        </p:blipFill>
        <p:spPr>
          <a:xfrm>
            <a:off x="2581304" y="1460233"/>
            <a:ext cx="544232" cy="465232"/>
          </a:xfrm>
          <a:prstGeom prst="rect">
            <a:avLst/>
          </a:prstGeom>
        </p:spPr>
      </p:pic>
      <p:pic>
        <p:nvPicPr>
          <p:cNvPr id="531" name="그래픽 530">
            <a:extLst>
              <a:ext uri="{FF2B5EF4-FFF2-40B4-BE49-F238E27FC236}">
                <a16:creationId xmlns:a16="http://schemas.microsoft.com/office/drawing/2014/main" id="{B0B7063F-2BAE-4D16-95BC-91B3D08FFAE9}"/>
              </a:ext>
            </a:extLst>
          </p:cNvPr>
          <p:cNvPicPr>
            <a:picLocks noChangeAspect="1"/>
          </p:cNvPicPr>
          <p:nvPr/>
        </p:nvPicPr>
        <p:blipFill>
          <a:blip r:embed="rId40">
            <a:extLst>
              <a:ext uri="{96DAC541-7B7A-43D3-8B79-37D633B846F1}">
                <asvg:svgBlip xmlns:asvg="http://schemas.microsoft.com/office/drawing/2016/SVG/main" r:embed="rId41"/>
              </a:ext>
            </a:extLst>
          </a:blip>
          <a:stretch>
            <a:fillRect/>
          </a:stretch>
        </p:blipFill>
        <p:spPr>
          <a:xfrm>
            <a:off x="5426403" y="1438288"/>
            <a:ext cx="316006" cy="509120"/>
          </a:xfrm>
          <a:prstGeom prst="rect">
            <a:avLst/>
          </a:prstGeom>
        </p:spPr>
      </p:pic>
      <p:pic>
        <p:nvPicPr>
          <p:cNvPr id="532" name="그래픽 531">
            <a:extLst>
              <a:ext uri="{FF2B5EF4-FFF2-40B4-BE49-F238E27FC236}">
                <a16:creationId xmlns:a16="http://schemas.microsoft.com/office/drawing/2014/main" id="{763979C8-5789-4683-A8B8-0810088B4477}"/>
              </a:ext>
            </a:extLst>
          </p:cNvPr>
          <p:cNvPicPr>
            <a:picLocks noChangeAspect="1"/>
          </p:cNvPicPr>
          <p:nvPr/>
        </p:nvPicPr>
        <p:blipFill>
          <a:blip r:embed="rId42">
            <a:extLst>
              <a:ext uri="{96DAC541-7B7A-43D3-8B79-37D633B846F1}">
                <asvg:svgBlip xmlns:asvg="http://schemas.microsoft.com/office/drawing/2016/SVG/main" r:embed="rId43"/>
              </a:ext>
            </a:extLst>
          </a:blip>
          <a:stretch>
            <a:fillRect/>
          </a:stretch>
        </p:blipFill>
        <p:spPr>
          <a:xfrm>
            <a:off x="6026064" y="1429510"/>
            <a:ext cx="517898" cy="526676"/>
          </a:xfrm>
          <a:prstGeom prst="rect">
            <a:avLst/>
          </a:prstGeom>
        </p:spPr>
      </p:pic>
      <p:pic>
        <p:nvPicPr>
          <p:cNvPr id="533" name="그래픽 532">
            <a:extLst>
              <a:ext uri="{FF2B5EF4-FFF2-40B4-BE49-F238E27FC236}">
                <a16:creationId xmlns:a16="http://schemas.microsoft.com/office/drawing/2014/main" id="{CC15BCCE-411E-4D70-93B8-EBE3A14640B7}"/>
              </a:ext>
            </a:extLst>
          </p:cNvPr>
          <p:cNvPicPr>
            <a:picLocks noChangeAspect="1"/>
          </p:cNvPicPr>
          <p:nvPr/>
        </p:nvPicPr>
        <p:blipFill>
          <a:blip r:embed="rId44">
            <a:extLst>
              <a:ext uri="{96DAC541-7B7A-43D3-8B79-37D633B846F1}">
                <asvg:svgBlip xmlns:asvg="http://schemas.microsoft.com/office/drawing/2016/SVG/main" r:embed="rId45"/>
              </a:ext>
            </a:extLst>
          </a:blip>
          <a:stretch>
            <a:fillRect/>
          </a:stretch>
        </p:blipFill>
        <p:spPr>
          <a:xfrm>
            <a:off x="6716303" y="1442677"/>
            <a:ext cx="386230" cy="500344"/>
          </a:xfrm>
          <a:prstGeom prst="rect">
            <a:avLst/>
          </a:prstGeom>
        </p:spPr>
      </p:pic>
      <p:pic>
        <p:nvPicPr>
          <p:cNvPr id="534" name="그래픽 533">
            <a:extLst>
              <a:ext uri="{FF2B5EF4-FFF2-40B4-BE49-F238E27FC236}">
                <a16:creationId xmlns:a16="http://schemas.microsoft.com/office/drawing/2014/main" id="{B3EEEA18-8C46-4EB2-ACAA-40A4AB3C7F27}"/>
              </a:ext>
            </a:extLst>
          </p:cNvPr>
          <p:cNvPicPr>
            <a:picLocks noChangeAspect="1"/>
          </p:cNvPicPr>
          <p:nvPr/>
        </p:nvPicPr>
        <p:blipFill>
          <a:blip r:embed="rId46">
            <a:extLst>
              <a:ext uri="{96DAC541-7B7A-43D3-8B79-37D633B846F1}">
                <asvg:svgBlip xmlns:asvg="http://schemas.microsoft.com/office/drawing/2016/SVG/main" r:embed="rId47"/>
              </a:ext>
            </a:extLst>
          </a:blip>
          <a:stretch>
            <a:fillRect/>
          </a:stretch>
        </p:blipFill>
        <p:spPr>
          <a:xfrm>
            <a:off x="7445484" y="1499733"/>
            <a:ext cx="386230" cy="386230"/>
          </a:xfrm>
          <a:prstGeom prst="rect">
            <a:avLst/>
          </a:prstGeom>
        </p:spPr>
      </p:pic>
      <p:pic>
        <p:nvPicPr>
          <p:cNvPr id="535" name="그래픽 534">
            <a:extLst>
              <a:ext uri="{FF2B5EF4-FFF2-40B4-BE49-F238E27FC236}">
                <a16:creationId xmlns:a16="http://schemas.microsoft.com/office/drawing/2014/main" id="{065EC6F1-4B59-4E10-8D32-50799FB39BA1}"/>
              </a:ext>
            </a:extLst>
          </p:cNvPr>
          <p:cNvPicPr>
            <a:picLocks noChangeAspect="1"/>
          </p:cNvPicPr>
          <p:nvPr/>
        </p:nvPicPr>
        <p:blipFill>
          <a:blip r:embed="rId48">
            <a:extLst>
              <a:ext uri="{96DAC541-7B7A-43D3-8B79-37D633B846F1}">
                <asvg:svgBlip xmlns:asvg="http://schemas.microsoft.com/office/drawing/2016/SVG/main" r:embed="rId49"/>
              </a:ext>
            </a:extLst>
          </a:blip>
          <a:stretch>
            <a:fillRect/>
          </a:stretch>
        </p:blipFill>
        <p:spPr>
          <a:xfrm>
            <a:off x="8014978" y="1469011"/>
            <a:ext cx="438898" cy="447676"/>
          </a:xfrm>
          <a:prstGeom prst="rect">
            <a:avLst/>
          </a:prstGeom>
        </p:spPr>
      </p:pic>
      <p:pic>
        <p:nvPicPr>
          <p:cNvPr id="536" name="그래픽 535">
            <a:extLst>
              <a:ext uri="{FF2B5EF4-FFF2-40B4-BE49-F238E27FC236}">
                <a16:creationId xmlns:a16="http://schemas.microsoft.com/office/drawing/2014/main" id="{CE5DBA39-627C-4457-95E0-14829EF8CF69}"/>
              </a:ext>
            </a:extLst>
          </p:cNvPr>
          <p:cNvPicPr>
            <a:picLocks noChangeAspect="1"/>
          </p:cNvPicPr>
          <p:nvPr/>
        </p:nvPicPr>
        <p:blipFill>
          <a:blip r:embed="rId50">
            <a:extLst>
              <a:ext uri="{96DAC541-7B7A-43D3-8B79-37D633B846F1}">
                <asvg:svgBlip xmlns:asvg="http://schemas.microsoft.com/office/drawing/2016/SVG/main" r:embed="rId51"/>
              </a:ext>
            </a:extLst>
          </a:blip>
          <a:stretch>
            <a:fillRect/>
          </a:stretch>
        </p:blipFill>
        <p:spPr>
          <a:xfrm>
            <a:off x="735758" y="5719020"/>
            <a:ext cx="336488" cy="263338"/>
          </a:xfrm>
          <a:prstGeom prst="rect">
            <a:avLst/>
          </a:prstGeom>
        </p:spPr>
      </p:pic>
      <p:pic>
        <p:nvPicPr>
          <p:cNvPr id="537" name="그래픽 536">
            <a:extLst>
              <a:ext uri="{FF2B5EF4-FFF2-40B4-BE49-F238E27FC236}">
                <a16:creationId xmlns:a16="http://schemas.microsoft.com/office/drawing/2014/main" id="{90BF0EDB-8D7A-45BC-BD90-C86454B071D1}"/>
              </a:ext>
            </a:extLst>
          </p:cNvPr>
          <p:cNvPicPr>
            <a:picLocks noChangeAspect="1"/>
          </p:cNvPicPr>
          <p:nvPr/>
        </p:nvPicPr>
        <p:blipFill>
          <a:blip r:embed="rId52">
            <a:extLst>
              <a:ext uri="{96DAC541-7B7A-43D3-8B79-37D633B846F1}">
                <asvg:svgBlip xmlns:asvg="http://schemas.microsoft.com/office/drawing/2016/SVG/main" r:embed="rId53"/>
              </a:ext>
            </a:extLst>
          </a:blip>
          <a:stretch>
            <a:fillRect/>
          </a:stretch>
        </p:blipFill>
        <p:spPr>
          <a:xfrm>
            <a:off x="1355401" y="5682445"/>
            <a:ext cx="336488" cy="336488"/>
          </a:xfrm>
          <a:prstGeom prst="rect">
            <a:avLst/>
          </a:prstGeom>
        </p:spPr>
      </p:pic>
      <p:pic>
        <p:nvPicPr>
          <p:cNvPr id="538" name="그래픽 537">
            <a:extLst>
              <a:ext uri="{FF2B5EF4-FFF2-40B4-BE49-F238E27FC236}">
                <a16:creationId xmlns:a16="http://schemas.microsoft.com/office/drawing/2014/main" id="{48BAB4EC-1660-4E92-9118-4BAE89C19581}"/>
              </a:ext>
            </a:extLst>
          </p:cNvPr>
          <p:cNvPicPr>
            <a:picLocks noChangeAspect="1"/>
          </p:cNvPicPr>
          <p:nvPr/>
        </p:nvPicPr>
        <p:blipFill>
          <a:blip r:embed="rId54">
            <a:extLst>
              <a:ext uri="{96DAC541-7B7A-43D3-8B79-37D633B846F1}">
                <asvg:svgBlip xmlns:asvg="http://schemas.microsoft.com/office/drawing/2016/SVG/main" r:embed="rId55"/>
              </a:ext>
            </a:extLst>
          </a:blip>
          <a:stretch>
            <a:fillRect/>
          </a:stretch>
        </p:blipFill>
        <p:spPr>
          <a:xfrm>
            <a:off x="2008804" y="5682445"/>
            <a:ext cx="402322" cy="336488"/>
          </a:xfrm>
          <a:prstGeom prst="rect">
            <a:avLst/>
          </a:prstGeom>
        </p:spPr>
      </p:pic>
      <p:pic>
        <p:nvPicPr>
          <p:cNvPr id="539" name="그래픽 538">
            <a:extLst>
              <a:ext uri="{FF2B5EF4-FFF2-40B4-BE49-F238E27FC236}">
                <a16:creationId xmlns:a16="http://schemas.microsoft.com/office/drawing/2014/main" id="{ACD30BB9-D5B3-43AA-BE88-8901BAF550C2}"/>
              </a:ext>
            </a:extLst>
          </p:cNvPr>
          <p:cNvPicPr>
            <a:picLocks noChangeAspect="1"/>
          </p:cNvPicPr>
          <p:nvPr/>
        </p:nvPicPr>
        <p:blipFill>
          <a:blip r:embed="rId56">
            <a:extLst>
              <a:ext uri="{96DAC541-7B7A-43D3-8B79-37D633B846F1}">
                <asvg:svgBlip xmlns:asvg="http://schemas.microsoft.com/office/drawing/2016/SVG/main" r:embed="rId57"/>
              </a:ext>
            </a:extLst>
          </a:blip>
          <a:stretch>
            <a:fillRect/>
          </a:stretch>
        </p:blipFill>
        <p:spPr>
          <a:xfrm>
            <a:off x="2681519" y="5678788"/>
            <a:ext cx="343804" cy="343804"/>
          </a:xfrm>
          <a:prstGeom prst="rect">
            <a:avLst/>
          </a:prstGeom>
        </p:spPr>
      </p:pic>
      <p:pic>
        <p:nvPicPr>
          <p:cNvPr id="540" name="그래픽 539">
            <a:extLst>
              <a:ext uri="{FF2B5EF4-FFF2-40B4-BE49-F238E27FC236}">
                <a16:creationId xmlns:a16="http://schemas.microsoft.com/office/drawing/2014/main" id="{56DDF698-D403-4BBC-B1DC-95A7D5EBEDAF}"/>
              </a:ext>
            </a:extLst>
          </p:cNvPr>
          <p:cNvPicPr>
            <a:picLocks noChangeAspect="1"/>
          </p:cNvPicPr>
          <p:nvPr/>
        </p:nvPicPr>
        <p:blipFill>
          <a:blip r:embed="rId58">
            <a:extLst>
              <a:ext uri="{96DAC541-7B7A-43D3-8B79-37D633B846F1}">
                <asvg:svgBlip xmlns:asvg="http://schemas.microsoft.com/office/drawing/2016/SVG/main" r:embed="rId59"/>
              </a:ext>
            </a:extLst>
          </a:blip>
          <a:stretch>
            <a:fillRect/>
          </a:stretch>
        </p:blipFill>
        <p:spPr>
          <a:xfrm>
            <a:off x="3381782" y="5656843"/>
            <a:ext cx="373064" cy="387694"/>
          </a:xfrm>
          <a:prstGeom prst="rect">
            <a:avLst/>
          </a:prstGeom>
        </p:spPr>
      </p:pic>
      <p:pic>
        <p:nvPicPr>
          <p:cNvPr id="541" name="그래픽 540">
            <a:extLst>
              <a:ext uri="{FF2B5EF4-FFF2-40B4-BE49-F238E27FC236}">
                <a16:creationId xmlns:a16="http://schemas.microsoft.com/office/drawing/2014/main" id="{A113C8EF-7D5B-45BC-8AB3-C8E72C2BAF93}"/>
              </a:ext>
            </a:extLst>
          </p:cNvPr>
          <p:cNvPicPr>
            <a:picLocks noChangeAspect="1"/>
          </p:cNvPicPr>
          <p:nvPr/>
        </p:nvPicPr>
        <p:blipFill>
          <a:blip r:embed="rId60">
            <a:extLst>
              <a:ext uri="{96DAC541-7B7A-43D3-8B79-37D633B846F1}">
                <asvg:svgBlip xmlns:asvg="http://schemas.microsoft.com/office/drawing/2016/SVG/main" r:embed="rId61"/>
              </a:ext>
            </a:extLst>
          </a:blip>
          <a:stretch>
            <a:fillRect/>
          </a:stretch>
        </p:blipFill>
        <p:spPr>
          <a:xfrm>
            <a:off x="4088972" y="5661964"/>
            <a:ext cx="359896" cy="377452"/>
          </a:xfrm>
          <a:prstGeom prst="rect">
            <a:avLst/>
          </a:prstGeom>
        </p:spPr>
      </p:pic>
      <p:pic>
        <p:nvPicPr>
          <p:cNvPr id="542" name="그래픽 541">
            <a:extLst>
              <a:ext uri="{FF2B5EF4-FFF2-40B4-BE49-F238E27FC236}">
                <a16:creationId xmlns:a16="http://schemas.microsoft.com/office/drawing/2014/main" id="{7F102B27-B1E1-4FDC-8033-1572558FEE81}"/>
              </a:ext>
            </a:extLst>
          </p:cNvPr>
          <p:cNvPicPr>
            <a:picLocks noChangeAspect="1"/>
          </p:cNvPicPr>
          <p:nvPr/>
        </p:nvPicPr>
        <p:blipFill>
          <a:blip r:embed="rId62">
            <a:extLst>
              <a:ext uri="{96DAC541-7B7A-43D3-8B79-37D633B846F1}">
                <asvg:svgBlip xmlns:asvg="http://schemas.microsoft.com/office/drawing/2016/SVG/main" r:embed="rId63"/>
              </a:ext>
            </a:extLst>
          </a:blip>
          <a:stretch>
            <a:fillRect/>
          </a:stretch>
        </p:blipFill>
        <p:spPr>
          <a:xfrm>
            <a:off x="4778279" y="5648796"/>
            <a:ext cx="430120" cy="403786"/>
          </a:xfrm>
          <a:prstGeom prst="rect">
            <a:avLst/>
          </a:prstGeom>
        </p:spPr>
      </p:pic>
      <p:pic>
        <p:nvPicPr>
          <p:cNvPr id="543" name="그래픽 542">
            <a:extLst>
              <a:ext uri="{FF2B5EF4-FFF2-40B4-BE49-F238E27FC236}">
                <a16:creationId xmlns:a16="http://schemas.microsoft.com/office/drawing/2014/main" id="{7FF9F4EA-8E2C-4029-A6D4-134CED52E8B9}"/>
              </a:ext>
            </a:extLst>
          </p:cNvPr>
          <p:cNvPicPr>
            <a:picLocks noChangeAspect="1"/>
          </p:cNvPicPr>
          <p:nvPr/>
        </p:nvPicPr>
        <p:blipFill>
          <a:blip r:embed="rId64">
            <a:extLst>
              <a:ext uri="{96DAC541-7B7A-43D3-8B79-37D633B846F1}">
                <asvg:svgBlip xmlns:asvg="http://schemas.microsoft.com/office/drawing/2016/SVG/main" r:embed="rId65"/>
              </a:ext>
            </a:extLst>
          </a:blip>
          <a:stretch>
            <a:fillRect/>
          </a:stretch>
        </p:blipFill>
        <p:spPr>
          <a:xfrm>
            <a:off x="5391291" y="5653186"/>
            <a:ext cx="386230" cy="395008"/>
          </a:xfrm>
          <a:prstGeom prst="rect">
            <a:avLst/>
          </a:prstGeom>
        </p:spPr>
      </p:pic>
      <p:pic>
        <p:nvPicPr>
          <p:cNvPr id="544" name="그래픽 543">
            <a:extLst>
              <a:ext uri="{FF2B5EF4-FFF2-40B4-BE49-F238E27FC236}">
                <a16:creationId xmlns:a16="http://schemas.microsoft.com/office/drawing/2014/main" id="{92056F15-7947-46F2-8904-1ECA5FDE96AB}"/>
              </a:ext>
            </a:extLst>
          </p:cNvPr>
          <p:cNvPicPr>
            <a:picLocks noChangeAspect="1"/>
          </p:cNvPicPr>
          <p:nvPr/>
        </p:nvPicPr>
        <p:blipFill>
          <a:blip r:embed="rId66">
            <a:extLst>
              <a:ext uri="{96DAC541-7B7A-43D3-8B79-37D633B846F1}">
                <asvg:svgBlip xmlns:asvg="http://schemas.microsoft.com/office/drawing/2016/SVG/main" r:embed="rId67"/>
              </a:ext>
            </a:extLst>
          </a:blip>
          <a:stretch>
            <a:fillRect/>
          </a:stretch>
        </p:blipFill>
        <p:spPr>
          <a:xfrm>
            <a:off x="6091897" y="5683908"/>
            <a:ext cx="386230" cy="333562"/>
          </a:xfrm>
          <a:prstGeom prst="rect">
            <a:avLst/>
          </a:prstGeom>
        </p:spPr>
      </p:pic>
      <p:pic>
        <p:nvPicPr>
          <p:cNvPr id="545" name="그래픽 544">
            <a:extLst>
              <a:ext uri="{FF2B5EF4-FFF2-40B4-BE49-F238E27FC236}">
                <a16:creationId xmlns:a16="http://schemas.microsoft.com/office/drawing/2014/main" id="{8CA3B057-77E3-4B18-8164-E275031B87D6}"/>
              </a:ext>
            </a:extLst>
          </p:cNvPr>
          <p:cNvPicPr>
            <a:picLocks noChangeAspect="1"/>
          </p:cNvPicPr>
          <p:nvPr/>
        </p:nvPicPr>
        <p:blipFill>
          <a:blip r:embed="rId68">
            <a:extLst>
              <a:ext uri="{96DAC541-7B7A-43D3-8B79-37D633B846F1}">
                <asvg:svgBlip xmlns:asvg="http://schemas.microsoft.com/office/drawing/2016/SVG/main" r:embed="rId69"/>
              </a:ext>
            </a:extLst>
          </a:blip>
          <a:stretch>
            <a:fillRect/>
          </a:stretch>
        </p:blipFill>
        <p:spPr>
          <a:xfrm>
            <a:off x="6703137" y="5648796"/>
            <a:ext cx="412564" cy="403786"/>
          </a:xfrm>
          <a:prstGeom prst="rect">
            <a:avLst/>
          </a:prstGeom>
        </p:spPr>
      </p:pic>
      <p:pic>
        <p:nvPicPr>
          <p:cNvPr id="546" name="그래픽 545">
            <a:extLst>
              <a:ext uri="{FF2B5EF4-FFF2-40B4-BE49-F238E27FC236}">
                <a16:creationId xmlns:a16="http://schemas.microsoft.com/office/drawing/2014/main" id="{F14D8E6E-A78A-48DF-BD9D-D4E707E9D6D6}"/>
              </a:ext>
            </a:extLst>
          </p:cNvPr>
          <p:cNvPicPr>
            <a:picLocks noChangeAspect="1"/>
          </p:cNvPicPr>
          <p:nvPr/>
        </p:nvPicPr>
        <p:blipFill>
          <a:blip r:embed="rId70">
            <a:extLst>
              <a:ext uri="{96DAC541-7B7A-43D3-8B79-37D633B846F1}">
                <asvg:svgBlip xmlns:asvg="http://schemas.microsoft.com/office/drawing/2016/SVG/main" r:embed="rId71"/>
              </a:ext>
            </a:extLst>
          </a:blip>
          <a:stretch>
            <a:fillRect/>
          </a:stretch>
        </p:blipFill>
        <p:spPr>
          <a:xfrm>
            <a:off x="7419150" y="5635630"/>
            <a:ext cx="438898" cy="430120"/>
          </a:xfrm>
          <a:prstGeom prst="rect">
            <a:avLst/>
          </a:prstGeom>
        </p:spPr>
      </p:pic>
      <p:pic>
        <p:nvPicPr>
          <p:cNvPr id="547" name="그래픽 546">
            <a:extLst>
              <a:ext uri="{FF2B5EF4-FFF2-40B4-BE49-F238E27FC236}">
                <a16:creationId xmlns:a16="http://schemas.microsoft.com/office/drawing/2014/main" id="{AF5FCAC0-7501-46F8-BACC-35B8411642C6}"/>
              </a:ext>
            </a:extLst>
          </p:cNvPr>
          <p:cNvPicPr>
            <a:picLocks noChangeAspect="1"/>
          </p:cNvPicPr>
          <p:nvPr/>
        </p:nvPicPr>
        <p:blipFill>
          <a:blip r:embed="rId72">
            <a:extLst>
              <a:ext uri="{96DAC541-7B7A-43D3-8B79-37D633B846F1}">
                <asvg:svgBlip xmlns:asvg="http://schemas.microsoft.com/office/drawing/2016/SVG/main" r:embed="rId73"/>
              </a:ext>
            </a:extLst>
          </a:blip>
          <a:stretch>
            <a:fillRect/>
          </a:stretch>
        </p:blipFill>
        <p:spPr>
          <a:xfrm>
            <a:off x="8023756" y="5640018"/>
            <a:ext cx="421342" cy="421342"/>
          </a:xfrm>
          <a:prstGeom prst="rect">
            <a:avLst/>
          </a:prstGeom>
        </p:spPr>
      </p:pic>
      <p:pic>
        <p:nvPicPr>
          <p:cNvPr id="548" name="그래픽 547">
            <a:extLst>
              <a:ext uri="{FF2B5EF4-FFF2-40B4-BE49-F238E27FC236}">
                <a16:creationId xmlns:a16="http://schemas.microsoft.com/office/drawing/2014/main" id="{0D8309E5-B6AA-4E3D-AC20-ADA906E97AF2}"/>
              </a:ext>
            </a:extLst>
          </p:cNvPr>
          <p:cNvPicPr>
            <a:picLocks noChangeAspect="1"/>
          </p:cNvPicPr>
          <p:nvPr/>
        </p:nvPicPr>
        <p:blipFill>
          <a:blip r:embed="rId74">
            <a:extLst>
              <a:ext uri="{96DAC541-7B7A-43D3-8B79-37D633B846F1}">
                <asvg:svgBlip xmlns:asvg="http://schemas.microsoft.com/office/drawing/2016/SVG/main" r:embed="rId75"/>
              </a:ext>
            </a:extLst>
          </a:blip>
          <a:stretch>
            <a:fillRect/>
          </a:stretch>
        </p:blipFill>
        <p:spPr>
          <a:xfrm>
            <a:off x="719665" y="2187344"/>
            <a:ext cx="368674" cy="377452"/>
          </a:xfrm>
          <a:prstGeom prst="rect">
            <a:avLst/>
          </a:prstGeom>
        </p:spPr>
      </p:pic>
      <p:pic>
        <p:nvPicPr>
          <p:cNvPr id="549" name="그래픽 548">
            <a:extLst>
              <a:ext uri="{FF2B5EF4-FFF2-40B4-BE49-F238E27FC236}">
                <a16:creationId xmlns:a16="http://schemas.microsoft.com/office/drawing/2014/main" id="{23062EF7-FC74-4D6B-96F3-A22BA8AF3C3B}"/>
              </a:ext>
            </a:extLst>
          </p:cNvPr>
          <p:cNvPicPr>
            <a:picLocks noChangeAspect="1"/>
          </p:cNvPicPr>
          <p:nvPr/>
        </p:nvPicPr>
        <p:blipFill>
          <a:blip r:embed="rId76">
            <a:extLst>
              <a:ext uri="{96DAC541-7B7A-43D3-8B79-37D633B846F1}">
                <asvg:svgBlip xmlns:asvg="http://schemas.microsoft.com/office/drawing/2016/SVG/main" r:embed="rId77"/>
              </a:ext>
            </a:extLst>
          </a:blip>
          <a:stretch>
            <a:fillRect/>
          </a:stretch>
        </p:blipFill>
        <p:spPr>
          <a:xfrm>
            <a:off x="1330530" y="2182954"/>
            <a:ext cx="386230" cy="386230"/>
          </a:xfrm>
          <a:prstGeom prst="rect">
            <a:avLst/>
          </a:prstGeom>
        </p:spPr>
      </p:pic>
      <p:pic>
        <p:nvPicPr>
          <p:cNvPr id="550" name="그래픽 549">
            <a:extLst>
              <a:ext uri="{FF2B5EF4-FFF2-40B4-BE49-F238E27FC236}">
                <a16:creationId xmlns:a16="http://schemas.microsoft.com/office/drawing/2014/main" id="{9921B083-BB80-480D-8648-3B78F1158875}"/>
              </a:ext>
            </a:extLst>
          </p:cNvPr>
          <p:cNvPicPr>
            <a:picLocks noChangeAspect="1"/>
          </p:cNvPicPr>
          <p:nvPr/>
        </p:nvPicPr>
        <p:blipFill>
          <a:blip r:embed="rId78">
            <a:extLst>
              <a:ext uri="{96DAC541-7B7A-43D3-8B79-37D633B846F1}">
                <asvg:svgBlip xmlns:asvg="http://schemas.microsoft.com/office/drawing/2016/SVG/main" r:embed="rId79"/>
              </a:ext>
            </a:extLst>
          </a:blip>
          <a:stretch>
            <a:fillRect/>
          </a:stretch>
        </p:blipFill>
        <p:spPr>
          <a:xfrm>
            <a:off x="1986127" y="2152232"/>
            <a:ext cx="447676" cy="447676"/>
          </a:xfrm>
          <a:prstGeom prst="rect">
            <a:avLst/>
          </a:prstGeom>
        </p:spPr>
      </p:pic>
      <p:pic>
        <p:nvPicPr>
          <p:cNvPr id="551" name="그래픽 550">
            <a:extLst>
              <a:ext uri="{FF2B5EF4-FFF2-40B4-BE49-F238E27FC236}">
                <a16:creationId xmlns:a16="http://schemas.microsoft.com/office/drawing/2014/main" id="{CD277099-38A7-43FE-91CA-7B163EC32D90}"/>
              </a:ext>
            </a:extLst>
          </p:cNvPr>
          <p:cNvPicPr>
            <a:picLocks noChangeAspect="1"/>
          </p:cNvPicPr>
          <p:nvPr/>
        </p:nvPicPr>
        <p:blipFill>
          <a:blip r:embed="rId80">
            <a:extLst>
              <a:ext uri="{96DAC541-7B7A-43D3-8B79-37D633B846F1}">
                <asvg:svgBlip xmlns:asvg="http://schemas.microsoft.com/office/drawing/2016/SVG/main" r:embed="rId81"/>
              </a:ext>
            </a:extLst>
          </a:blip>
          <a:stretch>
            <a:fillRect/>
          </a:stretch>
        </p:blipFill>
        <p:spPr>
          <a:xfrm>
            <a:off x="2726140" y="2174176"/>
            <a:ext cx="254562" cy="403786"/>
          </a:xfrm>
          <a:prstGeom prst="rect">
            <a:avLst/>
          </a:prstGeom>
        </p:spPr>
      </p:pic>
      <p:pic>
        <p:nvPicPr>
          <p:cNvPr id="552" name="그래픽 551">
            <a:extLst>
              <a:ext uri="{FF2B5EF4-FFF2-40B4-BE49-F238E27FC236}">
                <a16:creationId xmlns:a16="http://schemas.microsoft.com/office/drawing/2014/main" id="{28549A21-C0B1-41D0-9E77-2515085945A1}"/>
              </a:ext>
            </a:extLst>
          </p:cNvPr>
          <p:cNvPicPr>
            <a:picLocks noChangeAspect="1"/>
          </p:cNvPicPr>
          <p:nvPr/>
        </p:nvPicPr>
        <p:blipFill>
          <a:blip r:embed="rId82">
            <a:extLst>
              <a:ext uri="{96DAC541-7B7A-43D3-8B79-37D633B846F1}">
                <asvg:svgBlip xmlns:asvg="http://schemas.microsoft.com/office/drawing/2016/SVG/main" r:embed="rId83"/>
              </a:ext>
            </a:extLst>
          </a:blip>
          <a:stretch>
            <a:fillRect/>
          </a:stretch>
        </p:blipFill>
        <p:spPr>
          <a:xfrm>
            <a:off x="3362032" y="2191732"/>
            <a:ext cx="412564" cy="368674"/>
          </a:xfrm>
          <a:prstGeom prst="rect">
            <a:avLst/>
          </a:prstGeom>
        </p:spPr>
      </p:pic>
      <p:pic>
        <p:nvPicPr>
          <p:cNvPr id="553" name="그래픽 552">
            <a:extLst>
              <a:ext uri="{FF2B5EF4-FFF2-40B4-BE49-F238E27FC236}">
                <a16:creationId xmlns:a16="http://schemas.microsoft.com/office/drawing/2014/main" id="{46048F75-4720-44A6-82EE-E5958D4E5461}"/>
              </a:ext>
            </a:extLst>
          </p:cNvPr>
          <p:cNvPicPr>
            <a:picLocks noChangeAspect="1"/>
          </p:cNvPicPr>
          <p:nvPr/>
        </p:nvPicPr>
        <p:blipFill>
          <a:blip r:embed="rId84">
            <a:extLst>
              <a:ext uri="{96DAC541-7B7A-43D3-8B79-37D633B846F1}">
                <asvg:svgBlip xmlns:asvg="http://schemas.microsoft.com/office/drawing/2016/SVG/main" r:embed="rId85"/>
              </a:ext>
            </a:extLst>
          </a:blip>
          <a:stretch>
            <a:fillRect/>
          </a:stretch>
        </p:blipFill>
        <p:spPr>
          <a:xfrm>
            <a:off x="4062637" y="2156620"/>
            <a:ext cx="412566" cy="438898"/>
          </a:xfrm>
          <a:prstGeom prst="rect">
            <a:avLst/>
          </a:prstGeom>
        </p:spPr>
      </p:pic>
      <p:pic>
        <p:nvPicPr>
          <p:cNvPr id="554" name="그래픽 553">
            <a:extLst>
              <a:ext uri="{FF2B5EF4-FFF2-40B4-BE49-F238E27FC236}">
                <a16:creationId xmlns:a16="http://schemas.microsoft.com/office/drawing/2014/main" id="{E19C360F-2ED3-4B86-AA7D-7921C5E20EC9}"/>
              </a:ext>
            </a:extLst>
          </p:cNvPr>
          <p:cNvPicPr>
            <a:picLocks noChangeAspect="1"/>
          </p:cNvPicPr>
          <p:nvPr/>
        </p:nvPicPr>
        <p:blipFill>
          <a:blip r:embed="rId86">
            <a:extLst>
              <a:ext uri="{96DAC541-7B7A-43D3-8B79-37D633B846F1}">
                <asvg:svgBlip xmlns:asvg="http://schemas.microsoft.com/office/drawing/2016/SVG/main" r:embed="rId87"/>
              </a:ext>
            </a:extLst>
          </a:blip>
          <a:stretch>
            <a:fillRect/>
          </a:stretch>
        </p:blipFill>
        <p:spPr>
          <a:xfrm>
            <a:off x="4861669" y="2143454"/>
            <a:ext cx="263338" cy="465232"/>
          </a:xfrm>
          <a:prstGeom prst="rect">
            <a:avLst/>
          </a:prstGeom>
        </p:spPr>
      </p:pic>
      <p:pic>
        <p:nvPicPr>
          <p:cNvPr id="555" name="그래픽 554">
            <a:extLst>
              <a:ext uri="{FF2B5EF4-FFF2-40B4-BE49-F238E27FC236}">
                <a16:creationId xmlns:a16="http://schemas.microsoft.com/office/drawing/2014/main" id="{98372945-6683-49ED-BF2C-31B09685934C}"/>
              </a:ext>
            </a:extLst>
          </p:cNvPr>
          <p:cNvPicPr>
            <a:picLocks noChangeAspect="1"/>
          </p:cNvPicPr>
          <p:nvPr/>
        </p:nvPicPr>
        <p:blipFill>
          <a:blip r:embed="rId88">
            <a:extLst>
              <a:ext uri="{96DAC541-7B7A-43D3-8B79-37D633B846F1}">
                <asvg:svgBlip xmlns:asvg="http://schemas.microsoft.com/office/drawing/2016/SVG/main" r:embed="rId89"/>
              </a:ext>
            </a:extLst>
          </a:blip>
          <a:stretch>
            <a:fillRect/>
          </a:stretch>
        </p:blipFill>
        <p:spPr>
          <a:xfrm>
            <a:off x="5413237" y="2143454"/>
            <a:ext cx="342340" cy="465232"/>
          </a:xfrm>
          <a:prstGeom prst="rect">
            <a:avLst/>
          </a:prstGeom>
        </p:spPr>
      </p:pic>
      <p:pic>
        <p:nvPicPr>
          <p:cNvPr id="556" name="그래픽 555">
            <a:extLst>
              <a:ext uri="{FF2B5EF4-FFF2-40B4-BE49-F238E27FC236}">
                <a16:creationId xmlns:a16="http://schemas.microsoft.com/office/drawing/2014/main" id="{7590CB79-F1F6-4113-B5E6-8B26A144CD1A}"/>
              </a:ext>
            </a:extLst>
          </p:cNvPr>
          <p:cNvPicPr>
            <a:picLocks noChangeAspect="1"/>
          </p:cNvPicPr>
          <p:nvPr/>
        </p:nvPicPr>
        <p:blipFill>
          <a:blip r:embed="rId90">
            <a:extLst>
              <a:ext uri="{96DAC541-7B7A-43D3-8B79-37D633B846F1}">
                <asvg:svgBlip xmlns:asvg="http://schemas.microsoft.com/office/drawing/2016/SVG/main" r:embed="rId91"/>
              </a:ext>
            </a:extLst>
          </a:blip>
          <a:stretch>
            <a:fillRect/>
          </a:stretch>
        </p:blipFill>
        <p:spPr>
          <a:xfrm>
            <a:off x="6061175" y="2204900"/>
            <a:ext cx="447676" cy="342340"/>
          </a:xfrm>
          <a:prstGeom prst="rect">
            <a:avLst/>
          </a:prstGeom>
        </p:spPr>
      </p:pic>
      <p:pic>
        <p:nvPicPr>
          <p:cNvPr id="557" name="그래픽 556">
            <a:extLst>
              <a:ext uri="{FF2B5EF4-FFF2-40B4-BE49-F238E27FC236}">
                <a16:creationId xmlns:a16="http://schemas.microsoft.com/office/drawing/2014/main" id="{136D050C-CAA9-485D-B7B7-9C5475AE0CCE}"/>
              </a:ext>
            </a:extLst>
          </p:cNvPr>
          <p:cNvPicPr>
            <a:picLocks noChangeAspect="1"/>
          </p:cNvPicPr>
          <p:nvPr/>
        </p:nvPicPr>
        <p:blipFill>
          <a:blip r:embed="rId92">
            <a:extLst>
              <a:ext uri="{96DAC541-7B7A-43D3-8B79-37D633B846F1}">
                <asvg:svgBlip xmlns:asvg="http://schemas.microsoft.com/office/drawing/2016/SVG/main" r:embed="rId93"/>
              </a:ext>
            </a:extLst>
          </a:blip>
          <a:stretch>
            <a:fillRect/>
          </a:stretch>
        </p:blipFill>
        <p:spPr>
          <a:xfrm>
            <a:off x="6703137" y="2196122"/>
            <a:ext cx="412564" cy="359896"/>
          </a:xfrm>
          <a:prstGeom prst="rect">
            <a:avLst/>
          </a:prstGeom>
        </p:spPr>
      </p:pic>
      <p:pic>
        <p:nvPicPr>
          <p:cNvPr id="558" name="그래픽 557">
            <a:extLst>
              <a:ext uri="{FF2B5EF4-FFF2-40B4-BE49-F238E27FC236}">
                <a16:creationId xmlns:a16="http://schemas.microsoft.com/office/drawing/2014/main" id="{11C4341B-D3D8-4548-B789-10FA0F3C78AF}"/>
              </a:ext>
            </a:extLst>
          </p:cNvPr>
          <p:cNvPicPr>
            <a:picLocks noChangeAspect="1"/>
          </p:cNvPicPr>
          <p:nvPr/>
        </p:nvPicPr>
        <p:blipFill>
          <a:blip r:embed="rId94">
            <a:extLst>
              <a:ext uri="{96DAC541-7B7A-43D3-8B79-37D633B846F1}">
                <asvg:svgBlip xmlns:asvg="http://schemas.microsoft.com/office/drawing/2016/SVG/main" r:embed="rId95"/>
              </a:ext>
            </a:extLst>
          </a:blip>
          <a:stretch>
            <a:fillRect/>
          </a:stretch>
        </p:blipFill>
        <p:spPr>
          <a:xfrm>
            <a:off x="7423540" y="2182954"/>
            <a:ext cx="430120" cy="386230"/>
          </a:xfrm>
          <a:prstGeom prst="rect">
            <a:avLst/>
          </a:prstGeom>
        </p:spPr>
      </p:pic>
      <p:pic>
        <p:nvPicPr>
          <p:cNvPr id="559" name="그래픽 558">
            <a:extLst>
              <a:ext uri="{FF2B5EF4-FFF2-40B4-BE49-F238E27FC236}">
                <a16:creationId xmlns:a16="http://schemas.microsoft.com/office/drawing/2014/main" id="{8EEEBA62-DB47-4171-A971-7F13BBAEE9B9}"/>
              </a:ext>
            </a:extLst>
          </p:cNvPr>
          <p:cNvPicPr>
            <a:picLocks noChangeAspect="1"/>
          </p:cNvPicPr>
          <p:nvPr/>
        </p:nvPicPr>
        <p:blipFill>
          <a:blip r:embed="rId96">
            <a:extLst>
              <a:ext uri="{96DAC541-7B7A-43D3-8B79-37D633B846F1}">
                <asvg:svgBlip xmlns:asvg="http://schemas.microsoft.com/office/drawing/2016/SVG/main" r:embed="rId97"/>
              </a:ext>
            </a:extLst>
          </a:blip>
          <a:stretch>
            <a:fillRect/>
          </a:stretch>
        </p:blipFill>
        <p:spPr>
          <a:xfrm>
            <a:off x="8028145" y="2218066"/>
            <a:ext cx="412564" cy="316006"/>
          </a:xfrm>
          <a:prstGeom prst="rect">
            <a:avLst/>
          </a:prstGeom>
        </p:spPr>
      </p:pic>
      <p:pic>
        <p:nvPicPr>
          <p:cNvPr id="560" name="그래픽 559">
            <a:extLst>
              <a:ext uri="{FF2B5EF4-FFF2-40B4-BE49-F238E27FC236}">
                <a16:creationId xmlns:a16="http://schemas.microsoft.com/office/drawing/2014/main" id="{C368A129-11B7-48F0-BC13-8B69F1E766EC}"/>
              </a:ext>
            </a:extLst>
          </p:cNvPr>
          <p:cNvPicPr>
            <a:picLocks noChangeAspect="1"/>
          </p:cNvPicPr>
          <p:nvPr/>
        </p:nvPicPr>
        <p:blipFill>
          <a:blip r:embed="rId98">
            <a:extLst>
              <a:ext uri="{96DAC541-7B7A-43D3-8B79-37D633B846F1}">
                <asvg:svgBlip xmlns:asvg="http://schemas.microsoft.com/office/drawing/2016/SVG/main" r:embed="rId99"/>
              </a:ext>
            </a:extLst>
          </a:blip>
          <a:stretch>
            <a:fillRect/>
          </a:stretch>
        </p:blipFill>
        <p:spPr>
          <a:xfrm>
            <a:off x="702109" y="2835627"/>
            <a:ext cx="403786" cy="403786"/>
          </a:xfrm>
          <a:prstGeom prst="rect">
            <a:avLst/>
          </a:prstGeom>
        </p:spPr>
      </p:pic>
      <p:pic>
        <p:nvPicPr>
          <p:cNvPr id="561" name="그래픽 560">
            <a:extLst>
              <a:ext uri="{FF2B5EF4-FFF2-40B4-BE49-F238E27FC236}">
                <a16:creationId xmlns:a16="http://schemas.microsoft.com/office/drawing/2014/main" id="{66E499C2-652E-487F-BA25-8BA2F6868BE2}"/>
              </a:ext>
            </a:extLst>
          </p:cNvPr>
          <p:cNvPicPr>
            <a:picLocks noChangeAspect="1"/>
          </p:cNvPicPr>
          <p:nvPr/>
        </p:nvPicPr>
        <p:blipFill>
          <a:blip r:embed="rId100">
            <a:extLst>
              <a:ext uri="{96DAC541-7B7A-43D3-8B79-37D633B846F1}">
                <asvg:svgBlip xmlns:asvg="http://schemas.microsoft.com/office/drawing/2016/SVG/main" r:embed="rId101"/>
              </a:ext>
            </a:extLst>
          </a:blip>
          <a:stretch>
            <a:fillRect/>
          </a:stretch>
        </p:blipFill>
        <p:spPr>
          <a:xfrm>
            <a:off x="1344429" y="2865619"/>
            <a:ext cx="358434" cy="343804"/>
          </a:xfrm>
          <a:prstGeom prst="rect">
            <a:avLst/>
          </a:prstGeom>
        </p:spPr>
      </p:pic>
      <p:pic>
        <p:nvPicPr>
          <p:cNvPr id="562" name="그래픽 561">
            <a:extLst>
              <a:ext uri="{FF2B5EF4-FFF2-40B4-BE49-F238E27FC236}">
                <a16:creationId xmlns:a16="http://schemas.microsoft.com/office/drawing/2014/main" id="{586A25DA-6B67-4FE1-AD5E-69DFBAB32F48}"/>
              </a:ext>
            </a:extLst>
          </p:cNvPr>
          <p:cNvPicPr>
            <a:picLocks noChangeAspect="1"/>
          </p:cNvPicPr>
          <p:nvPr/>
        </p:nvPicPr>
        <p:blipFill>
          <a:blip r:embed="rId102">
            <a:extLst>
              <a:ext uri="{96DAC541-7B7A-43D3-8B79-37D633B846F1}">
                <asvg:svgBlip xmlns:asvg="http://schemas.microsoft.com/office/drawing/2016/SVG/main" r:embed="rId103"/>
              </a:ext>
            </a:extLst>
          </a:blip>
          <a:stretch>
            <a:fillRect/>
          </a:stretch>
        </p:blipFill>
        <p:spPr>
          <a:xfrm>
            <a:off x="2056350" y="2854646"/>
            <a:ext cx="307228" cy="365748"/>
          </a:xfrm>
          <a:prstGeom prst="rect">
            <a:avLst/>
          </a:prstGeom>
        </p:spPr>
      </p:pic>
      <p:pic>
        <p:nvPicPr>
          <p:cNvPr id="563" name="그래픽 562">
            <a:extLst>
              <a:ext uri="{FF2B5EF4-FFF2-40B4-BE49-F238E27FC236}">
                <a16:creationId xmlns:a16="http://schemas.microsoft.com/office/drawing/2014/main" id="{97812C82-0037-4391-AF02-FEA548386A4E}"/>
              </a:ext>
            </a:extLst>
          </p:cNvPr>
          <p:cNvPicPr>
            <a:picLocks noChangeAspect="1"/>
          </p:cNvPicPr>
          <p:nvPr/>
        </p:nvPicPr>
        <p:blipFill>
          <a:blip r:embed="rId104">
            <a:extLst>
              <a:ext uri="{96DAC541-7B7A-43D3-8B79-37D633B846F1}">
                <asvg:svgBlip xmlns:asvg="http://schemas.microsoft.com/office/drawing/2016/SVG/main" r:embed="rId105"/>
              </a:ext>
            </a:extLst>
          </a:blip>
          <a:stretch>
            <a:fillRect/>
          </a:stretch>
        </p:blipFill>
        <p:spPr>
          <a:xfrm>
            <a:off x="2677861" y="2836359"/>
            <a:ext cx="351118" cy="402324"/>
          </a:xfrm>
          <a:prstGeom prst="rect">
            <a:avLst/>
          </a:prstGeom>
        </p:spPr>
      </p:pic>
      <p:pic>
        <p:nvPicPr>
          <p:cNvPr id="564" name="그래픽 563">
            <a:extLst>
              <a:ext uri="{FF2B5EF4-FFF2-40B4-BE49-F238E27FC236}">
                <a16:creationId xmlns:a16="http://schemas.microsoft.com/office/drawing/2014/main" id="{0825FFD8-D2BE-4D76-A45F-A28827DA7884}"/>
              </a:ext>
            </a:extLst>
          </p:cNvPr>
          <p:cNvPicPr>
            <a:picLocks noChangeAspect="1"/>
          </p:cNvPicPr>
          <p:nvPr/>
        </p:nvPicPr>
        <p:blipFill>
          <a:blip r:embed="rId106">
            <a:extLst>
              <a:ext uri="{96DAC541-7B7A-43D3-8B79-37D633B846F1}">
                <asvg:svgBlip xmlns:asvg="http://schemas.microsoft.com/office/drawing/2016/SVG/main" r:embed="rId107"/>
              </a:ext>
            </a:extLst>
          </a:blip>
          <a:stretch>
            <a:fillRect/>
          </a:stretch>
        </p:blipFill>
        <p:spPr>
          <a:xfrm>
            <a:off x="3340086" y="2796127"/>
            <a:ext cx="456454" cy="482788"/>
          </a:xfrm>
          <a:prstGeom prst="rect">
            <a:avLst/>
          </a:prstGeom>
        </p:spPr>
      </p:pic>
      <p:pic>
        <p:nvPicPr>
          <p:cNvPr id="565" name="그래픽 564">
            <a:extLst>
              <a:ext uri="{FF2B5EF4-FFF2-40B4-BE49-F238E27FC236}">
                <a16:creationId xmlns:a16="http://schemas.microsoft.com/office/drawing/2014/main" id="{EE5FE7AA-413B-428B-8C2C-3E6DDE1B8930}"/>
              </a:ext>
            </a:extLst>
          </p:cNvPr>
          <p:cNvPicPr>
            <a:picLocks noChangeAspect="1"/>
          </p:cNvPicPr>
          <p:nvPr/>
        </p:nvPicPr>
        <p:blipFill>
          <a:blip r:embed="rId108">
            <a:extLst>
              <a:ext uri="{96DAC541-7B7A-43D3-8B79-37D633B846F1}">
                <asvg:svgBlip xmlns:asvg="http://schemas.microsoft.com/office/drawing/2016/SVG/main" r:embed="rId109"/>
              </a:ext>
            </a:extLst>
          </a:blip>
          <a:stretch>
            <a:fillRect/>
          </a:stretch>
        </p:blipFill>
        <p:spPr>
          <a:xfrm>
            <a:off x="4001192" y="2835627"/>
            <a:ext cx="535456" cy="403786"/>
          </a:xfrm>
          <a:prstGeom prst="rect">
            <a:avLst/>
          </a:prstGeom>
        </p:spPr>
      </p:pic>
      <p:pic>
        <p:nvPicPr>
          <p:cNvPr id="566" name="그래픽 565">
            <a:extLst>
              <a:ext uri="{FF2B5EF4-FFF2-40B4-BE49-F238E27FC236}">
                <a16:creationId xmlns:a16="http://schemas.microsoft.com/office/drawing/2014/main" id="{50F96B3B-596A-400C-92DB-B01B6129CC75}"/>
              </a:ext>
            </a:extLst>
          </p:cNvPr>
          <p:cNvPicPr>
            <a:picLocks noChangeAspect="1"/>
          </p:cNvPicPr>
          <p:nvPr/>
        </p:nvPicPr>
        <p:blipFill>
          <a:blip r:embed="rId110">
            <a:extLst>
              <a:ext uri="{96DAC541-7B7A-43D3-8B79-37D633B846F1}">
                <asvg:svgBlip xmlns:asvg="http://schemas.microsoft.com/office/drawing/2016/SVG/main" r:embed="rId111"/>
              </a:ext>
            </a:extLst>
          </a:blip>
          <a:stretch>
            <a:fillRect/>
          </a:stretch>
        </p:blipFill>
        <p:spPr>
          <a:xfrm>
            <a:off x="4858011" y="2872933"/>
            <a:ext cx="270656" cy="329176"/>
          </a:xfrm>
          <a:prstGeom prst="rect">
            <a:avLst/>
          </a:prstGeom>
        </p:spPr>
      </p:pic>
      <p:pic>
        <p:nvPicPr>
          <p:cNvPr id="567" name="그래픽 566">
            <a:extLst>
              <a:ext uri="{FF2B5EF4-FFF2-40B4-BE49-F238E27FC236}">
                <a16:creationId xmlns:a16="http://schemas.microsoft.com/office/drawing/2014/main" id="{77DBCF95-D7B9-4047-8185-8F8C2021F9CA}"/>
              </a:ext>
            </a:extLst>
          </p:cNvPr>
          <p:cNvPicPr>
            <a:picLocks noChangeAspect="1"/>
          </p:cNvPicPr>
          <p:nvPr/>
        </p:nvPicPr>
        <p:blipFill>
          <a:blip r:embed="rId112">
            <a:extLst>
              <a:ext uri="{96DAC541-7B7A-43D3-8B79-37D633B846F1}">
                <asvg:svgBlip xmlns:asvg="http://schemas.microsoft.com/office/drawing/2016/SVG/main" r:embed="rId113"/>
              </a:ext>
            </a:extLst>
          </a:blip>
          <a:stretch>
            <a:fillRect/>
          </a:stretch>
        </p:blipFill>
        <p:spPr>
          <a:xfrm>
            <a:off x="5357642" y="2931454"/>
            <a:ext cx="453528" cy="212134"/>
          </a:xfrm>
          <a:prstGeom prst="rect">
            <a:avLst/>
          </a:prstGeom>
        </p:spPr>
      </p:pic>
      <p:pic>
        <p:nvPicPr>
          <p:cNvPr id="568" name="그래픽 567">
            <a:extLst>
              <a:ext uri="{FF2B5EF4-FFF2-40B4-BE49-F238E27FC236}">
                <a16:creationId xmlns:a16="http://schemas.microsoft.com/office/drawing/2014/main" id="{1E2ED237-12A1-437B-A000-4FD28CF9DF34}"/>
              </a:ext>
            </a:extLst>
          </p:cNvPr>
          <p:cNvPicPr>
            <a:picLocks noChangeAspect="1"/>
          </p:cNvPicPr>
          <p:nvPr/>
        </p:nvPicPr>
        <p:blipFill>
          <a:blip r:embed="rId114">
            <a:extLst>
              <a:ext uri="{96DAC541-7B7A-43D3-8B79-37D633B846F1}">
                <asvg:svgBlip xmlns:asvg="http://schemas.microsoft.com/office/drawing/2016/SVG/main" r:embed="rId115"/>
              </a:ext>
            </a:extLst>
          </a:blip>
          <a:stretch>
            <a:fillRect/>
          </a:stretch>
        </p:blipFill>
        <p:spPr>
          <a:xfrm>
            <a:off x="6083851" y="2894879"/>
            <a:ext cx="402324" cy="285284"/>
          </a:xfrm>
          <a:prstGeom prst="rect">
            <a:avLst/>
          </a:prstGeom>
        </p:spPr>
      </p:pic>
      <p:pic>
        <p:nvPicPr>
          <p:cNvPr id="569" name="그래픽 568">
            <a:extLst>
              <a:ext uri="{FF2B5EF4-FFF2-40B4-BE49-F238E27FC236}">
                <a16:creationId xmlns:a16="http://schemas.microsoft.com/office/drawing/2014/main" id="{C5BFE4BA-DFE6-472D-82FF-E98F728D1ED0}"/>
              </a:ext>
            </a:extLst>
          </p:cNvPr>
          <p:cNvPicPr>
            <a:picLocks noChangeAspect="1"/>
          </p:cNvPicPr>
          <p:nvPr/>
        </p:nvPicPr>
        <p:blipFill>
          <a:blip r:embed="rId116">
            <a:extLst>
              <a:ext uri="{96DAC541-7B7A-43D3-8B79-37D633B846F1}">
                <asvg:svgBlip xmlns:asvg="http://schemas.microsoft.com/office/drawing/2016/SVG/main" r:embed="rId117"/>
              </a:ext>
            </a:extLst>
          </a:blip>
          <a:stretch>
            <a:fillRect/>
          </a:stretch>
        </p:blipFill>
        <p:spPr>
          <a:xfrm>
            <a:off x="6722887" y="2850989"/>
            <a:ext cx="373064" cy="373064"/>
          </a:xfrm>
          <a:prstGeom prst="rect">
            <a:avLst/>
          </a:prstGeom>
        </p:spPr>
      </p:pic>
      <p:pic>
        <p:nvPicPr>
          <p:cNvPr id="570" name="그래픽 569">
            <a:extLst>
              <a:ext uri="{FF2B5EF4-FFF2-40B4-BE49-F238E27FC236}">
                <a16:creationId xmlns:a16="http://schemas.microsoft.com/office/drawing/2014/main" id="{6E313B76-D03F-4558-A2F3-B59D14F90F6A}"/>
              </a:ext>
            </a:extLst>
          </p:cNvPr>
          <p:cNvPicPr>
            <a:picLocks noChangeAspect="1"/>
          </p:cNvPicPr>
          <p:nvPr/>
        </p:nvPicPr>
        <p:blipFill>
          <a:blip r:embed="rId118">
            <a:extLst>
              <a:ext uri="{96DAC541-7B7A-43D3-8B79-37D633B846F1}">
                <asvg:svgBlip xmlns:asvg="http://schemas.microsoft.com/office/drawing/2016/SVG/main" r:embed="rId119"/>
              </a:ext>
            </a:extLst>
          </a:blip>
          <a:stretch>
            <a:fillRect/>
          </a:stretch>
        </p:blipFill>
        <p:spPr>
          <a:xfrm>
            <a:off x="7452068" y="2850989"/>
            <a:ext cx="373064" cy="373064"/>
          </a:xfrm>
          <a:prstGeom prst="rect">
            <a:avLst/>
          </a:prstGeom>
        </p:spPr>
      </p:pic>
      <p:pic>
        <p:nvPicPr>
          <p:cNvPr id="571" name="그래픽 570">
            <a:extLst>
              <a:ext uri="{FF2B5EF4-FFF2-40B4-BE49-F238E27FC236}">
                <a16:creationId xmlns:a16="http://schemas.microsoft.com/office/drawing/2014/main" id="{EFC2DBCA-33A7-4431-904A-BF58AF1C0197}"/>
              </a:ext>
            </a:extLst>
          </p:cNvPr>
          <p:cNvPicPr>
            <a:picLocks noChangeAspect="1"/>
          </p:cNvPicPr>
          <p:nvPr/>
        </p:nvPicPr>
        <p:blipFill>
          <a:blip r:embed="rId120">
            <a:extLst>
              <a:ext uri="{96DAC541-7B7A-43D3-8B79-37D633B846F1}">
                <asvg:svgBlip xmlns:asvg="http://schemas.microsoft.com/office/drawing/2016/SVG/main" r:embed="rId121"/>
              </a:ext>
            </a:extLst>
          </a:blip>
          <a:stretch>
            <a:fillRect/>
          </a:stretch>
        </p:blipFill>
        <p:spPr>
          <a:xfrm>
            <a:off x="8062525" y="2840016"/>
            <a:ext cx="343804" cy="395008"/>
          </a:xfrm>
          <a:prstGeom prst="rect">
            <a:avLst/>
          </a:prstGeom>
        </p:spPr>
      </p:pic>
      <p:pic>
        <p:nvPicPr>
          <p:cNvPr id="572" name="그래픽 571">
            <a:extLst>
              <a:ext uri="{FF2B5EF4-FFF2-40B4-BE49-F238E27FC236}">
                <a16:creationId xmlns:a16="http://schemas.microsoft.com/office/drawing/2014/main" id="{D54D0839-B434-49D5-99E2-907E6DCA8B64}"/>
              </a:ext>
            </a:extLst>
          </p:cNvPr>
          <p:cNvPicPr>
            <a:picLocks noChangeAspect="1"/>
          </p:cNvPicPr>
          <p:nvPr/>
        </p:nvPicPr>
        <p:blipFill>
          <a:blip r:embed="rId122">
            <a:extLst>
              <a:ext uri="{96DAC541-7B7A-43D3-8B79-37D633B846F1}">
                <asvg:svgBlip xmlns:asvg="http://schemas.microsoft.com/office/drawing/2016/SVG/main" r:embed="rId123"/>
              </a:ext>
            </a:extLst>
          </a:blip>
          <a:stretch>
            <a:fillRect/>
          </a:stretch>
        </p:blipFill>
        <p:spPr>
          <a:xfrm>
            <a:off x="717471" y="3564996"/>
            <a:ext cx="373064" cy="387694"/>
          </a:xfrm>
          <a:prstGeom prst="rect">
            <a:avLst/>
          </a:prstGeom>
        </p:spPr>
      </p:pic>
      <p:pic>
        <p:nvPicPr>
          <p:cNvPr id="573" name="그래픽 572">
            <a:extLst>
              <a:ext uri="{FF2B5EF4-FFF2-40B4-BE49-F238E27FC236}">
                <a16:creationId xmlns:a16="http://schemas.microsoft.com/office/drawing/2014/main" id="{4A11F4A7-E5DA-40B6-B27A-020281DE0395}"/>
              </a:ext>
            </a:extLst>
          </p:cNvPr>
          <p:cNvPicPr>
            <a:picLocks noChangeAspect="1"/>
          </p:cNvPicPr>
          <p:nvPr/>
        </p:nvPicPr>
        <p:blipFill>
          <a:blip r:embed="rId124">
            <a:extLst>
              <a:ext uri="{96DAC541-7B7A-43D3-8B79-37D633B846F1}">
                <asvg:svgBlip xmlns:asvg="http://schemas.microsoft.com/office/drawing/2016/SVG/main" r:embed="rId125"/>
              </a:ext>
            </a:extLst>
          </a:blip>
          <a:stretch>
            <a:fillRect/>
          </a:stretch>
        </p:blipFill>
        <p:spPr>
          <a:xfrm>
            <a:off x="1388318" y="3568652"/>
            <a:ext cx="270656" cy="380380"/>
          </a:xfrm>
          <a:prstGeom prst="rect">
            <a:avLst/>
          </a:prstGeom>
        </p:spPr>
      </p:pic>
      <p:pic>
        <p:nvPicPr>
          <p:cNvPr id="574" name="그래픽 573">
            <a:extLst>
              <a:ext uri="{FF2B5EF4-FFF2-40B4-BE49-F238E27FC236}">
                <a16:creationId xmlns:a16="http://schemas.microsoft.com/office/drawing/2014/main" id="{F5C95A09-5796-4EC3-B68E-91CC4D4AA86C}"/>
              </a:ext>
            </a:extLst>
          </p:cNvPr>
          <p:cNvPicPr>
            <a:picLocks noChangeAspect="1"/>
          </p:cNvPicPr>
          <p:nvPr/>
        </p:nvPicPr>
        <p:blipFill>
          <a:blip r:embed="rId126">
            <a:extLst>
              <a:ext uri="{96DAC541-7B7A-43D3-8B79-37D633B846F1}">
                <asvg:svgBlip xmlns:asvg="http://schemas.microsoft.com/office/drawing/2016/SVG/main" r:embed="rId127"/>
              </a:ext>
            </a:extLst>
          </a:blip>
          <a:stretch>
            <a:fillRect/>
          </a:stretch>
        </p:blipFill>
        <p:spPr>
          <a:xfrm>
            <a:off x="2008803" y="3557681"/>
            <a:ext cx="402324" cy="402324"/>
          </a:xfrm>
          <a:prstGeom prst="rect">
            <a:avLst/>
          </a:prstGeom>
        </p:spPr>
      </p:pic>
      <p:pic>
        <p:nvPicPr>
          <p:cNvPr id="575" name="그래픽 574">
            <a:extLst>
              <a:ext uri="{FF2B5EF4-FFF2-40B4-BE49-F238E27FC236}">
                <a16:creationId xmlns:a16="http://schemas.microsoft.com/office/drawing/2014/main" id="{DCBF7A3C-09A0-40D4-BFBB-CF9C6158D575}"/>
              </a:ext>
            </a:extLst>
          </p:cNvPr>
          <p:cNvPicPr>
            <a:picLocks noChangeAspect="1"/>
          </p:cNvPicPr>
          <p:nvPr/>
        </p:nvPicPr>
        <p:blipFill>
          <a:blip r:embed="rId128">
            <a:extLst>
              <a:ext uri="{96DAC541-7B7A-43D3-8B79-37D633B846F1}">
                <asvg:svgBlip xmlns:asvg="http://schemas.microsoft.com/office/drawing/2016/SVG/main" r:embed="rId129"/>
              </a:ext>
            </a:extLst>
          </a:blip>
          <a:stretch>
            <a:fillRect/>
          </a:stretch>
        </p:blipFill>
        <p:spPr>
          <a:xfrm>
            <a:off x="2655915" y="3623515"/>
            <a:ext cx="395010" cy="270656"/>
          </a:xfrm>
          <a:prstGeom prst="rect">
            <a:avLst/>
          </a:prstGeom>
        </p:spPr>
      </p:pic>
      <p:pic>
        <p:nvPicPr>
          <p:cNvPr id="576" name="그래픽 575">
            <a:extLst>
              <a:ext uri="{FF2B5EF4-FFF2-40B4-BE49-F238E27FC236}">
                <a16:creationId xmlns:a16="http://schemas.microsoft.com/office/drawing/2014/main" id="{DEDB5C6F-6398-4E8D-AA85-8A787FE93A71}"/>
              </a:ext>
            </a:extLst>
          </p:cNvPr>
          <p:cNvPicPr>
            <a:picLocks noChangeAspect="1"/>
          </p:cNvPicPr>
          <p:nvPr/>
        </p:nvPicPr>
        <p:blipFill>
          <a:blip r:embed="rId130">
            <a:extLst>
              <a:ext uri="{96DAC541-7B7A-43D3-8B79-37D633B846F1}">
                <asvg:svgBlip xmlns:asvg="http://schemas.microsoft.com/office/drawing/2016/SVG/main" r:embed="rId131"/>
              </a:ext>
            </a:extLst>
          </a:blip>
          <a:stretch>
            <a:fillRect/>
          </a:stretch>
        </p:blipFill>
        <p:spPr>
          <a:xfrm>
            <a:off x="3400069" y="3590598"/>
            <a:ext cx="336488" cy="336488"/>
          </a:xfrm>
          <a:prstGeom prst="rect">
            <a:avLst/>
          </a:prstGeom>
        </p:spPr>
      </p:pic>
      <p:pic>
        <p:nvPicPr>
          <p:cNvPr id="577" name="그래픽 576">
            <a:extLst>
              <a:ext uri="{FF2B5EF4-FFF2-40B4-BE49-F238E27FC236}">
                <a16:creationId xmlns:a16="http://schemas.microsoft.com/office/drawing/2014/main" id="{0AA047CD-5F33-4A69-9014-F893D4776E65}"/>
              </a:ext>
            </a:extLst>
          </p:cNvPr>
          <p:cNvPicPr>
            <a:picLocks noChangeAspect="1"/>
          </p:cNvPicPr>
          <p:nvPr/>
        </p:nvPicPr>
        <p:blipFill>
          <a:blip r:embed="rId132">
            <a:extLst>
              <a:ext uri="{96DAC541-7B7A-43D3-8B79-37D633B846F1}">
                <asvg:svgBlip xmlns:asvg="http://schemas.microsoft.com/office/drawing/2016/SVG/main" r:embed="rId133"/>
              </a:ext>
            </a:extLst>
          </a:blip>
          <a:stretch>
            <a:fillRect/>
          </a:stretch>
        </p:blipFill>
        <p:spPr>
          <a:xfrm>
            <a:off x="4075073" y="3564996"/>
            <a:ext cx="387694" cy="387694"/>
          </a:xfrm>
          <a:prstGeom prst="rect">
            <a:avLst/>
          </a:prstGeom>
        </p:spPr>
      </p:pic>
      <p:pic>
        <p:nvPicPr>
          <p:cNvPr id="578" name="그래픽 577">
            <a:extLst>
              <a:ext uri="{FF2B5EF4-FFF2-40B4-BE49-F238E27FC236}">
                <a16:creationId xmlns:a16="http://schemas.microsoft.com/office/drawing/2014/main" id="{EF089F66-9D7F-4694-A017-92A5CFFEA88F}"/>
              </a:ext>
            </a:extLst>
          </p:cNvPr>
          <p:cNvPicPr>
            <a:picLocks noChangeAspect="1"/>
          </p:cNvPicPr>
          <p:nvPr/>
        </p:nvPicPr>
        <p:blipFill>
          <a:blip r:embed="rId134">
            <a:extLst>
              <a:ext uri="{96DAC541-7B7A-43D3-8B79-37D633B846F1}">
                <asvg:svgBlip xmlns:asvg="http://schemas.microsoft.com/office/drawing/2016/SVG/main" r:embed="rId135"/>
              </a:ext>
            </a:extLst>
          </a:blip>
          <a:stretch>
            <a:fillRect/>
          </a:stretch>
        </p:blipFill>
        <p:spPr>
          <a:xfrm>
            <a:off x="4799492" y="3590598"/>
            <a:ext cx="387694" cy="336488"/>
          </a:xfrm>
          <a:prstGeom prst="rect">
            <a:avLst/>
          </a:prstGeom>
        </p:spPr>
      </p:pic>
      <p:pic>
        <p:nvPicPr>
          <p:cNvPr id="579" name="그래픽 578">
            <a:extLst>
              <a:ext uri="{FF2B5EF4-FFF2-40B4-BE49-F238E27FC236}">
                <a16:creationId xmlns:a16="http://schemas.microsoft.com/office/drawing/2014/main" id="{2AC526E2-92DD-40C0-AB26-24B7063156BA}"/>
              </a:ext>
            </a:extLst>
          </p:cNvPr>
          <p:cNvPicPr>
            <a:picLocks noChangeAspect="1"/>
          </p:cNvPicPr>
          <p:nvPr/>
        </p:nvPicPr>
        <p:blipFill>
          <a:blip r:embed="rId136">
            <a:extLst>
              <a:ext uri="{96DAC541-7B7A-43D3-8B79-37D633B846F1}">
                <asvg:svgBlip xmlns:asvg="http://schemas.microsoft.com/office/drawing/2016/SVG/main" r:embed="rId137"/>
              </a:ext>
            </a:extLst>
          </a:blip>
          <a:stretch>
            <a:fillRect/>
          </a:stretch>
        </p:blipFill>
        <p:spPr>
          <a:xfrm>
            <a:off x="5496627" y="3564997"/>
            <a:ext cx="175558" cy="387692"/>
          </a:xfrm>
          <a:prstGeom prst="rect">
            <a:avLst/>
          </a:prstGeom>
        </p:spPr>
      </p:pic>
      <p:pic>
        <p:nvPicPr>
          <p:cNvPr id="580" name="그래픽 579">
            <a:extLst>
              <a:ext uri="{FF2B5EF4-FFF2-40B4-BE49-F238E27FC236}">
                <a16:creationId xmlns:a16="http://schemas.microsoft.com/office/drawing/2014/main" id="{04CD7286-406A-460A-831B-75E4A957904A}"/>
              </a:ext>
            </a:extLst>
          </p:cNvPr>
          <p:cNvPicPr>
            <a:picLocks noChangeAspect="1"/>
          </p:cNvPicPr>
          <p:nvPr/>
        </p:nvPicPr>
        <p:blipFill>
          <a:blip r:embed="rId138">
            <a:extLst>
              <a:ext uri="{96DAC541-7B7A-43D3-8B79-37D633B846F1}">
                <asvg:svgBlip xmlns:asvg="http://schemas.microsoft.com/office/drawing/2016/SVG/main" r:embed="rId139"/>
              </a:ext>
            </a:extLst>
          </a:blip>
          <a:stretch>
            <a:fillRect/>
          </a:stretch>
        </p:blipFill>
        <p:spPr>
          <a:xfrm>
            <a:off x="6091166" y="3564996"/>
            <a:ext cx="387694" cy="387694"/>
          </a:xfrm>
          <a:prstGeom prst="rect">
            <a:avLst/>
          </a:prstGeom>
        </p:spPr>
      </p:pic>
      <p:pic>
        <p:nvPicPr>
          <p:cNvPr id="581" name="그래픽 580">
            <a:extLst>
              <a:ext uri="{FF2B5EF4-FFF2-40B4-BE49-F238E27FC236}">
                <a16:creationId xmlns:a16="http://schemas.microsoft.com/office/drawing/2014/main" id="{E875FA01-0EFD-4D60-9929-C49341C74743}"/>
              </a:ext>
            </a:extLst>
          </p:cNvPr>
          <p:cNvPicPr>
            <a:picLocks noChangeAspect="1"/>
          </p:cNvPicPr>
          <p:nvPr/>
        </p:nvPicPr>
        <p:blipFill>
          <a:blip r:embed="rId140">
            <a:extLst>
              <a:ext uri="{96DAC541-7B7A-43D3-8B79-37D633B846F1}">
                <asvg:svgBlip xmlns:asvg="http://schemas.microsoft.com/office/drawing/2016/SVG/main" r:embed="rId141"/>
              </a:ext>
            </a:extLst>
          </a:blip>
          <a:stretch>
            <a:fillRect/>
          </a:stretch>
        </p:blipFill>
        <p:spPr>
          <a:xfrm>
            <a:off x="6715572" y="3564996"/>
            <a:ext cx="387694" cy="387694"/>
          </a:xfrm>
          <a:prstGeom prst="rect">
            <a:avLst/>
          </a:prstGeom>
        </p:spPr>
      </p:pic>
      <p:pic>
        <p:nvPicPr>
          <p:cNvPr id="582" name="그래픽 581">
            <a:extLst>
              <a:ext uri="{FF2B5EF4-FFF2-40B4-BE49-F238E27FC236}">
                <a16:creationId xmlns:a16="http://schemas.microsoft.com/office/drawing/2014/main" id="{4158A9C9-2DB4-49DA-A843-54737BC9EC06}"/>
              </a:ext>
            </a:extLst>
          </p:cNvPr>
          <p:cNvPicPr>
            <a:picLocks noChangeAspect="1"/>
          </p:cNvPicPr>
          <p:nvPr/>
        </p:nvPicPr>
        <p:blipFill>
          <a:blip r:embed="rId142">
            <a:extLst>
              <a:ext uri="{96DAC541-7B7A-43D3-8B79-37D633B846F1}">
                <asvg:svgBlip xmlns:asvg="http://schemas.microsoft.com/office/drawing/2016/SVG/main" r:embed="rId143"/>
              </a:ext>
            </a:extLst>
          </a:blip>
          <a:stretch>
            <a:fillRect/>
          </a:stretch>
        </p:blipFill>
        <p:spPr>
          <a:xfrm>
            <a:off x="7474012" y="3586940"/>
            <a:ext cx="329176" cy="343806"/>
          </a:xfrm>
          <a:prstGeom prst="rect">
            <a:avLst/>
          </a:prstGeom>
        </p:spPr>
      </p:pic>
      <p:pic>
        <p:nvPicPr>
          <p:cNvPr id="583" name="그래픽 582">
            <a:extLst>
              <a:ext uri="{FF2B5EF4-FFF2-40B4-BE49-F238E27FC236}">
                <a16:creationId xmlns:a16="http://schemas.microsoft.com/office/drawing/2014/main" id="{2D17B3DE-CD3E-4065-937C-988BD67ECED1}"/>
              </a:ext>
            </a:extLst>
          </p:cNvPr>
          <p:cNvPicPr>
            <a:picLocks noChangeAspect="1"/>
          </p:cNvPicPr>
          <p:nvPr/>
        </p:nvPicPr>
        <p:blipFill>
          <a:blip r:embed="rId144">
            <a:extLst>
              <a:ext uri="{96DAC541-7B7A-43D3-8B79-37D633B846F1}">
                <asvg:svgBlip xmlns:asvg="http://schemas.microsoft.com/office/drawing/2016/SVG/main" r:embed="rId145"/>
              </a:ext>
            </a:extLst>
          </a:blip>
          <a:stretch>
            <a:fillRect/>
          </a:stretch>
        </p:blipFill>
        <p:spPr>
          <a:xfrm>
            <a:off x="8095443" y="3561338"/>
            <a:ext cx="277968" cy="395008"/>
          </a:xfrm>
          <a:prstGeom prst="rect">
            <a:avLst/>
          </a:prstGeom>
        </p:spPr>
      </p:pic>
      <p:pic>
        <p:nvPicPr>
          <p:cNvPr id="584" name="그래픽 583">
            <a:extLst>
              <a:ext uri="{FF2B5EF4-FFF2-40B4-BE49-F238E27FC236}">
                <a16:creationId xmlns:a16="http://schemas.microsoft.com/office/drawing/2014/main" id="{428DCF09-F502-48F8-A6A9-8561D69F27EE}"/>
              </a:ext>
            </a:extLst>
          </p:cNvPr>
          <p:cNvPicPr>
            <a:picLocks noChangeAspect="1"/>
          </p:cNvPicPr>
          <p:nvPr/>
        </p:nvPicPr>
        <p:blipFill>
          <a:blip r:embed="rId146">
            <a:extLst>
              <a:ext uri="{96DAC541-7B7A-43D3-8B79-37D633B846F1}">
                <asvg:svgBlip xmlns:asvg="http://schemas.microsoft.com/office/drawing/2016/SVG/main" r:embed="rId147"/>
              </a:ext>
            </a:extLst>
          </a:blip>
          <a:stretch>
            <a:fillRect/>
          </a:stretch>
        </p:blipFill>
        <p:spPr>
          <a:xfrm>
            <a:off x="732833" y="4233810"/>
            <a:ext cx="342340" cy="430120"/>
          </a:xfrm>
          <a:prstGeom prst="rect">
            <a:avLst/>
          </a:prstGeom>
        </p:spPr>
      </p:pic>
      <p:pic>
        <p:nvPicPr>
          <p:cNvPr id="585" name="그래픽 584">
            <a:extLst>
              <a:ext uri="{FF2B5EF4-FFF2-40B4-BE49-F238E27FC236}">
                <a16:creationId xmlns:a16="http://schemas.microsoft.com/office/drawing/2014/main" id="{8289F914-A3C3-49D8-BDC8-E48A8FA31BBF}"/>
              </a:ext>
            </a:extLst>
          </p:cNvPr>
          <p:cNvPicPr>
            <a:picLocks noChangeAspect="1"/>
          </p:cNvPicPr>
          <p:nvPr/>
        </p:nvPicPr>
        <p:blipFill>
          <a:blip r:embed="rId148">
            <a:extLst>
              <a:ext uri="{96DAC541-7B7A-43D3-8B79-37D633B846F1}">
                <asvg:svgBlip xmlns:asvg="http://schemas.microsoft.com/office/drawing/2016/SVG/main" r:embed="rId149"/>
              </a:ext>
            </a:extLst>
          </a:blip>
          <a:stretch>
            <a:fillRect/>
          </a:stretch>
        </p:blipFill>
        <p:spPr>
          <a:xfrm>
            <a:off x="1321752" y="4216254"/>
            <a:ext cx="403786" cy="465232"/>
          </a:xfrm>
          <a:prstGeom prst="rect">
            <a:avLst/>
          </a:prstGeom>
        </p:spPr>
      </p:pic>
      <p:pic>
        <p:nvPicPr>
          <p:cNvPr id="586" name="그래픽 585">
            <a:extLst>
              <a:ext uri="{FF2B5EF4-FFF2-40B4-BE49-F238E27FC236}">
                <a16:creationId xmlns:a16="http://schemas.microsoft.com/office/drawing/2014/main" id="{1A2AAC49-8CA1-44FE-99C6-DFB4D3CB78EF}"/>
              </a:ext>
            </a:extLst>
          </p:cNvPr>
          <p:cNvPicPr>
            <a:picLocks noChangeAspect="1"/>
          </p:cNvPicPr>
          <p:nvPr/>
        </p:nvPicPr>
        <p:blipFill>
          <a:blip r:embed="rId150">
            <a:extLst>
              <a:ext uri="{96DAC541-7B7A-43D3-8B79-37D633B846F1}">
                <asvg:svgBlip xmlns:asvg="http://schemas.microsoft.com/office/drawing/2016/SVG/main" r:embed="rId151"/>
              </a:ext>
            </a:extLst>
          </a:blip>
          <a:stretch>
            <a:fillRect/>
          </a:stretch>
        </p:blipFill>
        <p:spPr>
          <a:xfrm>
            <a:off x="2012460" y="4220642"/>
            <a:ext cx="395010" cy="456454"/>
          </a:xfrm>
          <a:prstGeom prst="rect">
            <a:avLst/>
          </a:prstGeom>
        </p:spPr>
      </p:pic>
      <p:pic>
        <p:nvPicPr>
          <p:cNvPr id="587" name="그래픽 586">
            <a:extLst>
              <a:ext uri="{FF2B5EF4-FFF2-40B4-BE49-F238E27FC236}">
                <a16:creationId xmlns:a16="http://schemas.microsoft.com/office/drawing/2014/main" id="{2F4855AE-73A2-43A6-88FF-631895B3EF93}"/>
              </a:ext>
            </a:extLst>
          </p:cNvPr>
          <p:cNvPicPr>
            <a:picLocks noChangeAspect="1"/>
          </p:cNvPicPr>
          <p:nvPr/>
        </p:nvPicPr>
        <p:blipFill>
          <a:blip r:embed="rId152">
            <a:extLst>
              <a:ext uri="{96DAC541-7B7A-43D3-8B79-37D633B846F1}">
                <asvg:svgBlip xmlns:asvg="http://schemas.microsoft.com/office/drawing/2016/SVG/main" r:embed="rId153"/>
              </a:ext>
            </a:extLst>
          </a:blip>
          <a:stretch>
            <a:fillRect/>
          </a:stretch>
        </p:blipFill>
        <p:spPr>
          <a:xfrm>
            <a:off x="2625193" y="4220642"/>
            <a:ext cx="456454" cy="456454"/>
          </a:xfrm>
          <a:prstGeom prst="rect">
            <a:avLst/>
          </a:prstGeom>
        </p:spPr>
      </p:pic>
      <p:pic>
        <p:nvPicPr>
          <p:cNvPr id="588" name="그래픽 587">
            <a:extLst>
              <a:ext uri="{FF2B5EF4-FFF2-40B4-BE49-F238E27FC236}">
                <a16:creationId xmlns:a16="http://schemas.microsoft.com/office/drawing/2014/main" id="{82755114-5490-4DB8-906C-5E18EFC091C9}"/>
              </a:ext>
            </a:extLst>
          </p:cNvPr>
          <p:cNvPicPr>
            <a:picLocks noChangeAspect="1"/>
          </p:cNvPicPr>
          <p:nvPr/>
        </p:nvPicPr>
        <p:blipFill>
          <a:blip r:embed="rId154">
            <a:extLst>
              <a:ext uri="{96DAC541-7B7A-43D3-8B79-37D633B846F1}">
                <asvg:svgBlip xmlns:asvg="http://schemas.microsoft.com/office/drawing/2016/SVG/main" r:embed="rId155"/>
              </a:ext>
            </a:extLst>
          </a:blip>
          <a:stretch>
            <a:fillRect/>
          </a:stretch>
        </p:blipFill>
        <p:spPr>
          <a:xfrm>
            <a:off x="3344476" y="4238198"/>
            <a:ext cx="447676" cy="421342"/>
          </a:xfrm>
          <a:prstGeom prst="rect">
            <a:avLst/>
          </a:prstGeom>
        </p:spPr>
      </p:pic>
      <p:pic>
        <p:nvPicPr>
          <p:cNvPr id="589" name="그래픽 588">
            <a:extLst>
              <a:ext uri="{FF2B5EF4-FFF2-40B4-BE49-F238E27FC236}">
                <a16:creationId xmlns:a16="http://schemas.microsoft.com/office/drawing/2014/main" id="{4C9DFC28-38C9-414E-84DE-F92AB6BFAED0}"/>
              </a:ext>
            </a:extLst>
          </p:cNvPr>
          <p:cNvPicPr>
            <a:picLocks noChangeAspect="1"/>
          </p:cNvPicPr>
          <p:nvPr/>
        </p:nvPicPr>
        <p:blipFill>
          <a:blip r:embed="rId156">
            <a:extLst>
              <a:ext uri="{96DAC541-7B7A-43D3-8B79-37D633B846F1}">
                <asvg:svgBlip xmlns:asvg="http://schemas.microsoft.com/office/drawing/2016/SVG/main" r:embed="rId157"/>
              </a:ext>
            </a:extLst>
          </a:blip>
          <a:stretch>
            <a:fillRect/>
          </a:stretch>
        </p:blipFill>
        <p:spPr>
          <a:xfrm>
            <a:off x="4045813" y="4233078"/>
            <a:ext cx="446214" cy="431584"/>
          </a:xfrm>
          <a:prstGeom prst="rect">
            <a:avLst/>
          </a:prstGeom>
        </p:spPr>
      </p:pic>
      <p:pic>
        <p:nvPicPr>
          <p:cNvPr id="590" name="그래픽 589">
            <a:extLst>
              <a:ext uri="{FF2B5EF4-FFF2-40B4-BE49-F238E27FC236}">
                <a16:creationId xmlns:a16="http://schemas.microsoft.com/office/drawing/2014/main" id="{8AE3B25A-ECC6-4910-9B6B-EF097C83AC69}"/>
              </a:ext>
            </a:extLst>
          </p:cNvPr>
          <p:cNvPicPr>
            <a:picLocks noChangeAspect="1"/>
          </p:cNvPicPr>
          <p:nvPr/>
        </p:nvPicPr>
        <p:blipFill>
          <a:blip r:embed="rId158">
            <a:extLst>
              <a:ext uri="{96DAC541-7B7A-43D3-8B79-37D633B846F1}">
                <asvg:svgBlip xmlns:asvg="http://schemas.microsoft.com/office/drawing/2016/SVG/main" r:embed="rId159"/>
              </a:ext>
            </a:extLst>
          </a:blip>
          <a:stretch>
            <a:fillRect/>
          </a:stretch>
        </p:blipFill>
        <p:spPr>
          <a:xfrm>
            <a:off x="4825093" y="4233078"/>
            <a:ext cx="336490" cy="431584"/>
          </a:xfrm>
          <a:prstGeom prst="rect">
            <a:avLst/>
          </a:prstGeom>
        </p:spPr>
      </p:pic>
      <p:pic>
        <p:nvPicPr>
          <p:cNvPr id="591" name="그래픽 590">
            <a:extLst>
              <a:ext uri="{FF2B5EF4-FFF2-40B4-BE49-F238E27FC236}">
                <a16:creationId xmlns:a16="http://schemas.microsoft.com/office/drawing/2014/main" id="{5D15BF28-1EA6-4CF7-BFB8-2E4D24228564}"/>
              </a:ext>
            </a:extLst>
          </p:cNvPr>
          <p:cNvPicPr>
            <a:picLocks noChangeAspect="1"/>
          </p:cNvPicPr>
          <p:nvPr/>
        </p:nvPicPr>
        <p:blipFill>
          <a:blip r:embed="rId160">
            <a:extLst>
              <a:ext uri="{96DAC541-7B7A-43D3-8B79-37D633B846F1}">
                <asvg:svgBlip xmlns:asvg="http://schemas.microsoft.com/office/drawing/2016/SVG/main" r:embed="rId161"/>
              </a:ext>
            </a:extLst>
          </a:blip>
          <a:stretch>
            <a:fillRect/>
          </a:stretch>
        </p:blipFill>
        <p:spPr>
          <a:xfrm>
            <a:off x="5361300" y="4247708"/>
            <a:ext cx="446214" cy="402324"/>
          </a:xfrm>
          <a:prstGeom prst="rect">
            <a:avLst/>
          </a:prstGeom>
        </p:spPr>
      </p:pic>
      <p:pic>
        <p:nvPicPr>
          <p:cNvPr id="592" name="그래픽 591">
            <a:extLst>
              <a:ext uri="{FF2B5EF4-FFF2-40B4-BE49-F238E27FC236}">
                <a16:creationId xmlns:a16="http://schemas.microsoft.com/office/drawing/2014/main" id="{96013EC2-63FB-4A62-ACEF-8D6E77BF99C1}"/>
              </a:ext>
            </a:extLst>
          </p:cNvPr>
          <p:cNvPicPr>
            <a:picLocks noChangeAspect="1"/>
          </p:cNvPicPr>
          <p:nvPr/>
        </p:nvPicPr>
        <p:blipFill>
          <a:blip r:embed="rId162">
            <a:extLst>
              <a:ext uri="{96DAC541-7B7A-43D3-8B79-37D633B846F1}">
                <asvg:svgBlip xmlns:asvg="http://schemas.microsoft.com/office/drawing/2016/SVG/main" r:embed="rId163"/>
              </a:ext>
            </a:extLst>
          </a:blip>
          <a:stretch>
            <a:fillRect/>
          </a:stretch>
        </p:blipFill>
        <p:spPr>
          <a:xfrm>
            <a:off x="6083851" y="4233078"/>
            <a:ext cx="402324" cy="431584"/>
          </a:xfrm>
          <a:prstGeom prst="rect">
            <a:avLst/>
          </a:prstGeom>
        </p:spPr>
      </p:pic>
      <p:pic>
        <p:nvPicPr>
          <p:cNvPr id="593" name="그래픽 592">
            <a:extLst>
              <a:ext uri="{FF2B5EF4-FFF2-40B4-BE49-F238E27FC236}">
                <a16:creationId xmlns:a16="http://schemas.microsoft.com/office/drawing/2014/main" id="{38A095AB-C17A-458E-A2B4-49F4B063FFDA}"/>
              </a:ext>
            </a:extLst>
          </p:cNvPr>
          <p:cNvPicPr>
            <a:picLocks noChangeAspect="1"/>
          </p:cNvPicPr>
          <p:nvPr/>
        </p:nvPicPr>
        <p:blipFill>
          <a:blip r:embed="rId164">
            <a:extLst>
              <a:ext uri="{96DAC541-7B7A-43D3-8B79-37D633B846F1}">
                <asvg:svgBlip xmlns:asvg="http://schemas.microsoft.com/office/drawing/2016/SVG/main" r:embed="rId165"/>
              </a:ext>
            </a:extLst>
          </a:blip>
          <a:stretch>
            <a:fillRect/>
          </a:stretch>
        </p:blipFill>
        <p:spPr>
          <a:xfrm>
            <a:off x="6704599" y="4255023"/>
            <a:ext cx="409638" cy="387694"/>
          </a:xfrm>
          <a:prstGeom prst="rect">
            <a:avLst/>
          </a:prstGeom>
        </p:spPr>
      </p:pic>
      <p:pic>
        <p:nvPicPr>
          <p:cNvPr id="594" name="그래픽 593">
            <a:extLst>
              <a:ext uri="{FF2B5EF4-FFF2-40B4-BE49-F238E27FC236}">
                <a16:creationId xmlns:a16="http://schemas.microsoft.com/office/drawing/2014/main" id="{AA773B53-1FD8-4BB3-8CE1-201BA4D687D1}"/>
              </a:ext>
            </a:extLst>
          </p:cNvPr>
          <p:cNvPicPr>
            <a:picLocks noChangeAspect="1"/>
          </p:cNvPicPr>
          <p:nvPr/>
        </p:nvPicPr>
        <p:blipFill>
          <a:blip r:embed="rId166">
            <a:extLst>
              <a:ext uri="{96DAC541-7B7A-43D3-8B79-37D633B846F1}">
                <asvg:svgBlip xmlns:asvg="http://schemas.microsoft.com/office/drawing/2016/SVG/main" r:embed="rId167"/>
              </a:ext>
            </a:extLst>
          </a:blip>
          <a:stretch>
            <a:fillRect/>
          </a:stretch>
        </p:blipFill>
        <p:spPr>
          <a:xfrm>
            <a:off x="7427818" y="4247707"/>
            <a:ext cx="387696" cy="402326"/>
          </a:xfrm>
          <a:prstGeom prst="rect">
            <a:avLst/>
          </a:prstGeom>
        </p:spPr>
      </p:pic>
      <p:pic>
        <p:nvPicPr>
          <p:cNvPr id="595" name="그래픽 594">
            <a:extLst>
              <a:ext uri="{FF2B5EF4-FFF2-40B4-BE49-F238E27FC236}">
                <a16:creationId xmlns:a16="http://schemas.microsoft.com/office/drawing/2014/main" id="{0476B993-F990-446D-9666-C7F68CCA8D14}"/>
              </a:ext>
            </a:extLst>
          </p:cNvPr>
          <p:cNvPicPr>
            <a:picLocks noChangeAspect="1"/>
          </p:cNvPicPr>
          <p:nvPr/>
        </p:nvPicPr>
        <p:blipFill>
          <a:blip r:embed="rId168">
            <a:extLst>
              <a:ext uri="{96DAC541-7B7A-43D3-8B79-37D633B846F1}">
                <asvg:svgBlip xmlns:asvg="http://schemas.microsoft.com/office/drawing/2016/SVG/main" r:embed="rId169"/>
              </a:ext>
            </a:extLst>
          </a:blip>
          <a:stretch>
            <a:fillRect/>
          </a:stretch>
        </p:blipFill>
        <p:spPr>
          <a:xfrm>
            <a:off x="8004005" y="4328173"/>
            <a:ext cx="460844" cy="241394"/>
          </a:xfrm>
          <a:prstGeom prst="rect">
            <a:avLst/>
          </a:prstGeom>
        </p:spPr>
      </p:pic>
      <p:pic>
        <p:nvPicPr>
          <p:cNvPr id="596" name="그래픽 595">
            <a:extLst>
              <a:ext uri="{FF2B5EF4-FFF2-40B4-BE49-F238E27FC236}">
                <a16:creationId xmlns:a16="http://schemas.microsoft.com/office/drawing/2014/main" id="{7798DD96-F372-4FCD-AB47-55DDBBD5D0F0}"/>
              </a:ext>
            </a:extLst>
          </p:cNvPr>
          <p:cNvPicPr>
            <a:picLocks noChangeAspect="1"/>
          </p:cNvPicPr>
          <p:nvPr/>
        </p:nvPicPr>
        <p:blipFill>
          <a:blip r:embed="rId170">
            <a:extLst>
              <a:ext uri="{96DAC541-7B7A-43D3-8B79-37D633B846F1}">
                <asvg:svgBlip xmlns:asvg="http://schemas.microsoft.com/office/drawing/2016/SVG/main" r:embed="rId171"/>
              </a:ext>
            </a:extLst>
          </a:blip>
          <a:stretch>
            <a:fillRect/>
          </a:stretch>
        </p:blipFill>
        <p:spPr>
          <a:xfrm>
            <a:off x="775991" y="4983746"/>
            <a:ext cx="256024" cy="351118"/>
          </a:xfrm>
          <a:prstGeom prst="rect">
            <a:avLst/>
          </a:prstGeom>
        </p:spPr>
      </p:pic>
      <p:pic>
        <p:nvPicPr>
          <p:cNvPr id="597" name="그래픽 596">
            <a:extLst>
              <a:ext uri="{FF2B5EF4-FFF2-40B4-BE49-F238E27FC236}">
                <a16:creationId xmlns:a16="http://schemas.microsoft.com/office/drawing/2014/main" id="{8D967067-C253-48A8-B31B-CCBD55CF7FB8}"/>
              </a:ext>
            </a:extLst>
          </p:cNvPr>
          <p:cNvPicPr>
            <a:picLocks noChangeAspect="1"/>
          </p:cNvPicPr>
          <p:nvPr/>
        </p:nvPicPr>
        <p:blipFill>
          <a:blip r:embed="rId172">
            <a:extLst>
              <a:ext uri="{96DAC541-7B7A-43D3-8B79-37D633B846F1}">
                <asvg:svgBlip xmlns:asvg="http://schemas.microsoft.com/office/drawing/2016/SVG/main" r:embed="rId173"/>
              </a:ext>
            </a:extLst>
          </a:blip>
          <a:stretch>
            <a:fillRect/>
          </a:stretch>
        </p:blipFill>
        <p:spPr>
          <a:xfrm>
            <a:off x="1329799" y="4965459"/>
            <a:ext cx="387694" cy="387694"/>
          </a:xfrm>
          <a:prstGeom prst="rect">
            <a:avLst/>
          </a:prstGeom>
        </p:spPr>
      </p:pic>
      <p:pic>
        <p:nvPicPr>
          <p:cNvPr id="598" name="그래픽 597">
            <a:extLst>
              <a:ext uri="{FF2B5EF4-FFF2-40B4-BE49-F238E27FC236}">
                <a16:creationId xmlns:a16="http://schemas.microsoft.com/office/drawing/2014/main" id="{860D592A-0F11-487B-BD22-A240D8BD6C55}"/>
              </a:ext>
            </a:extLst>
          </p:cNvPr>
          <p:cNvPicPr>
            <a:picLocks noChangeAspect="1"/>
          </p:cNvPicPr>
          <p:nvPr/>
        </p:nvPicPr>
        <p:blipFill>
          <a:blip r:embed="rId174">
            <a:extLst>
              <a:ext uri="{96DAC541-7B7A-43D3-8B79-37D633B846F1}">
                <asvg:svgBlip xmlns:asvg="http://schemas.microsoft.com/office/drawing/2016/SVG/main" r:embed="rId175"/>
              </a:ext>
            </a:extLst>
          </a:blip>
          <a:stretch>
            <a:fillRect/>
          </a:stretch>
        </p:blipFill>
        <p:spPr>
          <a:xfrm>
            <a:off x="2027090" y="4976431"/>
            <a:ext cx="365748" cy="365748"/>
          </a:xfrm>
          <a:prstGeom prst="rect">
            <a:avLst/>
          </a:prstGeom>
        </p:spPr>
      </p:pic>
      <p:pic>
        <p:nvPicPr>
          <p:cNvPr id="599" name="그래픽 598">
            <a:extLst>
              <a:ext uri="{FF2B5EF4-FFF2-40B4-BE49-F238E27FC236}">
                <a16:creationId xmlns:a16="http://schemas.microsoft.com/office/drawing/2014/main" id="{2E6C1245-8549-4E79-AB2A-BCFF299E539E}"/>
              </a:ext>
            </a:extLst>
          </p:cNvPr>
          <p:cNvPicPr>
            <a:picLocks noChangeAspect="1"/>
          </p:cNvPicPr>
          <p:nvPr/>
        </p:nvPicPr>
        <p:blipFill>
          <a:blip r:embed="rId176">
            <a:extLst>
              <a:ext uri="{96DAC541-7B7A-43D3-8B79-37D633B846F1}">
                <asvg:svgBlip xmlns:asvg="http://schemas.microsoft.com/office/drawing/2016/SVG/main" r:embed="rId177"/>
              </a:ext>
            </a:extLst>
          </a:blip>
          <a:stretch>
            <a:fillRect/>
          </a:stretch>
        </p:blipFill>
        <p:spPr>
          <a:xfrm>
            <a:off x="2703463" y="4980088"/>
            <a:ext cx="299916" cy="358436"/>
          </a:xfrm>
          <a:prstGeom prst="rect">
            <a:avLst/>
          </a:prstGeom>
        </p:spPr>
      </p:pic>
      <p:pic>
        <p:nvPicPr>
          <p:cNvPr id="600" name="그래픽 599">
            <a:extLst>
              <a:ext uri="{FF2B5EF4-FFF2-40B4-BE49-F238E27FC236}">
                <a16:creationId xmlns:a16="http://schemas.microsoft.com/office/drawing/2014/main" id="{55CBD42E-EED2-411A-A9CC-0545CBE007B8}"/>
              </a:ext>
            </a:extLst>
          </p:cNvPr>
          <p:cNvPicPr>
            <a:picLocks noChangeAspect="1"/>
          </p:cNvPicPr>
          <p:nvPr/>
        </p:nvPicPr>
        <p:blipFill>
          <a:blip r:embed="rId178">
            <a:extLst>
              <a:ext uri="{96DAC541-7B7A-43D3-8B79-37D633B846F1}">
                <asvg:svgBlip xmlns:asvg="http://schemas.microsoft.com/office/drawing/2016/SVG/main" r:embed="rId179"/>
              </a:ext>
            </a:extLst>
          </a:blip>
          <a:stretch>
            <a:fillRect/>
          </a:stretch>
        </p:blipFill>
        <p:spPr>
          <a:xfrm>
            <a:off x="3473218" y="4965459"/>
            <a:ext cx="190190" cy="387694"/>
          </a:xfrm>
          <a:prstGeom prst="rect">
            <a:avLst/>
          </a:prstGeom>
        </p:spPr>
      </p:pic>
      <p:pic>
        <p:nvPicPr>
          <p:cNvPr id="601" name="그래픽 600">
            <a:extLst>
              <a:ext uri="{FF2B5EF4-FFF2-40B4-BE49-F238E27FC236}">
                <a16:creationId xmlns:a16="http://schemas.microsoft.com/office/drawing/2014/main" id="{67C51136-68B8-4D86-A5B7-9DEC06376C1C}"/>
              </a:ext>
            </a:extLst>
          </p:cNvPr>
          <p:cNvPicPr>
            <a:picLocks noChangeAspect="1"/>
          </p:cNvPicPr>
          <p:nvPr/>
        </p:nvPicPr>
        <p:blipFill>
          <a:blip r:embed="rId180">
            <a:extLst>
              <a:ext uri="{96DAC541-7B7A-43D3-8B79-37D633B846F1}">
                <asvg:svgBlip xmlns:asvg="http://schemas.microsoft.com/office/drawing/2016/SVG/main" r:embed="rId181"/>
              </a:ext>
            </a:extLst>
          </a:blip>
          <a:stretch>
            <a:fillRect/>
          </a:stretch>
        </p:blipFill>
        <p:spPr>
          <a:xfrm>
            <a:off x="4086045" y="4983746"/>
            <a:ext cx="365748" cy="351118"/>
          </a:xfrm>
          <a:prstGeom prst="rect">
            <a:avLst/>
          </a:prstGeom>
        </p:spPr>
      </p:pic>
      <p:pic>
        <p:nvPicPr>
          <p:cNvPr id="602" name="그래픽 601">
            <a:extLst>
              <a:ext uri="{FF2B5EF4-FFF2-40B4-BE49-F238E27FC236}">
                <a16:creationId xmlns:a16="http://schemas.microsoft.com/office/drawing/2014/main" id="{A6376130-7E33-4660-AA2D-00A8EE7540D1}"/>
              </a:ext>
            </a:extLst>
          </p:cNvPr>
          <p:cNvPicPr>
            <a:picLocks noChangeAspect="1"/>
          </p:cNvPicPr>
          <p:nvPr/>
        </p:nvPicPr>
        <p:blipFill>
          <a:blip r:embed="rId182">
            <a:extLst>
              <a:ext uri="{96DAC541-7B7A-43D3-8B79-37D633B846F1}">
                <asvg:svgBlip xmlns:asvg="http://schemas.microsoft.com/office/drawing/2016/SVG/main" r:embed="rId183"/>
              </a:ext>
            </a:extLst>
          </a:blip>
          <a:stretch>
            <a:fillRect/>
          </a:stretch>
        </p:blipFill>
        <p:spPr>
          <a:xfrm>
            <a:off x="4806807" y="5002034"/>
            <a:ext cx="373064" cy="314544"/>
          </a:xfrm>
          <a:prstGeom prst="rect">
            <a:avLst/>
          </a:prstGeom>
        </p:spPr>
      </p:pic>
      <p:pic>
        <p:nvPicPr>
          <p:cNvPr id="603" name="그래픽 602">
            <a:extLst>
              <a:ext uri="{FF2B5EF4-FFF2-40B4-BE49-F238E27FC236}">
                <a16:creationId xmlns:a16="http://schemas.microsoft.com/office/drawing/2014/main" id="{C4BBF293-032A-45F2-9584-E85307F299CD}"/>
              </a:ext>
            </a:extLst>
          </p:cNvPr>
          <p:cNvPicPr>
            <a:picLocks noChangeAspect="1"/>
          </p:cNvPicPr>
          <p:nvPr/>
        </p:nvPicPr>
        <p:blipFill>
          <a:blip r:embed="rId184">
            <a:extLst>
              <a:ext uri="{96DAC541-7B7A-43D3-8B79-37D633B846F1}">
                <asvg:svgBlip xmlns:asvg="http://schemas.microsoft.com/office/drawing/2016/SVG/main" r:embed="rId185"/>
              </a:ext>
            </a:extLst>
          </a:blip>
          <a:stretch>
            <a:fillRect/>
          </a:stretch>
        </p:blipFill>
        <p:spPr>
          <a:xfrm>
            <a:off x="5423477" y="4980089"/>
            <a:ext cx="321858" cy="358434"/>
          </a:xfrm>
          <a:prstGeom prst="rect">
            <a:avLst/>
          </a:prstGeom>
        </p:spPr>
      </p:pic>
      <p:pic>
        <p:nvPicPr>
          <p:cNvPr id="604" name="그래픽 603">
            <a:extLst>
              <a:ext uri="{FF2B5EF4-FFF2-40B4-BE49-F238E27FC236}">
                <a16:creationId xmlns:a16="http://schemas.microsoft.com/office/drawing/2014/main" id="{019E9387-EF41-4274-87A2-0B11BEE5AF39}"/>
              </a:ext>
            </a:extLst>
          </p:cNvPr>
          <p:cNvPicPr>
            <a:picLocks noChangeAspect="1"/>
          </p:cNvPicPr>
          <p:nvPr/>
        </p:nvPicPr>
        <p:blipFill>
          <a:blip r:embed="rId186">
            <a:extLst>
              <a:ext uri="{96DAC541-7B7A-43D3-8B79-37D633B846F1}">
                <asvg:svgBlip xmlns:asvg="http://schemas.microsoft.com/office/drawing/2016/SVG/main" r:embed="rId187"/>
              </a:ext>
            </a:extLst>
          </a:blip>
          <a:stretch>
            <a:fillRect/>
          </a:stretch>
        </p:blipFill>
        <p:spPr>
          <a:xfrm>
            <a:off x="6149685" y="4983745"/>
            <a:ext cx="270656" cy="351120"/>
          </a:xfrm>
          <a:prstGeom prst="rect">
            <a:avLst/>
          </a:prstGeom>
        </p:spPr>
      </p:pic>
      <p:pic>
        <p:nvPicPr>
          <p:cNvPr id="605" name="그래픽 604">
            <a:extLst>
              <a:ext uri="{FF2B5EF4-FFF2-40B4-BE49-F238E27FC236}">
                <a16:creationId xmlns:a16="http://schemas.microsoft.com/office/drawing/2014/main" id="{39BE79AF-E799-4325-A275-FD4215ADBC93}"/>
              </a:ext>
            </a:extLst>
          </p:cNvPr>
          <p:cNvPicPr>
            <a:picLocks noChangeAspect="1"/>
          </p:cNvPicPr>
          <p:nvPr/>
        </p:nvPicPr>
        <p:blipFill>
          <a:blip r:embed="rId188">
            <a:extLst>
              <a:ext uri="{96DAC541-7B7A-43D3-8B79-37D633B846F1}">
                <asvg:svgBlip xmlns:asvg="http://schemas.microsoft.com/office/drawing/2016/SVG/main" r:embed="rId189"/>
              </a:ext>
            </a:extLst>
          </a:blip>
          <a:stretch>
            <a:fillRect/>
          </a:stretch>
        </p:blipFill>
        <p:spPr>
          <a:xfrm>
            <a:off x="6737517" y="5013006"/>
            <a:ext cx="343804" cy="292598"/>
          </a:xfrm>
          <a:prstGeom prst="rect">
            <a:avLst/>
          </a:prstGeom>
        </p:spPr>
      </p:pic>
      <p:pic>
        <p:nvPicPr>
          <p:cNvPr id="606" name="그래픽 605">
            <a:extLst>
              <a:ext uri="{FF2B5EF4-FFF2-40B4-BE49-F238E27FC236}">
                <a16:creationId xmlns:a16="http://schemas.microsoft.com/office/drawing/2014/main" id="{9C0BEEE6-2721-461F-BEDE-B9C9F253D544}"/>
              </a:ext>
            </a:extLst>
          </p:cNvPr>
          <p:cNvPicPr>
            <a:picLocks noChangeAspect="1"/>
          </p:cNvPicPr>
          <p:nvPr/>
        </p:nvPicPr>
        <p:blipFill>
          <a:blip r:embed="rId190">
            <a:extLst>
              <a:ext uri="{96DAC541-7B7A-43D3-8B79-37D633B846F1}">
                <asvg:svgBlip xmlns:asvg="http://schemas.microsoft.com/office/drawing/2016/SVG/main" r:embed="rId191"/>
              </a:ext>
            </a:extLst>
          </a:blip>
          <a:stretch>
            <a:fillRect/>
          </a:stretch>
        </p:blipFill>
        <p:spPr>
          <a:xfrm>
            <a:off x="7444753" y="4965459"/>
            <a:ext cx="387694" cy="387694"/>
          </a:xfrm>
          <a:prstGeom prst="rect">
            <a:avLst/>
          </a:prstGeom>
        </p:spPr>
      </p:pic>
      <p:pic>
        <p:nvPicPr>
          <p:cNvPr id="607" name="그래픽 606">
            <a:extLst>
              <a:ext uri="{FF2B5EF4-FFF2-40B4-BE49-F238E27FC236}">
                <a16:creationId xmlns:a16="http://schemas.microsoft.com/office/drawing/2014/main" id="{757D0966-8A8E-42A0-BCFF-E3683FBD5162}"/>
              </a:ext>
            </a:extLst>
          </p:cNvPr>
          <p:cNvPicPr>
            <a:picLocks noChangeAspect="1"/>
          </p:cNvPicPr>
          <p:nvPr/>
        </p:nvPicPr>
        <p:blipFill>
          <a:blip r:embed="rId192">
            <a:extLst>
              <a:ext uri="{96DAC541-7B7A-43D3-8B79-37D633B846F1}">
                <asvg:svgBlip xmlns:asvg="http://schemas.microsoft.com/office/drawing/2016/SVG/main" r:embed="rId193"/>
              </a:ext>
            </a:extLst>
          </a:blip>
          <a:stretch>
            <a:fillRect/>
          </a:stretch>
        </p:blipFill>
        <p:spPr>
          <a:xfrm>
            <a:off x="8069840" y="4991061"/>
            <a:ext cx="329174" cy="33648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>
            <a:lumMod val="75000"/>
            <a:lumOff val="2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3" name="TextBox 452">
            <a:extLst>
              <a:ext uri="{FF2B5EF4-FFF2-40B4-BE49-F238E27FC236}">
                <a16:creationId xmlns:a16="http://schemas.microsoft.com/office/drawing/2014/main" id="{5BC15C0B-13F8-4121-AC89-DACFDB6FF116}"/>
              </a:ext>
            </a:extLst>
          </p:cNvPr>
          <p:cNvSpPr txBox="1"/>
          <p:nvPr/>
        </p:nvSpPr>
        <p:spPr>
          <a:xfrm>
            <a:off x="9002661" y="3655123"/>
            <a:ext cx="2228636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454" name="TextBox 453">
            <a:extLst>
              <a:ext uri="{FF2B5EF4-FFF2-40B4-BE49-F238E27FC236}">
                <a16:creationId xmlns:a16="http://schemas.microsoft.com/office/drawing/2014/main" id="{97AAA205-F784-4C22-AC1B-02DCB6418BD4}"/>
              </a:ext>
            </a:extLst>
          </p:cNvPr>
          <p:cNvSpPr txBox="1"/>
          <p:nvPr/>
        </p:nvSpPr>
        <p:spPr>
          <a:xfrm>
            <a:off x="9061957" y="4239100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  <p:pic>
        <p:nvPicPr>
          <p:cNvPr id="455" name="그래픽 454">
            <a:extLst>
              <a:ext uri="{FF2B5EF4-FFF2-40B4-BE49-F238E27FC236}">
                <a16:creationId xmlns:a16="http://schemas.microsoft.com/office/drawing/2014/main" id="{AFD4655B-0DDD-495A-BC64-F9327FC79D95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81209" y="786704"/>
            <a:ext cx="445586" cy="337784"/>
          </a:xfrm>
          <a:prstGeom prst="rect">
            <a:avLst/>
          </a:prstGeom>
        </p:spPr>
      </p:pic>
      <p:pic>
        <p:nvPicPr>
          <p:cNvPr id="456" name="그래픽 455">
            <a:extLst>
              <a:ext uri="{FF2B5EF4-FFF2-40B4-BE49-F238E27FC236}">
                <a16:creationId xmlns:a16="http://schemas.microsoft.com/office/drawing/2014/main" id="{B76D49E9-B135-42B6-A4EF-3C81A9BCF5ED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305624" y="790297"/>
            <a:ext cx="388090" cy="330596"/>
          </a:xfrm>
          <a:prstGeom prst="rect">
            <a:avLst/>
          </a:prstGeom>
        </p:spPr>
      </p:pic>
      <p:pic>
        <p:nvPicPr>
          <p:cNvPr id="457" name="그래픽 456">
            <a:extLst>
              <a:ext uri="{FF2B5EF4-FFF2-40B4-BE49-F238E27FC236}">
                <a16:creationId xmlns:a16="http://schemas.microsoft.com/office/drawing/2014/main" id="{C821382E-6CB4-47BE-A995-552D5929C4BA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2005312" y="761549"/>
            <a:ext cx="438400" cy="388092"/>
          </a:xfrm>
          <a:prstGeom prst="rect">
            <a:avLst/>
          </a:prstGeom>
        </p:spPr>
      </p:pic>
      <p:pic>
        <p:nvPicPr>
          <p:cNvPr id="458" name="그래픽 457">
            <a:extLst>
              <a:ext uri="{FF2B5EF4-FFF2-40B4-BE49-F238E27FC236}">
                <a16:creationId xmlns:a16="http://schemas.microsoft.com/office/drawing/2014/main" id="{EAC37E6A-BADE-45B1-9249-64E59AA17029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2625497" y="754362"/>
            <a:ext cx="380906" cy="402466"/>
          </a:xfrm>
          <a:prstGeom prst="rect">
            <a:avLst/>
          </a:prstGeom>
        </p:spPr>
      </p:pic>
      <p:pic>
        <p:nvPicPr>
          <p:cNvPr id="459" name="그래픽 458">
            <a:extLst>
              <a:ext uri="{FF2B5EF4-FFF2-40B4-BE49-F238E27FC236}">
                <a16:creationId xmlns:a16="http://schemas.microsoft.com/office/drawing/2014/main" id="{0EBA797C-F550-44EC-8597-5985C24B068A}"/>
              </a:ext>
            </a:extLst>
          </p:cNvPr>
          <p:cNvPicPr>
            <a:picLocks noChangeAspect="1"/>
          </p:cNvPicPr>
          <p:nvPr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288560" y="750770"/>
            <a:ext cx="438400" cy="409652"/>
          </a:xfrm>
          <a:prstGeom prst="rect">
            <a:avLst/>
          </a:prstGeom>
        </p:spPr>
      </p:pic>
      <p:pic>
        <p:nvPicPr>
          <p:cNvPr id="460" name="그래픽 459">
            <a:extLst>
              <a:ext uri="{FF2B5EF4-FFF2-40B4-BE49-F238E27FC236}">
                <a16:creationId xmlns:a16="http://schemas.microsoft.com/office/drawing/2014/main" id="{FFDCDE05-5F05-4B81-8500-C3104745496C}"/>
              </a:ext>
            </a:extLst>
          </p:cNvPr>
          <p:cNvPicPr>
            <a:picLocks noChangeAspect="1"/>
          </p:cNvPicPr>
          <p:nvPr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3945615" y="736396"/>
            <a:ext cx="424026" cy="438400"/>
          </a:xfrm>
          <a:prstGeom prst="rect">
            <a:avLst/>
          </a:prstGeom>
        </p:spPr>
      </p:pic>
      <p:pic>
        <p:nvPicPr>
          <p:cNvPr id="461" name="그래픽 460">
            <a:extLst>
              <a:ext uri="{FF2B5EF4-FFF2-40B4-BE49-F238E27FC236}">
                <a16:creationId xmlns:a16="http://schemas.microsoft.com/office/drawing/2014/main" id="{30242C3F-2470-49B8-B9FD-F33EEADB7B3C}"/>
              </a:ext>
            </a:extLst>
          </p:cNvPr>
          <p:cNvPicPr>
            <a:picLocks noChangeAspect="1"/>
          </p:cNvPicPr>
          <p:nvPr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4780239" y="783111"/>
            <a:ext cx="388090" cy="344968"/>
          </a:xfrm>
          <a:prstGeom prst="rect">
            <a:avLst/>
          </a:prstGeom>
        </p:spPr>
      </p:pic>
      <p:pic>
        <p:nvPicPr>
          <p:cNvPr id="462" name="그래픽 461">
            <a:extLst>
              <a:ext uri="{FF2B5EF4-FFF2-40B4-BE49-F238E27FC236}">
                <a16:creationId xmlns:a16="http://schemas.microsoft.com/office/drawing/2014/main" id="{869BF195-B586-4B94-AAAC-B97918AFD97A}"/>
              </a:ext>
            </a:extLst>
          </p:cNvPr>
          <p:cNvPicPr>
            <a:picLocks noChangeAspect="1"/>
          </p:cNvPicPr>
          <p:nvPr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5469715" y="765144"/>
            <a:ext cx="294662" cy="380904"/>
          </a:xfrm>
          <a:prstGeom prst="rect">
            <a:avLst/>
          </a:prstGeom>
        </p:spPr>
      </p:pic>
      <p:pic>
        <p:nvPicPr>
          <p:cNvPr id="463" name="그래픽 462">
            <a:extLst>
              <a:ext uri="{FF2B5EF4-FFF2-40B4-BE49-F238E27FC236}">
                <a16:creationId xmlns:a16="http://schemas.microsoft.com/office/drawing/2014/main" id="{2965F7B9-97DF-4FFC-982F-0F08696A160B}"/>
              </a:ext>
            </a:extLst>
          </p:cNvPr>
          <p:cNvPicPr>
            <a:picLocks noChangeAspect="1"/>
          </p:cNvPicPr>
          <p:nvPr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6056542" y="797484"/>
            <a:ext cx="352158" cy="316222"/>
          </a:xfrm>
          <a:prstGeom prst="rect">
            <a:avLst/>
          </a:prstGeom>
        </p:spPr>
      </p:pic>
      <p:pic>
        <p:nvPicPr>
          <p:cNvPr id="464" name="그래픽 463">
            <a:extLst>
              <a:ext uri="{FF2B5EF4-FFF2-40B4-BE49-F238E27FC236}">
                <a16:creationId xmlns:a16="http://schemas.microsoft.com/office/drawing/2014/main" id="{6BAC1ACF-3AF5-430C-91A1-DAEF501268FF}"/>
              </a:ext>
            </a:extLst>
          </p:cNvPr>
          <p:cNvPicPr>
            <a:picLocks noChangeAspect="1"/>
          </p:cNvPicPr>
          <p:nvPr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6762535" y="768736"/>
            <a:ext cx="265916" cy="373718"/>
          </a:xfrm>
          <a:prstGeom prst="rect">
            <a:avLst/>
          </a:prstGeom>
        </p:spPr>
      </p:pic>
      <p:pic>
        <p:nvPicPr>
          <p:cNvPr id="465" name="그래픽 464">
            <a:extLst>
              <a:ext uri="{FF2B5EF4-FFF2-40B4-BE49-F238E27FC236}">
                <a16:creationId xmlns:a16="http://schemas.microsoft.com/office/drawing/2014/main" id="{FEAD6532-BF64-4CB4-B711-E8E47FF0F541}"/>
              </a:ext>
            </a:extLst>
          </p:cNvPr>
          <p:cNvPicPr>
            <a:picLocks noChangeAspect="1"/>
          </p:cNvPicPr>
          <p:nvPr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7394144" y="822639"/>
            <a:ext cx="445586" cy="265914"/>
          </a:xfrm>
          <a:prstGeom prst="rect">
            <a:avLst/>
          </a:prstGeom>
        </p:spPr>
      </p:pic>
      <p:pic>
        <p:nvPicPr>
          <p:cNvPr id="466" name="그래픽 465">
            <a:extLst>
              <a:ext uri="{FF2B5EF4-FFF2-40B4-BE49-F238E27FC236}">
                <a16:creationId xmlns:a16="http://schemas.microsoft.com/office/drawing/2014/main" id="{C1EA2379-9BED-461C-96EE-7E8115C5631A}"/>
              </a:ext>
            </a:extLst>
          </p:cNvPr>
          <p:cNvPicPr>
            <a:picLocks noChangeAspect="1"/>
          </p:cNvPicPr>
          <p:nvPr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8078493" y="757956"/>
            <a:ext cx="251542" cy="395280"/>
          </a:xfrm>
          <a:prstGeom prst="rect">
            <a:avLst/>
          </a:prstGeom>
        </p:spPr>
      </p:pic>
      <p:pic>
        <p:nvPicPr>
          <p:cNvPr id="467" name="그래픽 466">
            <a:extLst>
              <a:ext uri="{FF2B5EF4-FFF2-40B4-BE49-F238E27FC236}">
                <a16:creationId xmlns:a16="http://schemas.microsoft.com/office/drawing/2014/main" id="{586D166D-AB1B-4D73-B0C9-91B0847526A1}"/>
              </a:ext>
            </a:extLst>
          </p:cNvPr>
          <p:cNvPicPr>
            <a:picLocks noChangeAspect="1"/>
          </p:cNvPicPr>
          <p:nvPr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687529" y="1560690"/>
            <a:ext cx="409652" cy="265914"/>
          </a:xfrm>
          <a:prstGeom prst="rect">
            <a:avLst/>
          </a:prstGeom>
        </p:spPr>
      </p:pic>
      <p:pic>
        <p:nvPicPr>
          <p:cNvPr id="468" name="그래픽 467">
            <a:extLst>
              <a:ext uri="{FF2B5EF4-FFF2-40B4-BE49-F238E27FC236}">
                <a16:creationId xmlns:a16="http://schemas.microsoft.com/office/drawing/2014/main" id="{EF4438DE-F359-43BE-89A8-DC654685E4BF}"/>
              </a:ext>
            </a:extLst>
          </p:cNvPr>
          <p:cNvPicPr>
            <a:picLocks noChangeAspect="1"/>
          </p:cNvPicPr>
          <p:nvPr/>
        </p:nvPicPr>
        <p:blipFill>
          <a:blip r:embed="rId28"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1333600" y="1488820"/>
            <a:ext cx="366532" cy="409654"/>
          </a:xfrm>
          <a:prstGeom prst="rect">
            <a:avLst/>
          </a:prstGeom>
        </p:spPr>
      </p:pic>
      <p:pic>
        <p:nvPicPr>
          <p:cNvPr id="469" name="그래픽 468">
            <a:extLst>
              <a:ext uri="{FF2B5EF4-FFF2-40B4-BE49-F238E27FC236}">
                <a16:creationId xmlns:a16="http://schemas.microsoft.com/office/drawing/2014/main" id="{8ED65FF1-8FC8-424E-ABB7-A358863B5785}"/>
              </a:ext>
            </a:extLst>
          </p:cNvPr>
          <p:cNvPicPr>
            <a:picLocks noChangeAspect="1"/>
          </p:cNvPicPr>
          <p:nvPr/>
        </p:nvPicPr>
        <p:blipFill>
          <a:blip r:embed="rId30">
            <a:extLs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2053257" y="1488820"/>
            <a:ext cx="366532" cy="409654"/>
          </a:xfrm>
          <a:prstGeom prst="rect">
            <a:avLst/>
          </a:prstGeom>
        </p:spPr>
      </p:pic>
      <p:pic>
        <p:nvPicPr>
          <p:cNvPr id="470" name="그래픽 469">
            <a:extLst>
              <a:ext uri="{FF2B5EF4-FFF2-40B4-BE49-F238E27FC236}">
                <a16:creationId xmlns:a16="http://schemas.microsoft.com/office/drawing/2014/main" id="{0642D54A-3084-4A53-8157-53A546B0491F}"/>
              </a:ext>
            </a:extLst>
          </p:cNvPr>
          <p:cNvPicPr>
            <a:picLocks noChangeAspect="1"/>
          </p:cNvPicPr>
          <p:nvPr/>
        </p:nvPicPr>
        <p:blipFill>
          <a:blip r:embed="rId32">
            <a:extLst>
              <a:ext uri="{96DAC541-7B7A-43D3-8B79-37D633B846F1}">
                <asvg:svgBlip xmlns:asvg="http://schemas.microsoft.com/office/drawing/2016/SVG/main" r:embed="rId33"/>
              </a:ext>
            </a:extLst>
          </a:blip>
          <a:stretch>
            <a:fillRect/>
          </a:stretch>
        </p:blipFill>
        <p:spPr>
          <a:xfrm>
            <a:off x="2668291" y="1503195"/>
            <a:ext cx="445586" cy="380904"/>
          </a:xfrm>
          <a:prstGeom prst="rect">
            <a:avLst/>
          </a:prstGeom>
        </p:spPr>
      </p:pic>
      <p:pic>
        <p:nvPicPr>
          <p:cNvPr id="471" name="그래픽 470">
            <a:extLst>
              <a:ext uri="{FF2B5EF4-FFF2-40B4-BE49-F238E27FC236}">
                <a16:creationId xmlns:a16="http://schemas.microsoft.com/office/drawing/2014/main" id="{BDE61A76-CC1E-4AF2-A664-08C1FA1231B6}"/>
              </a:ext>
            </a:extLst>
          </p:cNvPr>
          <p:cNvPicPr>
            <a:picLocks noChangeAspect="1"/>
          </p:cNvPicPr>
          <p:nvPr/>
        </p:nvPicPr>
        <p:blipFill>
          <a:blip r:embed="rId34">
            <a:extLst>
              <a:ext uri="{96DAC541-7B7A-43D3-8B79-37D633B846F1}">
                <asvg:svgBlip xmlns:asvg="http://schemas.microsoft.com/office/drawing/2016/SVG/main" r:embed="rId35"/>
              </a:ext>
            </a:extLst>
          </a:blip>
          <a:stretch>
            <a:fillRect/>
          </a:stretch>
        </p:blipFill>
        <p:spPr>
          <a:xfrm>
            <a:off x="3405118" y="1496008"/>
            <a:ext cx="301848" cy="395278"/>
          </a:xfrm>
          <a:prstGeom prst="rect">
            <a:avLst/>
          </a:prstGeom>
        </p:spPr>
      </p:pic>
      <p:pic>
        <p:nvPicPr>
          <p:cNvPr id="472" name="그래픽 471">
            <a:extLst>
              <a:ext uri="{FF2B5EF4-FFF2-40B4-BE49-F238E27FC236}">
                <a16:creationId xmlns:a16="http://schemas.microsoft.com/office/drawing/2014/main" id="{71756AEB-B5CD-445F-8787-F4101B5634CD}"/>
              </a:ext>
            </a:extLst>
          </p:cNvPr>
          <p:cNvPicPr>
            <a:picLocks noChangeAspect="1"/>
          </p:cNvPicPr>
          <p:nvPr/>
        </p:nvPicPr>
        <p:blipFill>
          <a:blip r:embed="rId36">
            <a:extLs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4133968" y="1478040"/>
            <a:ext cx="301848" cy="431212"/>
          </a:xfrm>
          <a:prstGeom prst="rect">
            <a:avLst/>
          </a:prstGeom>
        </p:spPr>
      </p:pic>
      <p:pic>
        <p:nvPicPr>
          <p:cNvPr id="473" name="그래픽 472">
            <a:extLst>
              <a:ext uri="{FF2B5EF4-FFF2-40B4-BE49-F238E27FC236}">
                <a16:creationId xmlns:a16="http://schemas.microsoft.com/office/drawing/2014/main" id="{90B45F00-70DD-4A56-A0CC-A595953F89E3}"/>
              </a:ext>
            </a:extLst>
          </p:cNvPr>
          <p:cNvPicPr>
            <a:picLocks noChangeAspect="1"/>
          </p:cNvPicPr>
          <p:nvPr/>
        </p:nvPicPr>
        <p:blipFill>
          <a:blip r:embed="rId38">
            <a:extLst>
              <a:ext uri="{96DAC541-7B7A-43D3-8B79-37D633B846F1}">
                <asvg:svgBlip xmlns:asvg="http://schemas.microsoft.com/office/drawing/2016/SVG/main" r:embed="rId39"/>
              </a:ext>
            </a:extLst>
          </a:blip>
          <a:stretch>
            <a:fillRect/>
          </a:stretch>
        </p:blipFill>
        <p:spPr>
          <a:xfrm>
            <a:off x="4734758" y="1499600"/>
            <a:ext cx="438400" cy="388092"/>
          </a:xfrm>
          <a:prstGeom prst="rect">
            <a:avLst/>
          </a:prstGeom>
        </p:spPr>
      </p:pic>
      <p:pic>
        <p:nvPicPr>
          <p:cNvPr id="474" name="그래픽 473">
            <a:extLst>
              <a:ext uri="{FF2B5EF4-FFF2-40B4-BE49-F238E27FC236}">
                <a16:creationId xmlns:a16="http://schemas.microsoft.com/office/drawing/2014/main" id="{DB68F4C8-8A40-46DC-BC95-9196D56C032F}"/>
              </a:ext>
            </a:extLst>
          </p:cNvPr>
          <p:cNvPicPr>
            <a:picLocks noChangeAspect="1"/>
          </p:cNvPicPr>
          <p:nvPr/>
        </p:nvPicPr>
        <p:blipFill>
          <a:blip r:embed="rId40">
            <a:extLst>
              <a:ext uri="{96DAC541-7B7A-43D3-8B79-37D633B846F1}">
                <asvg:svgBlip xmlns:asvg="http://schemas.microsoft.com/office/drawing/2016/SVG/main" r:embed="rId41"/>
              </a:ext>
            </a:extLst>
          </a:blip>
          <a:stretch>
            <a:fillRect/>
          </a:stretch>
        </p:blipFill>
        <p:spPr>
          <a:xfrm>
            <a:off x="5493142" y="1485226"/>
            <a:ext cx="258728" cy="416840"/>
          </a:xfrm>
          <a:prstGeom prst="rect">
            <a:avLst/>
          </a:prstGeom>
        </p:spPr>
      </p:pic>
      <p:pic>
        <p:nvPicPr>
          <p:cNvPr id="475" name="그래픽 474">
            <a:extLst>
              <a:ext uri="{FF2B5EF4-FFF2-40B4-BE49-F238E27FC236}">
                <a16:creationId xmlns:a16="http://schemas.microsoft.com/office/drawing/2014/main" id="{AA96B239-F110-4CAC-8398-CC34E24BEBC9}"/>
              </a:ext>
            </a:extLst>
          </p:cNvPr>
          <p:cNvPicPr>
            <a:picLocks noChangeAspect="1"/>
          </p:cNvPicPr>
          <p:nvPr/>
        </p:nvPicPr>
        <p:blipFill>
          <a:blip r:embed="rId42">
            <a:extLst>
              <a:ext uri="{96DAC541-7B7A-43D3-8B79-37D633B846F1}">
                <asvg:svgBlip xmlns:asvg="http://schemas.microsoft.com/office/drawing/2016/SVG/main" r:embed="rId43"/>
              </a:ext>
            </a:extLst>
          </a:blip>
          <a:stretch>
            <a:fillRect/>
          </a:stretch>
        </p:blipFill>
        <p:spPr>
          <a:xfrm>
            <a:off x="6051827" y="1478040"/>
            <a:ext cx="424026" cy="431212"/>
          </a:xfrm>
          <a:prstGeom prst="rect">
            <a:avLst/>
          </a:prstGeom>
        </p:spPr>
      </p:pic>
      <p:pic>
        <p:nvPicPr>
          <p:cNvPr id="476" name="그래픽 475">
            <a:extLst>
              <a:ext uri="{FF2B5EF4-FFF2-40B4-BE49-F238E27FC236}">
                <a16:creationId xmlns:a16="http://schemas.microsoft.com/office/drawing/2014/main" id="{A8F56E3F-F909-4842-88AA-2667DC9B79B7}"/>
              </a:ext>
            </a:extLst>
          </p:cNvPr>
          <p:cNvPicPr>
            <a:picLocks noChangeAspect="1"/>
          </p:cNvPicPr>
          <p:nvPr/>
        </p:nvPicPr>
        <p:blipFill>
          <a:blip r:embed="rId44">
            <a:extLst>
              <a:ext uri="{96DAC541-7B7A-43D3-8B79-37D633B846F1}">
                <asvg:svgBlip xmlns:asvg="http://schemas.microsoft.com/office/drawing/2016/SVG/main" r:embed="rId45"/>
              </a:ext>
            </a:extLst>
          </a:blip>
          <a:stretch>
            <a:fillRect/>
          </a:stretch>
        </p:blipFill>
        <p:spPr>
          <a:xfrm>
            <a:off x="6768767" y="1488821"/>
            <a:ext cx="316222" cy="409652"/>
          </a:xfrm>
          <a:prstGeom prst="rect">
            <a:avLst/>
          </a:prstGeom>
        </p:spPr>
      </p:pic>
      <p:pic>
        <p:nvPicPr>
          <p:cNvPr id="477" name="그래픽 476">
            <a:extLst>
              <a:ext uri="{FF2B5EF4-FFF2-40B4-BE49-F238E27FC236}">
                <a16:creationId xmlns:a16="http://schemas.microsoft.com/office/drawing/2014/main" id="{0655F2C5-5080-4458-95EE-7E24A102E44E}"/>
              </a:ext>
            </a:extLst>
          </p:cNvPr>
          <p:cNvPicPr>
            <a:picLocks noChangeAspect="1"/>
          </p:cNvPicPr>
          <p:nvPr/>
        </p:nvPicPr>
        <p:blipFill>
          <a:blip r:embed="rId46">
            <a:extLst>
              <a:ext uri="{96DAC541-7B7A-43D3-8B79-37D633B846F1}">
                <asvg:svgBlip xmlns:asvg="http://schemas.microsoft.com/office/drawing/2016/SVG/main" r:embed="rId47"/>
              </a:ext>
            </a:extLst>
          </a:blip>
          <a:stretch>
            <a:fillRect/>
          </a:stretch>
        </p:blipFill>
        <p:spPr>
          <a:xfrm>
            <a:off x="7458826" y="1535535"/>
            <a:ext cx="316222" cy="316222"/>
          </a:xfrm>
          <a:prstGeom prst="rect">
            <a:avLst/>
          </a:prstGeom>
        </p:spPr>
      </p:pic>
      <p:pic>
        <p:nvPicPr>
          <p:cNvPr id="478" name="그래픽 477">
            <a:extLst>
              <a:ext uri="{FF2B5EF4-FFF2-40B4-BE49-F238E27FC236}">
                <a16:creationId xmlns:a16="http://schemas.microsoft.com/office/drawing/2014/main" id="{ACFC68B7-F458-4D68-ADC7-690348074F86}"/>
              </a:ext>
            </a:extLst>
          </p:cNvPr>
          <p:cNvPicPr>
            <a:picLocks noChangeAspect="1"/>
          </p:cNvPicPr>
          <p:nvPr/>
        </p:nvPicPr>
        <p:blipFill>
          <a:blip r:embed="rId48">
            <a:extLst>
              <a:ext uri="{96DAC541-7B7A-43D3-8B79-37D633B846F1}">
                <asvg:svgBlip xmlns:asvg="http://schemas.microsoft.com/office/drawing/2016/SVG/main" r:embed="rId49"/>
              </a:ext>
            </a:extLst>
          </a:blip>
          <a:stretch>
            <a:fillRect/>
          </a:stretch>
        </p:blipFill>
        <p:spPr>
          <a:xfrm>
            <a:off x="8024591" y="1510381"/>
            <a:ext cx="359344" cy="366532"/>
          </a:xfrm>
          <a:prstGeom prst="rect">
            <a:avLst/>
          </a:prstGeom>
        </p:spPr>
      </p:pic>
      <p:pic>
        <p:nvPicPr>
          <p:cNvPr id="479" name="그래픽 478">
            <a:extLst>
              <a:ext uri="{FF2B5EF4-FFF2-40B4-BE49-F238E27FC236}">
                <a16:creationId xmlns:a16="http://schemas.microsoft.com/office/drawing/2014/main" id="{6CCC6DDF-8777-472E-8D20-AB1C11E1CA66}"/>
              </a:ext>
            </a:extLst>
          </p:cNvPr>
          <p:cNvPicPr>
            <a:picLocks noChangeAspect="1"/>
          </p:cNvPicPr>
          <p:nvPr/>
        </p:nvPicPr>
        <p:blipFill>
          <a:blip r:embed="rId50">
            <a:extLst>
              <a:ext uri="{96DAC541-7B7A-43D3-8B79-37D633B846F1}">
                <asvg:svgBlip xmlns:asvg="http://schemas.microsoft.com/office/drawing/2016/SVG/main" r:embed="rId51"/>
              </a:ext>
            </a:extLst>
          </a:blip>
          <a:stretch>
            <a:fillRect/>
          </a:stretch>
        </p:blipFill>
        <p:spPr>
          <a:xfrm>
            <a:off x="735616" y="2212463"/>
            <a:ext cx="301848" cy="323410"/>
          </a:xfrm>
          <a:prstGeom prst="rect">
            <a:avLst/>
          </a:prstGeom>
        </p:spPr>
      </p:pic>
      <p:pic>
        <p:nvPicPr>
          <p:cNvPr id="480" name="그래픽 479">
            <a:extLst>
              <a:ext uri="{FF2B5EF4-FFF2-40B4-BE49-F238E27FC236}">
                <a16:creationId xmlns:a16="http://schemas.microsoft.com/office/drawing/2014/main" id="{8BE5EEEE-E487-4930-A574-7F5829441C2F}"/>
              </a:ext>
            </a:extLst>
          </p:cNvPr>
          <p:cNvPicPr>
            <a:picLocks noChangeAspect="1"/>
          </p:cNvPicPr>
          <p:nvPr/>
        </p:nvPicPr>
        <p:blipFill>
          <a:blip r:embed="rId52">
            <a:extLst>
              <a:ext uri="{96DAC541-7B7A-43D3-8B79-37D633B846F1}">
                <asvg:svgBlip xmlns:asvg="http://schemas.microsoft.com/office/drawing/2016/SVG/main" r:embed="rId53"/>
              </a:ext>
            </a:extLst>
          </a:blip>
          <a:stretch>
            <a:fillRect/>
          </a:stretch>
        </p:blipFill>
        <p:spPr>
          <a:xfrm>
            <a:off x="1365627" y="2205276"/>
            <a:ext cx="316222" cy="337784"/>
          </a:xfrm>
          <a:prstGeom prst="rect">
            <a:avLst/>
          </a:prstGeom>
        </p:spPr>
      </p:pic>
      <p:pic>
        <p:nvPicPr>
          <p:cNvPr id="481" name="그래픽 480">
            <a:extLst>
              <a:ext uri="{FF2B5EF4-FFF2-40B4-BE49-F238E27FC236}">
                <a16:creationId xmlns:a16="http://schemas.microsoft.com/office/drawing/2014/main" id="{B29059D3-9F4E-4A28-9B30-E5B63B50EEF0}"/>
              </a:ext>
            </a:extLst>
          </p:cNvPr>
          <p:cNvPicPr>
            <a:picLocks noChangeAspect="1"/>
          </p:cNvPicPr>
          <p:nvPr/>
        </p:nvPicPr>
        <p:blipFill>
          <a:blip r:embed="rId54">
            <a:extLst>
              <a:ext uri="{96DAC541-7B7A-43D3-8B79-37D633B846F1}">
                <asvg:svgBlip xmlns:asvg="http://schemas.microsoft.com/office/drawing/2016/SVG/main" r:embed="rId55"/>
              </a:ext>
            </a:extLst>
          </a:blip>
          <a:stretch>
            <a:fillRect/>
          </a:stretch>
        </p:blipFill>
        <p:spPr>
          <a:xfrm>
            <a:off x="2034867" y="2190902"/>
            <a:ext cx="366532" cy="366532"/>
          </a:xfrm>
          <a:prstGeom prst="rect">
            <a:avLst/>
          </a:prstGeom>
        </p:spPr>
      </p:pic>
      <p:pic>
        <p:nvPicPr>
          <p:cNvPr id="482" name="그래픽 481">
            <a:extLst>
              <a:ext uri="{FF2B5EF4-FFF2-40B4-BE49-F238E27FC236}">
                <a16:creationId xmlns:a16="http://schemas.microsoft.com/office/drawing/2014/main" id="{8765353F-A5EA-4857-BE6A-934764142C90}"/>
              </a:ext>
            </a:extLst>
          </p:cNvPr>
          <p:cNvPicPr>
            <a:picLocks noChangeAspect="1"/>
          </p:cNvPicPr>
          <p:nvPr/>
        </p:nvPicPr>
        <p:blipFill>
          <a:blip r:embed="rId56">
            <a:extLst>
              <a:ext uri="{96DAC541-7B7A-43D3-8B79-37D633B846F1}">
                <asvg:svgBlip xmlns:asvg="http://schemas.microsoft.com/office/drawing/2016/SVG/main" r:embed="rId57"/>
              </a:ext>
            </a:extLst>
          </a:blip>
          <a:stretch>
            <a:fillRect/>
          </a:stretch>
        </p:blipFill>
        <p:spPr>
          <a:xfrm>
            <a:off x="2766904" y="2208869"/>
            <a:ext cx="208420" cy="330596"/>
          </a:xfrm>
          <a:prstGeom prst="rect">
            <a:avLst/>
          </a:prstGeom>
        </p:spPr>
      </p:pic>
      <p:pic>
        <p:nvPicPr>
          <p:cNvPr id="483" name="그래픽 482">
            <a:extLst>
              <a:ext uri="{FF2B5EF4-FFF2-40B4-BE49-F238E27FC236}">
                <a16:creationId xmlns:a16="http://schemas.microsoft.com/office/drawing/2014/main" id="{11F37364-4398-4EEA-8CD3-6699946DC526}"/>
              </a:ext>
            </a:extLst>
          </p:cNvPr>
          <p:cNvPicPr>
            <a:picLocks noChangeAspect="1"/>
          </p:cNvPicPr>
          <p:nvPr/>
        </p:nvPicPr>
        <p:blipFill>
          <a:blip r:embed="rId58">
            <a:extLst>
              <a:ext uri="{96DAC541-7B7A-43D3-8B79-37D633B846F1}">
                <asvg:svgBlip xmlns:asvg="http://schemas.microsoft.com/office/drawing/2016/SVG/main" r:embed="rId59"/>
              </a:ext>
            </a:extLst>
          </a:blip>
          <a:stretch>
            <a:fillRect/>
          </a:stretch>
        </p:blipFill>
        <p:spPr>
          <a:xfrm>
            <a:off x="3395390" y="2223243"/>
            <a:ext cx="337784" cy="301848"/>
          </a:xfrm>
          <a:prstGeom prst="rect">
            <a:avLst/>
          </a:prstGeom>
        </p:spPr>
      </p:pic>
      <p:pic>
        <p:nvPicPr>
          <p:cNvPr id="484" name="그래픽 483">
            <a:extLst>
              <a:ext uri="{FF2B5EF4-FFF2-40B4-BE49-F238E27FC236}">
                <a16:creationId xmlns:a16="http://schemas.microsoft.com/office/drawing/2014/main" id="{496B6AAE-17C4-4613-A654-942F7A88D833}"/>
              </a:ext>
            </a:extLst>
          </p:cNvPr>
          <p:cNvPicPr>
            <a:picLocks noChangeAspect="1"/>
          </p:cNvPicPr>
          <p:nvPr/>
        </p:nvPicPr>
        <p:blipFill>
          <a:blip r:embed="rId60">
            <a:extLst>
              <a:ext uri="{96DAC541-7B7A-43D3-8B79-37D633B846F1}">
                <asvg:svgBlip xmlns:asvg="http://schemas.microsoft.com/office/drawing/2016/SVG/main" r:embed="rId61"/>
              </a:ext>
            </a:extLst>
          </a:blip>
          <a:stretch>
            <a:fillRect/>
          </a:stretch>
        </p:blipFill>
        <p:spPr>
          <a:xfrm>
            <a:off x="4088253" y="2194495"/>
            <a:ext cx="337784" cy="359344"/>
          </a:xfrm>
          <a:prstGeom prst="rect">
            <a:avLst/>
          </a:prstGeom>
        </p:spPr>
      </p:pic>
      <p:pic>
        <p:nvPicPr>
          <p:cNvPr id="485" name="그래픽 484">
            <a:extLst>
              <a:ext uri="{FF2B5EF4-FFF2-40B4-BE49-F238E27FC236}">
                <a16:creationId xmlns:a16="http://schemas.microsoft.com/office/drawing/2014/main" id="{D8BE5096-C20B-4E71-AED7-4CF545B356BE}"/>
              </a:ext>
            </a:extLst>
          </p:cNvPr>
          <p:cNvPicPr>
            <a:picLocks noChangeAspect="1"/>
          </p:cNvPicPr>
          <p:nvPr/>
        </p:nvPicPr>
        <p:blipFill>
          <a:blip r:embed="rId62">
            <a:extLst>
              <a:ext uri="{96DAC541-7B7A-43D3-8B79-37D633B846F1}">
                <asvg:svgBlip xmlns:asvg="http://schemas.microsoft.com/office/drawing/2016/SVG/main" r:embed="rId63"/>
              </a:ext>
            </a:extLst>
          </a:blip>
          <a:stretch>
            <a:fillRect/>
          </a:stretch>
        </p:blipFill>
        <p:spPr>
          <a:xfrm>
            <a:off x="4885535" y="2183716"/>
            <a:ext cx="215606" cy="380904"/>
          </a:xfrm>
          <a:prstGeom prst="rect">
            <a:avLst/>
          </a:prstGeom>
        </p:spPr>
      </p:pic>
      <p:pic>
        <p:nvPicPr>
          <p:cNvPr id="486" name="그래픽 485">
            <a:extLst>
              <a:ext uri="{FF2B5EF4-FFF2-40B4-BE49-F238E27FC236}">
                <a16:creationId xmlns:a16="http://schemas.microsoft.com/office/drawing/2014/main" id="{3DB6FE32-DC42-4B81-BF34-7F188C2F0A8C}"/>
              </a:ext>
            </a:extLst>
          </p:cNvPr>
          <p:cNvPicPr>
            <a:picLocks noChangeAspect="1"/>
          </p:cNvPicPr>
          <p:nvPr/>
        </p:nvPicPr>
        <p:blipFill>
          <a:blip r:embed="rId64">
            <a:extLst>
              <a:ext uri="{96DAC541-7B7A-43D3-8B79-37D633B846F1}">
                <asvg:svgBlip xmlns:asvg="http://schemas.microsoft.com/office/drawing/2016/SVG/main" r:embed="rId65"/>
              </a:ext>
            </a:extLst>
          </a:blip>
          <a:stretch>
            <a:fillRect/>
          </a:stretch>
        </p:blipFill>
        <p:spPr>
          <a:xfrm>
            <a:off x="5438144" y="2183716"/>
            <a:ext cx="280288" cy="380904"/>
          </a:xfrm>
          <a:prstGeom prst="rect">
            <a:avLst/>
          </a:prstGeom>
        </p:spPr>
      </p:pic>
      <p:pic>
        <p:nvPicPr>
          <p:cNvPr id="487" name="그래픽 486">
            <a:extLst>
              <a:ext uri="{FF2B5EF4-FFF2-40B4-BE49-F238E27FC236}">
                <a16:creationId xmlns:a16="http://schemas.microsoft.com/office/drawing/2014/main" id="{4ECD74AB-1E3F-47BA-BC0B-086B21F460EB}"/>
              </a:ext>
            </a:extLst>
          </p:cNvPr>
          <p:cNvPicPr>
            <a:picLocks noChangeAspect="1"/>
          </p:cNvPicPr>
          <p:nvPr/>
        </p:nvPicPr>
        <p:blipFill>
          <a:blip r:embed="rId66">
            <a:extLst>
              <a:ext uri="{96DAC541-7B7A-43D3-8B79-37D633B846F1}">
                <asvg:svgBlip xmlns:asvg="http://schemas.microsoft.com/office/drawing/2016/SVG/main" r:embed="rId67"/>
              </a:ext>
            </a:extLst>
          </a:blip>
          <a:stretch>
            <a:fillRect/>
          </a:stretch>
        </p:blipFill>
        <p:spPr>
          <a:xfrm>
            <a:off x="6098140" y="2234023"/>
            <a:ext cx="366532" cy="280290"/>
          </a:xfrm>
          <a:prstGeom prst="rect">
            <a:avLst/>
          </a:prstGeom>
        </p:spPr>
      </p:pic>
      <p:pic>
        <p:nvPicPr>
          <p:cNvPr id="488" name="그래픽 487">
            <a:extLst>
              <a:ext uri="{FF2B5EF4-FFF2-40B4-BE49-F238E27FC236}">
                <a16:creationId xmlns:a16="http://schemas.microsoft.com/office/drawing/2014/main" id="{6E053AD2-E929-487B-AF8B-6AC42B18DD4C}"/>
              </a:ext>
            </a:extLst>
          </p:cNvPr>
          <p:cNvPicPr>
            <a:picLocks noChangeAspect="1"/>
          </p:cNvPicPr>
          <p:nvPr/>
        </p:nvPicPr>
        <p:blipFill>
          <a:blip r:embed="rId68">
            <a:extLst>
              <a:ext uri="{96DAC541-7B7A-43D3-8B79-37D633B846F1}">
                <asvg:svgBlip xmlns:asvg="http://schemas.microsoft.com/office/drawing/2016/SVG/main" r:embed="rId69"/>
              </a:ext>
            </a:extLst>
          </a:blip>
          <a:stretch>
            <a:fillRect/>
          </a:stretch>
        </p:blipFill>
        <p:spPr>
          <a:xfrm>
            <a:off x="6721572" y="2223243"/>
            <a:ext cx="337784" cy="301848"/>
          </a:xfrm>
          <a:prstGeom prst="rect">
            <a:avLst/>
          </a:prstGeom>
        </p:spPr>
      </p:pic>
      <p:pic>
        <p:nvPicPr>
          <p:cNvPr id="489" name="그래픽 488">
            <a:extLst>
              <a:ext uri="{FF2B5EF4-FFF2-40B4-BE49-F238E27FC236}">
                <a16:creationId xmlns:a16="http://schemas.microsoft.com/office/drawing/2014/main" id="{B693C03B-CAD1-460D-B0E5-464CE309BD31}"/>
              </a:ext>
            </a:extLst>
          </p:cNvPr>
          <p:cNvPicPr>
            <a:picLocks noChangeAspect="1"/>
          </p:cNvPicPr>
          <p:nvPr/>
        </p:nvPicPr>
        <p:blipFill>
          <a:blip r:embed="rId70">
            <a:extLst>
              <a:ext uri="{96DAC541-7B7A-43D3-8B79-37D633B846F1}">
                <asvg:svgBlip xmlns:asvg="http://schemas.microsoft.com/office/drawing/2016/SVG/main" r:embed="rId71"/>
              </a:ext>
            </a:extLst>
          </a:blip>
          <a:stretch>
            <a:fillRect/>
          </a:stretch>
        </p:blipFill>
        <p:spPr>
          <a:xfrm>
            <a:off x="7440859" y="2216056"/>
            <a:ext cx="352158" cy="316222"/>
          </a:xfrm>
          <a:prstGeom prst="rect">
            <a:avLst/>
          </a:prstGeom>
        </p:spPr>
      </p:pic>
      <p:pic>
        <p:nvPicPr>
          <p:cNvPr id="490" name="그래픽 489">
            <a:extLst>
              <a:ext uri="{FF2B5EF4-FFF2-40B4-BE49-F238E27FC236}">
                <a16:creationId xmlns:a16="http://schemas.microsoft.com/office/drawing/2014/main" id="{6BAD3DA9-6CFB-4366-99F5-FE6803D4E4E5}"/>
              </a:ext>
            </a:extLst>
          </p:cNvPr>
          <p:cNvPicPr>
            <a:picLocks noChangeAspect="1"/>
          </p:cNvPicPr>
          <p:nvPr/>
        </p:nvPicPr>
        <p:blipFill>
          <a:blip r:embed="rId72">
            <a:extLst>
              <a:ext uri="{96DAC541-7B7A-43D3-8B79-37D633B846F1}">
                <asvg:svgBlip xmlns:asvg="http://schemas.microsoft.com/office/drawing/2016/SVG/main" r:embed="rId73"/>
              </a:ext>
            </a:extLst>
          </a:blip>
          <a:stretch>
            <a:fillRect/>
          </a:stretch>
        </p:blipFill>
        <p:spPr>
          <a:xfrm>
            <a:off x="8035372" y="2244803"/>
            <a:ext cx="337784" cy="258728"/>
          </a:xfrm>
          <a:prstGeom prst="rect">
            <a:avLst/>
          </a:prstGeom>
        </p:spPr>
      </p:pic>
      <p:pic>
        <p:nvPicPr>
          <p:cNvPr id="491" name="그래픽 490">
            <a:extLst>
              <a:ext uri="{FF2B5EF4-FFF2-40B4-BE49-F238E27FC236}">
                <a16:creationId xmlns:a16="http://schemas.microsoft.com/office/drawing/2014/main" id="{52205EA5-8F75-4E40-8C3E-6923A7BDA183}"/>
              </a:ext>
            </a:extLst>
          </p:cNvPr>
          <p:cNvPicPr>
            <a:picLocks noChangeAspect="1"/>
          </p:cNvPicPr>
          <p:nvPr/>
        </p:nvPicPr>
        <p:blipFill>
          <a:blip r:embed="rId74">
            <a:extLst>
              <a:ext uri="{96DAC541-7B7A-43D3-8B79-37D633B846F1}">
                <asvg:svgBlip xmlns:asvg="http://schemas.microsoft.com/office/drawing/2016/SVG/main" r:embed="rId75"/>
              </a:ext>
            </a:extLst>
          </a:blip>
          <a:stretch>
            <a:fillRect/>
          </a:stretch>
        </p:blipFill>
        <p:spPr>
          <a:xfrm>
            <a:off x="664974" y="2903214"/>
            <a:ext cx="330596" cy="330596"/>
          </a:xfrm>
          <a:prstGeom prst="rect">
            <a:avLst/>
          </a:prstGeom>
        </p:spPr>
      </p:pic>
      <p:pic>
        <p:nvPicPr>
          <p:cNvPr id="492" name="그래픽 491">
            <a:extLst>
              <a:ext uri="{FF2B5EF4-FFF2-40B4-BE49-F238E27FC236}">
                <a16:creationId xmlns:a16="http://schemas.microsoft.com/office/drawing/2014/main" id="{FF7B7EE2-8CDE-4881-808B-893C96C82C68}"/>
              </a:ext>
            </a:extLst>
          </p:cNvPr>
          <p:cNvPicPr>
            <a:picLocks noChangeAspect="1"/>
          </p:cNvPicPr>
          <p:nvPr/>
        </p:nvPicPr>
        <p:blipFill>
          <a:blip r:embed="rId76">
            <a:extLst>
              <a:ext uri="{96DAC541-7B7A-43D3-8B79-37D633B846F1}">
                <asvg:svgBlip xmlns:asvg="http://schemas.microsoft.com/office/drawing/2016/SVG/main" r:embed="rId77"/>
              </a:ext>
            </a:extLst>
          </a:blip>
          <a:stretch>
            <a:fillRect/>
          </a:stretch>
        </p:blipFill>
        <p:spPr>
          <a:xfrm>
            <a:off x="1359566" y="2899621"/>
            <a:ext cx="352158" cy="337784"/>
          </a:xfrm>
          <a:prstGeom prst="rect">
            <a:avLst/>
          </a:prstGeom>
        </p:spPr>
      </p:pic>
      <p:pic>
        <p:nvPicPr>
          <p:cNvPr id="493" name="그래픽 492">
            <a:extLst>
              <a:ext uri="{FF2B5EF4-FFF2-40B4-BE49-F238E27FC236}">
                <a16:creationId xmlns:a16="http://schemas.microsoft.com/office/drawing/2014/main" id="{5BE8BD22-0AC6-4A6A-8FCF-9A51AFFB3595}"/>
              </a:ext>
            </a:extLst>
          </p:cNvPr>
          <p:cNvPicPr>
            <a:picLocks noChangeAspect="1"/>
          </p:cNvPicPr>
          <p:nvPr/>
        </p:nvPicPr>
        <p:blipFill>
          <a:blip r:embed="rId78">
            <a:extLst>
              <a:ext uri="{96DAC541-7B7A-43D3-8B79-37D633B846F1}">
                <asvg:svgBlip xmlns:asvg="http://schemas.microsoft.com/office/drawing/2016/SVG/main" r:embed="rId79"/>
              </a:ext>
            </a:extLst>
          </a:blip>
          <a:stretch>
            <a:fillRect/>
          </a:stretch>
        </p:blipFill>
        <p:spPr>
          <a:xfrm>
            <a:off x="2035228" y="2888841"/>
            <a:ext cx="301848" cy="359342"/>
          </a:xfrm>
          <a:prstGeom prst="rect">
            <a:avLst/>
          </a:prstGeom>
        </p:spPr>
      </p:pic>
      <p:pic>
        <p:nvPicPr>
          <p:cNvPr id="494" name="그래픽 493">
            <a:extLst>
              <a:ext uri="{FF2B5EF4-FFF2-40B4-BE49-F238E27FC236}">
                <a16:creationId xmlns:a16="http://schemas.microsoft.com/office/drawing/2014/main" id="{BA1F5DCA-3BE8-4AA8-B9FB-DD45E09BD28C}"/>
              </a:ext>
            </a:extLst>
          </p:cNvPr>
          <p:cNvPicPr>
            <a:picLocks noChangeAspect="1"/>
          </p:cNvPicPr>
          <p:nvPr/>
        </p:nvPicPr>
        <p:blipFill>
          <a:blip r:embed="rId80">
            <a:extLst>
              <a:ext uri="{96DAC541-7B7A-43D3-8B79-37D633B846F1}">
                <asvg:svgBlip xmlns:asvg="http://schemas.microsoft.com/office/drawing/2016/SVG/main" r:embed="rId81"/>
              </a:ext>
            </a:extLst>
          </a:blip>
          <a:stretch>
            <a:fillRect/>
          </a:stretch>
        </p:blipFill>
        <p:spPr>
          <a:xfrm>
            <a:off x="2703785" y="2870874"/>
            <a:ext cx="344970" cy="395278"/>
          </a:xfrm>
          <a:prstGeom prst="rect">
            <a:avLst/>
          </a:prstGeom>
        </p:spPr>
      </p:pic>
      <p:pic>
        <p:nvPicPr>
          <p:cNvPr id="495" name="그래픽 494">
            <a:extLst>
              <a:ext uri="{FF2B5EF4-FFF2-40B4-BE49-F238E27FC236}">
                <a16:creationId xmlns:a16="http://schemas.microsoft.com/office/drawing/2014/main" id="{A42CE327-2F85-4DF3-9BF1-2A3F4DDC5A9E}"/>
              </a:ext>
            </a:extLst>
          </p:cNvPr>
          <p:cNvPicPr>
            <a:picLocks noChangeAspect="1"/>
          </p:cNvPicPr>
          <p:nvPr/>
        </p:nvPicPr>
        <p:blipFill>
          <a:blip r:embed="rId82">
            <a:extLst>
              <a:ext uri="{96DAC541-7B7A-43D3-8B79-37D633B846F1}">
                <asvg:svgBlip xmlns:asvg="http://schemas.microsoft.com/office/drawing/2016/SVG/main" r:embed="rId83"/>
              </a:ext>
            </a:extLst>
          </a:blip>
          <a:stretch>
            <a:fillRect/>
          </a:stretch>
        </p:blipFill>
        <p:spPr>
          <a:xfrm>
            <a:off x="3372549" y="2870873"/>
            <a:ext cx="373718" cy="395280"/>
          </a:xfrm>
          <a:prstGeom prst="rect">
            <a:avLst/>
          </a:prstGeom>
        </p:spPr>
      </p:pic>
      <p:pic>
        <p:nvPicPr>
          <p:cNvPr id="496" name="그래픽 495">
            <a:extLst>
              <a:ext uri="{FF2B5EF4-FFF2-40B4-BE49-F238E27FC236}">
                <a16:creationId xmlns:a16="http://schemas.microsoft.com/office/drawing/2014/main" id="{BF89C710-5FA2-46D8-BB9C-877FF74165A1}"/>
              </a:ext>
            </a:extLst>
          </p:cNvPr>
          <p:cNvPicPr>
            <a:picLocks noChangeAspect="1"/>
          </p:cNvPicPr>
          <p:nvPr/>
        </p:nvPicPr>
        <p:blipFill>
          <a:blip r:embed="rId84">
            <a:extLst>
              <a:ext uri="{96DAC541-7B7A-43D3-8B79-37D633B846F1}">
                <asvg:svgBlip xmlns:asvg="http://schemas.microsoft.com/office/drawing/2016/SVG/main" r:embed="rId85"/>
              </a:ext>
            </a:extLst>
          </a:blip>
          <a:stretch>
            <a:fillRect/>
          </a:stretch>
        </p:blipFill>
        <p:spPr>
          <a:xfrm>
            <a:off x="4033538" y="2903214"/>
            <a:ext cx="438400" cy="330596"/>
          </a:xfrm>
          <a:prstGeom prst="rect">
            <a:avLst/>
          </a:prstGeom>
        </p:spPr>
      </p:pic>
      <p:pic>
        <p:nvPicPr>
          <p:cNvPr id="497" name="그래픽 496">
            <a:extLst>
              <a:ext uri="{FF2B5EF4-FFF2-40B4-BE49-F238E27FC236}">
                <a16:creationId xmlns:a16="http://schemas.microsoft.com/office/drawing/2014/main" id="{0B461D9F-090E-48A3-8BCC-F4BEB6E6C352}"/>
              </a:ext>
            </a:extLst>
          </p:cNvPr>
          <p:cNvPicPr>
            <a:picLocks noChangeAspect="1"/>
          </p:cNvPicPr>
          <p:nvPr/>
        </p:nvPicPr>
        <p:blipFill>
          <a:blip r:embed="rId86">
            <a:extLst>
              <a:ext uri="{96DAC541-7B7A-43D3-8B79-37D633B846F1}">
                <asvg:svgBlip xmlns:asvg="http://schemas.microsoft.com/office/drawing/2016/SVG/main" r:embed="rId87"/>
              </a:ext>
            </a:extLst>
          </a:blip>
          <a:stretch>
            <a:fillRect/>
          </a:stretch>
        </p:blipFill>
        <p:spPr>
          <a:xfrm>
            <a:off x="4886130" y="2906807"/>
            <a:ext cx="265916" cy="323412"/>
          </a:xfrm>
          <a:prstGeom prst="rect">
            <a:avLst/>
          </a:prstGeom>
        </p:spPr>
      </p:pic>
      <p:pic>
        <p:nvPicPr>
          <p:cNvPr id="498" name="그래픽 497">
            <a:extLst>
              <a:ext uri="{FF2B5EF4-FFF2-40B4-BE49-F238E27FC236}">
                <a16:creationId xmlns:a16="http://schemas.microsoft.com/office/drawing/2014/main" id="{4B57247E-C6F3-4949-A48F-9BECA13E0078}"/>
              </a:ext>
            </a:extLst>
          </p:cNvPr>
          <p:cNvPicPr>
            <a:picLocks noChangeAspect="1"/>
          </p:cNvPicPr>
          <p:nvPr/>
        </p:nvPicPr>
        <p:blipFill>
          <a:blip r:embed="rId88">
            <a:extLst>
              <a:ext uri="{96DAC541-7B7A-43D3-8B79-37D633B846F1}">
                <asvg:svgBlip xmlns:asvg="http://schemas.microsoft.com/office/drawing/2016/SVG/main" r:embed="rId89"/>
              </a:ext>
            </a:extLst>
          </a:blip>
          <a:stretch>
            <a:fillRect/>
          </a:stretch>
        </p:blipFill>
        <p:spPr>
          <a:xfrm>
            <a:off x="5400157" y="2964303"/>
            <a:ext cx="445586" cy="208420"/>
          </a:xfrm>
          <a:prstGeom prst="rect">
            <a:avLst/>
          </a:prstGeom>
        </p:spPr>
      </p:pic>
      <p:pic>
        <p:nvPicPr>
          <p:cNvPr id="499" name="그래픽 498">
            <a:extLst>
              <a:ext uri="{FF2B5EF4-FFF2-40B4-BE49-F238E27FC236}">
                <a16:creationId xmlns:a16="http://schemas.microsoft.com/office/drawing/2014/main" id="{0A042910-FFE2-4114-AF24-3C2912884982}"/>
              </a:ext>
            </a:extLst>
          </p:cNvPr>
          <p:cNvPicPr>
            <a:picLocks noChangeAspect="1"/>
          </p:cNvPicPr>
          <p:nvPr/>
        </p:nvPicPr>
        <p:blipFill>
          <a:blip r:embed="rId90">
            <a:extLst>
              <a:ext uri="{96DAC541-7B7A-43D3-8B79-37D633B846F1}">
                <asvg:svgBlip xmlns:asvg="http://schemas.microsoft.com/office/drawing/2016/SVG/main" r:embed="rId91"/>
              </a:ext>
            </a:extLst>
          </a:blip>
          <a:stretch>
            <a:fillRect/>
          </a:stretch>
        </p:blipFill>
        <p:spPr>
          <a:xfrm>
            <a:off x="6058799" y="2928369"/>
            <a:ext cx="395278" cy="280288"/>
          </a:xfrm>
          <a:prstGeom prst="rect">
            <a:avLst/>
          </a:prstGeom>
        </p:spPr>
      </p:pic>
      <p:pic>
        <p:nvPicPr>
          <p:cNvPr id="500" name="그래픽 499">
            <a:extLst>
              <a:ext uri="{FF2B5EF4-FFF2-40B4-BE49-F238E27FC236}">
                <a16:creationId xmlns:a16="http://schemas.microsoft.com/office/drawing/2014/main" id="{9BB866DC-5157-48CC-9C93-5EB9F6E8E2A5}"/>
              </a:ext>
            </a:extLst>
          </p:cNvPr>
          <p:cNvPicPr>
            <a:picLocks noChangeAspect="1"/>
          </p:cNvPicPr>
          <p:nvPr/>
        </p:nvPicPr>
        <p:blipFill>
          <a:blip r:embed="rId92">
            <a:extLst>
              <a:ext uri="{96DAC541-7B7A-43D3-8B79-37D633B846F1}">
                <asvg:svgBlip xmlns:asvg="http://schemas.microsoft.com/office/drawing/2016/SVG/main" r:embed="rId93"/>
              </a:ext>
            </a:extLst>
          </a:blip>
          <a:stretch>
            <a:fillRect/>
          </a:stretch>
        </p:blipFill>
        <p:spPr>
          <a:xfrm>
            <a:off x="6726789" y="2885247"/>
            <a:ext cx="366532" cy="366532"/>
          </a:xfrm>
          <a:prstGeom prst="rect">
            <a:avLst/>
          </a:prstGeom>
        </p:spPr>
      </p:pic>
      <p:pic>
        <p:nvPicPr>
          <p:cNvPr id="501" name="그래픽 500">
            <a:extLst>
              <a:ext uri="{FF2B5EF4-FFF2-40B4-BE49-F238E27FC236}">
                <a16:creationId xmlns:a16="http://schemas.microsoft.com/office/drawing/2014/main" id="{6A112D7F-1AEF-4989-9A59-6BBB022A8F98}"/>
              </a:ext>
            </a:extLst>
          </p:cNvPr>
          <p:cNvPicPr>
            <a:picLocks noChangeAspect="1"/>
          </p:cNvPicPr>
          <p:nvPr/>
        </p:nvPicPr>
        <p:blipFill>
          <a:blip r:embed="rId94">
            <a:extLst>
              <a:ext uri="{96DAC541-7B7A-43D3-8B79-37D633B846F1}">
                <asvg:svgBlip xmlns:asvg="http://schemas.microsoft.com/office/drawing/2016/SVG/main" r:embed="rId95"/>
              </a:ext>
            </a:extLst>
          </a:blip>
          <a:stretch>
            <a:fillRect/>
          </a:stretch>
        </p:blipFill>
        <p:spPr>
          <a:xfrm>
            <a:off x="7433672" y="2885247"/>
            <a:ext cx="366532" cy="366532"/>
          </a:xfrm>
          <a:prstGeom prst="rect">
            <a:avLst/>
          </a:prstGeom>
        </p:spPr>
      </p:pic>
      <p:pic>
        <p:nvPicPr>
          <p:cNvPr id="502" name="그래픽 501">
            <a:extLst>
              <a:ext uri="{FF2B5EF4-FFF2-40B4-BE49-F238E27FC236}">
                <a16:creationId xmlns:a16="http://schemas.microsoft.com/office/drawing/2014/main" id="{D1E9A3D2-101B-4D22-BCF3-760FBB7E9FAF}"/>
              </a:ext>
            </a:extLst>
          </p:cNvPr>
          <p:cNvPicPr>
            <a:picLocks noChangeAspect="1"/>
          </p:cNvPicPr>
          <p:nvPr/>
        </p:nvPicPr>
        <p:blipFill>
          <a:blip r:embed="rId96">
            <a:extLst>
              <a:ext uri="{96DAC541-7B7A-43D3-8B79-37D633B846F1}">
                <asvg:svgBlip xmlns:asvg="http://schemas.microsoft.com/office/drawing/2016/SVG/main" r:embed="rId97"/>
              </a:ext>
            </a:extLst>
          </a:blip>
          <a:stretch>
            <a:fillRect/>
          </a:stretch>
        </p:blipFill>
        <p:spPr>
          <a:xfrm>
            <a:off x="8035372" y="2874466"/>
            <a:ext cx="337784" cy="388092"/>
          </a:xfrm>
          <a:prstGeom prst="rect">
            <a:avLst/>
          </a:prstGeom>
        </p:spPr>
      </p:pic>
      <p:pic>
        <p:nvPicPr>
          <p:cNvPr id="503" name="그래픽 502">
            <a:extLst>
              <a:ext uri="{FF2B5EF4-FFF2-40B4-BE49-F238E27FC236}">
                <a16:creationId xmlns:a16="http://schemas.microsoft.com/office/drawing/2014/main" id="{0B0C0657-80FB-4009-89A2-50B1921CB641}"/>
              </a:ext>
            </a:extLst>
          </p:cNvPr>
          <p:cNvPicPr>
            <a:picLocks noChangeAspect="1"/>
          </p:cNvPicPr>
          <p:nvPr/>
        </p:nvPicPr>
        <p:blipFill>
          <a:blip r:embed="rId98">
            <a:extLst>
              <a:ext uri="{96DAC541-7B7A-43D3-8B79-37D633B846F1}">
                <asvg:svgBlip xmlns:asvg="http://schemas.microsoft.com/office/drawing/2016/SVG/main" r:embed="rId99"/>
              </a:ext>
            </a:extLst>
          </a:blip>
          <a:stretch>
            <a:fillRect/>
          </a:stretch>
        </p:blipFill>
        <p:spPr>
          <a:xfrm>
            <a:off x="732330" y="3561063"/>
            <a:ext cx="366532" cy="380906"/>
          </a:xfrm>
          <a:prstGeom prst="rect">
            <a:avLst/>
          </a:prstGeom>
        </p:spPr>
      </p:pic>
      <p:pic>
        <p:nvPicPr>
          <p:cNvPr id="504" name="그래픽 503">
            <a:extLst>
              <a:ext uri="{FF2B5EF4-FFF2-40B4-BE49-F238E27FC236}">
                <a16:creationId xmlns:a16="http://schemas.microsoft.com/office/drawing/2014/main" id="{57F8FDAD-7F65-4D64-9139-9FFC62CD6C65}"/>
              </a:ext>
            </a:extLst>
          </p:cNvPr>
          <p:cNvPicPr>
            <a:picLocks noChangeAspect="1"/>
          </p:cNvPicPr>
          <p:nvPr/>
        </p:nvPicPr>
        <p:blipFill>
          <a:blip r:embed="rId100">
            <a:extLst>
              <a:ext uri="{96DAC541-7B7A-43D3-8B79-37D633B846F1}">
                <asvg:svgBlip xmlns:asvg="http://schemas.microsoft.com/office/drawing/2016/SVG/main" r:embed="rId101"/>
              </a:ext>
            </a:extLst>
          </a:blip>
          <a:stretch>
            <a:fillRect/>
          </a:stretch>
        </p:blipFill>
        <p:spPr>
          <a:xfrm>
            <a:off x="1335067" y="3564656"/>
            <a:ext cx="273102" cy="373718"/>
          </a:xfrm>
          <a:prstGeom prst="rect">
            <a:avLst/>
          </a:prstGeom>
        </p:spPr>
      </p:pic>
      <p:pic>
        <p:nvPicPr>
          <p:cNvPr id="505" name="그래픽 504">
            <a:extLst>
              <a:ext uri="{FF2B5EF4-FFF2-40B4-BE49-F238E27FC236}">
                <a16:creationId xmlns:a16="http://schemas.microsoft.com/office/drawing/2014/main" id="{20B5CD9E-9AFA-490D-B226-9A1C86CCA982}"/>
              </a:ext>
            </a:extLst>
          </p:cNvPr>
          <p:cNvPicPr>
            <a:picLocks noChangeAspect="1"/>
          </p:cNvPicPr>
          <p:nvPr/>
        </p:nvPicPr>
        <p:blipFill>
          <a:blip r:embed="rId102">
            <a:extLst>
              <a:ext uri="{96DAC541-7B7A-43D3-8B79-37D633B846F1}">
                <asvg:svgBlip xmlns:asvg="http://schemas.microsoft.com/office/drawing/2016/SVG/main" r:embed="rId103"/>
              </a:ext>
            </a:extLst>
          </a:blip>
          <a:stretch>
            <a:fillRect/>
          </a:stretch>
        </p:blipFill>
        <p:spPr>
          <a:xfrm>
            <a:off x="2015435" y="3553877"/>
            <a:ext cx="395278" cy="395278"/>
          </a:xfrm>
          <a:prstGeom prst="rect">
            <a:avLst/>
          </a:prstGeom>
        </p:spPr>
      </p:pic>
      <p:pic>
        <p:nvPicPr>
          <p:cNvPr id="506" name="그래픽 505">
            <a:extLst>
              <a:ext uri="{FF2B5EF4-FFF2-40B4-BE49-F238E27FC236}">
                <a16:creationId xmlns:a16="http://schemas.microsoft.com/office/drawing/2014/main" id="{310ECF70-953B-44E8-A5EC-C265EB6FE8B7}"/>
              </a:ext>
            </a:extLst>
          </p:cNvPr>
          <p:cNvPicPr>
            <a:picLocks noChangeAspect="1"/>
          </p:cNvPicPr>
          <p:nvPr/>
        </p:nvPicPr>
        <p:blipFill>
          <a:blip r:embed="rId104">
            <a:extLst>
              <a:ext uri="{96DAC541-7B7A-43D3-8B79-37D633B846F1}">
                <asvg:svgBlip xmlns:asvg="http://schemas.microsoft.com/office/drawing/2016/SVG/main" r:embed="rId105"/>
              </a:ext>
            </a:extLst>
          </a:blip>
          <a:stretch>
            <a:fillRect/>
          </a:stretch>
        </p:blipFill>
        <p:spPr>
          <a:xfrm>
            <a:off x="2638542" y="3618559"/>
            <a:ext cx="395278" cy="265914"/>
          </a:xfrm>
          <a:prstGeom prst="rect">
            <a:avLst/>
          </a:prstGeom>
        </p:spPr>
      </p:pic>
      <p:pic>
        <p:nvPicPr>
          <p:cNvPr id="507" name="그래픽 506">
            <a:extLst>
              <a:ext uri="{FF2B5EF4-FFF2-40B4-BE49-F238E27FC236}">
                <a16:creationId xmlns:a16="http://schemas.microsoft.com/office/drawing/2014/main" id="{87454B88-CFD6-48A5-8BF6-760DF0F1DA14}"/>
              </a:ext>
            </a:extLst>
          </p:cNvPr>
          <p:cNvPicPr>
            <a:picLocks noChangeAspect="1"/>
          </p:cNvPicPr>
          <p:nvPr/>
        </p:nvPicPr>
        <p:blipFill>
          <a:blip r:embed="rId106">
            <a:extLst>
              <a:ext uri="{96DAC541-7B7A-43D3-8B79-37D633B846F1}">
                <asvg:svgBlip xmlns:asvg="http://schemas.microsoft.com/office/drawing/2016/SVG/main" r:embed="rId107"/>
              </a:ext>
            </a:extLst>
          </a:blip>
          <a:stretch>
            <a:fillRect/>
          </a:stretch>
        </p:blipFill>
        <p:spPr>
          <a:xfrm>
            <a:off x="3431590" y="3586217"/>
            <a:ext cx="330596" cy="330596"/>
          </a:xfrm>
          <a:prstGeom prst="rect">
            <a:avLst/>
          </a:prstGeom>
        </p:spPr>
      </p:pic>
      <p:pic>
        <p:nvPicPr>
          <p:cNvPr id="508" name="그래픽 507">
            <a:extLst>
              <a:ext uri="{FF2B5EF4-FFF2-40B4-BE49-F238E27FC236}">
                <a16:creationId xmlns:a16="http://schemas.microsoft.com/office/drawing/2014/main" id="{992D5156-41E8-4403-B127-204C3383F80D}"/>
              </a:ext>
            </a:extLst>
          </p:cNvPr>
          <p:cNvPicPr>
            <a:picLocks noChangeAspect="1"/>
          </p:cNvPicPr>
          <p:nvPr/>
        </p:nvPicPr>
        <p:blipFill>
          <a:blip r:embed="rId108">
            <a:extLst>
              <a:ext uri="{96DAC541-7B7A-43D3-8B79-37D633B846F1}">
                <asvg:svgBlip xmlns:asvg="http://schemas.microsoft.com/office/drawing/2016/SVG/main" r:embed="rId109"/>
              </a:ext>
            </a:extLst>
          </a:blip>
          <a:stretch>
            <a:fillRect/>
          </a:stretch>
        </p:blipFill>
        <p:spPr>
          <a:xfrm>
            <a:off x="4100385" y="3561063"/>
            <a:ext cx="380906" cy="380906"/>
          </a:xfrm>
          <a:prstGeom prst="rect">
            <a:avLst/>
          </a:prstGeom>
        </p:spPr>
      </p:pic>
      <p:pic>
        <p:nvPicPr>
          <p:cNvPr id="509" name="그래픽 508">
            <a:extLst>
              <a:ext uri="{FF2B5EF4-FFF2-40B4-BE49-F238E27FC236}">
                <a16:creationId xmlns:a16="http://schemas.microsoft.com/office/drawing/2014/main" id="{197A4ECF-AD9D-43A5-87B7-B11BD4B2AE31}"/>
              </a:ext>
            </a:extLst>
          </p:cNvPr>
          <p:cNvPicPr>
            <a:picLocks noChangeAspect="1"/>
          </p:cNvPicPr>
          <p:nvPr/>
        </p:nvPicPr>
        <p:blipFill>
          <a:blip r:embed="rId110">
            <a:extLst>
              <a:ext uri="{96DAC541-7B7A-43D3-8B79-37D633B846F1}">
                <asvg:svgBlip xmlns:asvg="http://schemas.microsoft.com/office/drawing/2016/SVG/main" r:embed="rId111"/>
              </a:ext>
            </a:extLst>
          </a:blip>
          <a:stretch>
            <a:fillRect/>
          </a:stretch>
        </p:blipFill>
        <p:spPr>
          <a:xfrm>
            <a:off x="4814929" y="3579030"/>
            <a:ext cx="380906" cy="344970"/>
          </a:xfrm>
          <a:prstGeom prst="rect">
            <a:avLst/>
          </a:prstGeom>
        </p:spPr>
      </p:pic>
      <p:pic>
        <p:nvPicPr>
          <p:cNvPr id="510" name="그래픽 509">
            <a:extLst>
              <a:ext uri="{FF2B5EF4-FFF2-40B4-BE49-F238E27FC236}">
                <a16:creationId xmlns:a16="http://schemas.microsoft.com/office/drawing/2014/main" id="{796EAEBC-28F7-467D-AFCE-E40F00F9DB1B}"/>
              </a:ext>
            </a:extLst>
          </p:cNvPr>
          <p:cNvPicPr>
            <a:picLocks noChangeAspect="1"/>
          </p:cNvPicPr>
          <p:nvPr/>
        </p:nvPicPr>
        <p:blipFill>
          <a:blip r:embed="rId112">
            <a:extLst>
              <a:ext uri="{96DAC541-7B7A-43D3-8B79-37D633B846F1}">
                <asvg:svgBlip xmlns:asvg="http://schemas.microsoft.com/office/drawing/2016/SVG/main" r:embed="rId113"/>
              </a:ext>
            </a:extLst>
          </a:blip>
          <a:stretch>
            <a:fillRect/>
          </a:stretch>
        </p:blipFill>
        <p:spPr>
          <a:xfrm>
            <a:off x="5424905" y="3561064"/>
            <a:ext cx="179672" cy="380904"/>
          </a:xfrm>
          <a:prstGeom prst="rect">
            <a:avLst/>
          </a:prstGeom>
        </p:spPr>
      </p:pic>
      <p:pic>
        <p:nvPicPr>
          <p:cNvPr id="511" name="그래픽 510">
            <a:extLst>
              <a:ext uri="{FF2B5EF4-FFF2-40B4-BE49-F238E27FC236}">
                <a16:creationId xmlns:a16="http://schemas.microsoft.com/office/drawing/2014/main" id="{17AE114A-1F88-4C28-8495-913A9CC43C2F}"/>
              </a:ext>
            </a:extLst>
          </p:cNvPr>
          <p:cNvPicPr>
            <a:picLocks noChangeAspect="1"/>
          </p:cNvPicPr>
          <p:nvPr/>
        </p:nvPicPr>
        <p:blipFill>
          <a:blip r:embed="rId114">
            <a:extLst>
              <a:ext uri="{96DAC541-7B7A-43D3-8B79-37D633B846F1}">
                <asvg:svgBlip xmlns:asvg="http://schemas.microsoft.com/office/drawing/2016/SVG/main" r:embed="rId115"/>
              </a:ext>
            </a:extLst>
          </a:blip>
          <a:stretch>
            <a:fillRect/>
          </a:stretch>
        </p:blipFill>
        <p:spPr>
          <a:xfrm>
            <a:off x="6058082" y="3561063"/>
            <a:ext cx="380906" cy="380906"/>
          </a:xfrm>
          <a:prstGeom prst="rect">
            <a:avLst/>
          </a:prstGeom>
        </p:spPr>
      </p:pic>
      <p:pic>
        <p:nvPicPr>
          <p:cNvPr id="512" name="그래픽 511">
            <a:extLst>
              <a:ext uri="{FF2B5EF4-FFF2-40B4-BE49-F238E27FC236}">
                <a16:creationId xmlns:a16="http://schemas.microsoft.com/office/drawing/2014/main" id="{01ABAFA0-FC83-4199-B098-69D956C85325}"/>
              </a:ext>
            </a:extLst>
          </p:cNvPr>
          <p:cNvPicPr>
            <a:picLocks noChangeAspect="1"/>
          </p:cNvPicPr>
          <p:nvPr/>
        </p:nvPicPr>
        <p:blipFill>
          <a:blip r:embed="rId116">
            <a:extLst>
              <a:ext uri="{96DAC541-7B7A-43D3-8B79-37D633B846F1}">
                <asvg:svgBlip xmlns:asvg="http://schemas.microsoft.com/office/drawing/2016/SVG/main" r:embed="rId117"/>
              </a:ext>
            </a:extLst>
          </a:blip>
          <a:stretch>
            <a:fillRect/>
          </a:stretch>
        </p:blipFill>
        <p:spPr>
          <a:xfrm>
            <a:off x="6701066" y="3561063"/>
            <a:ext cx="380906" cy="380906"/>
          </a:xfrm>
          <a:prstGeom prst="rect">
            <a:avLst/>
          </a:prstGeom>
        </p:spPr>
      </p:pic>
      <p:pic>
        <p:nvPicPr>
          <p:cNvPr id="513" name="그래픽 512">
            <a:extLst>
              <a:ext uri="{FF2B5EF4-FFF2-40B4-BE49-F238E27FC236}">
                <a16:creationId xmlns:a16="http://schemas.microsoft.com/office/drawing/2014/main" id="{5C9F9634-07E2-4D70-88C9-242B166B830A}"/>
              </a:ext>
            </a:extLst>
          </p:cNvPr>
          <p:cNvPicPr>
            <a:picLocks noChangeAspect="1"/>
          </p:cNvPicPr>
          <p:nvPr/>
        </p:nvPicPr>
        <p:blipFill>
          <a:blip r:embed="rId118">
            <a:extLst>
              <a:ext uri="{96DAC541-7B7A-43D3-8B79-37D633B846F1}">
                <asvg:svgBlip xmlns:asvg="http://schemas.microsoft.com/office/drawing/2016/SVG/main" r:embed="rId119"/>
              </a:ext>
            </a:extLst>
          </a:blip>
          <a:stretch>
            <a:fillRect/>
          </a:stretch>
        </p:blipFill>
        <p:spPr>
          <a:xfrm>
            <a:off x="7455233" y="3582624"/>
            <a:ext cx="323410" cy="337784"/>
          </a:xfrm>
          <a:prstGeom prst="rect">
            <a:avLst/>
          </a:prstGeom>
        </p:spPr>
      </p:pic>
      <p:pic>
        <p:nvPicPr>
          <p:cNvPr id="514" name="그래픽 513">
            <a:extLst>
              <a:ext uri="{FF2B5EF4-FFF2-40B4-BE49-F238E27FC236}">
                <a16:creationId xmlns:a16="http://schemas.microsoft.com/office/drawing/2014/main" id="{AF916C96-24DA-40CB-BD8D-9C440390648A}"/>
              </a:ext>
            </a:extLst>
          </p:cNvPr>
          <p:cNvPicPr>
            <a:picLocks noChangeAspect="1"/>
          </p:cNvPicPr>
          <p:nvPr/>
        </p:nvPicPr>
        <p:blipFill>
          <a:blip r:embed="rId120">
            <a:extLst>
              <a:ext uri="{96DAC541-7B7A-43D3-8B79-37D633B846F1}">
                <asvg:svgBlip xmlns:asvg="http://schemas.microsoft.com/office/drawing/2016/SVG/main" r:embed="rId121"/>
              </a:ext>
            </a:extLst>
          </a:blip>
          <a:stretch>
            <a:fillRect/>
          </a:stretch>
        </p:blipFill>
        <p:spPr>
          <a:xfrm>
            <a:off x="8110638" y="3557469"/>
            <a:ext cx="273102" cy="388092"/>
          </a:xfrm>
          <a:prstGeom prst="rect">
            <a:avLst/>
          </a:prstGeom>
        </p:spPr>
      </p:pic>
      <p:pic>
        <p:nvPicPr>
          <p:cNvPr id="515" name="그래픽 514">
            <a:extLst>
              <a:ext uri="{FF2B5EF4-FFF2-40B4-BE49-F238E27FC236}">
                <a16:creationId xmlns:a16="http://schemas.microsoft.com/office/drawing/2014/main" id="{1172A803-3229-4152-B041-BA0A2450D828}"/>
              </a:ext>
            </a:extLst>
          </p:cNvPr>
          <p:cNvPicPr>
            <a:picLocks noChangeAspect="1"/>
          </p:cNvPicPr>
          <p:nvPr/>
        </p:nvPicPr>
        <p:blipFill>
          <a:blip r:embed="rId122">
            <a:extLst>
              <a:ext uri="{96DAC541-7B7A-43D3-8B79-37D633B846F1}">
                <asvg:svgBlip xmlns:asvg="http://schemas.microsoft.com/office/drawing/2016/SVG/main" r:embed="rId123"/>
              </a:ext>
            </a:extLst>
          </a:blip>
          <a:stretch>
            <a:fillRect/>
          </a:stretch>
        </p:blipFill>
        <p:spPr>
          <a:xfrm>
            <a:off x="748445" y="4287466"/>
            <a:ext cx="280288" cy="352156"/>
          </a:xfrm>
          <a:prstGeom prst="rect">
            <a:avLst/>
          </a:prstGeom>
        </p:spPr>
      </p:pic>
      <p:pic>
        <p:nvPicPr>
          <p:cNvPr id="516" name="그래픽 515">
            <a:extLst>
              <a:ext uri="{FF2B5EF4-FFF2-40B4-BE49-F238E27FC236}">
                <a16:creationId xmlns:a16="http://schemas.microsoft.com/office/drawing/2014/main" id="{3896084D-3CA2-4958-82BA-6D0FDE6B78A2}"/>
              </a:ext>
            </a:extLst>
          </p:cNvPr>
          <p:cNvPicPr>
            <a:picLocks noChangeAspect="1"/>
          </p:cNvPicPr>
          <p:nvPr/>
        </p:nvPicPr>
        <p:blipFill>
          <a:blip r:embed="rId124">
            <a:extLst>
              <a:ext uri="{96DAC541-7B7A-43D3-8B79-37D633B846F1}">
                <asvg:svgBlip xmlns:asvg="http://schemas.microsoft.com/office/drawing/2016/SVG/main" r:embed="rId125"/>
              </a:ext>
            </a:extLst>
          </a:blip>
          <a:stretch>
            <a:fillRect/>
          </a:stretch>
        </p:blipFill>
        <p:spPr>
          <a:xfrm>
            <a:off x="1351567" y="4273092"/>
            <a:ext cx="330596" cy="380904"/>
          </a:xfrm>
          <a:prstGeom prst="rect">
            <a:avLst/>
          </a:prstGeom>
        </p:spPr>
      </p:pic>
      <p:pic>
        <p:nvPicPr>
          <p:cNvPr id="517" name="그래픽 516">
            <a:extLst>
              <a:ext uri="{FF2B5EF4-FFF2-40B4-BE49-F238E27FC236}">
                <a16:creationId xmlns:a16="http://schemas.microsoft.com/office/drawing/2014/main" id="{6419F2E5-32E6-41BE-BA3B-16FEDD4C44F6}"/>
              </a:ext>
            </a:extLst>
          </p:cNvPr>
          <p:cNvPicPr>
            <a:picLocks noChangeAspect="1"/>
          </p:cNvPicPr>
          <p:nvPr/>
        </p:nvPicPr>
        <p:blipFill>
          <a:blip r:embed="rId126">
            <a:extLst>
              <a:ext uri="{96DAC541-7B7A-43D3-8B79-37D633B846F1}">
                <asvg:svgBlip xmlns:asvg="http://schemas.microsoft.com/office/drawing/2016/SVG/main" r:embed="rId127"/>
              </a:ext>
            </a:extLst>
          </a:blip>
          <a:stretch>
            <a:fillRect/>
          </a:stretch>
        </p:blipFill>
        <p:spPr>
          <a:xfrm>
            <a:off x="2048259" y="4276684"/>
            <a:ext cx="323410" cy="373718"/>
          </a:xfrm>
          <a:prstGeom prst="rect">
            <a:avLst/>
          </a:prstGeom>
        </p:spPr>
      </p:pic>
      <p:pic>
        <p:nvPicPr>
          <p:cNvPr id="518" name="그래픽 517">
            <a:extLst>
              <a:ext uri="{FF2B5EF4-FFF2-40B4-BE49-F238E27FC236}">
                <a16:creationId xmlns:a16="http://schemas.microsoft.com/office/drawing/2014/main" id="{7445F454-6292-4D0C-92F1-A13FC089CEE9}"/>
              </a:ext>
            </a:extLst>
          </p:cNvPr>
          <p:cNvPicPr>
            <a:picLocks noChangeAspect="1"/>
          </p:cNvPicPr>
          <p:nvPr/>
        </p:nvPicPr>
        <p:blipFill>
          <a:blip r:embed="rId128">
            <a:extLst>
              <a:ext uri="{96DAC541-7B7A-43D3-8B79-37D633B846F1}">
                <asvg:svgBlip xmlns:asvg="http://schemas.microsoft.com/office/drawing/2016/SVG/main" r:embed="rId129"/>
              </a:ext>
            </a:extLst>
          </a:blip>
          <a:stretch>
            <a:fillRect/>
          </a:stretch>
        </p:blipFill>
        <p:spPr>
          <a:xfrm>
            <a:off x="2660203" y="4276684"/>
            <a:ext cx="373718" cy="373718"/>
          </a:xfrm>
          <a:prstGeom prst="rect">
            <a:avLst/>
          </a:prstGeom>
        </p:spPr>
      </p:pic>
      <p:pic>
        <p:nvPicPr>
          <p:cNvPr id="519" name="그래픽 518">
            <a:extLst>
              <a:ext uri="{FF2B5EF4-FFF2-40B4-BE49-F238E27FC236}">
                <a16:creationId xmlns:a16="http://schemas.microsoft.com/office/drawing/2014/main" id="{9C98918B-7774-43F9-B6AF-ED95E5E68F4F}"/>
              </a:ext>
            </a:extLst>
          </p:cNvPr>
          <p:cNvPicPr>
            <a:picLocks noChangeAspect="1"/>
          </p:cNvPicPr>
          <p:nvPr/>
        </p:nvPicPr>
        <p:blipFill>
          <a:blip r:embed="rId130">
            <a:extLst>
              <a:ext uri="{96DAC541-7B7A-43D3-8B79-37D633B846F1}">
                <asvg:svgBlip xmlns:asvg="http://schemas.microsoft.com/office/drawing/2016/SVG/main" r:embed="rId131"/>
              </a:ext>
            </a:extLst>
          </a:blip>
          <a:stretch>
            <a:fillRect/>
          </a:stretch>
        </p:blipFill>
        <p:spPr>
          <a:xfrm>
            <a:off x="3380206" y="4291058"/>
            <a:ext cx="366532" cy="344970"/>
          </a:xfrm>
          <a:prstGeom prst="rect">
            <a:avLst/>
          </a:prstGeom>
        </p:spPr>
      </p:pic>
      <p:pic>
        <p:nvPicPr>
          <p:cNvPr id="520" name="그래픽 519">
            <a:extLst>
              <a:ext uri="{FF2B5EF4-FFF2-40B4-BE49-F238E27FC236}">
                <a16:creationId xmlns:a16="http://schemas.microsoft.com/office/drawing/2014/main" id="{20CDA077-967F-4408-9E96-9E61C8D1ECA9}"/>
              </a:ext>
            </a:extLst>
          </p:cNvPr>
          <p:cNvPicPr>
            <a:picLocks noChangeAspect="1"/>
          </p:cNvPicPr>
          <p:nvPr/>
        </p:nvPicPr>
        <p:blipFill>
          <a:blip r:embed="rId132">
            <a:extLst>
              <a:ext uri="{96DAC541-7B7A-43D3-8B79-37D633B846F1}">
                <asvg:svgBlip xmlns:asvg="http://schemas.microsoft.com/office/drawing/2016/SVG/main" r:embed="rId133"/>
              </a:ext>
            </a:extLst>
          </a:blip>
          <a:stretch>
            <a:fillRect/>
          </a:stretch>
        </p:blipFill>
        <p:spPr>
          <a:xfrm>
            <a:off x="4032225" y="4247937"/>
            <a:ext cx="438400" cy="431212"/>
          </a:xfrm>
          <a:prstGeom prst="rect">
            <a:avLst/>
          </a:prstGeom>
        </p:spPr>
      </p:pic>
      <p:pic>
        <p:nvPicPr>
          <p:cNvPr id="521" name="그래픽 520">
            <a:extLst>
              <a:ext uri="{FF2B5EF4-FFF2-40B4-BE49-F238E27FC236}">
                <a16:creationId xmlns:a16="http://schemas.microsoft.com/office/drawing/2014/main" id="{6048A8D0-1677-45E3-87F9-1448D55B5890}"/>
              </a:ext>
            </a:extLst>
          </p:cNvPr>
          <p:cNvPicPr>
            <a:picLocks noChangeAspect="1"/>
          </p:cNvPicPr>
          <p:nvPr/>
        </p:nvPicPr>
        <p:blipFill>
          <a:blip r:embed="rId134">
            <a:extLst>
              <a:ext uri="{96DAC541-7B7A-43D3-8B79-37D633B846F1}">
                <asvg:svgBlip xmlns:asvg="http://schemas.microsoft.com/office/drawing/2016/SVG/main" r:embed="rId135"/>
              </a:ext>
            </a:extLst>
          </a:blip>
          <a:stretch>
            <a:fillRect/>
          </a:stretch>
        </p:blipFill>
        <p:spPr>
          <a:xfrm>
            <a:off x="4796652" y="4244343"/>
            <a:ext cx="380906" cy="438402"/>
          </a:xfrm>
          <a:prstGeom prst="rect">
            <a:avLst/>
          </a:prstGeom>
        </p:spPr>
      </p:pic>
      <p:pic>
        <p:nvPicPr>
          <p:cNvPr id="522" name="그래픽 521">
            <a:extLst>
              <a:ext uri="{FF2B5EF4-FFF2-40B4-BE49-F238E27FC236}">
                <a16:creationId xmlns:a16="http://schemas.microsoft.com/office/drawing/2014/main" id="{7C234553-E3DC-4054-99AF-3EBA09D0A78E}"/>
              </a:ext>
            </a:extLst>
          </p:cNvPr>
          <p:cNvPicPr>
            <a:picLocks noChangeAspect="1"/>
          </p:cNvPicPr>
          <p:nvPr/>
        </p:nvPicPr>
        <p:blipFill>
          <a:blip r:embed="rId136">
            <a:extLst>
              <a:ext uri="{96DAC541-7B7A-43D3-8B79-37D633B846F1}">
                <asvg:svgBlip xmlns:asvg="http://schemas.microsoft.com/office/drawing/2016/SVG/main" r:embed="rId137"/>
              </a:ext>
            </a:extLst>
          </a:blip>
          <a:stretch>
            <a:fillRect/>
          </a:stretch>
        </p:blipFill>
        <p:spPr>
          <a:xfrm>
            <a:off x="5401341" y="4265905"/>
            <a:ext cx="438400" cy="395278"/>
          </a:xfrm>
          <a:prstGeom prst="rect">
            <a:avLst/>
          </a:prstGeom>
        </p:spPr>
      </p:pic>
      <p:pic>
        <p:nvPicPr>
          <p:cNvPr id="523" name="그래픽 522">
            <a:extLst>
              <a:ext uri="{FF2B5EF4-FFF2-40B4-BE49-F238E27FC236}">
                <a16:creationId xmlns:a16="http://schemas.microsoft.com/office/drawing/2014/main" id="{3337A4D8-50DE-4714-B934-4DE4BC479D40}"/>
              </a:ext>
            </a:extLst>
          </p:cNvPr>
          <p:cNvPicPr>
            <a:picLocks noChangeAspect="1"/>
          </p:cNvPicPr>
          <p:nvPr/>
        </p:nvPicPr>
        <p:blipFill>
          <a:blip r:embed="rId138">
            <a:extLst>
              <a:ext uri="{96DAC541-7B7A-43D3-8B79-37D633B846F1}">
                <asvg:svgBlip xmlns:asvg="http://schemas.microsoft.com/office/drawing/2016/SVG/main" r:embed="rId139"/>
              </a:ext>
            </a:extLst>
          </a:blip>
          <a:stretch>
            <a:fillRect/>
          </a:stretch>
        </p:blipFill>
        <p:spPr>
          <a:xfrm>
            <a:off x="6074911" y="4244343"/>
            <a:ext cx="380906" cy="438402"/>
          </a:xfrm>
          <a:prstGeom prst="rect">
            <a:avLst/>
          </a:prstGeom>
        </p:spPr>
      </p:pic>
      <p:pic>
        <p:nvPicPr>
          <p:cNvPr id="524" name="그래픽 523">
            <a:extLst>
              <a:ext uri="{FF2B5EF4-FFF2-40B4-BE49-F238E27FC236}">
                <a16:creationId xmlns:a16="http://schemas.microsoft.com/office/drawing/2014/main" id="{4955EE4E-F201-455A-ACC9-8D689F447C72}"/>
              </a:ext>
            </a:extLst>
          </p:cNvPr>
          <p:cNvPicPr>
            <a:picLocks noChangeAspect="1"/>
          </p:cNvPicPr>
          <p:nvPr/>
        </p:nvPicPr>
        <p:blipFill>
          <a:blip r:embed="rId140">
            <a:extLst>
              <a:ext uri="{96DAC541-7B7A-43D3-8B79-37D633B846F1}">
                <asvg:svgBlip xmlns:asvg="http://schemas.microsoft.com/office/drawing/2016/SVG/main" r:embed="rId141"/>
              </a:ext>
            </a:extLst>
          </a:blip>
          <a:stretch>
            <a:fillRect/>
          </a:stretch>
        </p:blipFill>
        <p:spPr>
          <a:xfrm>
            <a:off x="6689231" y="4273092"/>
            <a:ext cx="402464" cy="380904"/>
          </a:xfrm>
          <a:prstGeom prst="rect">
            <a:avLst/>
          </a:prstGeom>
        </p:spPr>
      </p:pic>
      <p:pic>
        <p:nvPicPr>
          <p:cNvPr id="525" name="그래픽 524">
            <a:extLst>
              <a:ext uri="{FF2B5EF4-FFF2-40B4-BE49-F238E27FC236}">
                <a16:creationId xmlns:a16="http://schemas.microsoft.com/office/drawing/2014/main" id="{B1EF3C0C-CA98-4003-A50D-DABBA5B68B49}"/>
              </a:ext>
            </a:extLst>
          </p:cNvPr>
          <p:cNvPicPr>
            <a:picLocks noChangeAspect="1"/>
          </p:cNvPicPr>
          <p:nvPr/>
        </p:nvPicPr>
        <p:blipFill>
          <a:blip r:embed="rId142">
            <a:extLst>
              <a:ext uri="{96DAC541-7B7A-43D3-8B79-37D633B846F1}">
                <asvg:svgBlip xmlns:asvg="http://schemas.microsoft.com/office/drawing/2016/SVG/main" r:embed="rId143"/>
              </a:ext>
            </a:extLst>
          </a:blip>
          <a:stretch>
            <a:fillRect/>
          </a:stretch>
        </p:blipFill>
        <p:spPr>
          <a:xfrm>
            <a:off x="7392617" y="4265904"/>
            <a:ext cx="380906" cy="395280"/>
          </a:xfrm>
          <a:prstGeom prst="rect">
            <a:avLst/>
          </a:prstGeom>
        </p:spPr>
      </p:pic>
      <p:pic>
        <p:nvPicPr>
          <p:cNvPr id="526" name="그래픽 525">
            <a:extLst>
              <a:ext uri="{FF2B5EF4-FFF2-40B4-BE49-F238E27FC236}">
                <a16:creationId xmlns:a16="http://schemas.microsoft.com/office/drawing/2014/main" id="{0708EABD-D0A6-48D2-B5B8-1B0DB230568D}"/>
              </a:ext>
            </a:extLst>
          </p:cNvPr>
          <p:cNvPicPr>
            <a:picLocks noChangeAspect="1"/>
          </p:cNvPicPr>
          <p:nvPr/>
        </p:nvPicPr>
        <p:blipFill>
          <a:blip r:embed="rId144">
            <a:extLst>
              <a:ext uri="{96DAC541-7B7A-43D3-8B79-37D633B846F1}">
                <asvg:svgBlip xmlns:asvg="http://schemas.microsoft.com/office/drawing/2016/SVG/main" r:embed="rId145"/>
              </a:ext>
            </a:extLst>
          </a:blip>
          <a:stretch>
            <a:fillRect/>
          </a:stretch>
        </p:blipFill>
        <p:spPr>
          <a:xfrm>
            <a:off x="7970690" y="4341366"/>
            <a:ext cx="467148" cy="244354"/>
          </a:xfrm>
          <a:prstGeom prst="rect">
            <a:avLst/>
          </a:prstGeom>
        </p:spPr>
      </p:pic>
      <p:pic>
        <p:nvPicPr>
          <p:cNvPr id="527" name="그래픽 526">
            <a:extLst>
              <a:ext uri="{FF2B5EF4-FFF2-40B4-BE49-F238E27FC236}">
                <a16:creationId xmlns:a16="http://schemas.microsoft.com/office/drawing/2014/main" id="{4A4C9B08-7DB5-4552-BF67-50FABCFDC065}"/>
              </a:ext>
            </a:extLst>
          </p:cNvPr>
          <p:cNvPicPr>
            <a:picLocks noChangeAspect="1"/>
          </p:cNvPicPr>
          <p:nvPr/>
        </p:nvPicPr>
        <p:blipFill>
          <a:blip r:embed="rId146">
            <a:extLst>
              <a:ext uri="{96DAC541-7B7A-43D3-8B79-37D633B846F1}">
                <asvg:svgBlip xmlns:asvg="http://schemas.microsoft.com/office/drawing/2016/SVG/main" r:embed="rId147"/>
              </a:ext>
            </a:extLst>
          </a:blip>
          <a:stretch>
            <a:fillRect/>
          </a:stretch>
        </p:blipFill>
        <p:spPr>
          <a:xfrm>
            <a:off x="770995" y="5022252"/>
            <a:ext cx="258728" cy="330596"/>
          </a:xfrm>
          <a:prstGeom prst="rect">
            <a:avLst/>
          </a:prstGeom>
        </p:spPr>
      </p:pic>
      <p:pic>
        <p:nvPicPr>
          <p:cNvPr id="528" name="그래픽 527">
            <a:extLst>
              <a:ext uri="{FF2B5EF4-FFF2-40B4-BE49-F238E27FC236}">
                <a16:creationId xmlns:a16="http://schemas.microsoft.com/office/drawing/2014/main" id="{30C2B20E-99E3-49CF-9994-627C12EE9E6E}"/>
              </a:ext>
            </a:extLst>
          </p:cNvPr>
          <p:cNvPicPr>
            <a:picLocks noChangeAspect="1"/>
          </p:cNvPicPr>
          <p:nvPr/>
        </p:nvPicPr>
        <p:blipFill>
          <a:blip r:embed="rId148">
            <a:extLst>
              <a:ext uri="{96DAC541-7B7A-43D3-8B79-37D633B846F1}">
                <asvg:svgBlip xmlns:asvg="http://schemas.microsoft.com/office/drawing/2016/SVG/main" r:embed="rId149"/>
              </a:ext>
            </a:extLst>
          </a:blip>
          <a:stretch>
            <a:fillRect/>
          </a:stretch>
        </p:blipFill>
        <p:spPr>
          <a:xfrm>
            <a:off x="1333192" y="4997098"/>
            <a:ext cx="380906" cy="380906"/>
          </a:xfrm>
          <a:prstGeom prst="rect">
            <a:avLst/>
          </a:prstGeom>
        </p:spPr>
      </p:pic>
      <p:pic>
        <p:nvPicPr>
          <p:cNvPr id="529" name="그래픽 528">
            <a:extLst>
              <a:ext uri="{FF2B5EF4-FFF2-40B4-BE49-F238E27FC236}">
                <a16:creationId xmlns:a16="http://schemas.microsoft.com/office/drawing/2014/main" id="{D14BD2F0-E86D-460E-9DDB-5DA49028C3A8}"/>
              </a:ext>
            </a:extLst>
          </p:cNvPr>
          <p:cNvPicPr>
            <a:picLocks noChangeAspect="1"/>
          </p:cNvPicPr>
          <p:nvPr/>
        </p:nvPicPr>
        <p:blipFill>
          <a:blip r:embed="rId150">
            <a:extLst>
              <a:ext uri="{96DAC541-7B7A-43D3-8B79-37D633B846F1}">
                <asvg:svgBlip xmlns:asvg="http://schemas.microsoft.com/office/drawing/2016/SVG/main" r:embed="rId151"/>
              </a:ext>
            </a:extLst>
          </a:blip>
          <a:stretch>
            <a:fillRect/>
          </a:stretch>
        </p:blipFill>
        <p:spPr>
          <a:xfrm>
            <a:off x="2038460" y="5007878"/>
            <a:ext cx="359344" cy="359344"/>
          </a:xfrm>
          <a:prstGeom prst="rect">
            <a:avLst/>
          </a:prstGeom>
        </p:spPr>
      </p:pic>
      <p:pic>
        <p:nvPicPr>
          <p:cNvPr id="530" name="그래픽 529">
            <a:extLst>
              <a:ext uri="{FF2B5EF4-FFF2-40B4-BE49-F238E27FC236}">
                <a16:creationId xmlns:a16="http://schemas.microsoft.com/office/drawing/2014/main" id="{6705295B-265F-48AD-BE8C-BD36E7085FCC}"/>
              </a:ext>
            </a:extLst>
          </p:cNvPr>
          <p:cNvPicPr>
            <a:picLocks noChangeAspect="1"/>
          </p:cNvPicPr>
          <p:nvPr/>
        </p:nvPicPr>
        <p:blipFill>
          <a:blip r:embed="rId152">
            <a:extLst>
              <a:ext uri="{96DAC541-7B7A-43D3-8B79-37D633B846F1}">
                <asvg:svgBlip xmlns:asvg="http://schemas.microsoft.com/office/drawing/2016/SVG/main" r:embed="rId153"/>
              </a:ext>
            </a:extLst>
          </a:blip>
          <a:stretch>
            <a:fillRect/>
          </a:stretch>
        </p:blipFill>
        <p:spPr>
          <a:xfrm>
            <a:off x="2697496" y="5011473"/>
            <a:ext cx="294662" cy="352156"/>
          </a:xfrm>
          <a:prstGeom prst="rect">
            <a:avLst/>
          </a:prstGeom>
        </p:spPr>
      </p:pic>
      <p:pic>
        <p:nvPicPr>
          <p:cNvPr id="531" name="그래픽 530">
            <a:extLst>
              <a:ext uri="{FF2B5EF4-FFF2-40B4-BE49-F238E27FC236}">
                <a16:creationId xmlns:a16="http://schemas.microsoft.com/office/drawing/2014/main" id="{FACDF5F1-160E-40B7-B132-A7C0D78F0288}"/>
              </a:ext>
            </a:extLst>
          </p:cNvPr>
          <p:cNvPicPr>
            <a:picLocks noChangeAspect="1"/>
          </p:cNvPicPr>
          <p:nvPr/>
        </p:nvPicPr>
        <p:blipFill>
          <a:blip r:embed="rId154">
            <a:extLst>
              <a:ext uri="{96DAC541-7B7A-43D3-8B79-37D633B846F1}">
                <asvg:svgBlip xmlns:asvg="http://schemas.microsoft.com/office/drawing/2016/SVG/main" r:embed="rId155"/>
              </a:ext>
            </a:extLst>
          </a:blip>
          <a:stretch>
            <a:fillRect/>
          </a:stretch>
        </p:blipFill>
        <p:spPr>
          <a:xfrm>
            <a:off x="3462074" y="4997099"/>
            <a:ext cx="186858" cy="380904"/>
          </a:xfrm>
          <a:prstGeom prst="rect">
            <a:avLst/>
          </a:prstGeom>
        </p:spPr>
      </p:pic>
      <p:pic>
        <p:nvPicPr>
          <p:cNvPr id="532" name="그래픽 531">
            <a:extLst>
              <a:ext uri="{FF2B5EF4-FFF2-40B4-BE49-F238E27FC236}">
                <a16:creationId xmlns:a16="http://schemas.microsoft.com/office/drawing/2014/main" id="{54A20CE1-A08D-453B-B8A2-2BDBB676B523}"/>
              </a:ext>
            </a:extLst>
          </p:cNvPr>
          <p:cNvPicPr>
            <a:picLocks noChangeAspect="1"/>
          </p:cNvPicPr>
          <p:nvPr/>
        </p:nvPicPr>
        <p:blipFill>
          <a:blip r:embed="rId156">
            <a:extLst>
              <a:ext uri="{96DAC541-7B7A-43D3-8B79-37D633B846F1}">
                <asvg:svgBlip xmlns:asvg="http://schemas.microsoft.com/office/drawing/2016/SVG/main" r:embed="rId157"/>
              </a:ext>
            </a:extLst>
          </a:blip>
          <a:stretch>
            <a:fillRect/>
          </a:stretch>
        </p:blipFill>
        <p:spPr>
          <a:xfrm>
            <a:off x="4088316" y="5015065"/>
            <a:ext cx="359344" cy="344970"/>
          </a:xfrm>
          <a:prstGeom prst="rect">
            <a:avLst/>
          </a:prstGeom>
        </p:spPr>
      </p:pic>
      <p:pic>
        <p:nvPicPr>
          <p:cNvPr id="533" name="그래픽 532">
            <a:extLst>
              <a:ext uri="{FF2B5EF4-FFF2-40B4-BE49-F238E27FC236}">
                <a16:creationId xmlns:a16="http://schemas.microsoft.com/office/drawing/2014/main" id="{5B33DDE5-3CB0-4697-BFC1-8F7B40EE2C29}"/>
              </a:ext>
            </a:extLst>
          </p:cNvPr>
          <p:cNvPicPr>
            <a:picLocks noChangeAspect="1"/>
          </p:cNvPicPr>
          <p:nvPr/>
        </p:nvPicPr>
        <p:blipFill>
          <a:blip r:embed="rId158">
            <a:extLst>
              <a:ext uri="{96DAC541-7B7A-43D3-8B79-37D633B846F1}">
                <asvg:svgBlip xmlns:asvg="http://schemas.microsoft.com/office/drawing/2016/SVG/main" r:embed="rId159"/>
              </a:ext>
            </a:extLst>
          </a:blip>
          <a:stretch>
            <a:fillRect/>
          </a:stretch>
        </p:blipFill>
        <p:spPr>
          <a:xfrm>
            <a:off x="4819598" y="5033033"/>
            <a:ext cx="366532" cy="309036"/>
          </a:xfrm>
          <a:prstGeom prst="rect">
            <a:avLst/>
          </a:prstGeom>
        </p:spPr>
      </p:pic>
      <p:pic>
        <p:nvPicPr>
          <p:cNvPr id="534" name="그래픽 533">
            <a:extLst>
              <a:ext uri="{FF2B5EF4-FFF2-40B4-BE49-F238E27FC236}">
                <a16:creationId xmlns:a16="http://schemas.microsoft.com/office/drawing/2014/main" id="{296FFF68-A012-41D8-A426-6D88654DB02E}"/>
              </a:ext>
            </a:extLst>
          </p:cNvPr>
          <p:cNvPicPr>
            <a:picLocks noChangeAspect="1"/>
          </p:cNvPicPr>
          <p:nvPr/>
        </p:nvPicPr>
        <p:blipFill>
          <a:blip r:embed="rId160">
            <a:extLst>
              <a:ext uri="{96DAC541-7B7A-43D3-8B79-37D633B846F1}">
                <asvg:svgBlip xmlns:asvg="http://schemas.microsoft.com/office/drawing/2016/SVG/main" r:embed="rId161"/>
              </a:ext>
            </a:extLst>
          </a:blip>
          <a:stretch>
            <a:fillRect/>
          </a:stretch>
        </p:blipFill>
        <p:spPr>
          <a:xfrm>
            <a:off x="5438203" y="5011472"/>
            <a:ext cx="316222" cy="352158"/>
          </a:xfrm>
          <a:prstGeom prst="rect">
            <a:avLst/>
          </a:prstGeom>
        </p:spPr>
      </p:pic>
      <p:pic>
        <p:nvPicPr>
          <p:cNvPr id="535" name="그래픽 534">
            <a:extLst>
              <a:ext uri="{FF2B5EF4-FFF2-40B4-BE49-F238E27FC236}">
                <a16:creationId xmlns:a16="http://schemas.microsoft.com/office/drawing/2014/main" id="{02B77EC0-9D03-4620-875A-F4A67D9BB91A}"/>
              </a:ext>
            </a:extLst>
          </p:cNvPr>
          <p:cNvPicPr>
            <a:picLocks noChangeAspect="1"/>
          </p:cNvPicPr>
          <p:nvPr/>
        </p:nvPicPr>
        <p:blipFill>
          <a:blip r:embed="rId162">
            <a:extLst>
              <a:ext uri="{96DAC541-7B7A-43D3-8B79-37D633B846F1}">
                <asvg:svgBlip xmlns:asvg="http://schemas.microsoft.com/office/drawing/2016/SVG/main" r:embed="rId163"/>
              </a:ext>
            </a:extLst>
          </a:blip>
          <a:stretch>
            <a:fillRect/>
          </a:stretch>
        </p:blipFill>
        <p:spPr>
          <a:xfrm>
            <a:off x="6097535" y="5018659"/>
            <a:ext cx="265916" cy="337784"/>
          </a:xfrm>
          <a:prstGeom prst="rect">
            <a:avLst/>
          </a:prstGeom>
        </p:spPr>
      </p:pic>
      <p:pic>
        <p:nvPicPr>
          <p:cNvPr id="536" name="그래픽 535">
            <a:extLst>
              <a:ext uri="{FF2B5EF4-FFF2-40B4-BE49-F238E27FC236}">
                <a16:creationId xmlns:a16="http://schemas.microsoft.com/office/drawing/2014/main" id="{77D15C78-4633-4744-9220-74F5E8A41950}"/>
              </a:ext>
            </a:extLst>
          </p:cNvPr>
          <p:cNvPicPr>
            <a:picLocks noChangeAspect="1"/>
          </p:cNvPicPr>
          <p:nvPr/>
        </p:nvPicPr>
        <p:blipFill>
          <a:blip r:embed="rId164">
            <a:extLst>
              <a:ext uri="{96DAC541-7B7A-43D3-8B79-37D633B846F1}">
                <asvg:svgBlip xmlns:asvg="http://schemas.microsoft.com/office/drawing/2016/SVG/main" r:embed="rId165"/>
              </a:ext>
            </a:extLst>
          </a:blip>
          <a:stretch>
            <a:fillRect/>
          </a:stretch>
        </p:blipFill>
        <p:spPr>
          <a:xfrm>
            <a:off x="6757986" y="5043812"/>
            <a:ext cx="337784" cy="287476"/>
          </a:xfrm>
          <a:prstGeom prst="rect">
            <a:avLst/>
          </a:prstGeom>
        </p:spPr>
      </p:pic>
      <p:pic>
        <p:nvPicPr>
          <p:cNvPr id="537" name="그래픽 536">
            <a:extLst>
              <a:ext uri="{FF2B5EF4-FFF2-40B4-BE49-F238E27FC236}">
                <a16:creationId xmlns:a16="http://schemas.microsoft.com/office/drawing/2014/main" id="{1E0C65E5-A0DB-485A-A8B4-468D1923E5B1}"/>
              </a:ext>
            </a:extLst>
          </p:cNvPr>
          <p:cNvPicPr>
            <a:picLocks noChangeAspect="1"/>
          </p:cNvPicPr>
          <p:nvPr/>
        </p:nvPicPr>
        <p:blipFill>
          <a:blip r:embed="rId166">
            <a:extLst>
              <a:ext uri="{96DAC541-7B7A-43D3-8B79-37D633B846F1}">
                <asvg:svgBlip xmlns:asvg="http://schemas.microsoft.com/office/drawing/2016/SVG/main" r:embed="rId167"/>
              </a:ext>
            </a:extLst>
          </a:blip>
          <a:stretch>
            <a:fillRect/>
          </a:stretch>
        </p:blipFill>
        <p:spPr>
          <a:xfrm>
            <a:off x="7433672" y="5000691"/>
            <a:ext cx="366532" cy="373718"/>
          </a:xfrm>
          <a:prstGeom prst="rect">
            <a:avLst/>
          </a:prstGeom>
        </p:spPr>
      </p:pic>
      <p:pic>
        <p:nvPicPr>
          <p:cNvPr id="538" name="그래픽 537">
            <a:extLst>
              <a:ext uri="{FF2B5EF4-FFF2-40B4-BE49-F238E27FC236}">
                <a16:creationId xmlns:a16="http://schemas.microsoft.com/office/drawing/2014/main" id="{E038A4ED-8D6F-41CF-B35F-67CB1D5EA935}"/>
              </a:ext>
            </a:extLst>
          </p:cNvPr>
          <p:cNvPicPr>
            <a:picLocks noChangeAspect="1"/>
          </p:cNvPicPr>
          <p:nvPr/>
        </p:nvPicPr>
        <p:blipFill>
          <a:blip r:embed="rId168">
            <a:extLst>
              <a:ext uri="{96DAC541-7B7A-43D3-8B79-37D633B846F1}">
                <asvg:svgBlip xmlns:asvg="http://schemas.microsoft.com/office/drawing/2016/SVG/main" r:embed="rId169"/>
              </a:ext>
            </a:extLst>
          </a:blip>
          <a:stretch>
            <a:fillRect/>
          </a:stretch>
        </p:blipFill>
        <p:spPr>
          <a:xfrm>
            <a:off x="8049746" y="5033033"/>
            <a:ext cx="309036" cy="309036"/>
          </a:xfrm>
          <a:prstGeom prst="rect">
            <a:avLst/>
          </a:prstGeom>
        </p:spPr>
      </p:pic>
      <p:pic>
        <p:nvPicPr>
          <p:cNvPr id="539" name="그래픽 538">
            <a:extLst>
              <a:ext uri="{FF2B5EF4-FFF2-40B4-BE49-F238E27FC236}">
                <a16:creationId xmlns:a16="http://schemas.microsoft.com/office/drawing/2014/main" id="{0F06F595-79B9-4838-A035-82C6A2868E93}"/>
              </a:ext>
            </a:extLst>
          </p:cNvPr>
          <p:cNvPicPr>
            <a:picLocks noChangeAspect="1"/>
          </p:cNvPicPr>
          <p:nvPr/>
        </p:nvPicPr>
        <p:blipFill>
          <a:blip r:embed="rId170">
            <a:extLst>
              <a:ext uri="{96DAC541-7B7A-43D3-8B79-37D633B846F1}">
                <asvg:svgBlip xmlns:asvg="http://schemas.microsoft.com/office/drawing/2016/SVG/main" r:embed="rId171"/>
              </a:ext>
            </a:extLst>
          </a:blip>
          <a:stretch>
            <a:fillRect/>
          </a:stretch>
        </p:blipFill>
        <p:spPr>
          <a:xfrm>
            <a:off x="6112613" y="5712772"/>
            <a:ext cx="316222" cy="273100"/>
          </a:xfrm>
          <a:prstGeom prst="rect">
            <a:avLst/>
          </a:prstGeom>
        </p:spPr>
      </p:pic>
      <p:pic>
        <p:nvPicPr>
          <p:cNvPr id="540" name="그래픽 539">
            <a:extLst>
              <a:ext uri="{FF2B5EF4-FFF2-40B4-BE49-F238E27FC236}">
                <a16:creationId xmlns:a16="http://schemas.microsoft.com/office/drawing/2014/main" id="{37F6C337-DFA8-402D-881D-A7525C314440}"/>
              </a:ext>
            </a:extLst>
          </p:cNvPr>
          <p:cNvPicPr>
            <a:picLocks noChangeAspect="1"/>
          </p:cNvPicPr>
          <p:nvPr/>
        </p:nvPicPr>
        <p:blipFill>
          <a:blip r:embed="rId172">
            <a:extLst>
              <a:ext uri="{96DAC541-7B7A-43D3-8B79-37D633B846F1}">
                <asvg:svgBlip xmlns:asvg="http://schemas.microsoft.com/office/drawing/2016/SVG/main" r:embed="rId173"/>
              </a:ext>
            </a:extLst>
          </a:blip>
          <a:stretch>
            <a:fillRect/>
          </a:stretch>
        </p:blipFill>
        <p:spPr>
          <a:xfrm>
            <a:off x="729177" y="5719958"/>
            <a:ext cx="330596" cy="258728"/>
          </a:xfrm>
          <a:prstGeom prst="rect">
            <a:avLst/>
          </a:prstGeom>
        </p:spPr>
      </p:pic>
      <p:pic>
        <p:nvPicPr>
          <p:cNvPr id="541" name="그래픽 540">
            <a:extLst>
              <a:ext uri="{FF2B5EF4-FFF2-40B4-BE49-F238E27FC236}">
                <a16:creationId xmlns:a16="http://schemas.microsoft.com/office/drawing/2014/main" id="{34D12CD6-8208-4F2B-960F-6893859FCEAE}"/>
              </a:ext>
            </a:extLst>
          </p:cNvPr>
          <p:cNvPicPr>
            <a:picLocks noChangeAspect="1"/>
          </p:cNvPicPr>
          <p:nvPr/>
        </p:nvPicPr>
        <p:blipFill>
          <a:blip r:embed="rId174">
            <a:extLst>
              <a:ext uri="{96DAC541-7B7A-43D3-8B79-37D633B846F1}">
                <asvg:svgBlip xmlns:asvg="http://schemas.microsoft.com/office/drawing/2016/SVG/main" r:embed="rId175"/>
              </a:ext>
            </a:extLst>
          </a:blip>
          <a:stretch>
            <a:fillRect/>
          </a:stretch>
        </p:blipFill>
        <p:spPr>
          <a:xfrm>
            <a:off x="1333743" y="5684024"/>
            <a:ext cx="330596" cy="330596"/>
          </a:xfrm>
          <a:prstGeom prst="rect">
            <a:avLst/>
          </a:prstGeom>
        </p:spPr>
      </p:pic>
      <p:pic>
        <p:nvPicPr>
          <p:cNvPr id="542" name="그래픽 541">
            <a:extLst>
              <a:ext uri="{FF2B5EF4-FFF2-40B4-BE49-F238E27FC236}">
                <a16:creationId xmlns:a16="http://schemas.microsoft.com/office/drawing/2014/main" id="{FD4DDBD1-C8CC-495D-B81C-C162FAF4F777}"/>
              </a:ext>
            </a:extLst>
          </p:cNvPr>
          <p:cNvPicPr>
            <a:picLocks noChangeAspect="1"/>
          </p:cNvPicPr>
          <p:nvPr/>
        </p:nvPicPr>
        <p:blipFill>
          <a:blip r:embed="rId176">
            <a:extLst>
              <a:ext uri="{96DAC541-7B7A-43D3-8B79-37D633B846F1}">
                <asvg:svgBlip xmlns:asvg="http://schemas.microsoft.com/office/drawing/2016/SVG/main" r:embed="rId177"/>
              </a:ext>
            </a:extLst>
          </a:blip>
          <a:stretch>
            <a:fillRect/>
          </a:stretch>
        </p:blipFill>
        <p:spPr>
          <a:xfrm>
            <a:off x="2037494" y="5684024"/>
            <a:ext cx="395278" cy="330596"/>
          </a:xfrm>
          <a:prstGeom prst="rect">
            <a:avLst/>
          </a:prstGeom>
        </p:spPr>
      </p:pic>
      <p:pic>
        <p:nvPicPr>
          <p:cNvPr id="543" name="그래픽 542">
            <a:extLst>
              <a:ext uri="{FF2B5EF4-FFF2-40B4-BE49-F238E27FC236}">
                <a16:creationId xmlns:a16="http://schemas.microsoft.com/office/drawing/2014/main" id="{E96D74A8-00A8-42EF-9967-F4567E2CFD33}"/>
              </a:ext>
            </a:extLst>
          </p:cNvPr>
          <p:cNvPicPr>
            <a:picLocks noChangeAspect="1"/>
          </p:cNvPicPr>
          <p:nvPr/>
        </p:nvPicPr>
        <p:blipFill>
          <a:blip r:embed="rId178">
            <a:extLst>
              <a:ext uri="{96DAC541-7B7A-43D3-8B79-37D633B846F1}">
                <asvg:svgBlip xmlns:asvg="http://schemas.microsoft.com/office/drawing/2016/SVG/main" r:embed="rId179"/>
              </a:ext>
            </a:extLst>
          </a:blip>
          <a:stretch>
            <a:fillRect/>
          </a:stretch>
        </p:blipFill>
        <p:spPr>
          <a:xfrm>
            <a:off x="2691672" y="5680431"/>
            <a:ext cx="337784" cy="337784"/>
          </a:xfrm>
          <a:prstGeom prst="rect">
            <a:avLst/>
          </a:prstGeom>
        </p:spPr>
      </p:pic>
      <p:pic>
        <p:nvPicPr>
          <p:cNvPr id="544" name="그래픽 543">
            <a:extLst>
              <a:ext uri="{FF2B5EF4-FFF2-40B4-BE49-F238E27FC236}">
                <a16:creationId xmlns:a16="http://schemas.microsoft.com/office/drawing/2014/main" id="{A43894E6-151B-47D3-A710-EC1ADD31C77C}"/>
              </a:ext>
            </a:extLst>
          </p:cNvPr>
          <p:cNvPicPr>
            <a:picLocks noChangeAspect="1"/>
          </p:cNvPicPr>
          <p:nvPr/>
        </p:nvPicPr>
        <p:blipFill>
          <a:blip r:embed="rId180">
            <a:extLst>
              <a:ext uri="{96DAC541-7B7A-43D3-8B79-37D633B846F1}">
                <asvg:svgBlip xmlns:asvg="http://schemas.microsoft.com/office/drawing/2016/SVG/main" r:embed="rId181"/>
              </a:ext>
            </a:extLst>
          </a:blip>
          <a:stretch>
            <a:fillRect/>
          </a:stretch>
        </p:blipFill>
        <p:spPr>
          <a:xfrm>
            <a:off x="3390209" y="5658870"/>
            <a:ext cx="366532" cy="380906"/>
          </a:xfrm>
          <a:prstGeom prst="rect">
            <a:avLst/>
          </a:prstGeom>
        </p:spPr>
      </p:pic>
      <p:pic>
        <p:nvPicPr>
          <p:cNvPr id="545" name="그래픽 544">
            <a:extLst>
              <a:ext uri="{FF2B5EF4-FFF2-40B4-BE49-F238E27FC236}">
                <a16:creationId xmlns:a16="http://schemas.microsoft.com/office/drawing/2014/main" id="{AADF92AE-FBE6-47DB-B18E-9EE829FB58D9}"/>
              </a:ext>
            </a:extLst>
          </p:cNvPr>
          <p:cNvPicPr>
            <a:picLocks noChangeAspect="1"/>
          </p:cNvPicPr>
          <p:nvPr/>
        </p:nvPicPr>
        <p:blipFill>
          <a:blip r:embed="rId182">
            <a:extLst>
              <a:ext uri="{96DAC541-7B7A-43D3-8B79-37D633B846F1}">
                <asvg:svgBlip xmlns:asvg="http://schemas.microsoft.com/office/drawing/2016/SVG/main" r:embed="rId183"/>
              </a:ext>
            </a:extLst>
          </a:blip>
          <a:stretch>
            <a:fillRect/>
          </a:stretch>
        </p:blipFill>
        <p:spPr>
          <a:xfrm>
            <a:off x="4111654" y="5694805"/>
            <a:ext cx="294662" cy="309036"/>
          </a:xfrm>
          <a:prstGeom prst="rect">
            <a:avLst/>
          </a:prstGeom>
        </p:spPr>
      </p:pic>
      <p:pic>
        <p:nvPicPr>
          <p:cNvPr id="546" name="그래픽 545">
            <a:extLst>
              <a:ext uri="{FF2B5EF4-FFF2-40B4-BE49-F238E27FC236}">
                <a16:creationId xmlns:a16="http://schemas.microsoft.com/office/drawing/2014/main" id="{842C90A8-D509-4C62-97F1-D26D56B0B683}"/>
              </a:ext>
            </a:extLst>
          </p:cNvPr>
          <p:cNvPicPr>
            <a:picLocks noChangeAspect="1"/>
          </p:cNvPicPr>
          <p:nvPr/>
        </p:nvPicPr>
        <p:blipFill>
          <a:blip r:embed="rId184">
            <a:extLst>
              <a:ext uri="{96DAC541-7B7A-43D3-8B79-37D633B846F1}">
                <asvg:svgBlip xmlns:asvg="http://schemas.microsoft.com/office/drawing/2016/SVG/main" r:embed="rId185"/>
              </a:ext>
            </a:extLst>
          </a:blip>
          <a:stretch>
            <a:fillRect/>
          </a:stretch>
        </p:blipFill>
        <p:spPr>
          <a:xfrm>
            <a:off x="4803104" y="5684024"/>
            <a:ext cx="352158" cy="330596"/>
          </a:xfrm>
          <a:prstGeom prst="rect">
            <a:avLst/>
          </a:prstGeom>
        </p:spPr>
      </p:pic>
      <p:pic>
        <p:nvPicPr>
          <p:cNvPr id="547" name="그래픽 546">
            <a:extLst>
              <a:ext uri="{FF2B5EF4-FFF2-40B4-BE49-F238E27FC236}">
                <a16:creationId xmlns:a16="http://schemas.microsoft.com/office/drawing/2014/main" id="{827DB1E5-9B25-4856-9CEF-C27241790B55}"/>
              </a:ext>
            </a:extLst>
          </p:cNvPr>
          <p:cNvPicPr>
            <a:picLocks noChangeAspect="1"/>
          </p:cNvPicPr>
          <p:nvPr/>
        </p:nvPicPr>
        <p:blipFill>
          <a:blip r:embed="rId186">
            <a:extLst>
              <a:ext uri="{96DAC541-7B7A-43D3-8B79-37D633B846F1}">
                <asvg:svgBlip xmlns:asvg="http://schemas.microsoft.com/office/drawing/2016/SVG/main" r:embed="rId187"/>
              </a:ext>
            </a:extLst>
          </a:blip>
          <a:stretch>
            <a:fillRect/>
          </a:stretch>
        </p:blipFill>
        <p:spPr>
          <a:xfrm>
            <a:off x="5472079" y="5687618"/>
            <a:ext cx="316222" cy="323410"/>
          </a:xfrm>
          <a:prstGeom prst="rect">
            <a:avLst/>
          </a:prstGeom>
        </p:spPr>
      </p:pic>
      <p:pic>
        <p:nvPicPr>
          <p:cNvPr id="548" name="그래픽 547">
            <a:extLst>
              <a:ext uri="{FF2B5EF4-FFF2-40B4-BE49-F238E27FC236}">
                <a16:creationId xmlns:a16="http://schemas.microsoft.com/office/drawing/2014/main" id="{BD7CCEFA-6E84-4B25-A33B-DB30FEAE8353}"/>
              </a:ext>
            </a:extLst>
          </p:cNvPr>
          <p:cNvPicPr>
            <a:picLocks noChangeAspect="1"/>
          </p:cNvPicPr>
          <p:nvPr/>
        </p:nvPicPr>
        <p:blipFill>
          <a:blip r:embed="rId188">
            <a:extLst>
              <a:ext uri="{96DAC541-7B7A-43D3-8B79-37D633B846F1}">
                <asvg:svgBlip xmlns:asvg="http://schemas.microsoft.com/office/drawing/2016/SVG/main" r:embed="rId189"/>
              </a:ext>
            </a:extLst>
          </a:blip>
          <a:stretch>
            <a:fillRect/>
          </a:stretch>
        </p:blipFill>
        <p:spPr>
          <a:xfrm>
            <a:off x="6739463" y="5684024"/>
            <a:ext cx="337784" cy="330596"/>
          </a:xfrm>
          <a:prstGeom prst="rect">
            <a:avLst/>
          </a:prstGeom>
        </p:spPr>
      </p:pic>
      <p:pic>
        <p:nvPicPr>
          <p:cNvPr id="549" name="그래픽 548">
            <a:extLst>
              <a:ext uri="{FF2B5EF4-FFF2-40B4-BE49-F238E27FC236}">
                <a16:creationId xmlns:a16="http://schemas.microsoft.com/office/drawing/2014/main" id="{CE8072BA-0B76-4962-BD6F-23605E5FA70B}"/>
              </a:ext>
            </a:extLst>
          </p:cNvPr>
          <p:cNvPicPr>
            <a:picLocks noChangeAspect="1"/>
          </p:cNvPicPr>
          <p:nvPr/>
        </p:nvPicPr>
        <p:blipFill>
          <a:blip r:embed="rId190">
            <a:extLst>
              <a:ext uri="{96DAC541-7B7A-43D3-8B79-37D633B846F1}">
                <asvg:svgBlip xmlns:asvg="http://schemas.microsoft.com/office/drawing/2016/SVG/main" r:embed="rId191"/>
              </a:ext>
            </a:extLst>
          </a:blip>
          <a:stretch>
            <a:fillRect/>
          </a:stretch>
        </p:blipFill>
        <p:spPr>
          <a:xfrm>
            <a:off x="7456315" y="5673244"/>
            <a:ext cx="359344" cy="352158"/>
          </a:xfrm>
          <a:prstGeom prst="rect">
            <a:avLst/>
          </a:prstGeom>
        </p:spPr>
      </p:pic>
      <p:pic>
        <p:nvPicPr>
          <p:cNvPr id="550" name="그래픽 549">
            <a:extLst>
              <a:ext uri="{FF2B5EF4-FFF2-40B4-BE49-F238E27FC236}">
                <a16:creationId xmlns:a16="http://schemas.microsoft.com/office/drawing/2014/main" id="{E50E9030-A756-4B2B-9860-11D1E36EC1C4}"/>
              </a:ext>
            </a:extLst>
          </p:cNvPr>
          <p:cNvPicPr>
            <a:picLocks noChangeAspect="1"/>
          </p:cNvPicPr>
          <p:nvPr/>
        </p:nvPicPr>
        <p:blipFill>
          <a:blip r:embed="rId192">
            <a:extLst>
              <a:ext uri="{96DAC541-7B7A-43D3-8B79-37D633B846F1}">
                <asvg:svgBlip xmlns:asvg="http://schemas.microsoft.com/office/drawing/2016/SVG/main" r:embed="rId193"/>
              </a:ext>
            </a:extLst>
          </a:blip>
          <a:stretch>
            <a:fillRect/>
          </a:stretch>
        </p:blipFill>
        <p:spPr>
          <a:xfrm>
            <a:off x="8038128" y="5676837"/>
            <a:ext cx="344970" cy="34497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343412915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extBox 5">
            <a:extLst>
              <a:ext uri="{FF2B5EF4-FFF2-40B4-BE49-F238E27FC236}">
                <a16:creationId xmlns:a16="http://schemas.microsoft.com/office/drawing/2014/main" id="{101A5185-63D0-4A8C-A249-BDD71C42AE54}"/>
              </a:ext>
            </a:extLst>
          </p:cNvPr>
          <p:cNvSpPr txBox="1"/>
          <p:nvPr/>
        </p:nvSpPr>
        <p:spPr>
          <a:xfrm>
            <a:off x="3886068" y="2644959"/>
            <a:ext cx="4419732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7200" b="0" dirty="0"/>
              <a:t>Thanks !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B9A99A32-5752-4F46-90C2-1C48D71440C8}"/>
              </a:ext>
            </a:extLst>
          </p:cNvPr>
          <p:cNvSpPr txBox="1"/>
          <p:nvPr/>
        </p:nvSpPr>
        <p:spPr>
          <a:xfrm>
            <a:off x="3886766" y="3689820"/>
            <a:ext cx="4419122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. </a:t>
            </a:r>
            <a:r>
              <a:rPr lang="en-US" altLang="ko-KR" sz="1400" dirty="0" err="1"/>
              <a:t>Etiam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aliquet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eu</a:t>
            </a:r>
            <a:r>
              <a:rPr lang="en-US" altLang="ko-KR" sz="1400" dirty="0"/>
              <a:t> mi </a:t>
            </a:r>
            <a:r>
              <a:rPr lang="en-US" altLang="ko-KR" sz="1400" dirty="0" err="1"/>
              <a:t>quis</a:t>
            </a:r>
            <a:r>
              <a:rPr lang="en-US" altLang="ko-KR" sz="1400" dirty="0"/>
              <a:t> lacinia</a:t>
            </a:r>
            <a:endParaRPr lang="ko-KR" altLang="en-US" sz="1400" dirty="0"/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4">
            <a:extLst>
              <a:ext uri="{FF2B5EF4-FFF2-40B4-BE49-F238E27FC236}">
                <a16:creationId xmlns:a16="http://schemas.microsoft.com/office/drawing/2014/main" id="{AB65F12E-62C7-4A63-B225-94E13DDDD21F}"/>
              </a:ext>
            </a:extLst>
          </p:cNvPr>
          <p:cNvSpPr txBox="1"/>
          <p:nvPr/>
        </p:nvSpPr>
        <p:spPr>
          <a:xfrm>
            <a:off x="1361567" y="1351508"/>
            <a:ext cx="9468866" cy="4154984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You are allowed to:</a:t>
            </a:r>
          </a:p>
          <a:p>
            <a:endParaRPr lang="en-US" altLang="ko-KR" sz="1400" dirty="0"/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Use our templates for personal or commercial presentations or prints. (For presentation purposes only)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Edit, and customize our templates for your own needs.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Link a page to a presentation template on your website or your blog.</a:t>
            </a:r>
          </a:p>
          <a:p>
            <a:endParaRPr lang="en-US" altLang="ko-KR" sz="1400" dirty="0"/>
          </a:p>
          <a:p>
            <a:r>
              <a:rPr lang="en-US" altLang="ko-KR" sz="1400" dirty="0"/>
              <a:t>It cannot be used as any design derivative other than for presentation purposes.</a:t>
            </a:r>
          </a:p>
          <a:p>
            <a:r>
              <a:rPr lang="en-US" altLang="ko-KR" sz="1400" dirty="0"/>
              <a:t>(Example: brochure, catalog, business card, web, etc.)  </a:t>
            </a:r>
          </a:p>
          <a:p>
            <a:endParaRPr lang="en-US" altLang="ko-KR" sz="1400" dirty="0"/>
          </a:p>
          <a:p>
            <a:endParaRPr lang="en-US" altLang="ko-KR" sz="1400" dirty="0"/>
          </a:p>
          <a:p>
            <a:r>
              <a:rPr lang="en-US" altLang="ko-KR" sz="2000" dirty="0">
                <a:latin typeface="+mj-lt"/>
              </a:rPr>
              <a:t>You are not allowed to:</a:t>
            </a:r>
          </a:p>
          <a:p>
            <a:endParaRPr lang="en-US" altLang="ko-KR" sz="1400" dirty="0"/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Republish or redistribute our presentation templates, offline or online and even for free.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Sell, rent or sub-license our presentation templates.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Extract any part of the presentation templates (background, images …) in order to use your website or personal blog.    </a:t>
            </a:r>
          </a:p>
          <a:p>
            <a:endParaRPr lang="en-US" altLang="ko-KR" sz="1400" dirty="0"/>
          </a:p>
          <a:p>
            <a:r>
              <a:rPr lang="en-US" altLang="ko-KR" sz="1400" dirty="0"/>
              <a:t>by </a:t>
            </a:r>
            <a:r>
              <a:rPr lang="en-US" altLang="ko-KR" sz="1400" dirty="0"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PPTMON.com</a:t>
            </a:r>
            <a:endParaRPr lang="en-US" altLang="ko-KR" sz="1400" dirty="0"/>
          </a:p>
        </p:txBody>
      </p:sp>
    </p:spTree>
    <p:extLst>
      <p:ext uri="{BB962C8B-B14F-4D97-AF65-F5344CB8AC3E}">
        <p14:creationId xmlns:p14="http://schemas.microsoft.com/office/powerpoint/2010/main" val="1128159561"/>
      </p:ext>
    </p:extLst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1">
            <a:hlinkClick r:id="rId2"/>
            <a:extLst>
              <a:ext uri="{FF2B5EF4-FFF2-40B4-BE49-F238E27FC236}">
                <a16:creationId xmlns:a16="http://schemas.microsoft.com/office/drawing/2014/main" id="{63D54479-58C2-432C-BC3B-97BC81219AC7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57"/>
          <a:stretch/>
        </p:blipFill>
        <p:spPr>
          <a:xfrm>
            <a:off x="4697448" y="3123484"/>
            <a:ext cx="2797104" cy="307778"/>
          </a:xfrm>
          <a:prstGeom prst="rect">
            <a:avLst/>
          </a:prstGeom>
        </p:spPr>
      </p:pic>
      <p:sp>
        <p:nvSpPr>
          <p:cNvPr id="6" name="Rectangle 2">
            <a:extLst>
              <a:ext uri="{FF2B5EF4-FFF2-40B4-BE49-F238E27FC236}">
                <a16:creationId xmlns:a16="http://schemas.microsoft.com/office/drawing/2014/main" id="{08778E87-8E36-42D3-99EF-0E6CAF1D1BCF}"/>
              </a:ext>
            </a:extLst>
          </p:cNvPr>
          <p:cNvSpPr/>
          <p:nvPr/>
        </p:nvSpPr>
        <p:spPr>
          <a:xfrm>
            <a:off x="4048196" y="2722272"/>
            <a:ext cx="1830950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>
                <a:solidFill>
                  <a:srgbClr val="211C1E"/>
                </a:solidFill>
              </a:rPr>
              <a:t>Presentation template by </a:t>
            </a:r>
            <a:endParaRPr lang="ko-KR" altLang="en-US" sz="1100" dirty="0">
              <a:solidFill>
                <a:srgbClr val="211C1E"/>
              </a:solidFill>
            </a:endParaRPr>
          </a:p>
        </p:txBody>
      </p:sp>
      <p:sp>
        <p:nvSpPr>
          <p:cNvPr id="7" name="Rectangle 9">
            <a:extLst>
              <a:ext uri="{FF2B5EF4-FFF2-40B4-BE49-F238E27FC236}">
                <a16:creationId xmlns:a16="http://schemas.microsoft.com/office/drawing/2014/main" id="{85A2BA47-26A5-4C89-9979-C9EE0159C930}"/>
              </a:ext>
            </a:extLst>
          </p:cNvPr>
          <p:cNvSpPr/>
          <p:nvPr/>
        </p:nvSpPr>
        <p:spPr>
          <a:xfrm>
            <a:off x="4630492" y="3570863"/>
            <a:ext cx="3033202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solidFill>
                  <a:srgbClr val="211C1E"/>
                </a:solidFill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http://pptmon.com/</a:t>
            </a:r>
            <a:r>
              <a:rPr lang="en-US" altLang="ko-KR" sz="1100" dirty="0">
                <a:solidFill>
                  <a:srgbClr val="211C1E"/>
                </a:solidFill>
              </a:rPr>
              <a:t> Ctrl + Click</a:t>
            </a:r>
            <a:r>
              <a:rPr lang="ko-KR" altLang="en-US" sz="1100" dirty="0">
                <a:solidFill>
                  <a:srgbClr val="211C1E"/>
                </a:solidFill>
              </a:rPr>
              <a:t> </a:t>
            </a:r>
            <a:r>
              <a:rPr lang="en-US" altLang="ko-KR" sz="1100" dirty="0">
                <a:solidFill>
                  <a:srgbClr val="211C1E"/>
                </a:solidFill>
              </a:rPr>
              <a:t>to follow link</a:t>
            </a:r>
            <a:endParaRPr lang="ko-KR" altLang="en-US" sz="1100" dirty="0">
              <a:solidFill>
                <a:srgbClr val="211C1E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483527859"/>
      </p:ext>
    </p:extLst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그림 9">
            <a:extLst>
              <a:ext uri="{FF2B5EF4-FFF2-40B4-BE49-F238E27FC236}">
                <a16:creationId xmlns:a16="http://schemas.microsoft.com/office/drawing/2014/main" id="{724B2608-8533-46A2-9CA1-884F93192B26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800600" y="2365290"/>
            <a:ext cx="2590800" cy="679852"/>
          </a:xfrm>
          <a:prstGeom prst="rect">
            <a:avLst/>
          </a:prstGeom>
        </p:spPr>
      </p:pic>
      <p:sp>
        <p:nvSpPr>
          <p:cNvPr id="11" name="Rectangle 2">
            <a:extLst>
              <a:ext uri="{FF2B5EF4-FFF2-40B4-BE49-F238E27FC236}">
                <a16:creationId xmlns:a16="http://schemas.microsoft.com/office/drawing/2014/main" id="{2688C37C-B48E-4AC3-A2D7-0596C1E2B182}"/>
              </a:ext>
            </a:extLst>
          </p:cNvPr>
          <p:cNvSpPr/>
          <p:nvPr/>
        </p:nvSpPr>
        <p:spPr>
          <a:xfrm>
            <a:off x="3889954" y="3381059"/>
            <a:ext cx="272090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/>
              <a:t>Rubik Dirt Font download by </a:t>
            </a:r>
            <a:endParaRPr lang="ko-KR" altLang="en-US" sz="1100" dirty="0"/>
          </a:p>
        </p:txBody>
      </p:sp>
      <p:sp>
        <p:nvSpPr>
          <p:cNvPr id="12" name="Rectangle 9">
            <a:extLst>
              <a:ext uri="{FF2B5EF4-FFF2-40B4-BE49-F238E27FC236}">
                <a16:creationId xmlns:a16="http://schemas.microsoft.com/office/drawing/2014/main" id="{DAA84999-C67C-43C1-A52E-1A167FF1E9D7}"/>
              </a:ext>
            </a:extLst>
          </p:cNvPr>
          <p:cNvSpPr/>
          <p:nvPr/>
        </p:nvSpPr>
        <p:spPr>
          <a:xfrm>
            <a:off x="3889954" y="3642669"/>
            <a:ext cx="4772460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https://fonts.google.com/specimen/Rubik+Dirt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  <p:sp>
        <p:nvSpPr>
          <p:cNvPr id="13" name="Rectangle 2">
            <a:extLst>
              <a:ext uri="{FF2B5EF4-FFF2-40B4-BE49-F238E27FC236}">
                <a16:creationId xmlns:a16="http://schemas.microsoft.com/office/drawing/2014/main" id="{E948ABE5-F153-4BB6-B3B0-C8A72EDD5EAF}"/>
              </a:ext>
            </a:extLst>
          </p:cNvPr>
          <p:cNvSpPr/>
          <p:nvPr/>
        </p:nvSpPr>
        <p:spPr>
          <a:xfrm>
            <a:off x="3889954" y="4165889"/>
            <a:ext cx="272090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/>
              <a:t>Rubik Font download by </a:t>
            </a:r>
            <a:endParaRPr lang="ko-KR" altLang="en-US" sz="1100" dirty="0"/>
          </a:p>
        </p:txBody>
      </p:sp>
      <p:sp>
        <p:nvSpPr>
          <p:cNvPr id="14" name="Rectangle 9">
            <a:extLst>
              <a:ext uri="{FF2B5EF4-FFF2-40B4-BE49-F238E27FC236}">
                <a16:creationId xmlns:a16="http://schemas.microsoft.com/office/drawing/2014/main" id="{5034A346-3B51-4173-8318-FDB38CFA9804}"/>
              </a:ext>
            </a:extLst>
          </p:cNvPr>
          <p:cNvSpPr/>
          <p:nvPr/>
        </p:nvSpPr>
        <p:spPr>
          <a:xfrm>
            <a:off x="3889954" y="4427499"/>
            <a:ext cx="486571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>
                <a:hlinkClick r:id="rId4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https://fonts.google.com/specimen/Rubik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3323256946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Rubik Dirt - Rubik Light">
      <a:majorFont>
        <a:latin typeface="Rubik Dirt"/>
        <a:ea typeface="Arial Unicode MS"/>
        <a:cs typeface=""/>
      </a:majorFont>
      <a:minorFont>
        <a:latin typeface="Rubik Light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rgbClr val="577D58"/>
        </a:solidFill>
        <a:ln>
          <a:noFill/>
        </a:ln>
      </a:spPr>
      <a:bodyPr rtlCol="0" anchor="ctr" anchorCtr="0"/>
      <a:lstStyle>
        <a:defPPr algn="ctr">
          <a:defRPr sz="2000" dirty="0" smtClean="0">
            <a:solidFill>
              <a:schemeClr val="bg1"/>
            </a:solidFill>
            <a:latin typeface="+mj-lt"/>
          </a:defRPr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  <a:lnDef>
      <a:spPr>
        <a:ln>
          <a:solidFill>
            <a:srgbClr val="2F383D"/>
          </a:solidFill>
        </a:ln>
      </a:spPr>
      <a:bodyPr/>
      <a:lstStyle/>
      <a:style>
        <a:lnRef idx="1">
          <a:schemeClr val="accent1"/>
        </a:lnRef>
        <a:fillRef idx="0">
          <a:schemeClr val="accent1"/>
        </a:fillRef>
        <a:effectRef idx="0">
          <a:schemeClr val="accent1"/>
        </a:effectRef>
        <a:fontRef idx="minor">
          <a:schemeClr val="tx1"/>
        </a:fontRef>
      </a:style>
    </a:ln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4233</TotalTime>
  <Words>1275</Words>
  <Application>Microsoft Office PowerPoint</Application>
  <PresentationFormat>와이드스크린</PresentationFormat>
  <Paragraphs>173</Paragraphs>
  <Slides>28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6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28</vt:i4>
      </vt:variant>
    </vt:vector>
  </HeadingPairs>
  <TitlesOfParts>
    <vt:vector size="35" baseType="lpstr">
      <vt:lpstr>Arial</vt:lpstr>
      <vt:lpstr>Rubik Dirt</vt:lpstr>
      <vt:lpstr>Rubik Light</vt:lpstr>
      <vt:lpstr>Wingdings</vt:lpstr>
      <vt:lpstr>맑은 고딕</vt:lpstr>
      <vt:lpstr>Arial Unicode MS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playdot</cp:lastModifiedBy>
  <cp:revision>320</cp:revision>
  <dcterms:created xsi:type="dcterms:W3CDTF">2019-04-06T05:20:47Z</dcterms:created>
  <dcterms:modified xsi:type="dcterms:W3CDTF">2022-10-16T22:47:15Z</dcterms:modified>
</cp:coreProperties>
</file>