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Override PartName="/ppt/revisionInfo.xml" ContentType="application/vnd.ms-powerpoint.revisioninfo+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86" r:id="rId6"/>
    <p:sldId id="287" r:id="rId7"/>
    <p:sldId id="260" r:id="rId8"/>
    <p:sldId id="261" r:id="rId9"/>
    <p:sldId id="288" r:id="rId10"/>
    <p:sldId id="277" r:id="rId11"/>
    <p:sldId id="278" r:id="rId12"/>
    <p:sldId id="268" r:id="rId13"/>
    <p:sldId id="293" r:id="rId14"/>
    <p:sldId id="269" r:id="rId15"/>
    <p:sldId id="289" r:id="rId16"/>
    <p:sldId id="290" r:id="rId17"/>
    <p:sldId id="291" r:id="rId18"/>
    <p:sldId id="292" r:id="rId19"/>
    <p:sldId id="274"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21D7CD"/>
    <a:srgbClr val="EB2264"/>
    <a:srgbClr val="C4D422"/>
    <a:srgbClr val="F9C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revisionInfo.xml><?xml version="1.0" encoding="utf-8"?>
<p1510:revInfo xmlns:a="http://schemas.openxmlformats.org/drawingml/2006/main" xmlns:r="http://schemas.openxmlformats.org/officeDocument/2006/relationships" xmlns:p1510="http://schemas.microsoft.com/office/powerpoint/2015/10/main"/>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5" d="100"/>
          <a:sy n="65" d="100"/>
        </p:scale>
        <p:origin x="858" y="78"/>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5" Type="http://schemas.microsoft.com/office/2015/10/relationships/revisionInfo" Target="revisionInfo.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8.0016381656995705E-4"/>
          <c:y val="0"/>
          <c:w val="0.99442819016840711"/>
          <c:h val="1"/>
        </c:manualLayout>
      </c:layout>
      <c:barChart>
        <c:barDir val="col"/>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8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layout/>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showLegendKey val="0"/>
          <c:showVal val="0"/>
          <c:showCatName val="0"/>
          <c:showSerName val="0"/>
          <c:showPercent val="0"/>
          <c:showBubbleSize val="0"/>
        </c:dLbls>
        <c:gapWidth val="100"/>
        <c:overlap val="-24"/>
        <c:axId val="594356376"/>
        <c:axId val="594349488"/>
      </c:barChart>
      <c:catAx>
        <c:axId val="594356376"/>
        <c:scaling>
          <c:orientation val="minMax"/>
        </c:scaling>
        <c:delete val="1"/>
        <c:axPos val="b"/>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l"/>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8.0016381656995705E-4"/>
          <c:y val="0"/>
          <c:w val="0.99442819016840711"/>
          <c:h val="1"/>
        </c:manualLayout>
      </c:layout>
      <c:pie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994A-4DA5-A7C5-FE2CF671FF43}"/>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994A-4DA5-A7C5-FE2CF671FF43}"/>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994A-4DA5-A7C5-FE2CF671FF43}"/>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994A-4DA5-A7C5-FE2CF671FF43}"/>
              </c:ext>
            </c:extLst>
          </c:dPt>
          <c:dLbls>
            <c:spPr>
              <a:noFill/>
              <a:ln>
                <a:noFill/>
              </a:ln>
              <a:effectLst/>
            </c:spPr>
            <c:txPr>
              <a:bodyPr rot="0" spcFirstLastPara="1" vertOverflow="ellipsis" vert="horz" wrap="square" lIns="38100" tIns="19050" rIns="38100" bIns="19050" anchor="ctr" anchorCtr="1">
                <a:spAutoFit/>
              </a:bodyPr>
              <a:lstStyle/>
              <a:p>
                <a:pPr>
                  <a:defRPr sz="1200" b="1"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15:layout/>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994A-4DA5-A7C5-FE2CF671FF43}"/>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2">
  <dgm:title val=""/>
  <dgm:desc val=""/>
  <dgm:catLst>
    <dgm:cat type="accent1" pri="11200"/>
  </dgm:catLst>
  <dgm:styleLbl name="node0">
    <dgm:fillClrLst meth="repeat">
      <a:schemeClr val="accent1"/>
    </dgm:fillClrLst>
    <dgm:linClrLst meth="repeat">
      <a:schemeClr val="lt1"/>
    </dgm:linClrLst>
    <dgm:effectClrLst/>
    <dgm:txLinClrLst/>
    <dgm:txFillClrLst/>
    <dgm:txEffectClrLst/>
  </dgm:styleLbl>
  <dgm:styleLbl name="alignNode1">
    <dgm:fillClrLst meth="repeat">
      <a:schemeClr val="accent1"/>
    </dgm:fillClrLst>
    <dgm:linClrLst meth="repeat">
      <a:schemeClr val="accent1"/>
    </dgm:linClrLst>
    <dgm:effectClrLst/>
    <dgm:txLinClrLst/>
    <dgm:txFillClrLst/>
    <dgm:txEffectClrLst/>
  </dgm:styleLbl>
  <dgm:styleLbl name="node1">
    <dgm:fillClrLst meth="repeat">
      <a:schemeClr val="accent1"/>
    </dgm:fillClrLst>
    <dgm:linClrLst meth="repeat">
      <a:schemeClr val="lt1"/>
    </dgm:linClrLst>
    <dgm:effectClrLst/>
    <dgm:txLinClrLst/>
    <dgm:txFillClrLst/>
    <dgm:txEffectClrLst/>
  </dgm:styleLbl>
  <dgm:styleLbl name="lnNode1">
    <dgm:fillClrLst meth="repeat">
      <a:schemeClr val="accent1"/>
    </dgm:fillClrLst>
    <dgm:linClrLst meth="repeat">
      <a:schemeClr val="lt1"/>
    </dgm:linClrLst>
    <dgm:effectClrLst/>
    <dgm:txLinClrLst/>
    <dgm:txFillClrLst/>
    <dgm:txEffectClrLst/>
  </dgm:styleLbl>
  <dgm:styleLbl name="vennNode1">
    <dgm:fillClrLst meth="repeat">
      <a:schemeClr val="accent1">
        <a:alpha val="50000"/>
      </a:schemeClr>
    </dgm:fillClrLst>
    <dgm:linClrLst meth="repeat">
      <a:schemeClr val="lt1"/>
    </dgm:linClrLst>
    <dgm:effectClrLst/>
    <dgm:txLinClrLst/>
    <dgm:txFillClrLst/>
    <dgm:txEffectClrLst/>
  </dgm:styleLbl>
  <dgm:styleLbl name="node2">
    <dgm:fillClrLst meth="repeat">
      <a:schemeClr val="accent1"/>
    </dgm:fillClrLst>
    <dgm:linClrLst meth="repeat">
      <a:schemeClr val="lt1"/>
    </dgm:linClrLst>
    <dgm:effectClrLst/>
    <dgm:txLinClrLst/>
    <dgm:txFillClrLst/>
    <dgm:txEffectClrLst/>
  </dgm:styleLbl>
  <dgm:styleLbl name="node3">
    <dgm:fillClrLst meth="repeat">
      <a:schemeClr val="accent1"/>
    </dgm:fillClrLst>
    <dgm:linClrLst meth="repeat">
      <a:schemeClr val="lt1"/>
    </dgm:linClrLst>
    <dgm:effectClrLst/>
    <dgm:txLinClrLst/>
    <dgm:txFillClrLst/>
    <dgm:txEffectClrLst/>
  </dgm:styleLbl>
  <dgm:styleLbl name="node4">
    <dgm:fillClrLst meth="repeat">
      <a:schemeClr val="accent1"/>
    </dgm:fillClrLst>
    <dgm:linClrLst meth="repeat">
      <a:schemeClr val="lt1"/>
    </dgm:linClrLst>
    <dgm:effectClrLst/>
    <dgm:txLinClrLst/>
    <dgm:txFillClrLst/>
    <dgm:txEffectClrLst/>
  </dgm:styleLbl>
  <dgm:styleLbl name="f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1">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1">
        <a:tint val="60000"/>
      </a:schemeClr>
    </dgm:fillClrLst>
    <dgm:linClrLst meth="repeat">
      <a:schemeClr val="accent1">
        <a:tint val="60000"/>
      </a:schemeClr>
    </dgm:linClrLst>
    <dgm:effectClrLst/>
    <dgm:txLinClrLst/>
    <dgm:txFillClrLst/>
    <dgm:txEffectClrLst/>
  </dgm:styleLbl>
  <dgm:styleLbl name="fgSibTrans2D1">
    <dgm:fillClrLst meth="repeat">
      <a:schemeClr val="accent1">
        <a:tint val="60000"/>
      </a:schemeClr>
    </dgm:fillClrLst>
    <dgm:linClrLst meth="repeat">
      <a:schemeClr val="accent1">
        <a:tint val="60000"/>
      </a:schemeClr>
    </dgm:linClrLst>
    <dgm:effectClrLst/>
    <dgm:txLinClrLst/>
    <dgm:txFillClrLst/>
    <dgm:txEffectClrLst/>
  </dgm:styleLbl>
  <dgm:styleLbl name="bgSibTrans2D1">
    <dgm:fillClrLst meth="repeat">
      <a:schemeClr val="accent1">
        <a:tint val="60000"/>
      </a:schemeClr>
    </dgm:fillClrLst>
    <dgm:linClrLst meth="repeat">
      <a:schemeClr val="accent1">
        <a:tint val="60000"/>
      </a:schemeClr>
    </dgm:linClrLst>
    <dgm:effectClrLst/>
    <dgm:txLinClrLst/>
    <dgm:txFillClrLst/>
    <dgm:txEffectClrLst/>
  </dgm:styleLbl>
  <dgm:styleLbl name="sibTrans1D1">
    <dgm:fillClrLst meth="repeat">
      <a:schemeClr val="accent1"/>
    </dgm:fillClrLst>
    <dgm:linClrLst meth="repeat">
      <a:schemeClr val="accent1"/>
    </dgm:linClrLst>
    <dgm:effectClrLst/>
    <dgm:txLinClrLst/>
    <dgm:txFillClrLst meth="repeat">
      <a:schemeClr val="tx1"/>
    </dgm:txFillClrLst>
    <dgm:txEffectClrLst/>
  </dgm:styleLbl>
  <dgm:styleLbl name="callout">
    <dgm:fillClrLst meth="repeat">
      <a:schemeClr val="accent1"/>
    </dgm:fillClrLst>
    <dgm:linClrLst meth="repeat">
      <a:schemeClr val="accent1">
        <a:tint val="50000"/>
      </a:schemeClr>
    </dgm:linClrLst>
    <dgm:effectClrLst/>
    <dgm:txLinClrLst/>
    <dgm:txFillClrLst meth="repeat">
      <a:schemeClr val="tx1"/>
    </dgm:txFillClrLst>
    <dgm:txEffectClrLst/>
  </dgm:styleLbl>
  <dgm:styleLbl name="asst0">
    <dgm:fillClrLst meth="repeat">
      <a:schemeClr val="accent1"/>
    </dgm:fillClrLst>
    <dgm:linClrLst meth="repeat">
      <a:schemeClr val="lt1"/>
    </dgm:linClrLst>
    <dgm:effectClrLst/>
    <dgm:txLinClrLst/>
    <dgm:txFillClrLst/>
    <dgm:txEffectClrLst/>
  </dgm:styleLbl>
  <dgm:styleLbl name="asst1">
    <dgm:fillClrLst meth="repeat">
      <a:schemeClr val="accent1"/>
    </dgm:fillClrLst>
    <dgm:linClrLst meth="repeat">
      <a:schemeClr val="lt1"/>
    </dgm:linClrLst>
    <dgm:effectClrLst/>
    <dgm:txLinClrLst/>
    <dgm:txFillClrLst/>
    <dgm:txEffectClrLst/>
  </dgm:styleLbl>
  <dgm:styleLbl name="asst2">
    <dgm:fillClrLst meth="repeat">
      <a:schemeClr val="accent1"/>
    </dgm:fillClrLst>
    <dgm:linClrLst meth="repeat">
      <a:schemeClr val="lt1"/>
    </dgm:linClrLst>
    <dgm:effectClrLst/>
    <dgm:txLinClrLst/>
    <dgm:txFillClrLst/>
    <dgm:txEffectClrLst/>
  </dgm:styleLbl>
  <dgm:styleLbl name="asst3">
    <dgm:fillClrLst meth="repeat">
      <a:schemeClr val="accent1"/>
    </dgm:fillClrLst>
    <dgm:linClrLst meth="repeat">
      <a:schemeClr val="lt1"/>
    </dgm:linClrLst>
    <dgm:effectClrLst/>
    <dgm:txLinClrLst/>
    <dgm:txFillClrLst/>
    <dgm:txEffectClrLst/>
  </dgm:styleLbl>
  <dgm:styleLbl name="asst4">
    <dgm:fillClrLst meth="repeat">
      <a:schemeClr val="accent1"/>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dgm:fillClrLst>
    <dgm:linClrLst meth="repeat">
      <a:schemeClr val="accent1"/>
    </dgm:linClrLst>
    <dgm:effectClrLst/>
    <dgm:txLinClrLst/>
    <dgm:txFillClrLst meth="repeat">
      <a:schemeClr val="lt1"/>
    </dgm:txFillClrLst>
    <dgm:txEffectClrLst/>
  </dgm:styleLbl>
  <dgm:styleLbl name="parChTrans2D3">
    <dgm:fillClrLst meth="repeat">
      <a:schemeClr val="accent1"/>
    </dgm:fillClrLst>
    <dgm:linClrLst meth="repeat">
      <a:schemeClr val="accent1"/>
    </dgm:linClrLst>
    <dgm:effectClrLst/>
    <dgm:txLinClrLst/>
    <dgm:txFillClrLst meth="repeat">
      <a:schemeClr val="lt1"/>
    </dgm:txFillClrLst>
    <dgm:txEffectClrLst/>
  </dgm:styleLbl>
  <dgm:styleLbl name="parChTrans2D4">
    <dgm:fillClrLst meth="repeat">
      <a:schemeClr val="accent1"/>
    </dgm:fillClrLst>
    <dgm:linClrLst meth="repeat">
      <a:schemeClr val="accent1"/>
    </dgm:linClrLst>
    <dgm:effectClrLst/>
    <dgm:txLinClrLst/>
    <dgm:txFillClrLst meth="repeat">
      <a:schemeClr val="lt1"/>
    </dgm:txFillClrLst>
    <dgm:txEffectClrLst/>
  </dgm:styleLbl>
  <dgm:styleLbl name="parChTrans1D1">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2">
    <dgm:fillClrLst meth="repeat">
      <a:schemeClr val="accent1"/>
    </dgm:fillClrLst>
    <dgm:linClrLst meth="repeat">
      <a:schemeClr val="accent1">
        <a:shade val="60000"/>
      </a:schemeClr>
    </dgm:linClrLst>
    <dgm:effectClrLst/>
    <dgm:txLinClrLst/>
    <dgm:txFillClrLst meth="repeat">
      <a:schemeClr val="tx1"/>
    </dgm:txFillClrLst>
    <dgm:txEffectClrLst/>
  </dgm:styleLbl>
  <dgm:styleLbl name="parChTrans1D3">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parChTrans1D4">
    <dgm:fillClrLst meth="repeat">
      <a:schemeClr val="accent1"/>
    </dgm:fillClrLst>
    <dgm:linClrLst meth="repeat">
      <a:schemeClr val="accent1">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solidFgAcc1">
    <dgm:fillClrLst meth="repeat">
      <a:schemeClr val="lt1"/>
    </dgm:fillClrLst>
    <dgm:linClrLst meth="repeat">
      <a:schemeClr val="accent1"/>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accent1"/>
    </dgm:linClrLst>
    <dgm:effectClrLst/>
    <dgm:txLinClrLst/>
    <dgm:txFillClrLst meth="repeat">
      <a:schemeClr val="dk1"/>
    </dgm:txFillClrLst>
    <dgm:txEffectClrLst/>
  </dgm:styleLbl>
  <dgm:styleLbl name="dkBgShp">
    <dgm:fillClrLst meth="repeat">
      <a:schemeClr val="accent1">
        <a:shade val="80000"/>
      </a:schemeClr>
    </dgm:fillClrLst>
    <dgm:linClrLst meth="repeat">
      <a:schemeClr val="accent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1" qsCatId="simple" csTypeId="urn:microsoft.com/office/officeart/2005/8/colors/accent1_2"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t>
        <a:bodyPr/>
        <a:lstStyle/>
        <a:p>
          <a:endParaRPr lang="en-US"/>
        </a:p>
      </dgm:t>
    </dgm:pt>
    <dgm:pt modelId="{AF20F37E-EF17-4FDB-B0DB-07840F27B2A4}" type="pres">
      <dgm:prSet presAssocID="{71FC0FCB-730D-4845-8992-8555F7514967}" presName="Accent4" presStyleCnt="0"/>
      <dgm:spPr/>
      <dgm:t>
        <a:bodyPr/>
        <a:lstStyle/>
        <a:p>
          <a:endParaRPr lang="en-US"/>
        </a:p>
      </dgm:t>
    </dgm:pt>
    <dgm:pt modelId="{BBB3BE3C-2772-4E7E-B326-9810AEAEB314}" type="pres">
      <dgm:prSet presAssocID="{71FC0FCB-730D-4845-8992-8555F7514967}" presName="Accent" presStyleLbl="node1" presStyleIdx="0" presStyleCnt="4"/>
      <dgm:spPr/>
      <dgm:t>
        <a:bodyPr/>
        <a:lstStyle/>
        <a:p>
          <a:endParaRPr lang="en-US"/>
        </a:p>
      </dgm:t>
    </dgm:pt>
    <dgm:pt modelId="{554547A0-EA41-4D88-9D2D-782F63C8C8A6}" type="pres">
      <dgm:prSet presAssocID="{71FC0FCB-730D-4845-8992-8555F7514967}" presName="ParentBackground4" presStyleCnt="0"/>
      <dgm:spPr/>
      <dgm:t>
        <a:bodyPr/>
        <a:lstStyle/>
        <a:p>
          <a:endParaRPr lang="en-US"/>
        </a:p>
      </dgm:t>
    </dgm:pt>
    <dgm:pt modelId="{1089E960-967B-4641-A480-F8ADD30FD502}" type="pres">
      <dgm:prSet presAssocID="{71FC0FCB-730D-4845-8992-8555F7514967}" presName="ParentBackground" presStyleLbl="fgAcc1" presStyleIdx="0" presStyleCnt="4"/>
      <dgm:spPr/>
      <dgm:t>
        <a:bodyPr/>
        <a:lstStyle/>
        <a:p>
          <a:endParaRPr lang="en-US"/>
        </a:p>
      </dgm:t>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t>
        <a:bodyPr/>
        <a:lstStyle/>
        <a:p>
          <a:endParaRPr lang="en-US"/>
        </a:p>
      </dgm:t>
    </dgm:pt>
    <dgm:pt modelId="{ED161263-9148-47B8-B4CB-3D387658D6E6}" type="pres">
      <dgm:prSet presAssocID="{5E036342-9FAC-4D04-8B8B-8090EF1ED107}" presName="Accent3" presStyleCnt="0"/>
      <dgm:spPr/>
      <dgm:t>
        <a:bodyPr/>
        <a:lstStyle/>
        <a:p>
          <a:endParaRPr lang="en-US"/>
        </a:p>
      </dgm:t>
    </dgm:pt>
    <dgm:pt modelId="{1DCD2F2C-ABD1-4DAE-BA4F-1B9B7E4DCB89}" type="pres">
      <dgm:prSet presAssocID="{5E036342-9FAC-4D04-8B8B-8090EF1ED107}" presName="Accent" presStyleLbl="node1" presStyleIdx="1" presStyleCnt="4"/>
      <dgm:spPr/>
      <dgm:t>
        <a:bodyPr/>
        <a:lstStyle/>
        <a:p>
          <a:endParaRPr lang="en-US"/>
        </a:p>
      </dgm:t>
    </dgm:pt>
    <dgm:pt modelId="{9A3DCB4F-3DAF-488F-95EC-883B6A13B032}" type="pres">
      <dgm:prSet presAssocID="{5E036342-9FAC-4D04-8B8B-8090EF1ED107}" presName="ParentBackground3" presStyleCnt="0"/>
      <dgm:spPr/>
      <dgm:t>
        <a:bodyPr/>
        <a:lstStyle/>
        <a:p>
          <a:endParaRPr lang="en-US"/>
        </a:p>
      </dgm:t>
    </dgm:pt>
    <dgm:pt modelId="{6E1DFC14-5C3B-466A-AB89-25687DC8FC9A}" type="pres">
      <dgm:prSet presAssocID="{5E036342-9FAC-4D04-8B8B-8090EF1ED107}" presName="ParentBackground" presStyleLbl="fgAcc1" presStyleIdx="1" presStyleCnt="4"/>
      <dgm:spPr/>
      <dgm:t>
        <a:bodyPr/>
        <a:lstStyle/>
        <a:p>
          <a:endParaRPr lang="en-US"/>
        </a:p>
      </dgm:t>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t>
        <a:bodyPr/>
        <a:lstStyle/>
        <a:p>
          <a:endParaRPr lang="en-US"/>
        </a:p>
      </dgm:t>
    </dgm:pt>
    <dgm:pt modelId="{0E9F1600-95B8-4E0B-836A-5915A691FE5D}" type="pres">
      <dgm:prSet presAssocID="{E44CDF4E-CCED-4C59-9767-C29E043EA7F9}" presName="Accent2" presStyleCnt="0"/>
      <dgm:spPr/>
      <dgm:t>
        <a:bodyPr/>
        <a:lstStyle/>
        <a:p>
          <a:endParaRPr lang="en-US"/>
        </a:p>
      </dgm:t>
    </dgm:pt>
    <dgm:pt modelId="{5A32ABD5-6549-4052-9FBC-D7B0DBBA4FB0}" type="pres">
      <dgm:prSet presAssocID="{E44CDF4E-CCED-4C59-9767-C29E043EA7F9}" presName="Accent" presStyleLbl="node1" presStyleIdx="2" presStyleCnt="4"/>
      <dgm:spPr/>
      <dgm:t>
        <a:bodyPr/>
        <a:lstStyle/>
        <a:p>
          <a:endParaRPr lang="en-US"/>
        </a:p>
      </dgm:t>
    </dgm:pt>
    <dgm:pt modelId="{D17DC259-7B72-4C0C-BBB1-099E575E8946}" type="pres">
      <dgm:prSet presAssocID="{E44CDF4E-CCED-4C59-9767-C29E043EA7F9}" presName="ParentBackground2" presStyleCnt="0"/>
      <dgm:spPr/>
      <dgm:t>
        <a:bodyPr/>
        <a:lstStyle/>
        <a:p>
          <a:endParaRPr lang="en-US"/>
        </a:p>
      </dgm:t>
    </dgm:pt>
    <dgm:pt modelId="{D04E09A1-4709-4DEE-A8B6-8ABF6A28492C}" type="pres">
      <dgm:prSet presAssocID="{E44CDF4E-CCED-4C59-9767-C29E043EA7F9}" presName="ParentBackground" presStyleLbl="fgAcc1" presStyleIdx="2" presStyleCnt="4"/>
      <dgm:spPr/>
      <dgm:t>
        <a:bodyPr/>
        <a:lstStyle/>
        <a:p>
          <a:endParaRPr lang="en-US"/>
        </a:p>
      </dgm:t>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t>
        <a:bodyPr/>
        <a:lstStyle/>
        <a:p>
          <a:endParaRPr lang="en-US"/>
        </a:p>
      </dgm:t>
    </dgm:pt>
    <dgm:pt modelId="{D71F1765-568A-43F0-B4EA-B1A48EFDAC7E}" type="pres">
      <dgm:prSet presAssocID="{93B8BBBA-839A-48A2-BEDD-96CBD596129D}" presName="Accent1" presStyleCnt="0"/>
      <dgm:spPr/>
      <dgm:t>
        <a:bodyPr/>
        <a:lstStyle/>
        <a:p>
          <a:endParaRPr lang="en-US"/>
        </a:p>
      </dgm:t>
    </dgm:pt>
    <dgm:pt modelId="{E74ECBA8-B0C0-4490-9BCD-2F6918BAE965}" type="pres">
      <dgm:prSet presAssocID="{93B8BBBA-839A-48A2-BEDD-96CBD596129D}" presName="Accent" presStyleLbl="node1" presStyleIdx="3" presStyleCnt="4"/>
      <dgm:spPr/>
      <dgm:t>
        <a:bodyPr/>
        <a:lstStyle/>
        <a:p>
          <a:endParaRPr lang="en-US"/>
        </a:p>
      </dgm:t>
    </dgm:pt>
    <dgm:pt modelId="{6716E296-5D79-46B3-9FA9-C087CCF94990}" type="pres">
      <dgm:prSet presAssocID="{93B8BBBA-839A-48A2-BEDD-96CBD596129D}" presName="ParentBackground1" presStyleCnt="0"/>
      <dgm:spPr/>
      <dgm:t>
        <a:bodyPr/>
        <a:lstStyle/>
        <a:p>
          <a:endParaRPr lang="en-US"/>
        </a:p>
      </dgm:t>
    </dgm:pt>
    <dgm:pt modelId="{51F1EAF6-79FC-41E4-AA05-F05B806A75F6}" type="pres">
      <dgm:prSet presAssocID="{93B8BBBA-839A-48A2-BEDD-96CBD596129D}" presName="ParentBackground" presStyleLbl="fgAcc1" presStyleIdx="3" presStyleCnt="4"/>
      <dgm:spPr/>
      <dgm:t>
        <a:bodyPr/>
        <a:lstStyle/>
        <a:p>
          <a:endParaRPr lang="en-US"/>
        </a:p>
      </dgm:t>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t>
        <a:bodyPr/>
        <a:lstStyle/>
        <a:p>
          <a:endParaRPr lang="en-US"/>
        </a:p>
      </dgm:t>
    </dgm:pt>
  </dgm:ptLst>
  <dgm:cxnLst>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9E91ACDB-8480-4290-8B51-F901020FC7D6}" srcId="{68FC957F-24FC-4F24-A8B5-39B039AC0627}" destId="{93B8BBBA-839A-48A2-BEDD-96CBD596129D}" srcOrd="0" destOrd="0" parTransId="{A4B39930-B846-45C7-B770-23795AE3C77E}" sibTransId="{7F9ADBC5-6191-4489-A1FD-EB9F43A6A890}"/>
    <dgm:cxn modelId="{217BF25D-6E37-4433-A9A8-2765DC4CE95D}" type="presOf" srcId="{71FC0FCB-730D-4845-8992-8555F7514967}" destId="{8C922F67-D52A-46F9-8387-F31AF72A52BB}" srcOrd="1"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EE68C738-4329-4717-B60D-F4C50F0C7B91}" srcId="{68FC957F-24FC-4F24-A8B5-39B039AC0627}" destId="{71FC0FCB-730D-4845-8992-8555F7514967}" srcOrd="3" destOrd="0" parTransId="{3A4F245E-9035-47CA-8436-0AF189ADECF1}" sibTransId="{64643476-6552-4A0B-9252-A5461B1B6208}"/>
    <dgm:cxn modelId="{33445D33-1309-410D-8570-B00C7A4CA3EC}" srcId="{68FC957F-24FC-4F24-A8B5-39B039AC0627}" destId="{5E036342-9FAC-4D04-8B8B-8090EF1ED107}" srcOrd="2" destOrd="0" parTransId="{6EF24677-4199-4457-89DB-C05440C4C07C}" sibTransId="{AB076A16-4993-446B-844E-3CC3782974B6}"/>
    <dgm:cxn modelId="{2CF66FE2-A316-476C-ABA8-0D5D7525E1A0}" type="presOf" srcId="{71FC0FCB-730D-4845-8992-8555F7514967}" destId="{1089E960-967B-4641-A480-F8ADD30FD502}" srcOrd="0" destOrd="0" presId="urn:microsoft.com/office/officeart/2011/layout/CircleProcess"/>
    <dgm:cxn modelId="{BA70641C-061A-4E28-9B7D-0958B91ABD74}" type="presOf" srcId="{E44CDF4E-CCED-4C59-9767-C29E043EA7F9}" destId="{D04E09A1-4709-4DEE-A8B6-8ABF6A28492C}" srcOrd="0"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A3FEA9C0-1774-4FDC-9C5D-92C23790C5E1}" type="presOf" srcId="{93B8BBBA-839A-48A2-BEDD-96CBD596129D}" destId="{51F1EAF6-79FC-41E4-AA05-F05B806A75F6}"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solidFill>
          <a:schemeClr val="accent1">
            <a:hueOff val="0"/>
            <a:satOff val="0"/>
            <a:lumOff val="0"/>
            <a:alphaOff val="0"/>
          </a:schemeClr>
        </a:solidFill>
        <a:ln w="12700" cap="flat" cmpd="sng" algn="ctr">
          <a:solidFill>
            <a:schemeClr val="l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12700" cap="flat" cmpd="sng" algn="ctr">
          <a:solidFill>
            <a:schemeClr val="accent1">
              <a:hueOff val="0"/>
              <a:satOff val="0"/>
              <a:lumOff val="0"/>
              <a:alphaOff val="0"/>
            </a:schemeClr>
          </a:solidFill>
          <a:prstDash val="solid"/>
          <a:miter lim="800000"/>
        </a:ln>
        <a:effectLst/>
      </dsp:spPr>
      <dsp:style>
        <a:lnRef idx="2">
          <a:scrgbClr r="0" g="0" b="0"/>
        </a:lnRef>
        <a:fillRef idx="1">
          <a:scrgbClr r="0" g="0" b="0"/>
        </a:fillRef>
        <a:effectRef idx="0">
          <a:scrgbClr r="0" g="0" b="0"/>
        </a:effectRef>
        <a:fontRef idx="minor"/>
      </dsp:style>
      <dsp:txBody>
        <a:bodyPr spcFirstLastPara="0" vert="horz" wrap="square" lIns="82550" tIns="82550" rIns="82550" bIns="82550" numCol="1" spcCol="1270" anchor="ctr" anchorCtr="0">
          <a:noAutofit/>
        </a:bodyPr>
        <a:lstStyle/>
        <a:p>
          <a:pPr lvl="0" algn="ctr" defTabSz="2889250">
            <a:lnSpc>
              <a:spcPct val="90000"/>
            </a:lnSpc>
            <a:spcBef>
              <a:spcPct val="0"/>
            </a:spcBef>
            <a:spcAft>
              <a:spcPct val="35000"/>
            </a:spcAft>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1">
  <dgm:title val=""/>
  <dgm:desc val=""/>
  <dgm:catLst>
    <dgm:cat type="simple" pri="10100"/>
  </dgm:catLst>
  <dgm:scene3d>
    <a:camera prst="orthographicFront"/>
    <a:lightRig rig="threePt" dir="t"/>
  </dgm:scene3d>
  <dgm:styleLbl name="node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l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vennNode1">
    <dgm:scene3d>
      <a:camera prst="orthographicFront"/>
      <a:lightRig rig="threePt" dir="t"/>
    </dgm:scene3d>
    <dgm:sp3d/>
    <dgm:txPr/>
    <dgm:style>
      <a:lnRef idx="2">
        <a:scrgbClr r="0" g="0" b="0"/>
      </a:lnRef>
      <a:fillRef idx="1">
        <a:scrgbClr r="0" g="0" b="0"/>
      </a:fillRef>
      <a:effectRef idx="0">
        <a:scrgbClr r="0" g="0" b="0"/>
      </a:effectRef>
      <a:fontRef idx="minor">
        <a:schemeClr val="tx1"/>
      </a:fontRef>
    </dgm:style>
  </dgm:styleLbl>
  <dgm:styleLbl name="align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node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f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ImgPlac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1">
        <a:scrgbClr r="0" g="0" b="0"/>
      </a:fillRef>
      <a:effectRef idx="0">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sst0">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asst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1">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2">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3">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2D4">
    <dgm:scene3d>
      <a:camera prst="orthographicFront"/>
      <a:lightRig rig="threePt" dir="t"/>
    </dgm:scene3d>
    <dgm:sp3d/>
    <dgm:txPr/>
    <dgm:style>
      <a:lnRef idx="2">
        <a:scrgbClr r="0" g="0" b="0"/>
      </a:lnRef>
      <a:fillRef idx="1">
        <a:scrgbClr r="0" g="0" b="0"/>
      </a:fillRef>
      <a:effectRef idx="0">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con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F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Align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solidBgAcc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align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AccFollowNode1">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0">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2">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3">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fgAcc4">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2">
        <a:scrgbClr r="0" g="0" b="0"/>
      </a:lnRef>
      <a:fillRef idx="1">
        <a:scrgbClr r="0" g="0" b="0"/>
      </a:fillRef>
      <a:effectRef idx="0">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jpe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jpe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jpe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3" Type="http://schemas.openxmlformats.org/officeDocument/2006/relationships/image" Target="../media/image5.jpeg"/><Relationship Id="rId2" Type="http://schemas.openxmlformats.org/officeDocument/2006/relationships/image" Target="../media/image4.jpe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jpe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3" Type="http://schemas.openxmlformats.org/officeDocument/2006/relationships/image" Target="../media/image8.jpeg"/><Relationship Id="rId2" Type="http://schemas.openxmlformats.org/officeDocument/2006/relationships/image" Target="../media/image7.jpe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3" Type="http://schemas.openxmlformats.org/officeDocument/2006/relationships/image" Target="../media/image10.jpeg"/><Relationship Id="rId2" Type="http://schemas.openxmlformats.org/officeDocument/2006/relationships/image" Target="../media/image9.jpeg"/><Relationship Id="rId1" Type="http://schemas.openxmlformats.org/officeDocument/2006/relationships/slideMaster" Target="../slideMasters/slideMaster1.xml"/><Relationship Id="rId4" Type="http://schemas.openxmlformats.org/officeDocument/2006/relationships/image" Target="../media/image11.jpeg"/></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chemeClr val="bg1">
            <a:alpha val="96000"/>
          </a:schemeClr>
        </a:solidFill>
        <a:effectLst/>
      </p:bgPr>
    </p:bg>
    <p:spTree>
      <p:nvGrpSpPr>
        <p:cNvPr id="1" name=""/>
        <p:cNvGrpSpPr/>
        <p:nvPr/>
      </p:nvGrpSpPr>
      <p:grpSpPr>
        <a:xfrm>
          <a:off x="0" y="0"/>
          <a:ext cx="0" cy="0"/>
          <a:chOff x="0" y="0"/>
          <a:chExt cx="0" cy="0"/>
        </a:xfrm>
      </p:grpSpPr>
      <p:pic>
        <p:nvPicPr>
          <p:cNvPr id="34" name="Picture 33">
            <a:extLst>
              <a:ext uri="{FF2B5EF4-FFF2-40B4-BE49-F238E27FC236}">
                <a16:creationId xmlns:a16="http://schemas.microsoft.com/office/drawing/2014/main" id="{95FDB5B1-98EB-4680-A875-401A99DA289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20311" y="1899"/>
            <a:ext cx="12232622" cy="6858001"/>
          </a:xfrm>
          <a:prstGeom prst="rect">
            <a:avLst/>
          </a:prstGeom>
        </p:spPr>
      </p:pic>
      <p:sp>
        <p:nvSpPr>
          <p:cNvPr id="19" name="Freeform: Shape 18">
            <a:extLst>
              <a:ext uri="{FF2B5EF4-FFF2-40B4-BE49-F238E27FC236}">
                <a16:creationId xmlns:a16="http://schemas.microsoft.com/office/drawing/2014/main" id="{280463F5-1227-4B27-BA93-9036D608715D}"/>
              </a:ext>
            </a:extLst>
          </p:cNvPr>
          <p:cNvSpPr/>
          <p:nvPr userDrawn="1"/>
        </p:nvSpPr>
        <p:spPr>
          <a:xfrm>
            <a:off x="-40621" y="0"/>
            <a:ext cx="12252932" cy="6856101"/>
          </a:xfrm>
          <a:custGeom>
            <a:avLst/>
            <a:gdLst>
              <a:gd name="connsiteX0" fmla="*/ 12060825 w 12192000"/>
              <a:gd name="connsiteY0" fmla="*/ 0 h 6858000"/>
              <a:gd name="connsiteX1" fmla="*/ 12192000 w 12192000"/>
              <a:gd name="connsiteY1" fmla="*/ 0 h 6858000"/>
              <a:gd name="connsiteX2" fmla="*/ 12192000 w 12192000"/>
              <a:gd name="connsiteY2" fmla="*/ 6858000 h 6858000"/>
              <a:gd name="connsiteX3" fmla="*/ 0 w 12192000"/>
              <a:gd name="connsiteY3" fmla="*/ 6858000 h 6858000"/>
              <a:gd name="connsiteX4" fmla="*/ 0 w 12192000"/>
              <a:gd name="connsiteY4" fmla="*/ 3758692 h 6858000"/>
              <a:gd name="connsiteX5" fmla="*/ 125028 w 12192000"/>
              <a:gd name="connsiteY5" fmla="*/ 3854201 h 6858000"/>
              <a:gd name="connsiteX6" fmla="*/ 6981022 w 12192000"/>
              <a:gd name="connsiteY6" fmla="*/ 4339087 h 6858000"/>
              <a:gd name="connsiteX7" fmla="*/ 11894857 w 12192000"/>
              <a:gd name="connsiteY7" fmla="*/ 210524 h 685800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Lst>
            <a:rect l="l" t="t" r="r" b="b"/>
            <a:pathLst>
              <a:path w="12192000" h="6858000">
                <a:moveTo>
                  <a:pt x="12060825" y="0"/>
                </a:moveTo>
                <a:lnTo>
                  <a:pt x="12192000" y="0"/>
                </a:lnTo>
                <a:lnTo>
                  <a:pt x="12192000" y="6858000"/>
                </a:lnTo>
                <a:lnTo>
                  <a:pt x="0" y="6858000"/>
                </a:lnTo>
                <a:lnTo>
                  <a:pt x="0" y="3758692"/>
                </a:lnTo>
                <a:lnTo>
                  <a:pt x="125028" y="3854201"/>
                </a:lnTo>
                <a:cubicBezTo>
                  <a:pt x="1728825" y="5005891"/>
                  <a:pt x="4362544" y="5262276"/>
                  <a:pt x="6981022" y="4339087"/>
                </a:cubicBezTo>
                <a:cubicBezTo>
                  <a:pt x="9030267" y="3616591"/>
                  <a:pt x="10671024" y="1749554"/>
                  <a:pt x="11894857" y="210524"/>
                </a:cubicBezTo>
                <a:close/>
              </a:path>
            </a:pathLst>
          </a:custGeom>
          <a:solidFill>
            <a:schemeClr val="bg1">
              <a:alpha val="98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Freeform: Shape 16">
            <a:extLst>
              <a:ext uri="{FF2B5EF4-FFF2-40B4-BE49-F238E27FC236}">
                <a16:creationId xmlns:a16="http://schemas.microsoft.com/office/drawing/2014/main" id="{609D7F3B-C955-43C1-B54B-BD67557FBA72}"/>
              </a:ext>
            </a:extLst>
          </p:cNvPr>
          <p:cNvSpPr/>
          <p:nvPr userDrawn="1"/>
        </p:nvSpPr>
        <p:spPr>
          <a:xfrm rot="20434742">
            <a:off x="-400266" y="-1434250"/>
            <a:ext cx="9688535" cy="4953729"/>
          </a:xfrm>
          <a:custGeom>
            <a:avLst/>
            <a:gdLst>
              <a:gd name="connsiteX0" fmla="*/ 1160091 w 11642446"/>
              <a:gd name="connsiteY0" fmla="*/ 0 h 5951714"/>
              <a:gd name="connsiteX1" fmla="*/ 11642446 w 11642446"/>
              <a:gd name="connsiteY1" fmla="*/ 3695733 h 5951714"/>
              <a:gd name="connsiteX2" fmla="*/ 11373793 w 11642446"/>
              <a:gd name="connsiteY2" fmla="*/ 3866861 h 5951714"/>
              <a:gd name="connsiteX3" fmla="*/ 5867594 w 11642446"/>
              <a:gd name="connsiteY3" fmla="*/ 5951714 h 5951714"/>
              <a:gd name="connsiteX4" fmla="*/ 88558 w 11642446"/>
              <a:gd name="connsiteY4" fmla="*/ 3426611 h 5951714"/>
              <a:gd name="connsiteX5" fmla="*/ 0 w 11642446"/>
              <a:gd name="connsiteY5" fmla="*/ 3290413 h 59517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Lst>
            <a:rect l="l" t="t" r="r" b="b"/>
            <a:pathLst>
              <a:path w="11642446" h="5951714">
                <a:moveTo>
                  <a:pt x="1160091" y="0"/>
                </a:moveTo>
                <a:lnTo>
                  <a:pt x="11642446" y="3695733"/>
                </a:lnTo>
                <a:lnTo>
                  <a:pt x="11373793" y="3866861"/>
                </a:lnTo>
                <a:cubicBezTo>
                  <a:pt x="9846750" y="4830538"/>
                  <a:pt x="7859316" y="5951714"/>
                  <a:pt x="5867594" y="5951714"/>
                </a:cubicBezTo>
                <a:cubicBezTo>
                  <a:pt x="3322617" y="5951714"/>
                  <a:pt x="1123980" y="4920691"/>
                  <a:pt x="88558" y="3426611"/>
                </a:cubicBezTo>
                <a:lnTo>
                  <a:pt x="0" y="3290413"/>
                </a:lnTo>
                <a:close/>
              </a:path>
            </a:pathLst>
          </a:custGeom>
          <a:solidFill>
            <a:srgbClr val="002060">
              <a:alpha val="72000"/>
            </a:srgb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Freeform: Shape 31">
            <a:extLst>
              <a:ext uri="{FF2B5EF4-FFF2-40B4-BE49-F238E27FC236}">
                <a16:creationId xmlns:a16="http://schemas.microsoft.com/office/drawing/2014/main" id="{E8B9FCCA-5B39-45AC-9A62-EF7FDDC8298E}"/>
              </a:ext>
            </a:extLst>
          </p:cNvPr>
          <p:cNvSpPr/>
          <p:nvPr userDrawn="1"/>
        </p:nvSpPr>
        <p:spPr>
          <a:xfrm rot="20434742">
            <a:off x="-161532" y="1903364"/>
            <a:ext cx="10991881" cy="3977294"/>
          </a:xfrm>
          <a:custGeom>
            <a:avLst/>
            <a:gdLst>
              <a:gd name="connsiteX0" fmla="*/ 30219791 w 30404196"/>
              <a:gd name="connsiteY0" fmla="*/ 5043886 h 11001432"/>
              <a:gd name="connsiteX1" fmla="*/ 30404196 w 30404196"/>
              <a:gd name="connsiteY1" fmla="*/ 5108912 h 11001432"/>
              <a:gd name="connsiteX2" fmla="*/ 29702609 w 30404196"/>
              <a:gd name="connsiteY2" fmla="*/ 5555891 h 11001432"/>
              <a:gd name="connsiteX3" fmla="*/ 15323194 w 30404196"/>
              <a:gd name="connsiteY3" fmla="*/ 11001432 h 11001432"/>
              <a:gd name="connsiteX4" fmla="*/ 231268 w 30404196"/>
              <a:gd name="connsiteY4" fmla="*/ 4405978 h 11001432"/>
              <a:gd name="connsiteX5" fmla="*/ 0 w 30404196"/>
              <a:gd name="connsiteY5" fmla="*/ 4050235 h 11001432"/>
              <a:gd name="connsiteX6" fmla="*/ 1427728 w 30404196"/>
              <a:gd name="connsiteY6" fmla="*/ 0 h 11001432"/>
              <a:gd name="connsiteX7" fmla="*/ 1462727 w 30404196"/>
              <a:gd name="connsiteY7" fmla="*/ 12340 h 11001432"/>
              <a:gd name="connsiteX8" fmla="*/ 1420648 w 30404196"/>
              <a:gd name="connsiteY8" fmla="*/ 131710 h 11001432"/>
              <a:gd name="connsiteX9" fmla="*/ 1687792 w 30404196"/>
              <a:gd name="connsiteY9" fmla="*/ 542634 h 11001432"/>
              <a:gd name="connsiteX10" fmla="*/ 19120754 w 30404196"/>
              <a:gd name="connsiteY10" fmla="*/ 8161166 h 11001432"/>
              <a:gd name="connsiteX11" fmla="*/ 30035069 w 30404196"/>
              <a:gd name="connsiteY11" fmla="*/ 5138915 h 11001432"/>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Lst>
            <a:rect l="l" t="t" r="r" b="b"/>
            <a:pathLst>
              <a:path w="30404196" h="11001432">
                <a:moveTo>
                  <a:pt x="30219791" y="5043886"/>
                </a:moveTo>
                <a:lnTo>
                  <a:pt x="30404196" y="5108912"/>
                </a:lnTo>
                <a:lnTo>
                  <a:pt x="29702609" y="5555891"/>
                </a:lnTo>
                <a:cubicBezTo>
                  <a:pt x="25714743" y="8072971"/>
                  <a:pt x="20524568" y="11001432"/>
                  <a:pt x="15323194" y="11001432"/>
                </a:cubicBezTo>
                <a:cubicBezTo>
                  <a:pt x="8676998" y="11001432"/>
                  <a:pt x="2935267" y="8308447"/>
                  <a:pt x="231268" y="4405978"/>
                </a:cubicBezTo>
                <a:lnTo>
                  <a:pt x="0" y="4050235"/>
                </a:lnTo>
                <a:lnTo>
                  <a:pt x="1427728" y="0"/>
                </a:lnTo>
                <a:lnTo>
                  <a:pt x="1462727" y="12340"/>
                </a:lnTo>
                <a:lnTo>
                  <a:pt x="1420648" y="131710"/>
                </a:lnTo>
                <a:lnTo>
                  <a:pt x="1687792" y="542634"/>
                </a:lnTo>
                <a:cubicBezTo>
                  <a:pt x="4811232" y="5050448"/>
                  <a:pt x="11443612" y="8161166"/>
                  <a:pt x="19120754" y="8161166"/>
                </a:cubicBezTo>
                <a:cubicBezTo>
                  <a:pt x="22875881" y="8161166"/>
                  <a:pt x="26625956" y="6839791"/>
                  <a:pt x="30035069" y="5138915"/>
                </a:cubicBezTo>
                <a:close/>
              </a:path>
            </a:pathLst>
          </a:custGeom>
          <a:solidFill>
            <a:schemeClr val="tx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112400" y="414469"/>
            <a:ext cx="5983600" cy="1242881"/>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a:extLst>
              <a:ext uri="{FF2B5EF4-FFF2-40B4-BE49-F238E27FC236}">
                <a16:creationId xmlns:a16="http://schemas.microsoft.com/office/drawing/2014/main" id="{A185EC66-E272-4E99-A535-4CB2DB2ED6D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12191999" cy="6858000"/>
          </a:xfrm>
          <a:prstGeom prst="rect">
            <a:avLst/>
          </a:prstGeom>
        </p:spPr>
      </p:pic>
      <p:sp>
        <p:nvSpPr>
          <p:cNvPr id="4" name="Rectangle 3">
            <a:extLst>
              <a:ext uri="{FF2B5EF4-FFF2-40B4-BE49-F238E27FC236}">
                <a16:creationId xmlns:a16="http://schemas.microsoft.com/office/drawing/2014/main" id="{E11D3DF4-0A93-4ECC-A5F7-2E03A32E7084}"/>
              </a:ext>
            </a:extLst>
          </p:cNvPr>
          <p:cNvSpPr/>
          <p:nvPr userDrawn="1"/>
        </p:nvSpPr>
        <p:spPr>
          <a:xfrm>
            <a:off x="323850" y="819150"/>
            <a:ext cx="4248150" cy="5219700"/>
          </a:xfrm>
          <a:prstGeom prst="rect">
            <a:avLst/>
          </a:prstGeom>
          <a:solidFill>
            <a:schemeClr val="tx1">
              <a:lumMod val="75000"/>
              <a:lumOff val="25000"/>
            </a:schemeClr>
          </a:solidFill>
          <a:ln>
            <a:noFill/>
          </a:ln>
          <a:effectLst>
            <a:outerShdw blurRad="127000" dist="38100" sx="101000" sy="101000" algn="l" rotWithShape="0">
              <a:prstClr val="black">
                <a:alpha val="5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Shape 21"/>
          <p:cNvSpPr txBox="1">
            <a:spLocks noGrp="1"/>
          </p:cNvSpPr>
          <p:nvPr>
            <p:ph type="ctrTitle"/>
          </p:nvPr>
        </p:nvSpPr>
        <p:spPr>
          <a:xfrm>
            <a:off x="488959" y="2034283"/>
            <a:ext cx="3917932" cy="1546399"/>
          </a:xfrm>
          <a:prstGeom prst="rect">
            <a:avLst/>
          </a:prstGeom>
        </p:spPr>
        <p:txBody>
          <a:bodyPr lIns="91425" tIns="91425" rIns="91425" bIns="91425" anchor="b" anchorCtr="0"/>
          <a:lstStyle>
            <a:lvl1pPr lvl="0" algn="ctr" rtl="0">
              <a:spcBef>
                <a:spcPts val="0"/>
              </a:spcBef>
              <a:defRPr>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p:ph type="subTitle" idx="1"/>
          </p:nvPr>
        </p:nvSpPr>
        <p:spPr>
          <a:xfrm>
            <a:off x="488959" y="3876633"/>
            <a:ext cx="3917932" cy="523200"/>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3" name="Picture 2">
            <a:extLst>
              <a:ext uri="{FF2B5EF4-FFF2-40B4-BE49-F238E27FC236}">
                <a16:creationId xmlns:a16="http://schemas.microsoft.com/office/drawing/2014/main" id="{5B2AE7DF-ED3F-4906-8FD5-CD0704EEA0A6}"/>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l="-1"/>
          <a:stretch/>
        </p:blipFill>
        <p:spPr>
          <a:xfrm>
            <a:off x="-66" y="0"/>
            <a:ext cx="12192000" cy="4305300"/>
          </a:xfrm>
          <a:prstGeom prst="rect">
            <a:avLst/>
          </a:prstGeom>
        </p:spPr>
      </p:pic>
      <p:sp>
        <p:nvSpPr>
          <p:cNvPr id="34" name="Shape 34"/>
          <p:cNvSpPr txBox="1">
            <a:spLocks noGrp="1"/>
          </p:cNvSpPr>
          <p:nvPr>
            <p:ph type="body" idx="1"/>
          </p:nvPr>
        </p:nvSpPr>
        <p:spPr>
          <a:xfrm>
            <a:off x="5725650" y="4514850"/>
            <a:ext cx="6256800" cy="712199"/>
          </a:xfrm>
          <a:prstGeom prst="rect">
            <a:avLst/>
          </a:prstGeom>
        </p:spPr>
        <p:txBody>
          <a:bodyPr lIns="91425" tIns="91425" rIns="91425" bIns="91425" anchor="ctr" anchorCtr="0">
            <a:normAutofit/>
          </a:bodyPr>
          <a:lstStyle>
            <a:lvl1pPr marL="0" lvl="0" indent="0" algn="r" rtl="0">
              <a:lnSpc>
                <a:spcPct val="100000"/>
              </a:lnSpc>
              <a:spcBef>
                <a:spcPts val="0"/>
              </a:spcBef>
              <a:buNone/>
              <a:defRPr sz="24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5" name="Rectangle 4">
            <a:extLst>
              <a:ext uri="{FF2B5EF4-FFF2-40B4-BE49-F238E27FC236}">
                <a16:creationId xmlns:a16="http://schemas.microsoft.com/office/drawing/2014/main" id="{D352804A-3163-4C4F-8C7E-5D15B7BAB513}"/>
              </a:ext>
            </a:extLst>
          </p:cNvPr>
          <p:cNvSpPr/>
          <p:nvPr userDrawn="1"/>
        </p:nvSpPr>
        <p:spPr>
          <a:xfrm>
            <a:off x="209550" y="4514850"/>
            <a:ext cx="4572000" cy="2038350"/>
          </a:xfrm>
          <a:prstGeom prst="rect">
            <a:avLst/>
          </a:prstGeom>
          <a:solidFill>
            <a:schemeClr val="tx1">
              <a:lumMod val="75000"/>
              <a:lumOff val="2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66889" y="442586"/>
            <a:ext cx="541325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66889" y="1426181"/>
            <a:ext cx="5413257" cy="2886128"/>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Rectangle 3">
            <a:extLst>
              <a:ext uri="{FF2B5EF4-FFF2-40B4-BE49-F238E27FC236}">
                <a16:creationId xmlns:a16="http://schemas.microsoft.com/office/drawing/2014/main" id="{DECC48F7-3597-453B-AF76-DCAB30A93E99}"/>
              </a:ext>
            </a:extLst>
          </p:cNvPr>
          <p:cNvSpPr/>
          <p:nvPr userDrawn="1"/>
        </p:nvSpPr>
        <p:spPr>
          <a:xfrm>
            <a:off x="4496741" y="4312309"/>
            <a:ext cx="3448050" cy="2437926"/>
          </a:xfrm>
          <a:prstGeom prst="rect">
            <a:avLst/>
          </a:prstGeom>
          <a:solidFill>
            <a:schemeClr val="tx1">
              <a:lumMod val="75000"/>
              <a:lumOff val="25000"/>
            </a:schemeClr>
          </a:soli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pic>
        <p:nvPicPr>
          <p:cNvPr id="3" name="Picture 2">
            <a:extLst>
              <a:ext uri="{FF2B5EF4-FFF2-40B4-BE49-F238E27FC236}">
                <a16:creationId xmlns:a16="http://schemas.microsoft.com/office/drawing/2014/main" id="{02B8310F-6F0E-4812-B75A-12175429008C}"/>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b="-992"/>
          <a:stretch/>
        </p:blipFill>
        <p:spPr>
          <a:xfrm>
            <a:off x="6073893" y="442586"/>
            <a:ext cx="5908557" cy="5282177"/>
          </a:xfrm>
          <a:prstGeom prst="rect">
            <a:avLst/>
          </a:prstGeom>
          <a:effectLst>
            <a:outerShdw blurRad="50800" dist="38100" dir="10800000" algn="r" rotWithShape="0">
              <a:prstClr val="black">
                <a:alpha val="40000"/>
              </a:prstClr>
            </a:outerShdw>
          </a:effectLst>
        </p:spPr>
      </p:pic>
      <p:pic>
        <p:nvPicPr>
          <p:cNvPr id="7" name="Picture 6">
            <a:extLst>
              <a:ext uri="{FF2B5EF4-FFF2-40B4-BE49-F238E27FC236}">
                <a16:creationId xmlns:a16="http://schemas.microsoft.com/office/drawing/2014/main" id="{62DAF503-9D76-41BB-BCEF-35F7C4F2C16A}"/>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1847850" y="4536020"/>
            <a:ext cx="4079169" cy="1990505"/>
          </a:xfrm>
          <a:prstGeom prst="rect">
            <a:avLst/>
          </a:prstGeom>
          <a:effectLst>
            <a:outerShdw blurRad="50800" dist="38100" dir="10800000" algn="r" rotWithShape="0">
              <a:prstClr val="black">
                <a:alpha val="40000"/>
              </a:prstClr>
            </a:outerShdw>
          </a:effectLst>
        </p:spPr>
      </p:pic>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5654793" y="1544966"/>
            <a:ext cx="6159486"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5654793" y="2528561"/>
            <a:ext cx="6159486"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3" name="Picture 2">
            <a:extLst>
              <a:ext uri="{FF2B5EF4-FFF2-40B4-BE49-F238E27FC236}">
                <a16:creationId xmlns:a16="http://schemas.microsoft.com/office/drawing/2014/main" id="{B9448504-2B31-4F3B-94F1-84765EF1B6AD}"/>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0"/>
            <a:ext cx="5523231" cy="6858000"/>
          </a:xfrm>
          <a:prstGeom prst="rect">
            <a:avLst/>
          </a:prstGeom>
        </p:spPr>
      </p:pic>
      <p:sp>
        <p:nvSpPr>
          <p:cNvPr id="6" name="Rectangle 5">
            <a:extLst>
              <a:ext uri="{FF2B5EF4-FFF2-40B4-BE49-F238E27FC236}">
                <a16:creationId xmlns:a16="http://schemas.microsoft.com/office/drawing/2014/main" id="{ACC149D6-8558-41E2-86C1-D8A088391D26}"/>
              </a:ext>
            </a:extLst>
          </p:cNvPr>
          <p:cNvSpPr/>
          <p:nvPr userDrawn="1"/>
        </p:nvSpPr>
        <p:spPr>
          <a:xfrm>
            <a:off x="4637002" y="156165"/>
            <a:ext cx="1772455" cy="1253205"/>
          </a:xfrm>
          <a:prstGeom prst="rect">
            <a:avLst/>
          </a:prstGeom>
          <a:solidFill>
            <a:schemeClr val="tx1">
              <a:lumMod val="75000"/>
              <a:lumOff val="2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type="twoColTx" preserve="1">
  <p:cSld name="Title + 2 columns">
    <p:spTree>
      <p:nvGrpSpPr>
        <p:cNvPr id="1" name="Shape 61"/>
        <p:cNvGrpSpPr/>
        <p:nvPr/>
      </p:nvGrpSpPr>
      <p:grpSpPr>
        <a:xfrm>
          <a:off x="0" y="0"/>
          <a:ext cx="0" cy="0"/>
          <a:chOff x="0" y="0"/>
          <a:chExt cx="0" cy="0"/>
        </a:xfrm>
      </p:grpSpPr>
      <p:sp>
        <p:nvSpPr>
          <p:cNvPr id="63" name="Shape 63"/>
          <p:cNvSpPr txBox="1">
            <a:spLocks noGrp="1"/>
          </p:cNvSpPr>
          <p:nvPr>
            <p:ph type="body" idx="1"/>
          </p:nvPr>
        </p:nvSpPr>
        <p:spPr>
          <a:xfrm>
            <a:off x="3169389" y="2085433"/>
            <a:ext cx="28437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994462" y="2085433"/>
            <a:ext cx="2996198" cy="4291600"/>
          </a:xfrm>
          <a:prstGeom prst="rect">
            <a:avLst/>
          </a:prstGeom>
        </p:spPr>
        <p:txBody>
          <a:bodyPr lIns="91425" tIns="91425" rIns="91425" bIns="91425" anchor="t" anchorCtr="0">
            <a:normAutofit/>
          </a:bodyPr>
          <a:lstStyle>
            <a:lvl1pPr lvl="0">
              <a:spcBef>
                <a:spcPts val="0"/>
              </a:spcBef>
              <a:buSzPct val="100000"/>
              <a:defRPr sz="1800"/>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pic>
        <p:nvPicPr>
          <p:cNvPr id="3" name="Picture 2">
            <a:extLst>
              <a:ext uri="{FF2B5EF4-FFF2-40B4-BE49-F238E27FC236}">
                <a16:creationId xmlns:a16="http://schemas.microsoft.com/office/drawing/2014/main" id="{1A80EDA5-99F6-4913-9E85-B589D8A174DB}"/>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2990850" cy="6858000"/>
          </a:xfrm>
          <a:prstGeom prst="rect">
            <a:avLst/>
          </a:prstGeom>
        </p:spPr>
      </p:pic>
      <p:pic>
        <p:nvPicPr>
          <p:cNvPr id="7" name="Picture 6">
            <a:extLst>
              <a:ext uri="{FF2B5EF4-FFF2-40B4-BE49-F238E27FC236}">
                <a16:creationId xmlns:a16="http://schemas.microsoft.com/office/drawing/2014/main" id="{565B768F-120D-4370-BE1C-A92C7C74010B}"/>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6206599" y="0"/>
            <a:ext cx="2596624" cy="6858000"/>
          </a:xfrm>
          <a:prstGeom prst="rect">
            <a:avLst/>
          </a:prstGeom>
        </p:spPr>
      </p:pic>
      <p:sp>
        <p:nvSpPr>
          <p:cNvPr id="8" name="Rectangle 7">
            <a:extLst>
              <a:ext uri="{FF2B5EF4-FFF2-40B4-BE49-F238E27FC236}">
                <a16:creationId xmlns:a16="http://schemas.microsoft.com/office/drawing/2014/main" id="{CC61F5AA-B82C-4954-A1E6-DD30981EC137}"/>
              </a:ext>
            </a:extLst>
          </p:cNvPr>
          <p:cNvSpPr/>
          <p:nvPr userDrawn="1"/>
        </p:nvSpPr>
        <p:spPr>
          <a:xfrm>
            <a:off x="2470151" y="247651"/>
            <a:ext cx="9721849" cy="1283918"/>
          </a:xfrm>
          <a:prstGeom prst="rect">
            <a:avLst/>
          </a:prstGeom>
          <a:solidFill>
            <a:schemeClr val="tx1">
              <a:lumMod val="75000"/>
              <a:lumOff val="25000"/>
            </a:schemeClr>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
        <p:nvSpPr>
          <p:cNvPr id="62" name="Shape 62"/>
          <p:cNvSpPr txBox="1">
            <a:spLocks noGrp="1"/>
          </p:cNvSpPr>
          <p:nvPr>
            <p:ph type="title"/>
          </p:nvPr>
        </p:nvSpPr>
        <p:spPr>
          <a:xfrm>
            <a:off x="3019162" y="465611"/>
            <a:ext cx="6153675"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sp>
        <p:nvSpPr>
          <p:cNvPr id="78" name="Shape 78"/>
          <p:cNvSpPr txBox="1">
            <a:spLocks noGrp="1"/>
          </p:cNvSpPr>
          <p:nvPr>
            <p:ph type="title"/>
          </p:nvPr>
        </p:nvSpPr>
        <p:spPr>
          <a:xfrm>
            <a:off x="142834" y="1716652"/>
            <a:ext cx="3003253" cy="2476498"/>
          </a:xfrm>
          <a:prstGeom prst="rect">
            <a:avLst/>
          </a:prstGeom>
        </p:spPr>
        <p:txBody>
          <a:bodyPr lIns="91425" tIns="91425" rIns="91425" bIns="91425" anchor="b" anchorCtr="0">
            <a:normAutofit/>
          </a:bodyPr>
          <a:lstStyle>
            <a:lvl1pPr lvl="0" rtl="0">
              <a:spcBef>
                <a:spcPts val="0"/>
              </a:spcBef>
              <a:defRPr sz="28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3366094" y="3269752"/>
            <a:ext cx="2779436" cy="332466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pic>
        <p:nvPicPr>
          <p:cNvPr id="5" name="Picture 4">
            <a:extLst>
              <a:ext uri="{FF2B5EF4-FFF2-40B4-BE49-F238E27FC236}">
                <a16:creationId xmlns:a16="http://schemas.microsoft.com/office/drawing/2014/main" id="{F20E17D5-E855-486D-9801-8B2F57C17E78}"/>
              </a:ext>
            </a:extLst>
          </p:cNvPr>
          <p:cNvPicPr>
            <a:picLocks noChangeAspect="1"/>
          </p:cNvPicPr>
          <p:nvPr userDrawn="1"/>
        </p:nvPicPr>
        <p:blipFill>
          <a:blip r:embed="rId2" cstate="email">
            <a:extLst>
              <a:ext uri="{28A0092B-C50C-407E-A947-70E740481C1C}">
                <a14:useLocalDpi xmlns:a14="http://schemas.microsoft.com/office/drawing/2010/main"/>
              </a:ext>
            </a:extLst>
          </a:blip>
          <a:stretch>
            <a:fillRect/>
          </a:stretch>
        </p:blipFill>
        <p:spPr>
          <a:xfrm>
            <a:off x="3366094" y="263580"/>
            <a:ext cx="2779436" cy="2779436"/>
          </a:xfrm>
          <a:prstGeom prst="rect">
            <a:avLst/>
          </a:prstGeom>
          <a:effectLst>
            <a:outerShdw blurRad="50800" dist="38100" dir="8100000" algn="tr" rotWithShape="0">
              <a:prstClr val="black">
                <a:alpha val="40000"/>
              </a:prstClr>
            </a:outerShdw>
          </a:effectLst>
        </p:spPr>
      </p:pic>
      <p:pic>
        <p:nvPicPr>
          <p:cNvPr id="7" name="Picture 6">
            <a:extLst>
              <a:ext uri="{FF2B5EF4-FFF2-40B4-BE49-F238E27FC236}">
                <a16:creationId xmlns:a16="http://schemas.microsoft.com/office/drawing/2014/main" id="{D8F0D21C-7177-430B-8219-B2B17D4995E3}"/>
              </a:ext>
            </a:extLst>
          </p:cNvPr>
          <p:cNvPicPr>
            <a:picLocks noChangeAspect="1"/>
          </p:cNvPicPr>
          <p:nvPr userDrawn="1"/>
        </p:nvPicPr>
        <p:blipFill rotWithShape="1">
          <a:blip r:embed="rId3" cstate="email">
            <a:extLst>
              <a:ext uri="{28A0092B-C50C-407E-A947-70E740481C1C}">
                <a14:useLocalDpi xmlns:a14="http://schemas.microsoft.com/office/drawing/2010/main"/>
              </a:ext>
            </a:extLst>
          </a:blip>
          <a:srcRect/>
          <a:stretch/>
        </p:blipFill>
        <p:spPr>
          <a:xfrm>
            <a:off x="9212580" y="263580"/>
            <a:ext cx="2779436" cy="2779436"/>
          </a:xfrm>
          <a:prstGeom prst="rect">
            <a:avLst/>
          </a:prstGeom>
          <a:effectLst>
            <a:outerShdw blurRad="50800" dist="38100" dir="8100000" algn="tr" rotWithShape="0">
              <a:prstClr val="black">
                <a:alpha val="40000"/>
              </a:prstClr>
            </a:outerShdw>
          </a:effectLst>
        </p:spPr>
      </p:pic>
      <p:pic>
        <p:nvPicPr>
          <p:cNvPr id="9" name="Picture 8">
            <a:extLst>
              <a:ext uri="{FF2B5EF4-FFF2-40B4-BE49-F238E27FC236}">
                <a16:creationId xmlns:a16="http://schemas.microsoft.com/office/drawing/2014/main" id="{E82988C2-5F32-41E0-804B-2A88EA870A81}"/>
              </a:ext>
            </a:extLst>
          </p:cNvPr>
          <p:cNvPicPr>
            <a:picLocks noChangeAspect="1"/>
          </p:cNvPicPr>
          <p:nvPr userDrawn="1"/>
        </p:nvPicPr>
        <p:blipFill rotWithShape="1">
          <a:blip r:embed="rId4" cstate="email">
            <a:extLst>
              <a:ext uri="{28A0092B-C50C-407E-A947-70E740481C1C}">
                <a14:useLocalDpi xmlns:a14="http://schemas.microsoft.com/office/drawing/2010/main"/>
              </a:ext>
            </a:extLst>
          </a:blip>
          <a:srcRect/>
          <a:stretch/>
        </p:blipFill>
        <p:spPr>
          <a:xfrm>
            <a:off x="6289337" y="263580"/>
            <a:ext cx="2779436" cy="2797549"/>
          </a:xfrm>
          <a:prstGeom prst="rect">
            <a:avLst/>
          </a:prstGeom>
          <a:effectLst>
            <a:outerShdw blurRad="50800" dist="38100" dir="8100000" algn="tr" rotWithShape="0">
              <a:prstClr val="black">
                <a:alpha val="40000"/>
              </a:prstClr>
            </a:outerShdw>
          </a:effectLst>
        </p:spPr>
      </p:pic>
      <p:sp>
        <p:nvSpPr>
          <p:cNvPr id="14" name="Rectangle 13">
            <a:extLst>
              <a:ext uri="{FF2B5EF4-FFF2-40B4-BE49-F238E27FC236}">
                <a16:creationId xmlns:a16="http://schemas.microsoft.com/office/drawing/2014/main" id="{A3C10D44-14A6-4745-BDC9-7CBE5A3990EF}"/>
              </a:ext>
            </a:extLst>
          </p:cNvPr>
          <p:cNvSpPr/>
          <p:nvPr userDrawn="1"/>
        </p:nvSpPr>
        <p:spPr>
          <a:xfrm>
            <a:off x="0" y="293180"/>
            <a:ext cx="3241337" cy="1283918"/>
          </a:xfrm>
          <a:prstGeom prst="rect">
            <a:avLst/>
          </a:prstGeom>
          <a:solidFill>
            <a:schemeClr val="tx1">
              <a:lumMod val="75000"/>
              <a:lumOff val="2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
        <p:nvSpPr>
          <p:cNvPr id="15" name="Rectangle 14">
            <a:extLst>
              <a:ext uri="{FF2B5EF4-FFF2-40B4-BE49-F238E27FC236}">
                <a16:creationId xmlns:a16="http://schemas.microsoft.com/office/drawing/2014/main" id="{CA83769D-4D08-4FE2-BD22-4111A9644E12}"/>
              </a:ext>
            </a:extLst>
          </p:cNvPr>
          <p:cNvSpPr/>
          <p:nvPr userDrawn="1"/>
        </p:nvSpPr>
        <p:spPr>
          <a:xfrm>
            <a:off x="-1" y="4381500"/>
            <a:ext cx="3241337" cy="2476499"/>
          </a:xfrm>
          <a:prstGeom prst="rect">
            <a:avLst/>
          </a:prstGeom>
          <a:solidFill>
            <a:schemeClr val="tx1">
              <a:lumMod val="75000"/>
              <a:lumOff val="25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
        <p:nvSpPr>
          <p:cNvPr id="16" name="Shape 79">
            <a:extLst>
              <a:ext uri="{FF2B5EF4-FFF2-40B4-BE49-F238E27FC236}">
                <a16:creationId xmlns:a16="http://schemas.microsoft.com/office/drawing/2014/main" id="{5F570C82-D8EF-4AB0-96C8-2918AD8CDA0E}"/>
              </a:ext>
            </a:extLst>
          </p:cNvPr>
          <p:cNvSpPr txBox="1">
            <a:spLocks noGrp="1"/>
          </p:cNvSpPr>
          <p:nvPr>
            <p:ph type="body" idx="10"/>
          </p:nvPr>
        </p:nvSpPr>
        <p:spPr>
          <a:xfrm>
            <a:off x="6289823" y="3269752"/>
            <a:ext cx="2779436" cy="332466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7" name="Shape 79">
            <a:extLst>
              <a:ext uri="{FF2B5EF4-FFF2-40B4-BE49-F238E27FC236}">
                <a16:creationId xmlns:a16="http://schemas.microsoft.com/office/drawing/2014/main" id="{6440D3C2-D336-4F2F-97C5-1ACC9E1158F1}"/>
              </a:ext>
            </a:extLst>
          </p:cNvPr>
          <p:cNvSpPr txBox="1">
            <a:spLocks noGrp="1"/>
          </p:cNvSpPr>
          <p:nvPr>
            <p:ph type="body" idx="11"/>
          </p:nvPr>
        </p:nvSpPr>
        <p:spPr>
          <a:xfrm>
            <a:off x="9213553" y="3250702"/>
            <a:ext cx="2779436" cy="3324668"/>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pic>
        <p:nvPicPr>
          <p:cNvPr id="3" name="Picture 2">
            <a:extLst>
              <a:ext uri="{FF2B5EF4-FFF2-40B4-BE49-F238E27FC236}">
                <a16:creationId xmlns:a16="http://schemas.microsoft.com/office/drawing/2014/main" id="{8C815085-88B9-4E68-AEF5-09E2B0621821}"/>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rot="16200000">
            <a:off x="2667000" y="-2667002"/>
            <a:ext cx="6858001" cy="12192001"/>
          </a:xfrm>
          <a:prstGeom prst="rect">
            <a:avLst/>
          </a:prstGeom>
        </p:spPr>
      </p:pic>
      <p:sp>
        <p:nvSpPr>
          <p:cNvPr id="4" name="Freeform 4">
            <a:extLst>
              <a:ext uri="{FF2B5EF4-FFF2-40B4-BE49-F238E27FC236}">
                <a16:creationId xmlns:a16="http://schemas.microsoft.com/office/drawing/2014/main" id="{1DA717E4-3649-4DDC-9753-4BD44D8B69C6}"/>
              </a:ext>
            </a:extLst>
          </p:cNvPr>
          <p:cNvSpPr/>
          <p:nvPr userDrawn="1"/>
        </p:nvSpPr>
        <p:spPr>
          <a:xfrm rot="10800000">
            <a:off x="-1" y="1104899"/>
            <a:ext cx="12192002" cy="4648200"/>
          </a:xfrm>
          <a:prstGeom prst="rect">
            <a:avLst/>
          </a:prstGeom>
          <a:gradFill flip="none" rotWithShape="1">
            <a:gsLst>
              <a:gs pos="98000">
                <a:schemeClr val="accent1">
                  <a:alpha val="81000"/>
                  <a:lumMod val="55000"/>
                  <a:lumOff val="45000"/>
                </a:schemeClr>
              </a:gs>
              <a:gs pos="4000">
                <a:srgbClr val="002060">
                  <a:lumMod val="90000"/>
                  <a:lumOff val="10000"/>
                  <a:alpha val="76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
        <p:nvSpPr>
          <p:cNvPr id="95" name="Shape 95"/>
          <p:cNvSpPr txBox="1">
            <a:spLocks noGrp="1"/>
          </p:cNvSpPr>
          <p:nvPr>
            <p:ph type="title"/>
          </p:nvPr>
        </p:nvSpPr>
        <p:spPr>
          <a:xfrm>
            <a:off x="2370959" y="186442"/>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3" name="Picture 2">
            <a:extLst>
              <a:ext uri="{FF2B5EF4-FFF2-40B4-BE49-F238E27FC236}">
                <a16:creationId xmlns:a16="http://schemas.microsoft.com/office/drawing/2014/main" id="{88988F62-84DA-4A26-86AD-31488CEB38B9}"/>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1" y="1"/>
            <a:ext cx="12191999" cy="6858000"/>
          </a:xfrm>
          <a:prstGeom prst="rect">
            <a:avLst/>
          </a:prstGeom>
        </p:spPr>
      </p:pic>
      <p:sp>
        <p:nvSpPr>
          <p:cNvPr id="109" name="Shape 109"/>
          <p:cNvSpPr txBox="1">
            <a:spLocks noGrp="1"/>
          </p:cNvSpPr>
          <p:nvPr>
            <p:ph type="body" idx="1"/>
          </p:nvPr>
        </p:nvSpPr>
        <p:spPr>
          <a:xfrm>
            <a:off x="2008975" y="61329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a:p>
        </p:txBody>
      </p:sp>
      <p:sp>
        <p:nvSpPr>
          <p:cNvPr id="5" name="Freeform 4">
            <a:extLst>
              <a:ext uri="{FF2B5EF4-FFF2-40B4-BE49-F238E27FC236}">
                <a16:creationId xmlns:a16="http://schemas.microsoft.com/office/drawing/2014/main" id="{871F906F-CD6A-4E8E-84F1-AB9EBFDEC8CB}"/>
              </a:ext>
            </a:extLst>
          </p:cNvPr>
          <p:cNvSpPr/>
          <p:nvPr userDrawn="1"/>
        </p:nvSpPr>
        <p:spPr>
          <a:xfrm rot="10800000">
            <a:off x="-1" y="1104899"/>
            <a:ext cx="12192002" cy="4648200"/>
          </a:xfrm>
          <a:prstGeom prst="rect">
            <a:avLst/>
          </a:prstGeom>
          <a:gradFill flip="none" rotWithShape="1">
            <a:gsLst>
              <a:gs pos="98000">
                <a:schemeClr val="accent1">
                  <a:lumMod val="60000"/>
                  <a:lumOff val="40000"/>
                  <a:alpha val="67000"/>
                </a:schemeClr>
              </a:gs>
              <a:gs pos="4000">
                <a:srgbClr val="002060">
                  <a:lumMod val="90000"/>
                  <a:lumOff val="10000"/>
                </a:srgbClr>
              </a:gs>
            </a:gsLst>
            <a:path path="circle">
              <a:fillToRect l="100000" b="100000"/>
            </a:path>
            <a:tileRect t="-100000" r="-100000"/>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type="blank" preserve="1">
  <p:cSld name="Blank small">
    <p:spTree>
      <p:nvGrpSpPr>
        <p:cNvPr id="1" name="Shape 122"/>
        <p:cNvGrpSpPr/>
        <p:nvPr/>
      </p:nvGrpSpPr>
      <p:grpSpPr>
        <a:xfrm>
          <a:off x="0" y="0"/>
          <a:ext cx="0" cy="0"/>
          <a:chOff x="0" y="0"/>
          <a:chExt cx="0" cy="0"/>
        </a:xfrm>
      </p:grpSpPr>
      <p:pic>
        <p:nvPicPr>
          <p:cNvPr id="4" name="Picture 3">
            <a:extLst>
              <a:ext uri="{FF2B5EF4-FFF2-40B4-BE49-F238E27FC236}">
                <a16:creationId xmlns:a16="http://schemas.microsoft.com/office/drawing/2014/main" id="{52EC9BAC-527C-411B-9B70-2A69F5E55E28}"/>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6096000" y="0"/>
            <a:ext cx="6096000" cy="6858000"/>
          </a:xfrm>
          <a:prstGeom prst="rect">
            <a:avLst/>
          </a:prstGeom>
        </p:spPr>
      </p:pic>
      <p:sp>
        <p:nvSpPr>
          <p:cNvPr id="7" name="Rectangle 6">
            <a:extLst>
              <a:ext uri="{FF2B5EF4-FFF2-40B4-BE49-F238E27FC236}">
                <a16:creationId xmlns:a16="http://schemas.microsoft.com/office/drawing/2014/main" id="{5D881D49-B105-4595-B336-9285A99D4284}"/>
              </a:ext>
            </a:extLst>
          </p:cNvPr>
          <p:cNvSpPr/>
          <p:nvPr userDrawn="1"/>
        </p:nvSpPr>
        <p:spPr>
          <a:xfrm>
            <a:off x="5029199" y="1552575"/>
            <a:ext cx="5524501" cy="3752850"/>
          </a:xfrm>
          <a:prstGeom prst="rect">
            <a:avLst/>
          </a:prstGeom>
          <a:solidFill>
            <a:schemeClr val="tx1">
              <a:lumMod val="75000"/>
              <a:lumOff val="25000"/>
              <a:alpha val="92000"/>
            </a:schemeClr>
          </a:soli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type="blank" preserve="1">
  <p:cSld name="1_Blank small">
    <p:spTree>
      <p:nvGrpSpPr>
        <p:cNvPr id="1" name="Shape 122"/>
        <p:cNvGrpSpPr/>
        <p:nvPr/>
      </p:nvGrpSpPr>
      <p:grpSpPr>
        <a:xfrm>
          <a:off x="0" y="0"/>
          <a:ext cx="0" cy="0"/>
          <a:chOff x="0" y="0"/>
          <a:chExt cx="0" cy="0"/>
        </a:xfrm>
      </p:grpSpPr>
      <p:pic>
        <p:nvPicPr>
          <p:cNvPr id="2" name="Picture 1">
            <a:extLst>
              <a:ext uri="{FF2B5EF4-FFF2-40B4-BE49-F238E27FC236}">
                <a16:creationId xmlns:a16="http://schemas.microsoft.com/office/drawing/2014/main" id="{55D38950-AE13-4E2D-9EB7-7F75891C9954}"/>
              </a:ext>
            </a:extLst>
          </p:cNvPr>
          <p:cNvPicPr>
            <a:picLocks noChangeAspect="1"/>
          </p:cNvPicPr>
          <p:nvPr userDrawn="1"/>
        </p:nvPicPr>
        <p:blipFill rotWithShape="1">
          <a:blip r:embed="rId2" cstate="email">
            <a:extLst>
              <a:ext uri="{28A0092B-C50C-407E-A947-70E740481C1C}">
                <a14:useLocalDpi xmlns:a14="http://schemas.microsoft.com/office/drawing/2010/main"/>
              </a:ext>
            </a:extLst>
          </a:blip>
          <a:srcRect/>
          <a:stretch/>
        </p:blipFill>
        <p:spPr>
          <a:xfrm>
            <a:off x="0" y="0"/>
            <a:ext cx="6096000" cy="6858000"/>
          </a:xfrm>
          <a:prstGeom prst="rect">
            <a:avLst/>
          </a:prstGeom>
        </p:spPr>
      </p:pic>
      <p:sp>
        <p:nvSpPr>
          <p:cNvPr id="3" name="Rectangle 2">
            <a:extLst>
              <a:ext uri="{FF2B5EF4-FFF2-40B4-BE49-F238E27FC236}">
                <a16:creationId xmlns:a16="http://schemas.microsoft.com/office/drawing/2014/main" id="{40BA82BB-9279-4883-A498-677436D32734}"/>
              </a:ext>
            </a:extLst>
          </p:cNvPr>
          <p:cNvSpPr/>
          <p:nvPr userDrawn="1"/>
        </p:nvSpPr>
        <p:spPr>
          <a:xfrm>
            <a:off x="1085849" y="1552575"/>
            <a:ext cx="5524501" cy="3752850"/>
          </a:xfrm>
          <a:prstGeom prst="rect">
            <a:avLst/>
          </a:prstGeom>
          <a:solidFill>
            <a:schemeClr val="tx1">
              <a:lumMod val="75000"/>
              <a:lumOff val="25000"/>
              <a:alpha val="92000"/>
            </a:schemeClr>
          </a:soli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Tree>
    <p:extLst>
      <p:ext uri="{BB962C8B-B14F-4D97-AF65-F5344CB8AC3E}">
        <p14:creationId xmlns:p14="http://schemas.microsoft.com/office/powerpoint/2010/main" val="1350067882"/>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1235981513"/>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4/17/2018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7.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6.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8.jpeg"/><Relationship Id="rId1" Type="http://schemas.openxmlformats.org/officeDocument/2006/relationships/slideLayout" Target="../slideLayouts/slideLayout12.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2" Type="http://schemas.openxmlformats.org/officeDocument/2006/relationships/image" Target="../media/image19.jpeg"/><Relationship Id="rId1" Type="http://schemas.openxmlformats.org/officeDocument/2006/relationships/slideLayout" Target="../slideLayouts/slideLayout12.xml"/></Relationships>
</file>

<file path=ppt/slides/_rels/slide15.xml.rels><?xml version="1.0" encoding="UTF-8" standalone="yes"?>
<Relationships xmlns="http://schemas.openxmlformats.org/package/2006/relationships"><Relationship Id="rId2" Type="http://schemas.openxmlformats.org/officeDocument/2006/relationships/image" Target="../media/image20.pn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21.pn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22.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23.pn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72"/>
          <p:cNvSpPr txBox="1">
            <a:spLocks noGrp="1"/>
          </p:cNvSpPr>
          <p:nvPr>
            <p:ph type="ctrTitle"/>
          </p:nvPr>
        </p:nvSpPr>
        <p:spPr>
          <a:xfrm>
            <a:off x="171450" y="685799"/>
            <a:ext cx="5314950" cy="897107"/>
          </a:xfrm>
          <a:prstGeom prst="rect">
            <a:avLst/>
          </a:prstGeom>
        </p:spPr>
        <p:txBody>
          <a:bodyPr lIns="91425" tIns="91425" rIns="91425" bIns="91425" anchor="b" anchorCtr="0">
            <a:noAutofit/>
          </a:bodyPr>
          <a:lstStyle/>
          <a:p>
            <a:pPr lvl="0" algn="l"/>
            <a:r>
              <a:rPr lang="en-US" sz="4800" dirty="0"/>
              <a:t>PRO BUSINESS</a:t>
            </a:r>
            <a:endParaRPr lang="en" sz="4800" dirty="0"/>
          </a:p>
        </p:txBody>
      </p:sp>
      <p:grpSp>
        <p:nvGrpSpPr>
          <p:cNvPr id="23" name="Group 22">
            <a:extLst>
              <a:ext uri="{FF2B5EF4-FFF2-40B4-BE49-F238E27FC236}">
                <a16:creationId xmlns:a16="http://schemas.microsoft.com/office/drawing/2014/main" id="{5C7940DC-3A69-4022-ABBC-97F7115E41CF}"/>
              </a:ext>
            </a:extLst>
          </p:cNvPr>
          <p:cNvGrpSpPr/>
          <p:nvPr/>
        </p:nvGrpSpPr>
        <p:grpSpPr>
          <a:xfrm>
            <a:off x="9970622" y="5410200"/>
            <a:ext cx="1992778" cy="923991"/>
            <a:chOff x="9665822" y="5086350"/>
            <a:chExt cx="1992778" cy="923991"/>
          </a:xfrm>
        </p:grpSpPr>
        <p:sp>
          <p:nvSpPr>
            <p:cNvPr id="2" name="TextBox 1">
              <a:extLst>
                <a:ext uri="{FF2B5EF4-FFF2-40B4-BE49-F238E27FC236}">
                  <a16:creationId xmlns:a16="http://schemas.microsoft.com/office/drawing/2014/main" id="{C24409FD-4A46-4629-9219-A35AE5024554}"/>
                </a:ext>
              </a:extLst>
            </p:cNvPr>
            <p:cNvSpPr txBox="1"/>
            <p:nvPr/>
          </p:nvSpPr>
          <p:spPr>
            <a:xfrm>
              <a:off x="9766262" y="5702564"/>
              <a:ext cx="1711363" cy="307777"/>
            </a:xfrm>
            <a:prstGeom prst="rect">
              <a:avLst/>
            </a:prstGeom>
            <a:noFill/>
          </p:spPr>
          <p:txBody>
            <a:bodyPr wrap="square" rtlCol="0">
              <a:spAutoFit/>
            </a:bodyPr>
            <a:lstStyle/>
            <a:p>
              <a:r>
                <a:rPr lang="en-US" sz="1400" dirty="0">
                  <a:latin typeface="Roboto Condensed" panose="02000000000000000000" pitchFamily="2" charset="0"/>
                  <a:ea typeface="Roboto Condensed" panose="02000000000000000000" pitchFamily="2" charset="0"/>
                </a:rPr>
                <a:t>Place Your Logo Here</a:t>
              </a:r>
            </a:p>
          </p:txBody>
        </p:sp>
        <p:sp>
          <p:nvSpPr>
            <p:cNvPr id="5" name="Shape 72">
              <a:extLst>
                <a:ext uri="{FF2B5EF4-FFF2-40B4-BE49-F238E27FC236}">
                  <a16:creationId xmlns:a16="http://schemas.microsoft.com/office/drawing/2014/main" id="{A9D927C7-6E0A-439A-A11A-36D2F84043EE}"/>
                </a:ext>
              </a:extLst>
            </p:cNvPr>
            <p:cNvSpPr txBox="1">
              <a:spLocks/>
            </p:cNvSpPr>
            <p:nvPr/>
          </p:nvSpPr>
          <p:spPr>
            <a:xfrm>
              <a:off x="10168153" y="5086350"/>
              <a:ext cx="1490447" cy="897107"/>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SzPct val="100000"/>
                <a:buNone/>
                <a:defRPr sz="4400" kern="1200">
                  <a:solidFill>
                    <a:schemeClr val="bg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5400" b="1" dirty="0">
                  <a:solidFill>
                    <a:srgbClr val="0070C0"/>
                  </a:solidFill>
                </a:rPr>
                <a:t>PB</a:t>
              </a:r>
              <a:endParaRPr lang="en" sz="5400" b="1" dirty="0">
                <a:solidFill>
                  <a:srgbClr val="0070C0"/>
                </a:solidFill>
              </a:endParaRPr>
            </a:p>
          </p:txBody>
        </p:sp>
        <p:pic>
          <p:nvPicPr>
            <p:cNvPr id="22" name="Picture 21">
              <a:extLst>
                <a:ext uri="{FF2B5EF4-FFF2-40B4-BE49-F238E27FC236}">
                  <a16:creationId xmlns:a16="http://schemas.microsoft.com/office/drawing/2014/main" id="{66607E7C-EB3C-488F-BDF6-70DA81855C7D}"/>
                </a:ext>
              </a:extLst>
            </p:cNvPr>
            <p:cNvPicPr>
              <a:picLocks noChangeAspect="1"/>
            </p:cNvPicPr>
            <p:nvPr/>
          </p:nvPicPr>
          <p:blipFill>
            <a:blip r:embed="rId2"/>
            <a:srcRect l="38787"/>
            <a:stretch>
              <a:fillRect/>
            </a:stretch>
          </p:blipFill>
          <p:spPr>
            <a:xfrm>
              <a:off x="9665822" y="5233892"/>
              <a:ext cx="791161" cy="487722"/>
            </a:xfrm>
            <a:custGeom>
              <a:avLst/>
              <a:gdLst>
                <a:gd name="connsiteX0" fmla="*/ 176624 w 791161"/>
                <a:gd name="connsiteY0" fmla="*/ 0 h 487722"/>
                <a:gd name="connsiteX1" fmla="*/ 791161 w 791161"/>
                <a:gd name="connsiteY1" fmla="*/ 0 h 487722"/>
                <a:gd name="connsiteX2" fmla="*/ 791161 w 791161"/>
                <a:gd name="connsiteY2" fmla="*/ 487722 h 487722"/>
                <a:gd name="connsiteX3" fmla="*/ 0 w 791161"/>
                <a:gd name="connsiteY3" fmla="*/ 487722 h 487722"/>
              </a:gdLst>
              <a:ahLst/>
              <a:cxnLst>
                <a:cxn ang="0">
                  <a:pos x="connsiteX0" y="connsiteY0"/>
                </a:cxn>
                <a:cxn ang="0">
                  <a:pos x="connsiteX1" y="connsiteY1"/>
                </a:cxn>
                <a:cxn ang="0">
                  <a:pos x="connsiteX2" y="connsiteY2"/>
                </a:cxn>
                <a:cxn ang="0">
                  <a:pos x="connsiteX3" y="connsiteY3"/>
                </a:cxn>
              </a:cxnLst>
              <a:rect l="l" t="t" r="r" b="b"/>
              <a:pathLst>
                <a:path w="791161" h="487722">
                  <a:moveTo>
                    <a:pt x="176624" y="0"/>
                  </a:moveTo>
                  <a:lnTo>
                    <a:pt x="791161" y="0"/>
                  </a:lnTo>
                  <a:lnTo>
                    <a:pt x="791161" y="487722"/>
                  </a:lnTo>
                  <a:lnTo>
                    <a:pt x="0" y="487722"/>
                  </a:lnTo>
                  <a:close/>
                </a:path>
              </a:pathLst>
            </a:custGeom>
          </p:spPr>
        </p:pic>
      </p:grpSp>
      <p:sp>
        <p:nvSpPr>
          <p:cNvPr id="29" name="TextBox 28">
            <a:extLst>
              <a:ext uri="{FF2B5EF4-FFF2-40B4-BE49-F238E27FC236}">
                <a16:creationId xmlns:a16="http://schemas.microsoft.com/office/drawing/2014/main" id="{24395B5B-0C74-411B-A47F-4F772D8DAF5B}"/>
              </a:ext>
            </a:extLst>
          </p:cNvPr>
          <p:cNvSpPr txBox="1"/>
          <p:nvPr/>
        </p:nvSpPr>
        <p:spPr>
          <a:xfrm>
            <a:off x="201430" y="1414027"/>
            <a:ext cx="4457700" cy="307777"/>
          </a:xfrm>
          <a:prstGeom prst="rect">
            <a:avLst/>
          </a:prstGeom>
          <a:noFill/>
        </p:spPr>
        <p:txBody>
          <a:bodyPr wrap="square" rtlCol="0">
            <a:spAutoFit/>
          </a:bodyPr>
          <a:lstStyle/>
          <a:p>
            <a:r>
              <a:rPr lang="en-US" sz="1400" dirty="0">
                <a:solidFill>
                  <a:schemeClr val="bg1"/>
                </a:solidFill>
                <a:latin typeface="Roboto Condensed" panose="02000000000000000000" pitchFamily="2" charset="0"/>
                <a:ea typeface="Roboto Condensed" panose="02000000000000000000" pitchFamily="2" charset="0"/>
              </a:rPr>
              <a:t>Fully editable free PowerPoint and Google Slides Template </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3E82CD89-5E07-4727-96E7-6784668F8F3B}"/>
              </a:ext>
            </a:extLst>
          </p:cNvPr>
          <p:cNvSpPr txBox="1">
            <a:spLocks/>
          </p:cNvSpPr>
          <p:nvPr/>
        </p:nvSpPr>
        <p:spPr>
          <a:xfrm>
            <a:off x="5986050" y="1568178"/>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6" name="Rectangle 5">
            <a:extLst>
              <a:ext uri="{FF2B5EF4-FFF2-40B4-BE49-F238E27FC236}">
                <a16:creationId xmlns:a16="http://schemas.microsoft.com/office/drawing/2014/main" id="{888434CF-E4BE-4505-9A86-4846E1562EA2}"/>
              </a:ext>
            </a:extLst>
          </p:cNvPr>
          <p:cNvSpPr/>
          <p:nvPr/>
        </p:nvSpPr>
        <p:spPr>
          <a:xfrm>
            <a:off x="5986050" y="5019587"/>
            <a:ext cx="3994363" cy="307777"/>
          </a:xfrm>
          <a:prstGeom prst="rect">
            <a:avLst/>
          </a:prstGeom>
        </p:spPr>
        <p:txBody>
          <a:bodyPr wrap="none">
            <a:spAutoFit/>
          </a:bodyPr>
          <a:lstStyle/>
          <a:p>
            <a:pPr algn="just"/>
            <a:r>
              <a:rPr lang="en-US" sz="1400" dirty="0">
                <a:solidFill>
                  <a:srgbClr val="002060"/>
                </a:solidFill>
              </a:rPr>
              <a:t>FONT:   </a:t>
            </a:r>
            <a:r>
              <a:rPr lang="en-US" sz="1400" dirty="0" err="1">
                <a:solidFill>
                  <a:srgbClr val="002060"/>
                </a:solidFill>
              </a:rPr>
              <a:t>Raleway</a:t>
            </a:r>
            <a:r>
              <a:rPr lang="en-US" sz="1400" dirty="0">
                <a:solidFill>
                  <a:srgbClr val="002060"/>
                </a:solidFill>
              </a:rPr>
              <a:t> &amp; </a:t>
            </a:r>
            <a:r>
              <a:rPr lang="en-US" sz="1400" dirty="0" err="1">
                <a:solidFill>
                  <a:srgbClr val="002060"/>
                </a:solidFill>
              </a:rPr>
              <a:t>Roboto</a:t>
            </a:r>
            <a:r>
              <a:rPr lang="en-US" sz="1400" dirty="0">
                <a:solidFill>
                  <a:srgbClr val="002060"/>
                </a:solidFill>
              </a:rPr>
              <a:t> (Free Google Fonts)</a:t>
            </a:r>
          </a:p>
        </p:txBody>
      </p:sp>
      <p:sp>
        <p:nvSpPr>
          <p:cNvPr id="7" name="Rectangle 6">
            <a:extLst>
              <a:ext uri="{FF2B5EF4-FFF2-40B4-BE49-F238E27FC236}">
                <a16:creationId xmlns:a16="http://schemas.microsoft.com/office/drawing/2014/main" id="{43F523EB-E881-4FDE-8142-F2820B28C272}"/>
              </a:ext>
            </a:extLst>
          </p:cNvPr>
          <p:cNvSpPr/>
          <p:nvPr/>
        </p:nvSpPr>
        <p:spPr>
          <a:xfrm>
            <a:off x="5986050" y="2441157"/>
            <a:ext cx="3078002" cy="2277547"/>
          </a:xfrm>
          <a:prstGeom prst="rect">
            <a:avLst/>
          </a:prstGeom>
        </p:spPr>
        <p:txBody>
          <a:bodyPr wrap="square">
            <a:spAutoFit/>
          </a:bodyPr>
          <a:lstStyle/>
          <a:p>
            <a:r>
              <a:rPr lang="en-US" sz="1400" dirty="0">
                <a:solidFill>
                  <a:srgbClr val="00206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2D015332-18E7-42E7-92C9-EE3ABD654A4D}"/>
              </a:ext>
            </a:extLst>
          </p:cNvPr>
          <p:cNvSpPr/>
          <p:nvPr/>
        </p:nvSpPr>
        <p:spPr>
          <a:xfrm>
            <a:off x="9064052" y="2441157"/>
            <a:ext cx="2683240" cy="2369880"/>
          </a:xfrm>
          <a:prstGeom prst="rect">
            <a:avLst/>
          </a:prstGeom>
        </p:spPr>
        <p:txBody>
          <a:bodyPr wrap="square">
            <a:spAutoFit/>
          </a:bodyPr>
          <a:lstStyle/>
          <a:p>
            <a:r>
              <a:rPr lang="en-US" sz="1400" dirty="0">
                <a:solidFill>
                  <a:srgbClr val="00206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1852DD8D-EFA6-49B3-A16E-00B63B7E3EB7}"/>
              </a:ext>
            </a:extLst>
          </p:cNvPr>
          <p:cNvSpPr/>
          <p:nvPr/>
        </p:nvSpPr>
        <p:spPr>
          <a:xfrm>
            <a:off x="5986050" y="5579098"/>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995199557"/>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85110" y="1853750"/>
            <a:ext cx="3897859" cy="2154571"/>
          </a:xfrm>
          <a:prstGeom prst="rect">
            <a:avLst/>
          </a:prstGeom>
        </p:spPr>
        <p:txBody>
          <a:bodyPr lIns="91425" tIns="91425" rIns="91425" bIns="91425" anchor="b" anchorCtr="0">
            <a:noAutofit/>
          </a:bodyPr>
          <a:lstStyle/>
          <a:p>
            <a:pPr lvl="0" rtl="0">
              <a:spcBef>
                <a:spcPts val="0"/>
              </a:spcBef>
              <a:buNone/>
            </a:pPr>
            <a:r>
              <a:rPr lang="en" sz="3600" dirty="0"/>
              <a:t>1.</a:t>
            </a:r>
          </a:p>
          <a:p>
            <a:pPr lvl="0" rtl="0">
              <a:spcBef>
                <a:spcPts val="0"/>
              </a:spcBef>
              <a:buNone/>
            </a:pPr>
            <a:r>
              <a:rPr lang="en" sz="3600" dirty="0"/>
              <a:t>YOUR FIRST HEADLINE</a:t>
            </a:r>
          </a:p>
        </p:txBody>
      </p:sp>
      <p:sp>
        <p:nvSpPr>
          <p:cNvPr id="5" name="Shape 99"/>
          <p:cNvSpPr txBox="1">
            <a:spLocks noGrp="1"/>
          </p:cNvSpPr>
          <p:nvPr>
            <p:ph type="subTitle" idx="1"/>
          </p:nvPr>
        </p:nvSpPr>
        <p:spPr>
          <a:xfrm>
            <a:off x="422436" y="3888399"/>
            <a:ext cx="4023205" cy="823450"/>
          </a:xfrm>
          <a:prstGeom prst="rect">
            <a:avLst/>
          </a:prstGeom>
        </p:spPr>
        <p:txBody>
          <a:bodyPr lIns="91425" tIns="91425" rIns="91425" bIns="91425" anchor="ctr" anchorCtr="0">
            <a:noAutofit/>
          </a:bodyPr>
          <a:lstStyle/>
          <a:p>
            <a:pPr lvl="0" rtl="0">
              <a:spcBef>
                <a:spcPts val="0"/>
              </a:spcBef>
              <a:buNone/>
            </a:pPr>
            <a:r>
              <a:rPr lang="en" sz="1800" dirty="0">
                <a:solidFill>
                  <a:srgbClr val="00B0F0"/>
                </a:solidFill>
              </a:rPr>
              <a:t>First things first let’s start with the first set of slides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5456419" y="4532271"/>
            <a:ext cx="6556011" cy="1388846"/>
          </a:xfrm>
        </p:spPr>
        <p:txBody>
          <a:bodyPr>
            <a:normAutofit fontScale="62500" lnSpcReduction="20000"/>
          </a:bodyPr>
          <a:lstStyle/>
          <a:p>
            <a:r>
              <a:rPr lang="en-US" b="0" dirty="0"/>
              <a:t>A fine quotation is a diamond in the hand of a man of wit and a pebble in the hand of a fool</a:t>
            </a:r>
            <a:r>
              <a:rPr lang="en-US" dirty="0"/>
              <a:t>. A fine quotation is a diamond in the hand of a man of wit and a pebble in the hand of a fool. A fine quotation is a diamond in the hand of a man of wit and a pebble in the hand of a fool. </a:t>
            </a:r>
          </a:p>
          <a:p>
            <a:r>
              <a:rPr lang="en-US" b="0" dirty="0"/>
              <a:t> </a:t>
            </a:r>
          </a:p>
          <a:p>
            <a:endParaRPr lang="en-US" b="0" dirty="0"/>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10687798" y="0"/>
            <a:ext cx="895350" cy="971549"/>
          </a:xfrm>
          <a:prstGeom prst="rect">
            <a:avLst/>
          </a:prstGeom>
        </p:spPr>
      </p:pic>
      <p:sp>
        <p:nvSpPr>
          <p:cNvPr id="4" name="Shape 98">
            <a:extLst>
              <a:ext uri="{FF2B5EF4-FFF2-40B4-BE49-F238E27FC236}">
                <a16:creationId xmlns:a16="http://schemas.microsoft.com/office/drawing/2014/main" id="{B835186A-640B-4AAE-BAF3-23EEA67691B9}"/>
              </a:ext>
            </a:extLst>
          </p:cNvPr>
          <p:cNvSpPr txBox="1">
            <a:spLocks/>
          </p:cNvSpPr>
          <p:nvPr/>
        </p:nvSpPr>
        <p:spPr>
          <a:xfrm>
            <a:off x="209550" y="4637200"/>
            <a:ext cx="4437401" cy="16820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US" sz="3300" dirty="0">
                <a:solidFill>
                  <a:schemeClr val="bg1"/>
                </a:solidFill>
              </a:rPr>
              <a:t>THIS IS YOUR WELCOME MESSAGE OR QUOTE</a:t>
            </a:r>
            <a:endParaRPr lang="en" sz="3300" dirty="0">
              <a:solidFill>
                <a:schemeClr val="bg1"/>
              </a:solidFill>
            </a:endParaRP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786F8011-033B-4854-B17B-7039C3C1BE18}"/>
              </a:ext>
            </a:extLst>
          </p:cNvPr>
          <p:cNvSpPr txBox="1">
            <a:spLocks/>
          </p:cNvSpPr>
          <p:nvPr/>
        </p:nvSpPr>
        <p:spPr>
          <a:xfrm>
            <a:off x="4410836" y="2946842"/>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t>BIG </a:t>
            </a:r>
            <a:r>
              <a:rPr lang="en" sz="6600" dirty="0">
                <a:solidFill>
                  <a:srgbClr val="0070C0"/>
                </a:solidFill>
              </a:rPr>
              <a:t>IDEA</a:t>
            </a:r>
          </a:p>
        </p:txBody>
      </p:sp>
      <p:sp>
        <p:nvSpPr>
          <p:cNvPr id="3" name="Rectangle 2">
            <a:extLst>
              <a:ext uri="{FF2B5EF4-FFF2-40B4-BE49-F238E27FC236}">
                <a16:creationId xmlns:a16="http://schemas.microsoft.com/office/drawing/2014/main" id="{062EC353-8163-4697-81AD-BF9C67255F64}"/>
              </a:ext>
            </a:extLst>
          </p:cNvPr>
          <p:cNvSpPr/>
          <p:nvPr/>
        </p:nvSpPr>
        <p:spPr>
          <a:xfrm>
            <a:off x="4470796" y="3673911"/>
            <a:ext cx="3822824" cy="738664"/>
          </a:xfrm>
          <a:prstGeom prst="rect">
            <a:avLst/>
          </a:prstGeom>
        </p:spPr>
        <p:txBody>
          <a:bodyPr wrap="square">
            <a:spAutoFit/>
          </a:bodyPr>
          <a:lstStyle/>
          <a:p>
            <a:r>
              <a:rPr lang="en-US" sz="1400" dirty="0"/>
              <a:t>Grab the attention of your audience by using icons and impressive</a:t>
            </a:r>
          </a:p>
          <a:p>
            <a:r>
              <a:rPr lang="en-US" sz="1400" dirty="0"/>
              <a:t>images</a:t>
            </a:r>
          </a:p>
        </p:txBody>
      </p:sp>
      <p:pic>
        <p:nvPicPr>
          <p:cNvPr id="4" name="Picture 3">
            <a:extLst>
              <a:ext uri="{FF2B5EF4-FFF2-40B4-BE49-F238E27FC236}">
                <a16:creationId xmlns:a16="http://schemas.microsoft.com/office/drawing/2014/main" id="{AA40A022-AE4E-47B5-9113-1AABFB0E8BCB}"/>
              </a:ext>
            </a:extLst>
          </p:cNvPr>
          <p:cNvPicPr>
            <a:picLocks noChangeAspect="1"/>
          </p:cNvPicPr>
          <p:nvPr/>
        </p:nvPicPr>
        <p:blipFill>
          <a:blip r:embed="rId2"/>
          <a:srcRect l="38787"/>
          <a:stretch>
            <a:fillRect/>
          </a:stretch>
        </p:blipFill>
        <p:spPr>
          <a:xfrm>
            <a:off x="5436608" y="1926972"/>
            <a:ext cx="1318784" cy="812982"/>
          </a:xfrm>
          <a:custGeom>
            <a:avLst/>
            <a:gdLst>
              <a:gd name="connsiteX0" fmla="*/ 176624 w 791161"/>
              <a:gd name="connsiteY0" fmla="*/ 0 h 487722"/>
              <a:gd name="connsiteX1" fmla="*/ 791161 w 791161"/>
              <a:gd name="connsiteY1" fmla="*/ 0 h 487722"/>
              <a:gd name="connsiteX2" fmla="*/ 791161 w 791161"/>
              <a:gd name="connsiteY2" fmla="*/ 487722 h 487722"/>
              <a:gd name="connsiteX3" fmla="*/ 0 w 791161"/>
              <a:gd name="connsiteY3" fmla="*/ 487722 h 487722"/>
            </a:gdLst>
            <a:ahLst/>
            <a:cxnLst>
              <a:cxn ang="0">
                <a:pos x="connsiteX0" y="connsiteY0"/>
              </a:cxn>
              <a:cxn ang="0">
                <a:pos x="connsiteX1" y="connsiteY1"/>
              </a:cxn>
              <a:cxn ang="0">
                <a:pos x="connsiteX2" y="connsiteY2"/>
              </a:cxn>
              <a:cxn ang="0">
                <a:pos x="connsiteX3" y="connsiteY3"/>
              </a:cxn>
            </a:cxnLst>
            <a:rect l="l" t="t" r="r" b="b"/>
            <a:pathLst>
              <a:path w="791161" h="487722">
                <a:moveTo>
                  <a:pt x="176624" y="0"/>
                </a:moveTo>
                <a:lnTo>
                  <a:pt x="791161" y="0"/>
                </a:lnTo>
                <a:lnTo>
                  <a:pt x="791161" y="487722"/>
                </a:lnTo>
                <a:lnTo>
                  <a:pt x="0" y="487722"/>
                </a:lnTo>
                <a:close/>
              </a:path>
            </a:pathLst>
          </a:custGeom>
          <a:effectLst>
            <a:outerShdw blurRad="76200" dist="38100" sx="101000" sy="101000" algn="l" rotWithShape="0">
              <a:prstClr val="black">
                <a:alpha val="49000"/>
              </a:prstClr>
            </a:outerShdw>
          </a:effectLst>
        </p:spPr>
      </p:pic>
      <p:sp>
        <p:nvSpPr>
          <p:cNvPr id="5" name="Rectangle 4">
            <a:extLst>
              <a:ext uri="{FF2B5EF4-FFF2-40B4-BE49-F238E27FC236}">
                <a16:creationId xmlns:a16="http://schemas.microsoft.com/office/drawing/2014/main" id="{DB8B7833-D716-4B33-A802-454313433CC6}"/>
              </a:ext>
            </a:extLst>
          </p:cNvPr>
          <p:cNvSpPr/>
          <p:nvPr/>
        </p:nvSpPr>
        <p:spPr>
          <a:xfrm>
            <a:off x="246743" y="199572"/>
            <a:ext cx="11698514" cy="6458857"/>
          </a:xfrm>
          <a:prstGeom prst="rect">
            <a:avLst/>
          </a:prstGeom>
          <a:noFill/>
          <a:ln w="38100"/>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20788694"/>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167A574F-CCE1-4AAB-BC85-5963CB0C3E10}"/>
              </a:ext>
            </a:extLst>
          </p:cNvPr>
          <p:cNvSpPr>
            <a:spLocks noGrp="1"/>
          </p:cNvSpPr>
          <p:nvPr>
            <p:ph type="title"/>
          </p:nvPr>
        </p:nvSpPr>
        <p:spPr>
          <a:xfrm>
            <a:off x="243344" y="720507"/>
            <a:ext cx="6159486" cy="847999"/>
          </a:xfrm>
        </p:spPr>
        <p:txBody>
          <a:bodyPr>
            <a:normAutofit/>
          </a:bodyPr>
          <a:lstStyle/>
          <a:p>
            <a:r>
              <a:rPr lang="en-US" sz="3800" dirty="0"/>
              <a:t>THIS IS YOUR HEADING</a:t>
            </a:r>
          </a:p>
        </p:txBody>
      </p:sp>
      <p:sp>
        <p:nvSpPr>
          <p:cNvPr id="5" name="Text Placeholder 6">
            <a:extLst>
              <a:ext uri="{FF2B5EF4-FFF2-40B4-BE49-F238E27FC236}">
                <a16:creationId xmlns:a16="http://schemas.microsoft.com/office/drawing/2014/main" id="{9849FD0F-9DCB-4572-A366-E7C30E6F6085}"/>
              </a:ext>
            </a:extLst>
          </p:cNvPr>
          <p:cNvSpPr>
            <a:spLocks noGrp="1"/>
          </p:cNvSpPr>
          <p:nvPr>
            <p:ph type="body" idx="1"/>
          </p:nvPr>
        </p:nvSpPr>
        <p:spPr>
          <a:xfrm>
            <a:off x="243344" y="1704102"/>
            <a:ext cx="5647790" cy="2705326"/>
          </a:xfrm>
          <a:prstGeom prst="rect">
            <a:avLst/>
          </a:prstGeom>
        </p:spPr>
        <p:txBody>
          <a:bodyPr wrap="square">
            <a:spAutoFit/>
          </a:bodyPr>
          <a:lstStyle/>
          <a:p>
            <a:pPr marL="0" indent="0" algn="just">
              <a:buNone/>
            </a:pPr>
            <a:r>
              <a:rPr lang="en-US" sz="1400" b="1" dirty="0">
                <a:solidFill>
                  <a:schemeClr val="accent5"/>
                </a:solidFill>
              </a:rPr>
              <a:t>Chris Hadfield</a:t>
            </a:r>
            <a:r>
              <a:rPr lang="en-US" sz="1400" dirty="0">
                <a:solidFill>
                  <a:schemeClr val="accent5"/>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543336787"/>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041198" y="494674"/>
            <a:ext cx="8831011" cy="753733"/>
          </a:xfrm>
          <a:prstGeom prst="rect">
            <a:avLst/>
          </a:prstGeom>
        </p:spPr>
        <p:txBody>
          <a:bodyPr lIns="91425" tIns="91425" rIns="91425" bIns="91425" anchor="b" anchorCtr="0">
            <a:noAutofit/>
          </a:bodyPr>
          <a:lstStyle/>
          <a:p>
            <a:pPr lvl="0">
              <a:spcBef>
                <a:spcPts val="0"/>
              </a:spcBef>
              <a:buNone/>
            </a:pPr>
            <a:r>
              <a:rPr lang="en" sz="3600" dirty="0"/>
              <a:t>YOU CAN ALSO SPLIT YOUR </a:t>
            </a:r>
            <a:r>
              <a:rPr lang="en" sz="3600" dirty="0">
                <a:solidFill>
                  <a:srgbClr val="0070C0"/>
                </a:solidFill>
              </a:rPr>
              <a:t>CONTENT</a:t>
            </a:r>
          </a:p>
        </p:txBody>
      </p:sp>
      <p:sp>
        <p:nvSpPr>
          <p:cNvPr id="3" name="Rectangle 2">
            <a:extLst>
              <a:ext uri="{FF2B5EF4-FFF2-40B4-BE49-F238E27FC236}">
                <a16:creationId xmlns:a16="http://schemas.microsoft.com/office/drawing/2014/main" id="{D18FE4C6-3116-46FB-BDC6-3D6D419688D8}"/>
              </a:ext>
            </a:extLst>
          </p:cNvPr>
          <p:cNvSpPr/>
          <p:nvPr/>
        </p:nvSpPr>
        <p:spPr>
          <a:xfrm>
            <a:off x="3221080" y="2177565"/>
            <a:ext cx="2789976" cy="4185761"/>
          </a:xfrm>
          <a:prstGeom prst="rect">
            <a:avLst/>
          </a:prstGeom>
        </p:spPr>
        <p:txBody>
          <a:bodyPr wrap="square">
            <a:spAutoFit/>
          </a:bodyPr>
          <a:lstStyle/>
          <a:p>
            <a:pPr algn="just"/>
            <a:r>
              <a:rPr lang="en-US" sz="1400" b="1" dirty="0">
                <a:solidFill>
                  <a:schemeClr val="accent5"/>
                </a:solidFill>
              </a:rPr>
              <a:t>Chris Hadfield</a:t>
            </a:r>
            <a:r>
              <a:rPr lang="en-US" sz="1400" dirty="0">
                <a:solidFill>
                  <a:schemeClr val="accent5"/>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It is about laying the groundwork for others' success, and then standing back and letting them shine.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9082233" y="2177565"/>
            <a:ext cx="2789976" cy="4401205"/>
          </a:xfrm>
          <a:prstGeom prst="rect">
            <a:avLst/>
          </a:prstGeom>
        </p:spPr>
        <p:txBody>
          <a:bodyPr wrap="square">
            <a:spAutoFit/>
          </a:bodyPr>
          <a:lstStyle/>
          <a:p>
            <a:pPr algn="just"/>
            <a:r>
              <a:rPr lang="en-US" sz="1400" b="1" dirty="0">
                <a:solidFill>
                  <a:schemeClr val="accent5"/>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As long as you blame others for the reason you aren't where you want to be, you will always be a failure. As long as you blame others for the reason you aren't where you want to be, you will always be a failure. </a:t>
            </a:r>
            <a:br>
              <a:rPr lang="en-US" sz="1400" dirty="0"/>
            </a:br>
            <a:endParaRPr lang="en-US" sz="1400" dirty="0"/>
          </a:p>
        </p:txBody>
      </p:sp>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11400" y="1994996"/>
            <a:ext cx="3068273" cy="1827495"/>
          </a:xfrm>
          <a:prstGeom prst="rect">
            <a:avLst/>
          </a:prstGeom>
        </p:spPr>
        <p:txBody>
          <a:bodyPr lIns="91425" tIns="91425" rIns="91425" bIns="91425" anchor="b" anchorCtr="0">
            <a:noAutofit/>
          </a:bodyPr>
          <a:lstStyle/>
          <a:p>
            <a:pPr lvl="0" algn="ctr">
              <a:spcBef>
                <a:spcPts val="0"/>
              </a:spcBef>
              <a:buNone/>
            </a:pPr>
            <a:r>
              <a:rPr lang="en" sz="3600" dirty="0"/>
              <a:t>IN TWO OR </a:t>
            </a:r>
            <a:r>
              <a:rPr lang="en" sz="3600" dirty="0">
                <a:solidFill>
                  <a:srgbClr val="002060"/>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3447451" y="3300302"/>
            <a:ext cx="2648549" cy="3323987"/>
          </a:xfrm>
          <a:prstGeom prst="rect">
            <a:avLst/>
          </a:prstGeom>
        </p:spPr>
        <p:txBody>
          <a:bodyPr wrap="square">
            <a:spAutoFit/>
          </a:bodyPr>
          <a:lstStyle/>
          <a:p>
            <a:r>
              <a:rPr lang="en-US" sz="1400" b="1" dirty="0">
                <a:solidFill>
                  <a:srgbClr val="0070C0"/>
                </a:solidFill>
              </a:rPr>
              <a:t>Helen Keller </a:t>
            </a:r>
          </a:p>
          <a:p>
            <a:r>
              <a:rPr lang="en-US" sz="1400" dirty="0"/>
              <a:t>	</a:t>
            </a:r>
          </a:p>
          <a:p>
            <a:r>
              <a:rPr lang="en-US" sz="1400" dirty="0"/>
              <a:t>Character cannot be developed in ease and quiet. Only through experience of trial and suffering can the soul be strengthened, ambition inspired, and success achieved. 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6363778" y="3332747"/>
            <a:ext cx="2648549" cy="2677656"/>
          </a:xfrm>
          <a:prstGeom prst="rect">
            <a:avLst/>
          </a:prstGeom>
        </p:spPr>
        <p:txBody>
          <a:bodyPr wrap="square">
            <a:spAutoFit/>
          </a:bodyPr>
          <a:lstStyle/>
          <a:p>
            <a:r>
              <a:rPr lang="en-US" sz="1400" b="1" dirty="0">
                <a:solidFill>
                  <a:srgbClr val="0070C0"/>
                </a:solidFill>
              </a:rPr>
              <a:t>Mario Andretti</a:t>
            </a:r>
          </a:p>
          <a:p>
            <a:endParaRPr lang="en-US" sz="1400" dirty="0">
              <a:solidFill>
                <a:srgbClr val="0070C0"/>
              </a:solidFill>
            </a:endParaRPr>
          </a:p>
          <a:p>
            <a:r>
              <a:rPr lang="en-US" sz="1400" dirty="0"/>
              <a:t>Desire is the key to motivation, but it's determination and commitment to an unrelenting pursuit of your goal - a commitment to excellence - that will enable you to attain the success you seek.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9280105" y="3332747"/>
            <a:ext cx="2648549" cy="2893100"/>
          </a:xfrm>
          <a:prstGeom prst="rect">
            <a:avLst/>
          </a:prstGeom>
        </p:spPr>
        <p:txBody>
          <a:bodyPr wrap="square">
            <a:spAutoFit/>
          </a:bodyPr>
          <a:lstStyle/>
          <a:p>
            <a:r>
              <a:rPr lang="en-US" sz="1400" b="1" dirty="0">
                <a:solidFill>
                  <a:srgbClr val="0070C0"/>
                </a:solidFill>
              </a:rPr>
              <a:t>Dwight. Eisenhower</a:t>
            </a:r>
          </a:p>
          <a:p>
            <a:endParaRPr lang="en-US" sz="1400" b="1" dirty="0">
              <a:solidFill>
                <a:srgbClr val="0070C0"/>
              </a:solidFill>
            </a:endParaRPr>
          </a:p>
          <a:p>
            <a:r>
              <a:rPr lang="en-US" sz="1400" dirty="0"/>
              <a:t>The supreme quality for leadership is unquestionably integrity. Without it, no real success is possible, no matter whether it is on a section gang, a football field, in an army, or in an office. Without it, no real success is possible, no matter whether it is on a section gang, a football field, in an army, or in an office. </a:t>
            </a:r>
          </a:p>
        </p:txBody>
      </p:sp>
      <p:sp>
        <p:nvSpPr>
          <p:cNvPr id="7" name="Rectangle 6">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F886DA7A-8043-421A-9BB5-0E483A4BF493}"/>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12192000" cy="6858000"/>
          </a:xfrm>
          <a:prstGeom prst="rect">
            <a:avLst/>
          </a:prstGeom>
        </p:spPr>
      </p:pic>
      <p:sp>
        <p:nvSpPr>
          <p:cNvPr id="5" name="Rectangle 4">
            <a:extLst>
              <a:ext uri="{FF2B5EF4-FFF2-40B4-BE49-F238E27FC236}">
                <a16:creationId xmlns:a16="http://schemas.microsoft.com/office/drawing/2014/main" id="{ADF6279B-A046-4452-A426-3A3F3F009120}"/>
              </a:ext>
            </a:extLst>
          </p:cNvPr>
          <p:cNvSpPr/>
          <p:nvPr/>
        </p:nvSpPr>
        <p:spPr>
          <a:xfrm>
            <a:off x="6457951" y="252855"/>
            <a:ext cx="5734050" cy="1747395"/>
          </a:xfrm>
          <a:prstGeom prst="rect">
            <a:avLst/>
          </a:prstGeom>
          <a:solidFill>
            <a:schemeClr val="tx1">
              <a:lumMod val="75000"/>
              <a:lumOff val="25000"/>
              <a:alpha val="62000"/>
            </a:schemeClr>
          </a:solidFill>
          <a:ln>
            <a:noFill/>
          </a:ln>
          <a:effectLst>
            <a:outerShdw blurRad="50800" dist="38100" dir="10800000" sx="101000" sy="101000" algn="r" rotWithShape="0">
              <a:prstClr val="black">
                <a:alpha val="68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2000" dirty="0"/>
          </a:p>
        </p:txBody>
      </p:sp>
      <p:sp>
        <p:nvSpPr>
          <p:cNvPr id="4" name="Title 1">
            <a:extLst>
              <a:ext uri="{FF2B5EF4-FFF2-40B4-BE49-F238E27FC236}">
                <a16:creationId xmlns:a16="http://schemas.microsoft.com/office/drawing/2014/main" id="{D13F3BD1-64FF-4015-94AE-FA0218D084BB}"/>
              </a:ext>
            </a:extLst>
          </p:cNvPr>
          <p:cNvSpPr txBox="1">
            <a:spLocks/>
          </p:cNvSpPr>
          <p:nvPr/>
        </p:nvSpPr>
        <p:spPr>
          <a:xfrm>
            <a:off x="6115050" y="367155"/>
            <a:ext cx="5962650" cy="15378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4000" dirty="0">
                <a:solidFill>
                  <a:schemeClr val="bg1"/>
                </a:solidFill>
              </a:rPr>
              <a:t>BIG PICTURE CREATES BIG IMPACT</a:t>
            </a:r>
            <a:r>
              <a:rPr lang="en-US" sz="2000" dirty="0">
                <a:solidFill>
                  <a:schemeClr val="bg1"/>
                </a:solidFill>
              </a:rPr>
              <a:t/>
            </a:r>
            <a:br>
              <a:rPr lang="en-US" sz="2000" dirty="0">
                <a:solidFill>
                  <a:schemeClr val="bg1"/>
                </a:solidFill>
              </a:rPr>
            </a:br>
            <a:r>
              <a:rPr lang="en-US" sz="2000" dirty="0">
                <a:solidFill>
                  <a:schemeClr val="bg1"/>
                </a:solidFill>
              </a:rPr>
              <a:t>A Picture Is Worth A Thousand Words</a:t>
            </a:r>
          </a:p>
        </p:txBody>
      </p:sp>
      <p:sp>
        <p:nvSpPr>
          <p:cNvPr id="6" name="Rectangle 5">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061671889"/>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057121" y="345637"/>
            <a:ext cx="8877857" cy="734518"/>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CHARTS TO EXPLAIN YOUR </a:t>
            </a:r>
            <a:r>
              <a:rPr lang="en" sz="3600" dirty="0">
                <a:solidFill>
                  <a:srgbClr val="0070C0"/>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084277140"/>
              </p:ext>
            </p:extLst>
          </p:nvPr>
        </p:nvGraphicFramePr>
        <p:xfrm>
          <a:off x="1509764" y="1887794"/>
          <a:ext cx="4492830" cy="3398599"/>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827090860"/>
              </p:ext>
            </p:extLst>
          </p:nvPr>
        </p:nvGraphicFramePr>
        <p:xfrm>
          <a:off x="6632370" y="2054942"/>
          <a:ext cx="4050901" cy="3064302"/>
        </p:xfrm>
        <a:graphic>
          <a:graphicData uri="http://schemas.openxmlformats.org/drawingml/2006/chart">
            <c:chart xmlns:c="http://schemas.openxmlformats.org/drawingml/2006/chart" xmlns:r="http://schemas.openxmlformats.org/officeDocument/2006/relationships" r:id="rId3"/>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020929" y="359038"/>
            <a:ext cx="8872861" cy="694783"/>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US" sz="3600" dirty="0"/>
              <a:t>TABLES</a:t>
            </a:r>
            <a:r>
              <a:rPr lang="en" sz="3600" dirty="0"/>
              <a:t> TO EXPLAIN YOUR </a:t>
            </a:r>
            <a:r>
              <a:rPr lang="en-US" sz="3600" dirty="0">
                <a:solidFill>
                  <a:srgbClr val="0070C0"/>
                </a:solidFill>
              </a:rPr>
              <a:t>DATA</a:t>
            </a:r>
            <a:endParaRPr lang="en" sz="3600" dirty="0">
              <a:solidFill>
                <a:srgbClr val="0070C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667156029"/>
              </p:ext>
            </p:extLst>
          </p:nvPr>
        </p:nvGraphicFramePr>
        <p:xfrm>
          <a:off x="2392950" y="1902301"/>
          <a:ext cx="7391400" cy="3168486"/>
        </p:xfrm>
        <a:graphic>
          <a:graphicData uri="http://schemas.openxmlformats.org/drawingml/2006/table">
            <a:tbl>
              <a:tblPr firstRow="1" bandRow="1">
                <a:tableStyleId>{073A0DAA-6AF3-43AB-8588-CEC1D06C72B9}</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292713">
                <a:tc>
                  <a:txBody>
                    <a:bodyPr/>
                    <a:lstStyle/>
                    <a:p>
                      <a:pPr algn="ctr"/>
                      <a:r>
                        <a:rPr lang="en-US" sz="1400" dirty="0"/>
                        <a:t>DATA</a:t>
                      </a:r>
                    </a:p>
                  </a:txBody>
                  <a:tcPr/>
                </a:tc>
                <a:tc>
                  <a:txBody>
                    <a:bodyPr/>
                    <a:lstStyle/>
                    <a:p>
                      <a:pPr algn="ctr"/>
                      <a:r>
                        <a:rPr lang="en-US" sz="1400" dirty="0"/>
                        <a:t>DATA</a:t>
                      </a:r>
                    </a:p>
                  </a:txBody>
                  <a:tcPr/>
                </a:tc>
                <a:tc>
                  <a:txBody>
                    <a:bodyPr/>
                    <a:lstStyle/>
                    <a:p>
                      <a:pPr algn="ctr"/>
                      <a:r>
                        <a:rPr lang="en-US" sz="1400" dirty="0"/>
                        <a:t>MORE DATA</a:t>
                      </a:r>
                    </a:p>
                  </a:txBody>
                  <a:tcPr/>
                </a:tc>
                <a:tc>
                  <a:txBody>
                    <a:bodyPr/>
                    <a:lstStyle/>
                    <a:p>
                      <a:pPr algn="ctr"/>
                      <a:r>
                        <a:rPr lang="en-US" sz="1400" dirty="0"/>
                        <a:t>LOTS OF DATA</a:t>
                      </a:r>
                    </a:p>
                  </a:txBody>
                  <a:tcPr/>
                </a:tc>
                <a:extLst>
                  <a:ext uri="{0D108BD9-81ED-4DB2-BD59-A6C34878D82A}">
                    <a16:rowId xmlns:a16="http://schemas.microsoft.com/office/drawing/2014/main" val="3132156098"/>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409098">
                <a:tc>
                  <a:txBody>
                    <a:bodyPr/>
                    <a:lstStyle/>
                    <a:p>
                      <a:endParaRPr lang="en-US" dirty="0"/>
                    </a:p>
                  </a:txBody>
                  <a:tcPr/>
                </a:tc>
                <a:tc>
                  <a:txBody>
                    <a:bodyPr/>
                    <a:lstStyle/>
                    <a:p>
                      <a:endParaRPr lang="en-US" dirty="0"/>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409098">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
        <p:nvSpPr>
          <p:cNvPr id="5" name="Rectangle 4">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250"/>
          <p:cNvSpPr txBox="1">
            <a:spLocks/>
          </p:cNvSpPr>
          <p:nvPr/>
        </p:nvSpPr>
        <p:spPr>
          <a:xfrm>
            <a:off x="844425" y="290286"/>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MAPS</a:t>
            </a:r>
          </a:p>
        </p:txBody>
      </p:sp>
      <p:grpSp>
        <p:nvGrpSpPr>
          <p:cNvPr id="10" name="Group 9"/>
          <p:cNvGrpSpPr/>
          <p:nvPr/>
        </p:nvGrpSpPr>
        <p:grpSpPr>
          <a:xfrm>
            <a:off x="1033111" y="1522968"/>
            <a:ext cx="10389632" cy="4949842"/>
            <a:chOff x="539625" y="1145596"/>
            <a:chExt cx="10389632" cy="4949842"/>
          </a:xfrm>
        </p:grpSpPr>
        <p:sp>
          <p:nvSpPr>
            <p:cNvPr id="3" name="Shape 249"/>
            <p:cNvSpPr/>
            <p:nvPr/>
          </p:nvSpPr>
          <p:spPr>
            <a:xfrm>
              <a:off x="539625" y="1145596"/>
              <a:ext cx="10389632" cy="4949842"/>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p:spPr>
          <p:txBody>
            <a:bodyPr lIns="91425" tIns="91425" rIns="91425" bIns="91425" anchor="ctr" anchorCtr="0">
              <a:noAutofit/>
            </a:bodyPr>
            <a:lstStyle/>
            <a:p>
              <a:pPr lvl="0">
                <a:spcBef>
                  <a:spcPts val="0"/>
                </a:spcBef>
                <a:buNone/>
              </a:pPr>
              <a:endParaRPr/>
            </a:p>
          </p:txBody>
        </p:sp>
        <p:sp>
          <p:nvSpPr>
            <p:cNvPr id="4" name="Shape 251"/>
            <p:cNvSpPr/>
            <p:nvPr/>
          </p:nvSpPr>
          <p:spPr>
            <a:xfrm>
              <a:off x="1951000" y="1986188"/>
              <a:ext cx="1227862" cy="229992"/>
            </a:xfrm>
            <a:prstGeom prst="wedgeRectCallout">
              <a:avLst>
                <a:gd name="adj1" fmla="val -21428"/>
                <a:gd name="adj2" fmla="val 84287"/>
              </a:avLst>
            </a:prstGeom>
            <a:solidFill>
              <a:srgbClr val="F24745"/>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5" name="Shape 253"/>
            <p:cNvSpPr/>
            <p:nvPr/>
          </p:nvSpPr>
          <p:spPr>
            <a:xfrm rot="8100000">
              <a:off x="1765759" y="2395343"/>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4"/>
            <p:cNvSpPr/>
            <p:nvPr/>
          </p:nvSpPr>
          <p:spPr>
            <a:xfrm rot="8100000">
              <a:off x="2771364" y="383032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7" name="Shape 255"/>
            <p:cNvSpPr/>
            <p:nvPr/>
          </p:nvSpPr>
          <p:spPr>
            <a:xfrm rot="8100000">
              <a:off x="4410364" y="4115804"/>
              <a:ext cx="153458" cy="153458"/>
            </a:xfrm>
            <a:prstGeom prst="teardrop">
              <a:avLst>
                <a:gd name="adj" fmla="val 100000"/>
              </a:avLst>
            </a:prstGeom>
            <a:solidFill>
              <a:srgbClr val="FFFFFF"/>
            </a:solidFill>
            <a:ln>
              <a:noFill/>
            </a:ln>
          </p:spPr>
          <p:txBody>
            <a:bodyPr lIns="91425" tIns="91425" rIns="91425" bIns="91425" anchor="ctr" anchorCtr="0">
              <a:noAutofit/>
            </a:bodyPr>
            <a:lstStyle/>
            <a:p>
              <a:pPr lvl="0">
                <a:spcBef>
                  <a:spcPts val="0"/>
                </a:spcBef>
                <a:buNone/>
              </a:pPr>
              <a:endParaRPr/>
            </a:p>
          </p:txBody>
        </p:sp>
        <p:sp>
          <p:nvSpPr>
            <p:cNvPr id="9" name="Shape 257"/>
            <p:cNvSpPr/>
            <p:nvPr/>
          </p:nvSpPr>
          <p:spPr>
            <a:xfrm rot="8100000">
              <a:off x="5794187" y="3280379"/>
              <a:ext cx="153458" cy="153458"/>
            </a:xfrm>
            <a:prstGeom prst="teardrop">
              <a:avLst>
                <a:gd name="adj" fmla="val 100000"/>
              </a:avLst>
            </a:prstGeom>
            <a:solidFill>
              <a:srgbClr val="FFFFFF"/>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11" name="Rectangle 10">
            <a:extLst>
              <a:ext uri="{FF2B5EF4-FFF2-40B4-BE49-F238E27FC236}">
                <a16:creationId xmlns:a16="http://schemas.microsoft.com/office/drawing/2014/main" id="{0D1509E2-C5D5-4639-95C2-67F2FC032773}"/>
              </a:ext>
            </a:extLst>
          </p:cNvPr>
          <p:cNvSpPr/>
          <p:nvPr/>
        </p:nvSpPr>
        <p:spPr>
          <a:xfrm>
            <a:off x="246743" y="199572"/>
            <a:ext cx="11698514" cy="6458857"/>
          </a:xfrm>
          <a:prstGeom prst="rect">
            <a:avLst/>
          </a:prstGeom>
          <a:noFill/>
          <a:ln w="38100"/>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 name="Rectangle 11">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223118014"/>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8" name="Rectangle 17">
            <a:extLst>
              <a:ext uri="{FF2B5EF4-FFF2-40B4-BE49-F238E27FC236}">
                <a16:creationId xmlns:a16="http://schemas.microsoft.com/office/drawing/2014/main" id="{85CDDDE6-8B4F-4934-AF6A-1891375FDF99}"/>
              </a:ext>
            </a:extLst>
          </p:cNvPr>
          <p:cNvSpPr/>
          <p:nvPr/>
        </p:nvSpPr>
        <p:spPr>
          <a:xfrm>
            <a:off x="0" y="0"/>
            <a:ext cx="12192000" cy="6858000"/>
          </a:xfrm>
          <a:prstGeom prst="rect">
            <a:avLst/>
          </a:prstGeom>
          <a:pattFill prst="wdUpDiag">
            <a:fgClr>
              <a:schemeClr val="bg1">
                <a:lumMod val="95000"/>
              </a:schemeClr>
            </a:fgClr>
            <a:bgClr>
              <a:schemeClr val="bg1"/>
            </a:bgClr>
          </a:patt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TextBox 18">
            <a:extLst>
              <a:ext uri="{FF2B5EF4-FFF2-40B4-BE49-F238E27FC236}">
                <a16:creationId xmlns:a16="http://schemas.microsoft.com/office/drawing/2014/main" id="{7ABDBBB3-E8EC-4A11-86E6-45113363DB2A}"/>
              </a:ext>
            </a:extLst>
          </p:cNvPr>
          <p:cNvSpPr txBox="1"/>
          <p:nvPr/>
        </p:nvSpPr>
        <p:spPr>
          <a:xfrm>
            <a:off x="3132945" y="5190828"/>
            <a:ext cx="2785120" cy="954107"/>
          </a:xfrm>
          <a:prstGeom prst="rect">
            <a:avLst/>
          </a:prstGeom>
          <a:noFill/>
        </p:spPr>
        <p:txBody>
          <a:bodyPr wrap="square" rtlCol="0">
            <a:spAutoFit/>
          </a:bodyPr>
          <a:lstStyle/>
          <a:p>
            <a:pPr algn="ctr"/>
            <a:r>
              <a:rPr lang="en-US" b="1" dirty="0">
                <a:solidFill>
                  <a:schemeClr val="tx2">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0" name="TextBox 19">
            <a:extLst>
              <a:ext uri="{FF2B5EF4-FFF2-40B4-BE49-F238E27FC236}">
                <a16:creationId xmlns:a16="http://schemas.microsoft.com/office/drawing/2014/main" id="{AABC9E5D-CD5A-4D75-A43C-D06FB9E0500D}"/>
              </a:ext>
            </a:extLst>
          </p:cNvPr>
          <p:cNvSpPr txBox="1"/>
          <p:nvPr/>
        </p:nvSpPr>
        <p:spPr>
          <a:xfrm>
            <a:off x="6697154" y="5190827"/>
            <a:ext cx="2839886" cy="954107"/>
          </a:xfrm>
          <a:prstGeom prst="rect">
            <a:avLst/>
          </a:prstGeom>
          <a:noFill/>
        </p:spPr>
        <p:txBody>
          <a:bodyPr wrap="square" rtlCol="0">
            <a:spAutoFit/>
          </a:bodyPr>
          <a:lstStyle/>
          <a:p>
            <a:pPr algn="ctr"/>
            <a:r>
              <a:rPr lang="en-US" b="1" dirty="0">
                <a:solidFill>
                  <a:srgbClr val="D5463C"/>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1" name="TextBox 20">
            <a:extLst>
              <a:ext uri="{FF2B5EF4-FFF2-40B4-BE49-F238E27FC236}">
                <a16:creationId xmlns:a16="http://schemas.microsoft.com/office/drawing/2014/main" id="{C5F6A4A1-A9E6-4F1E-8F9F-17C7B351C55C}"/>
              </a:ext>
            </a:extLst>
          </p:cNvPr>
          <p:cNvSpPr txBox="1"/>
          <p:nvPr/>
        </p:nvSpPr>
        <p:spPr>
          <a:xfrm>
            <a:off x="9122504" y="690434"/>
            <a:ext cx="2764988"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2" name="TextBox 21">
            <a:extLst>
              <a:ext uri="{FF2B5EF4-FFF2-40B4-BE49-F238E27FC236}">
                <a16:creationId xmlns:a16="http://schemas.microsoft.com/office/drawing/2014/main" id="{FB401ED0-9939-428D-A0C2-8CAA057B2693}"/>
              </a:ext>
            </a:extLst>
          </p:cNvPr>
          <p:cNvSpPr txBox="1"/>
          <p:nvPr/>
        </p:nvSpPr>
        <p:spPr>
          <a:xfrm>
            <a:off x="609517" y="627689"/>
            <a:ext cx="2628358" cy="954107"/>
          </a:xfrm>
          <a:prstGeom prst="rect">
            <a:avLst/>
          </a:prstGeom>
          <a:noFill/>
        </p:spPr>
        <p:txBody>
          <a:bodyPr wrap="square" rtlCol="0">
            <a:spAutoFit/>
          </a:bodyPr>
          <a:lstStyle/>
          <a:p>
            <a:pPr algn="ctr"/>
            <a:r>
              <a:rPr lang="en-US" b="1" dirty="0">
                <a:solidFill>
                  <a:schemeClr val="bg2">
                    <a:lumMod val="5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4" name="Rectangle 23">
            <a:extLst>
              <a:ext uri="{FF2B5EF4-FFF2-40B4-BE49-F238E27FC236}">
                <a16:creationId xmlns:a16="http://schemas.microsoft.com/office/drawing/2014/main" id="{E7D5DCD6-45B4-4F76-93E2-1D73DA03084A}"/>
              </a:ext>
            </a:extLst>
          </p:cNvPr>
          <p:cNvSpPr/>
          <p:nvPr/>
        </p:nvSpPr>
        <p:spPr>
          <a:xfrm>
            <a:off x="3854749" y="591781"/>
            <a:ext cx="4482502" cy="99001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SIMPLE</a:t>
            </a:r>
          </a:p>
        </p:txBody>
      </p:sp>
      <p:graphicFrame>
        <p:nvGraphicFramePr>
          <p:cNvPr id="26" name="Diagram 25"/>
          <p:cNvGraphicFramePr/>
          <p:nvPr>
            <p:extLst>
              <p:ext uri="{D42A27DB-BD31-4B8C-83A1-F6EECF244321}">
                <p14:modId xmlns:p14="http://schemas.microsoft.com/office/powerpoint/2010/main" val="2980059120"/>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41"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70C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70C0"/>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3"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0070C0"/>
          </a:solidFill>
          <a:effectLst>
            <a:outerShdw blurRad="50800" dist="38100" algn="l" rotWithShape="0">
              <a:prstClr val="black">
                <a:alpha val="23000"/>
              </a:prstClr>
            </a:outerShdw>
          </a:effectLst>
        </p:grpSpPr>
        <p:sp>
          <p:nvSpPr>
            <p:cNvPr id="44"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9"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0070C0"/>
          </a:solidFill>
          <a:effectLst>
            <a:outerShdw blurRad="50800" dist="38100" algn="l" rotWithShape="0">
              <a:prstClr val="black">
                <a:alpha val="23000"/>
              </a:prstClr>
            </a:outerShdw>
          </a:effectLst>
        </p:grpSpPr>
        <p:sp>
          <p:nvSpPr>
            <p:cNvPr id="50"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4" name="Rectangle 53">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2589314230"/>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3" name="Picture 2">
            <a:extLst>
              <a:ext uri="{FF2B5EF4-FFF2-40B4-BE49-F238E27FC236}">
                <a16:creationId xmlns:a16="http://schemas.microsoft.com/office/drawing/2014/main" id="{434BCDDF-77E6-4D19-8C85-A95E97F5C0ED}"/>
              </a:ext>
            </a:extLst>
          </p:cNvPr>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0" y="0"/>
            <a:ext cx="6066788" cy="6858000"/>
          </a:xfrm>
          <a:prstGeom prst="rect">
            <a:avLst/>
          </a:prstGeom>
        </p:spPr>
      </p:pic>
      <p:sp>
        <p:nvSpPr>
          <p:cNvPr id="4" name="Rectangle 3">
            <a:extLst>
              <a:ext uri="{FF2B5EF4-FFF2-40B4-BE49-F238E27FC236}">
                <a16:creationId xmlns:a16="http://schemas.microsoft.com/office/drawing/2014/main" id="{6E46AE05-2E5A-40D7-A4B1-58B884FDFAAD}"/>
              </a:ext>
            </a:extLst>
          </p:cNvPr>
          <p:cNvSpPr/>
          <p:nvPr/>
        </p:nvSpPr>
        <p:spPr>
          <a:xfrm>
            <a:off x="-24019" y="2658146"/>
            <a:ext cx="6090807" cy="1748046"/>
          </a:xfrm>
          <a:prstGeom prst="rect">
            <a:avLst/>
          </a:prstGeom>
          <a:solidFill>
            <a:schemeClr val="tx1">
              <a:alpha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 name="Group 4">
            <a:extLst>
              <a:ext uri="{FF2B5EF4-FFF2-40B4-BE49-F238E27FC236}">
                <a16:creationId xmlns:a16="http://schemas.microsoft.com/office/drawing/2014/main" id="{64EFE29F-49F7-4BE1-A5B3-BC091746C8DD}"/>
              </a:ext>
            </a:extLst>
          </p:cNvPr>
          <p:cNvGrpSpPr/>
          <p:nvPr/>
        </p:nvGrpSpPr>
        <p:grpSpPr>
          <a:xfrm>
            <a:off x="5560093" y="352269"/>
            <a:ext cx="4774078" cy="6112647"/>
            <a:chOff x="5560093" y="352269"/>
            <a:chExt cx="4774078" cy="6112647"/>
          </a:xfrm>
        </p:grpSpPr>
        <p:grpSp>
          <p:nvGrpSpPr>
            <p:cNvPr id="6" name="Group 5">
              <a:extLst>
                <a:ext uri="{FF2B5EF4-FFF2-40B4-BE49-F238E27FC236}">
                  <a16:creationId xmlns:a16="http://schemas.microsoft.com/office/drawing/2014/main" id="{8183B6B9-D89C-4AE2-8ACE-E907E81B1A2F}"/>
                </a:ext>
              </a:extLst>
            </p:cNvPr>
            <p:cNvGrpSpPr/>
            <p:nvPr/>
          </p:nvGrpSpPr>
          <p:grpSpPr>
            <a:xfrm>
              <a:off x="5560093" y="352269"/>
              <a:ext cx="1221217" cy="1245641"/>
              <a:chOff x="7570030" y="640979"/>
              <a:chExt cx="1608946" cy="1641125"/>
            </a:xfrm>
          </p:grpSpPr>
          <p:sp>
            <p:nvSpPr>
              <p:cNvPr id="20" name="Oval 19">
                <a:extLst>
                  <a:ext uri="{FF2B5EF4-FFF2-40B4-BE49-F238E27FC236}">
                    <a16:creationId xmlns:a16="http://schemas.microsoft.com/office/drawing/2014/main" id="{BD039B7C-DC82-47F0-83FA-12E822AA2896}"/>
                  </a:ext>
                </a:extLst>
              </p:cNvPr>
              <p:cNvSpPr/>
              <p:nvPr/>
            </p:nvSpPr>
            <p:spPr>
              <a:xfrm>
                <a:off x="7570030" y="640979"/>
                <a:ext cx="1608946" cy="1641125"/>
              </a:xfrm>
              <a:prstGeom prst="ellipse">
                <a:avLst/>
              </a:prstGeom>
              <a:solidFill>
                <a:srgbClr val="E6442F"/>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Oval 20">
                <a:extLst>
                  <a:ext uri="{FF2B5EF4-FFF2-40B4-BE49-F238E27FC236}">
                    <a16:creationId xmlns:a16="http://schemas.microsoft.com/office/drawing/2014/main" id="{10FCA96C-CCDF-4C1C-8A15-8E8958C6FBCE}"/>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7" name="Group 6">
              <a:extLst>
                <a:ext uri="{FF2B5EF4-FFF2-40B4-BE49-F238E27FC236}">
                  <a16:creationId xmlns:a16="http://schemas.microsoft.com/office/drawing/2014/main" id="{DE71228F-7ADA-4E9A-9449-306CECF777A6}"/>
                </a:ext>
              </a:extLst>
            </p:cNvPr>
            <p:cNvGrpSpPr/>
            <p:nvPr/>
          </p:nvGrpSpPr>
          <p:grpSpPr>
            <a:xfrm>
              <a:off x="5560093" y="1919937"/>
              <a:ext cx="1221217" cy="1245641"/>
              <a:chOff x="7570030" y="640979"/>
              <a:chExt cx="1608946" cy="1641125"/>
            </a:xfrm>
          </p:grpSpPr>
          <p:sp>
            <p:nvSpPr>
              <p:cNvPr id="18" name="Oval 17">
                <a:extLst>
                  <a:ext uri="{FF2B5EF4-FFF2-40B4-BE49-F238E27FC236}">
                    <a16:creationId xmlns:a16="http://schemas.microsoft.com/office/drawing/2014/main" id="{8CB1C011-3EFE-4DDD-AD5F-40DCF4F2E9AD}"/>
                  </a:ext>
                </a:extLst>
              </p:cNvPr>
              <p:cNvSpPr/>
              <p:nvPr/>
            </p:nvSpPr>
            <p:spPr>
              <a:xfrm>
                <a:off x="7570030" y="640979"/>
                <a:ext cx="1608946" cy="1641125"/>
              </a:xfrm>
              <a:prstGeom prst="ellipse">
                <a:avLst/>
              </a:prstGeom>
              <a:solidFill>
                <a:schemeClr val="accent1">
                  <a:lumMod val="60000"/>
                  <a:lumOff val="40000"/>
                </a:schemeClr>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Oval 18">
                <a:extLst>
                  <a:ext uri="{FF2B5EF4-FFF2-40B4-BE49-F238E27FC236}">
                    <a16:creationId xmlns:a16="http://schemas.microsoft.com/office/drawing/2014/main" id="{5208B917-CEF1-44F2-BBB7-A79DF7810BD4}"/>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8" name="Group 7">
              <a:extLst>
                <a:ext uri="{FF2B5EF4-FFF2-40B4-BE49-F238E27FC236}">
                  <a16:creationId xmlns:a16="http://schemas.microsoft.com/office/drawing/2014/main" id="{B7AD088B-C987-424E-B101-C2E8A9C4B310}"/>
                </a:ext>
              </a:extLst>
            </p:cNvPr>
            <p:cNvGrpSpPr/>
            <p:nvPr/>
          </p:nvGrpSpPr>
          <p:grpSpPr>
            <a:xfrm>
              <a:off x="5560093" y="3579037"/>
              <a:ext cx="1221217" cy="1245641"/>
              <a:chOff x="7570030" y="640979"/>
              <a:chExt cx="1608946" cy="1641125"/>
            </a:xfrm>
          </p:grpSpPr>
          <p:sp>
            <p:nvSpPr>
              <p:cNvPr id="16" name="Oval 15">
                <a:extLst>
                  <a:ext uri="{FF2B5EF4-FFF2-40B4-BE49-F238E27FC236}">
                    <a16:creationId xmlns:a16="http://schemas.microsoft.com/office/drawing/2014/main" id="{351CFE12-CC49-4B70-B06E-2164D971A520}"/>
                  </a:ext>
                </a:extLst>
              </p:cNvPr>
              <p:cNvSpPr/>
              <p:nvPr/>
            </p:nvSpPr>
            <p:spPr>
              <a:xfrm>
                <a:off x="7570030" y="640979"/>
                <a:ext cx="1608946" cy="1641125"/>
              </a:xfrm>
              <a:prstGeom prst="ellipse">
                <a:avLst/>
              </a:prstGeom>
              <a:solidFill>
                <a:schemeClr val="accent1"/>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Oval 16">
                <a:extLst>
                  <a:ext uri="{FF2B5EF4-FFF2-40B4-BE49-F238E27FC236}">
                    <a16:creationId xmlns:a16="http://schemas.microsoft.com/office/drawing/2014/main" id="{E60A9FC4-2972-487A-824D-68908A500EA6}"/>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grpSp>
          <p:nvGrpSpPr>
            <p:cNvPr id="9" name="Group 8">
              <a:extLst>
                <a:ext uri="{FF2B5EF4-FFF2-40B4-BE49-F238E27FC236}">
                  <a16:creationId xmlns:a16="http://schemas.microsoft.com/office/drawing/2014/main" id="{B566B4B8-6015-4542-B11D-B9BAD7F8DB9C}"/>
                </a:ext>
              </a:extLst>
            </p:cNvPr>
            <p:cNvGrpSpPr/>
            <p:nvPr/>
          </p:nvGrpSpPr>
          <p:grpSpPr>
            <a:xfrm>
              <a:off x="5560093" y="5219275"/>
              <a:ext cx="1221217" cy="1245641"/>
              <a:chOff x="7570030" y="640979"/>
              <a:chExt cx="1608946" cy="1641125"/>
            </a:xfrm>
          </p:grpSpPr>
          <p:sp>
            <p:nvSpPr>
              <p:cNvPr id="14" name="Oval 13">
                <a:extLst>
                  <a:ext uri="{FF2B5EF4-FFF2-40B4-BE49-F238E27FC236}">
                    <a16:creationId xmlns:a16="http://schemas.microsoft.com/office/drawing/2014/main" id="{101F3BB6-4ACE-45B2-BCD7-09D3AB43E7EA}"/>
                  </a:ext>
                </a:extLst>
              </p:cNvPr>
              <p:cNvSpPr/>
              <p:nvPr/>
            </p:nvSpPr>
            <p:spPr>
              <a:xfrm>
                <a:off x="7570030" y="640979"/>
                <a:ext cx="1608946" cy="1641125"/>
              </a:xfrm>
              <a:prstGeom prst="ellipse">
                <a:avLst/>
              </a:prstGeom>
              <a:solidFill>
                <a:srgbClr val="EB6C5B"/>
              </a:solidFill>
              <a:ln>
                <a:noFill/>
              </a:ln>
              <a:effectLst>
                <a:outerShdw blurRad="1905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5" name="Oval 14">
                <a:extLst>
                  <a:ext uri="{FF2B5EF4-FFF2-40B4-BE49-F238E27FC236}">
                    <a16:creationId xmlns:a16="http://schemas.microsoft.com/office/drawing/2014/main" id="{75904D4D-67B8-441F-A2FA-70EB0BACD693}"/>
                  </a:ext>
                </a:extLst>
              </p:cNvPr>
              <p:cNvSpPr/>
              <p:nvPr/>
            </p:nvSpPr>
            <p:spPr>
              <a:xfrm>
                <a:off x="7624995" y="694753"/>
                <a:ext cx="1499017" cy="1528997"/>
              </a:xfrm>
              <a:prstGeom prst="ellipse">
                <a:avLst/>
              </a:prstGeom>
              <a:solidFill>
                <a:srgbClr val="2A2A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dirty="0"/>
              </a:p>
            </p:txBody>
          </p:sp>
        </p:grpSp>
        <p:cxnSp>
          <p:nvCxnSpPr>
            <p:cNvPr id="10" name="Straight Connector 9">
              <a:extLst>
                <a:ext uri="{FF2B5EF4-FFF2-40B4-BE49-F238E27FC236}">
                  <a16:creationId xmlns:a16="http://schemas.microsoft.com/office/drawing/2014/main" id="{CD0CD8FC-94DF-4A01-B0B1-872607ED1B2D}"/>
                </a:ext>
              </a:extLst>
            </p:cNvPr>
            <p:cNvCxnSpPr>
              <a:stCxn id="20" idx="6"/>
            </p:cNvCxnSpPr>
            <p:nvPr/>
          </p:nvCxnSpPr>
          <p:spPr>
            <a:xfrm flipV="1">
              <a:off x="6781310" y="973351"/>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1" name="Straight Connector 10">
              <a:extLst>
                <a:ext uri="{FF2B5EF4-FFF2-40B4-BE49-F238E27FC236}">
                  <a16:creationId xmlns:a16="http://schemas.microsoft.com/office/drawing/2014/main" id="{2EAF3902-DD34-4D62-8ACB-6AF860C34785}"/>
                </a:ext>
              </a:extLst>
            </p:cNvPr>
            <p:cNvCxnSpPr/>
            <p:nvPr/>
          </p:nvCxnSpPr>
          <p:spPr>
            <a:xfrm flipV="1">
              <a:off x="6781310" y="252566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2" name="Straight Connector 11">
              <a:extLst>
                <a:ext uri="{FF2B5EF4-FFF2-40B4-BE49-F238E27FC236}">
                  <a16:creationId xmlns:a16="http://schemas.microsoft.com/office/drawing/2014/main" id="{59D25233-0BB3-4300-86FA-6A51CB07C736}"/>
                </a:ext>
              </a:extLst>
            </p:cNvPr>
            <p:cNvCxnSpPr/>
            <p:nvPr/>
          </p:nvCxnSpPr>
          <p:spPr>
            <a:xfrm flipV="1">
              <a:off x="6781310" y="4198380"/>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cxnSp>
          <p:nvCxnSpPr>
            <p:cNvPr id="13" name="Straight Connector 12">
              <a:extLst>
                <a:ext uri="{FF2B5EF4-FFF2-40B4-BE49-F238E27FC236}">
                  <a16:creationId xmlns:a16="http://schemas.microsoft.com/office/drawing/2014/main" id="{A9A64D88-9166-497A-82C9-6A3733F51047}"/>
                </a:ext>
              </a:extLst>
            </p:cNvPr>
            <p:cNvCxnSpPr/>
            <p:nvPr/>
          </p:nvCxnSpPr>
          <p:spPr>
            <a:xfrm flipV="1">
              <a:off x="6781310" y="5838618"/>
              <a:ext cx="3552861" cy="1739"/>
            </a:xfrm>
            <a:prstGeom prst="line">
              <a:avLst/>
            </a:prstGeom>
            <a:ln w="28575">
              <a:solidFill>
                <a:schemeClr val="bg1">
                  <a:lumMod val="75000"/>
                </a:schemeClr>
              </a:solidFill>
            </a:ln>
          </p:spPr>
          <p:style>
            <a:lnRef idx="1">
              <a:schemeClr val="dk1"/>
            </a:lnRef>
            <a:fillRef idx="0">
              <a:schemeClr val="dk1"/>
            </a:fillRef>
            <a:effectRef idx="0">
              <a:schemeClr val="dk1"/>
            </a:effectRef>
            <a:fontRef idx="minor">
              <a:schemeClr val="tx1"/>
            </a:fontRef>
          </p:style>
        </p:cxnSp>
      </p:grpSp>
      <p:sp>
        <p:nvSpPr>
          <p:cNvPr id="22" name="TextBox 21">
            <a:extLst>
              <a:ext uri="{FF2B5EF4-FFF2-40B4-BE49-F238E27FC236}">
                <a16:creationId xmlns:a16="http://schemas.microsoft.com/office/drawing/2014/main" id="{DDD0B993-2114-4E88-9769-D082B150788A}"/>
              </a:ext>
            </a:extLst>
          </p:cNvPr>
          <p:cNvSpPr txBox="1"/>
          <p:nvPr/>
        </p:nvSpPr>
        <p:spPr>
          <a:xfrm>
            <a:off x="6887959" y="103337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3" name="Rectangle 22">
            <a:extLst>
              <a:ext uri="{FF2B5EF4-FFF2-40B4-BE49-F238E27FC236}">
                <a16:creationId xmlns:a16="http://schemas.microsoft.com/office/drawing/2014/main" id="{486D2448-3A2F-4B47-A935-6AC978AED817}"/>
              </a:ext>
            </a:extLst>
          </p:cNvPr>
          <p:cNvSpPr/>
          <p:nvPr/>
        </p:nvSpPr>
        <p:spPr>
          <a:xfrm>
            <a:off x="6823028" y="481014"/>
            <a:ext cx="2549571"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st</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January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2014</a:t>
            </a:r>
          </a:p>
        </p:txBody>
      </p:sp>
      <p:sp>
        <p:nvSpPr>
          <p:cNvPr id="24" name="TextBox 23">
            <a:extLst>
              <a:ext uri="{FF2B5EF4-FFF2-40B4-BE49-F238E27FC236}">
                <a16:creationId xmlns:a16="http://schemas.microsoft.com/office/drawing/2014/main" id="{4DEB0E5E-4CF2-4503-9A4A-8A2818AEDF26}"/>
              </a:ext>
            </a:extLst>
          </p:cNvPr>
          <p:cNvSpPr txBox="1"/>
          <p:nvPr/>
        </p:nvSpPr>
        <p:spPr>
          <a:xfrm>
            <a:off x="6887959" y="265814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5" name="TextBox 24">
            <a:extLst>
              <a:ext uri="{FF2B5EF4-FFF2-40B4-BE49-F238E27FC236}">
                <a16:creationId xmlns:a16="http://schemas.microsoft.com/office/drawing/2014/main" id="{36E2E3A9-7671-4F37-A3E5-2A681EB97428}"/>
              </a:ext>
            </a:extLst>
          </p:cNvPr>
          <p:cNvSpPr txBox="1"/>
          <p:nvPr/>
        </p:nvSpPr>
        <p:spPr>
          <a:xfrm>
            <a:off x="6916480" y="4329127"/>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6" name="TextBox 25">
            <a:extLst>
              <a:ext uri="{FF2B5EF4-FFF2-40B4-BE49-F238E27FC236}">
                <a16:creationId xmlns:a16="http://schemas.microsoft.com/office/drawing/2014/main" id="{3735915E-1BAA-4280-A76E-F5CF681F8560}"/>
              </a:ext>
            </a:extLst>
          </p:cNvPr>
          <p:cNvSpPr txBox="1"/>
          <p:nvPr/>
        </p:nvSpPr>
        <p:spPr>
          <a:xfrm>
            <a:off x="6853495" y="5967626"/>
            <a:ext cx="3446211" cy="977191"/>
          </a:xfrm>
          <a:prstGeom prst="rect">
            <a:avLst/>
          </a:prstGeom>
          <a:noFill/>
        </p:spPr>
        <p:txBody>
          <a:bodyPr wrap="square" rtlCol="0">
            <a:spAutoFit/>
          </a:bodyPr>
          <a:lstStyle/>
          <a:p>
            <a:pPr algn="just"/>
            <a:r>
              <a:rPr lang="en-US" sz="1150" dirty="0">
                <a:solidFill>
                  <a:schemeClr val="tx1">
                    <a:lumMod val="50000"/>
                    <a:lumOff val="50000"/>
                  </a:schemeClr>
                </a:solidFill>
                <a:latin typeface="Roboto" pitchFamily="2" charset="0"/>
                <a:ea typeface="Roboto" pitchFamily="2" charset="0"/>
                <a:cs typeface="Lato" panose="020F0502020204030203" pitchFamily="34" charset="0"/>
              </a:rPr>
              <a:t>Here you put a little description, Keep it short and to the point. Make it more impactful . Here you put a little description, Keep it short and to the point. Make it more impactful . </a:t>
            </a:r>
          </a:p>
          <a:p>
            <a:pPr algn="just"/>
            <a:endParaRPr lang="en-US" sz="1150" dirty="0">
              <a:solidFill>
                <a:schemeClr val="tx1">
                  <a:lumMod val="50000"/>
                  <a:lumOff val="50000"/>
                </a:schemeClr>
              </a:solidFill>
              <a:latin typeface="Roboto" pitchFamily="2" charset="0"/>
              <a:ea typeface="Roboto" pitchFamily="2" charset="0"/>
              <a:cs typeface="Lato" panose="020F0502020204030203" pitchFamily="34" charset="0"/>
            </a:endParaRPr>
          </a:p>
        </p:txBody>
      </p:sp>
      <p:sp>
        <p:nvSpPr>
          <p:cNvPr id="27" name="Rectangle 26">
            <a:extLst>
              <a:ext uri="{FF2B5EF4-FFF2-40B4-BE49-F238E27FC236}">
                <a16:creationId xmlns:a16="http://schemas.microsoft.com/office/drawing/2014/main" id="{D5DCDA42-8309-49E3-871B-1CADCB681C62}"/>
              </a:ext>
            </a:extLst>
          </p:cNvPr>
          <p:cNvSpPr/>
          <p:nvPr/>
        </p:nvSpPr>
        <p:spPr>
          <a:xfrm>
            <a:off x="6846240" y="1982529"/>
            <a:ext cx="2549571"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8</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August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2015</a:t>
            </a:r>
          </a:p>
        </p:txBody>
      </p:sp>
      <p:sp>
        <p:nvSpPr>
          <p:cNvPr id="28" name="Rectangle 27">
            <a:extLst>
              <a:ext uri="{FF2B5EF4-FFF2-40B4-BE49-F238E27FC236}">
                <a16:creationId xmlns:a16="http://schemas.microsoft.com/office/drawing/2014/main" id="{7DC11B9B-9AD4-4B33-A3F9-9BEC2B776F5A}"/>
              </a:ext>
            </a:extLst>
          </p:cNvPr>
          <p:cNvSpPr/>
          <p:nvPr/>
        </p:nvSpPr>
        <p:spPr>
          <a:xfrm>
            <a:off x="6823111" y="3653583"/>
            <a:ext cx="2549488"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21</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April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2016</a:t>
            </a:r>
          </a:p>
        </p:txBody>
      </p:sp>
      <p:sp>
        <p:nvSpPr>
          <p:cNvPr id="29" name="Rectangle 28">
            <a:extLst>
              <a:ext uri="{FF2B5EF4-FFF2-40B4-BE49-F238E27FC236}">
                <a16:creationId xmlns:a16="http://schemas.microsoft.com/office/drawing/2014/main" id="{09279CEF-158A-4E23-BEB0-6CCC373CFCC8}"/>
              </a:ext>
            </a:extLst>
          </p:cNvPr>
          <p:cNvSpPr/>
          <p:nvPr/>
        </p:nvSpPr>
        <p:spPr>
          <a:xfrm>
            <a:off x="6781309" y="5315398"/>
            <a:ext cx="2614501" cy="523220"/>
          </a:xfrm>
          <a:prstGeom prst="rect">
            <a:avLst/>
          </a:prstGeom>
        </p:spPr>
        <p:txBody>
          <a:bodyPr wrap="square">
            <a:spAutoFit/>
          </a:bodyPr>
          <a:lstStyle/>
          <a:p>
            <a:pPr algn="ct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12</a:t>
            </a:r>
            <a:r>
              <a:rPr lang="en-US" sz="2400" spc="-150" baseline="30000" dirty="0">
                <a:solidFill>
                  <a:schemeClr val="tx1">
                    <a:lumMod val="50000"/>
                    <a:lumOff val="50000"/>
                  </a:schemeClr>
                </a:solidFill>
                <a:latin typeface="Roboto" pitchFamily="2" charset="0"/>
                <a:ea typeface="Roboto" pitchFamily="2" charset="0"/>
                <a:cs typeface="Lato" panose="020F0502020204030203" pitchFamily="34" charset="0"/>
              </a:rPr>
              <a:t>th</a:t>
            </a:r>
            <a:r>
              <a:rPr lang="en-US" sz="2400" spc="-150" dirty="0">
                <a:solidFill>
                  <a:schemeClr val="tx1">
                    <a:lumMod val="50000"/>
                    <a:lumOff val="50000"/>
                  </a:schemeClr>
                </a:solidFill>
                <a:latin typeface="Roboto" pitchFamily="2" charset="0"/>
                <a:ea typeface="Roboto" pitchFamily="2" charset="0"/>
                <a:cs typeface="Lato" panose="020F0502020204030203" pitchFamily="34" charset="0"/>
              </a:rPr>
              <a:t>  June  </a:t>
            </a:r>
            <a:r>
              <a:rPr lang="en-US" sz="2800" spc="-150" dirty="0">
                <a:solidFill>
                  <a:schemeClr val="tx1">
                    <a:lumMod val="50000"/>
                    <a:lumOff val="50000"/>
                  </a:schemeClr>
                </a:solidFill>
                <a:latin typeface="Roboto" pitchFamily="2" charset="0"/>
                <a:ea typeface="Roboto" pitchFamily="2" charset="0"/>
                <a:cs typeface="Lato" panose="020F0502020204030203" pitchFamily="34" charset="0"/>
              </a:rPr>
              <a:t>2017</a:t>
            </a:r>
          </a:p>
        </p:txBody>
      </p:sp>
      <p:grpSp>
        <p:nvGrpSpPr>
          <p:cNvPr id="30" name="Group 29">
            <a:extLst>
              <a:ext uri="{FF2B5EF4-FFF2-40B4-BE49-F238E27FC236}">
                <a16:creationId xmlns:a16="http://schemas.microsoft.com/office/drawing/2014/main" id="{3F5DCE47-D76A-49CD-9E30-680B9DCED301}"/>
              </a:ext>
            </a:extLst>
          </p:cNvPr>
          <p:cNvGrpSpPr/>
          <p:nvPr/>
        </p:nvGrpSpPr>
        <p:grpSpPr>
          <a:xfrm>
            <a:off x="1739196" y="2795911"/>
            <a:ext cx="4203508" cy="1607143"/>
            <a:chOff x="1639879" y="2623560"/>
            <a:chExt cx="4203508" cy="1607143"/>
          </a:xfrm>
        </p:grpSpPr>
        <p:sp>
          <p:nvSpPr>
            <p:cNvPr id="31" name="Rectangle 30">
              <a:extLst>
                <a:ext uri="{FF2B5EF4-FFF2-40B4-BE49-F238E27FC236}">
                  <a16:creationId xmlns:a16="http://schemas.microsoft.com/office/drawing/2014/main" id="{D428002C-E023-4E9B-8273-8A2E77E609C3}"/>
                </a:ext>
              </a:extLst>
            </p:cNvPr>
            <p:cNvSpPr/>
            <p:nvPr/>
          </p:nvSpPr>
          <p:spPr>
            <a:xfrm>
              <a:off x="1639879" y="2623560"/>
              <a:ext cx="4203508" cy="541174"/>
            </a:xfrm>
            <a:prstGeom prst="rect">
              <a:avLst/>
            </a:prstGeom>
          </p:spPr>
          <p:txBody>
            <a:bodyPr wrap="square">
              <a:spAutoFit/>
            </a:bodyPr>
            <a:lstStyle/>
            <a:p>
              <a:pPr algn="ctr">
                <a:lnSpc>
                  <a:spcPts val="3500"/>
                </a:lnSpc>
              </a:pPr>
              <a:r>
                <a:rPr lang="en-US" sz="3600" b="1" spc="-150" dirty="0">
                  <a:ln w="0"/>
                  <a:solidFill>
                    <a:schemeClr val="bg1"/>
                  </a:solidFill>
                  <a:latin typeface="Roboto" pitchFamily="2" charset="0"/>
                  <a:ea typeface="Roboto" pitchFamily="2" charset="0"/>
                  <a:cs typeface="Lato" panose="020F0502020204030203" pitchFamily="34" charset="0"/>
                </a:rPr>
                <a:t>Picture Timeline</a:t>
              </a:r>
            </a:p>
          </p:txBody>
        </p:sp>
        <p:sp>
          <p:nvSpPr>
            <p:cNvPr id="32" name="TextBox 31">
              <a:extLst>
                <a:ext uri="{FF2B5EF4-FFF2-40B4-BE49-F238E27FC236}">
                  <a16:creationId xmlns:a16="http://schemas.microsoft.com/office/drawing/2014/main" id="{750E8323-A48B-4A49-B0CE-C4A5FDC5B736}"/>
                </a:ext>
              </a:extLst>
            </p:cNvPr>
            <p:cNvSpPr txBox="1"/>
            <p:nvPr/>
          </p:nvSpPr>
          <p:spPr>
            <a:xfrm>
              <a:off x="2277931" y="3253512"/>
              <a:ext cx="3137390" cy="977191"/>
            </a:xfrm>
            <a:prstGeom prst="rect">
              <a:avLst/>
            </a:prstGeom>
            <a:noFill/>
          </p:spPr>
          <p:txBody>
            <a:bodyPr wrap="square" rtlCol="0">
              <a:spAutoFit/>
            </a:bodyPr>
            <a:lstStyle/>
            <a:p>
              <a:pPr algn="r"/>
              <a:r>
                <a:rPr lang="en-US" sz="1150" dirty="0">
                  <a:solidFill>
                    <a:schemeClr val="bg1"/>
                  </a:solidFill>
                  <a:latin typeface="Roboto" pitchFamily="2" charset="0"/>
                  <a:ea typeface="Roboto" pitchFamily="2" charset="0"/>
                  <a:cs typeface="Lato" panose="020F0502020204030203" pitchFamily="34" charset="0"/>
                </a:rPr>
                <a:t>Here you put a little description, Keep it short and to the point. Make it more impactful. Here you put a little description, Keep it short and to the point. Make it more impactful. </a:t>
              </a:r>
            </a:p>
            <a:p>
              <a:pPr algn="r"/>
              <a:endParaRPr lang="en-US" sz="1150" dirty="0">
                <a:solidFill>
                  <a:schemeClr val="bg1"/>
                </a:solidFill>
                <a:latin typeface="Roboto" pitchFamily="2" charset="0"/>
                <a:ea typeface="Roboto" pitchFamily="2" charset="0"/>
                <a:cs typeface="Lato" panose="020F0502020204030203" pitchFamily="34" charset="0"/>
              </a:endParaRPr>
            </a:p>
          </p:txBody>
        </p:sp>
        <p:cxnSp>
          <p:nvCxnSpPr>
            <p:cNvPr id="33" name="Straight Connector 32">
              <a:extLst>
                <a:ext uri="{FF2B5EF4-FFF2-40B4-BE49-F238E27FC236}">
                  <a16:creationId xmlns:a16="http://schemas.microsoft.com/office/drawing/2014/main" id="{CF359490-93AC-44B6-BAA7-1863B7F984FB}"/>
                </a:ext>
              </a:extLst>
            </p:cNvPr>
            <p:cNvCxnSpPr>
              <a:cxnSpLocks/>
            </p:cNvCxnSpPr>
            <p:nvPr/>
          </p:nvCxnSpPr>
          <p:spPr>
            <a:xfrm flipV="1">
              <a:off x="2133289" y="3164054"/>
              <a:ext cx="3216689" cy="1"/>
            </a:xfrm>
            <a:prstGeom prst="line">
              <a:avLst/>
            </a:prstGeom>
            <a:ln w="28575">
              <a:solidFill>
                <a:schemeClr val="bg1"/>
              </a:solidFill>
            </a:ln>
          </p:spPr>
          <p:style>
            <a:lnRef idx="1">
              <a:schemeClr val="dk1"/>
            </a:lnRef>
            <a:fillRef idx="0">
              <a:schemeClr val="dk1"/>
            </a:fillRef>
            <a:effectRef idx="0">
              <a:schemeClr val="dk1"/>
            </a:effectRef>
            <a:fontRef idx="minor">
              <a:schemeClr val="tx1"/>
            </a:fontRef>
          </p:style>
        </p:cxnSp>
      </p:grpSp>
      <p:sp>
        <p:nvSpPr>
          <p:cNvPr id="34" name="Shape 440">
            <a:extLst>
              <a:ext uri="{FF2B5EF4-FFF2-40B4-BE49-F238E27FC236}">
                <a16:creationId xmlns:a16="http://schemas.microsoft.com/office/drawing/2014/main" id="{B30E7E56-AA78-4EC3-9213-A9B24A153F43}"/>
              </a:ext>
            </a:extLst>
          </p:cNvPr>
          <p:cNvSpPr/>
          <p:nvPr/>
        </p:nvSpPr>
        <p:spPr>
          <a:xfrm>
            <a:off x="5957343" y="2333937"/>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35" name="Shape 486">
            <a:extLst>
              <a:ext uri="{FF2B5EF4-FFF2-40B4-BE49-F238E27FC236}">
                <a16:creationId xmlns:a16="http://schemas.microsoft.com/office/drawing/2014/main" id="{0BFC5394-065C-4AA2-8FED-97393AD51D43}"/>
              </a:ext>
            </a:extLst>
          </p:cNvPr>
          <p:cNvGrpSpPr/>
          <p:nvPr/>
        </p:nvGrpSpPr>
        <p:grpSpPr>
          <a:xfrm>
            <a:off x="5986044" y="702431"/>
            <a:ext cx="332377" cy="541839"/>
            <a:chOff x="6730350" y="2315900"/>
            <a:chExt cx="257700" cy="420100"/>
          </a:xfrm>
          <a:solidFill>
            <a:schemeClr val="bg1"/>
          </a:solidFill>
        </p:grpSpPr>
        <p:sp>
          <p:nvSpPr>
            <p:cNvPr id="36" name="Shape 487">
              <a:extLst>
                <a:ext uri="{FF2B5EF4-FFF2-40B4-BE49-F238E27FC236}">
                  <a16:creationId xmlns:a16="http://schemas.microsoft.com/office/drawing/2014/main" id="{F6139571-1CF7-46B4-9D8D-05993CE7CA95}"/>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488">
              <a:extLst>
                <a:ext uri="{FF2B5EF4-FFF2-40B4-BE49-F238E27FC236}">
                  <a16:creationId xmlns:a16="http://schemas.microsoft.com/office/drawing/2014/main" id="{97CC9772-7397-4830-8608-D2DF7C83D0FD}"/>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489">
              <a:extLst>
                <a:ext uri="{FF2B5EF4-FFF2-40B4-BE49-F238E27FC236}">
                  <a16:creationId xmlns:a16="http://schemas.microsoft.com/office/drawing/2014/main" id="{220155AD-5A24-48E6-92B4-7AEAFFFE886D}"/>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490">
              <a:extLst>
                <a:ext uri="{FF2B5EF4-FFF2-40B4-BE49-F238E27FC236}">
                  <a16:creationId xmlns:a16="http://schemas.microsoft.com/office/drawing/2014/main" id="{79C129E9-00FE-419C-9921-4A6900634C71}"/>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491">
              <a:extLst>
                <a:ext uri="{FF2B5EF4-FFF2-40B4-BE49-F238E27FC236}">
                  <a16:creationId xmlns:a16="http://schemas.microsoft.com/office/drawing/2014/main" id="{B0E19879-8B29-4150-B4D4-BB620100847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1" name="Shape 504">
            <a:extLst>
              <a:ext uri="{FF2B5EF4-FFF2-40B4-BE49-F238E27FC236}">
                <a16:creationId xmlns:a16="http://schemas.microsoft.com/office/drawing/2014/main" id="{DF405C75-C74F-4902-BFD8-F046F4BE4365}"/>
              </a:ext>
            </a:extLst>
          </p:cNvPr>
          <p:cNvGrpSpPr/>
          <p:nvPr/>
        </p:nvGrpSpPr>
        <p:grpSpPr>
          <a:xfrm>
            <a:off x="5905917" y="4002399"/>
            <a:ext cx="545785" cy="403792"/>
            <a:chOff x="5255200" y="3006475"/>
            <a:chExt cx="511700" cy="378575"/>
          </a:xfrm>
          <a:solidFill>
            <a:schemeClr val="bg1"/>
          </a:solidFill>
        </p:grpSpPr>
        <p:sp>
          <p:nvSpPr>
            <p:cNvPr id="42" name="Shape 505">
              <a:extLst>
                <a:ext uri="{FF2B5EF4-FFF2-40B4-BE49-F238E27FC236}">
                  <a16:creationId xmlns:a16="http://schemas.microsoft.com/office/drawing/2014/main" id="{7A28373C-E43B-4E55-864F-E9C0150EEDDD}"/>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506">
              <a:extLst>
                <a:ext uri="{FF2B5EF4-FFF2-40B4-BE49-F238E27FC236}">
                  <a16:creationId xmlns:a16="http://schemas.microsoft.com/office/drawing/2014/main" id="{AC954483-C03A-47D4-982D-F99BFFCC3B6B}"/>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4" name="Shape 532">
            <a:extLst>
              <a:ext uri="{FF2B5EF4-FFF2-40B4-BE49-F238E27FC236}">
                <a16:creationId xmlns:a16="http://schemas.microsoft.com/office/drawing/2014/main" id="{1C478B5E-829F-4FC5-BDE9-BB4558C0942E}"/>
              </a:ext>
            </a:extLst>
          </p:cNvPr>
          <p:cNvGrpSpPr/>
          <p:nvPr/>
        </p:nvGrpSpPr>
        <p:grpSpPr>
          <a:xfrm>
            <a:off x="5938223" y="5652327"/>
            <a:ext cx="483228" cy="354301"/>
            <a:chOff x="3936375" y="3703750"/>
            <a:chExt cx="453050" cy="332175"/>
          </a:xfrm>
          <a:solidFill>
            <a:schemeClr val="bg1"/>
          </a:solidFill>
        </p:grpSpPr>
        <p:sp>
          <p:nvSpPr>
            <p:cNvPr id="45" name="Shape 533">
              <a:extLst>
                <a:ext uri="{FF2B5EF4-FFF2-40B4-BE49-F238E27FC236}">
                  <a16:creationId xmlns:a16="http://schemas.microsoft.com/office/drawing/2014/main" id="{AABF0C49-F8B1-4C9D-A6BC-43AC7CACA438}"/>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34">
              <a:extLst>
                <a:ext uri="{FF2B5EF4-FFF2-40B4-BE49-F238E27FC236}">
                  <a16:creationId xmlns:a16="http://schemas.microsoft.com/office/drawing/2014/main" id="{1337888B-C76E-4EBF-AD74-0A81325AA4B0}"/>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35">
              <a:extLst>
                <a:ext uri="{FF2B5EF4-FFF2-40B4-BE49-F238E27FC236}">
                  <a16:creationId xmlns:a16="http://schemas.microsoft.com/office/drawing/2014/main" id="{EAA4C490-2647-4C5B-B410-00E5CD94656A}"/>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536">
              <a:extLst>
                <a:ext uri="{FF2B5EF4-FFF2-40B4-BE49-F238E27FC236}">
                  <a16:creationId xmlns:a16="http://schemas.microsoft.com/office/drawing/2014/main" id="{356DECF6-6020-4FC5-9D9B-9E974719FCBD}"/>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537">
              <a:extLst>
                <a:ext uri="{FF2B5EF4-FFF2-40B4-BE49-F238E27FC236}">
                  <a16:creationId xmlns:a16="http://schemas.microsoft.com/office/drawing/2014/main" id="{CCC2A15F-718E-4489-8F5A-6EFEC95281F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0" name="Rectangle 4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56410933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5678CD1B-69F7-44DB-A694-D94513340BDE}"/>
              </a:ext>
            </a:extLst>
          </p:cNvPr>
          <p:cNvSpPr txBox="1">
            <a:spLocks/>
          </p:cNvSpPr>
          <p:nvPr/>
        </p:nvSpPr>
        <p:spPr>
          <a:xfrm>
            <a:off x="131967" y="1585665"/>
            <a:ext cx="472685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Font typeface="Arial" panose="020B0604020202020204" pitchFamily="34" charset="0"/>
              <a:buNone/>
            </a:pPr>
            <a:r>
              <a:rPr lang="en-US" sz="3600" dirty="0">
                <a:solidFill>
                  <a:srgbClr val="0070C0"/>
                </a:solidFill>
                <a:latin typeface="+mj-lt"/>
                <a:ea typeface="Muli"/>
                <a:cs typeface="Muli"/>
                <a:sym typeface="Muli"/>
              </a:rPr>
              <a:t>	ANDROID MOCKUP</a:t>
            </a:r>
            <a:endParaRPr lang="en-US" sz="3600" dirty="0">
              <a:solidFill>
                <a:srgbClr val="0070C0"/>
              </a:solidFill>
              <a:ea typeface="Muli"/>
              <a:cs typeface="Muli"/>
              <a:sym typeface="Muli"/>
            </a:endParaRPr>
          </a:p>
          <a:p>
            <a:pPr>
              <a:spcBef>
                <a:spcPts val="0"/>
              </a:spcBef>
              <a:buNone/>
            </a:pPr>
            <a:endParaRPr lang="en-US" sz="3600" dirty="0">
              <a:solidFill>
                <a:srgbClr val="E6442F"/>
              </a:solidFill>
              <a:ea typeface="Muli"/>
              <a:cs typeface="Muli"/>
              <a:sym typeface="Muli"/>
            </a:endParaRPr>
          </a:p>
          <a:p>
            <a:pPr>
              <a:spcBef>
                <a:spcPts val="0"/>
              </a:spcBef>
              <a:buFont typeface="Arial" panose="020B0604020202020204" pitchFamily="34" charset="0"/>
              <a:buNone/>
            </a:pPr>
            <a:endParaRPr lang="en-US" sz="3600" dirty="0">
              <a:solidFill>
                <a:srgbClr val="E6442F"/>
              </a:solidFill>
              <a:ea typeface="Muli"/>
              <a:cs typeface="Muli"/>
              <a:sym typeface="Muli"/>
            </a:endParaRPr>
          </a:p>
        </p:txBody>
      </p:sp>
      <p:grpSp>
        <p:nvGrpSpPr>
          <p:cNvPr id="9" name="Group 8"/>
          <p:cNvGrpSpPr/>
          <p:nvPr/>
        </p:nvGrpSpPr>
        <p:grpSpPr>
          <a:xfrm>
            <a:off x="6855352" y="1035278"/>
            <a:ext cx="2406001" cy="4827851"/>
            <a:chOff x="5719727" y="897847"/>
            <a:chExt cx="2748781" cy="5515669"/>
          </a:xfrm>
        </p:grpSpPr>
        <p:pic>
          <p:nvPicPr>
            <p:cNvPr id="2" name="Picture 1">
              <a:extLst>
                <a:ext uri="{FF2B5EF4-FFF2-40B4-BE49-F238E27FC236}">
                  <a16:creationId xmlns:a16="http://schemas.microsoft.com/office/drawing/2014/main" id="{BAA96982-4715-46CC-A02B-67E530C91029}"/>
                </a:ext>
              </a:extLst>
            </p:cNvPr>
            <p:cNvPicPr>
              <a:picLocks noChangeAspect="1"/>
            </p:cNvPicPr>
            <p:nvPr/>
          </p:nvPicPr>
          <p:blipFill>
            <a:blip r:embed="rId2"/>
            <a:stretch>
              <a:fillRect/>
            </a:stretch>
          </p:blipFill>
          <p:spPr>
            <a:xfrm>
              <a:off x="5838232" y="1297384"/>
              <a:ext cx="2511770" cy="4532786"/>
            </a:xfrm>
            <a:prstGeom prst="rect">
              <a:avLst/>
            </a:prstGeom>
          </p:spPr>
        </p:pic>
        <p:sp>
          <p:nvSpPr>
            <p:cNvPr id="4" name="Shape 394">
              <a:extLst>
                <a:ext uri="{FF2B5EF4-FFF2-40B4-BE49-F238E27FC236}">
                  <a16:creationId xmlns:a16="http://schemas.microsoft.com/office/drawing/2014/main" id="{17D22386-921D-486E-B56F-D898D23145BE}"/>
                </a:ext>
              </a:extLst>
            </p:cNvPr>
            <p:cNvSpPr/>
            <p:nvPr/>
          </p:nvSpPr>
          <p:spPr>
            <a:xfrm>
              <a:off x="5719727" y="897847"/>
              <a:ext cx="2748781" cy="551566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solidFill>
              <a:schemeClr val="bg1"/>
            </a:solidFill>
            <a:ln w="9525" cap="flat" cmpd="sng">
              <a:noFill/>
              <a:prstDash val="solid"/>
              <a:round/>
              <a:headEnd type="none" w="med" len="med"/>
              <a:tailEnd type="none" w="med" len="med"/>
            </a:ln>
            <a:effectLst>
              <a:outerShdw blurRad="266700" sx="103000" sy="103000" algn="ctr" rotWithShape="0">
                <a:prstClr val="black">
                  <a:alpha val="50000"/>
                </a:prstClr>
              </a:outerShdw>
            </a:effectLst>
          </p:spPr>
          <p:txBody>
            <a:bodyPr lIns="91425" tIns="91425" rIns="91425" bIns="91425" anchor="ctr" anchorCtr="0">
              <a:noAutofit/>
            </a:bodyPr>
            <a:lstStyle/>
            <a:p>
              <a:pPr lvl="0">
                <a:spcBef>
                  <a:spcPts val="0"/>
                </a:spcBef>
                <a:buNone/>
              </a:pPr>
              <a:endParaRPr/>
            </a:p>
          </p:txBody>
        </p:sp>
      </p:grpSp>
      <p:sp>
        <p:nvSpPr>
          <p:cNvPr id="5" name="Rectangle 4">
            <a:extLst>
              <a:ext uri="{FF2B5EF4-FFF2-40B4-BE49-F238E27FC236}">
                <a16:creationId xmlns:a16="http://schemas.microsoft.com/office/drawing/2014/main" id="{6CA30320-C863-4491-BA82-649DB613F44C}"/>
              </a:ext>
            </a:extLst>
          </p:cNvPr>
          <p:cNvSpPr/>
          <p:nvPr/>
        </p:nvSpPr>
        <p:spPr>
          <a:xfrm>
            <a:off x="955418" y="2486131"/>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6295A080-37BA-4BE7-A8AC-DEA53B28457E}"/>
              </a:ext>
            </a:extLst>
          </p:cNvPr>
          <p:cNvSpPr/>
          <p:nvPr/>
        </p:nvSpPr>
        <p:spPr>
          <a:xfrm>
            <a:off x="955418" y="3904133"/>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6">
            <a:extLst>
              <a:ext uri="{FF2B5EF4-FFF2-40B4-BE49-F238E27FC236}">
                <a16:creationId xmlns:a16="http://schemas.microsoft.com/office/drawing/2014/main" id="{339E5766-92E8-4B76-B75A-1A822B32E2BC}"/>
              </a:ext>
            </a:extLst>
          </p:cNvPr>
          <p:cNvSpPr/>
          <p:nvPr/>
        </p:nvSpPr>
        <p:spPr>
          <a:xfrm>
            <a:off x="416579" y="2555231"/>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7622B8E9-C463-4CE3-8C01-5FCE233461E2}"/>
              </a:ext>
            </a:extLst>
          </p:cNvPr>
          <p:cNvSpPr/>
          <p:nvPr/>
        </p:nvSpPr>
        <p:spPr>
          <a:xfrm>
            <a:off x="416579" y="394053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365204164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Group 1"/>
          <p:cNvGrpSpPr/>
          <p:nvPr/>
        </p:nvGrpSpPr>
        <p:grpSpPr>
          <a:xfrm>
            <a:off x="2578821" y="1047136"/>
            <a:ext cx="2276069" cy="4789821"/>
            <a:chOff x="2652562" y="808286"/>
            <a:chExt cx="2641866" cy="5559613"/>
          </a:xfrm>
        </p:grpSpPr>
        <p:pic>
          <p:nvPicPr>
            <p:cNvPr id="49" name="Picture 48">
              <a:extLst>
                <a:ext uri="{FF2B5EF4-FFF2-40B4-BE49-F238E27FC236}">
                  <a16:creationId xmlns:a16="http://schemas.microsoft.com/office/drawing/2014/main" id="{41CAEB34-D636-4AFF-AB4C-327FFA5C1C68}"/>
                </a:ext>
              </a:extLst>
            </p:cNvPr>
            <p:cNvPicPr>
              <a:picLocks noChangeAspect="1"/>
            </p:cNvPicPr>
            <p:nvPr/>
          </p:nvPicPr>
          <p:blipFill>
            <a:blip r:embed="rId2"/>
            <a:stretch>
              <a:fillRect/>
            </a:stretch>
          </p:blipFill>
          <p:spPr>
            <a:xfrm>
              <a:off x="2757237" y="1475645"/>
              <a:ext cx="2432515" cy="4224894"/>
            </a:xfrm>
            <a:prstGeom prst="rect">
              <a:avLst/>
            </a:prstGeom>
          </p:spPr>
        </p:pic>
        <p:sp>
          <p:nvSpPr>
            <p:cNvPr id="50" name="Shape 401">
              <a:extLst>
                <a:ext uri="{FF2B5EF4-FFF2-40B4-BE49-F238E27FC236}">
                  <a16:creationId xmlns:a16="http://schemas.microsoft.com/office/drawing/2014/main" id="{A5F8AF4A-9062-4268-99F4-C075542A25E9}"/>
                </a:ext>
              </a:extLst>
            </p:cNvPr>
            <p:cNvSpPr/>
            <p:nvPr/>
          </p:nvSpPr>
          <p:spPr>
            <a:xfrm>
              <a:off x="2652562" y="808286"/>
              <a:ext cx="2641866" cy="5559613"/>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solidFill>
              <a:schemeClr val="bg1"/>
            </a:solidFill>
            <a:ln w="9525" cap="flat" cmpd="sng">
              <a:noFill/>
              <a:prstDash val="solid"/>
              <a:round/>
              <a:headEnd type="none" w="med" len="med"/>
              <a:tailEnd type="none" w="med" len="med"/>
            </a:ln>
            <a:effectLst>
              <a:outerShdw blurRad="342900" sx="103000" sy="103000" algn="ctr" rotWithShape="0">
                <a:prstClr val="black">
                  <a:alpha val="65000"/>
                </a:prstClr>
              </a:outerShdw>
            </a:effectLst>
          </p:spPr>
          <p:txBody>
            <a:bodyPr lIns="91425" tIns="91425" rIns="91425" bIns="91425" anchor="ctr" anchorCtr="0">
              <a:noAutofit/>
            </a:bodyPr>
            <a:lstStyle/>
            <a:p>
              <a:pPr lvl="0">
                <a:spcBef>
                  <a:spcPts val="0"/>
                </a:spcBef>
                <a:buNone/>
              </a:pPr>
              <a:endParaRPr/>
            </a:p>
          </p:txBody>
        </p:sp>
      </p:grpSp>
      <p:sp>
        <p:nvSpPr>
          <p:cNvPr id="51" name="Rectangle 50">
            <a:extLst>
              <a:ext uri="{FF2B5EF4-FFF2-40B4-BE49-F238E27FC236}">
                <a16:creationId xmlns:a16="http://schemas.microsoft.com/office/drawing/2014/main" id="{676103AC-7A1F-425A-9175-30F8FDD1949A}"/>
              </a:ext>
            </a:extLst>
          </p:cNvPr>
          <p:cNvSpPr/>
          <p:nvPr/>
        </p:nvSpPr>
        <p:spPr>
          <a:xfrm>
            <a:off x="7436412" y="2418542"/>
            <a:ext cx="3903406"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52" name="Rectangle 51">
            <a:extLst>
              <a:ext uri="{FF2B5EF4-FFF2-40B4-BE49-F238E27FC236}">
                <a16:creationId xmlns:a16="http://schemas.microsoft.com/office/drawing/2014/main" id="{235DE87B-5A14-4061-9A51-C03B9BCDFEA6}"/>
              </a:ext>
            </a:extLst>
          </p:cNvPr>
          <p:cNvSpPr/>
          <p:nvPr/>
        </p:nvSpPr>
        <p:spPr>
          <a:xfrm>
            <a:off x="7436412" y="3836544"/>
            <a:ext cx="3940432"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3" name="Shape 496">
            <a:extLst>
              <a:ext uri="{FF2B5EF4-FFF2-40B4-BE49-F238E27FC236}">
                <a16:creationId xmlns:a16="http://schemas.microsoft.com/office/drawing/2014/main" id="{E16A3292-0A54-4C73-97C3-0272B2EC1B1D}"/>
              </a:ext>
            </a:extLst>
          </p:cNvPr>
          <p:cNvSpPr/>
          <p:nvPr/>
        </p:nvSpPr>
        <p:spPr>
          <a:xfrm>
            <a:off x="6897573" y="2487642"/>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96">
            <a:extLst>
              <a:ext uri="{FF2B5EF4-FFF2-40B4-BE49-F238E27FC236}">
                <a16:creationId xmlns:a16="http://schemas.microsoft.com/office/drawing/2014/main" id="{780AC474-EE88-4ECF-9FB3-A67CAF6F8325}"/>
              </a:ext>
            </a:extLst>
          </p:cNvPr>
          <p:cNvSpPr/>
          <p:nvPr/>
        </p:nvSpPr>
        <p:spPr>
          <a:xfrm>
            <a:off x="6897573" y="387294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Rectangle 54">
            <a:extLst>
              <a:ext uri="{FF2B5EF4-FFF2-40B4-BE49-F238E27FC236}">
                <a16:creationId xmlns:a16="http://schemas.microsoft.com/office/drawing/2014/main" id="{4A6873CE-B28B-4A9F-BFD6-B352297254DE}"/>
              </a:ext>
            </a:extLst>
          </p:cNvPr>
          <p:cNvSpPr/>
          <p:nvPr/>
        </p:nvSpPr>
        <p:spPr>
          <a:xfrm>
            <a:off x="7436412" y="1602394"/>
            <a:ext cx="3190297" cy="646331"/>
          </a:xfrm>
          <a:prstGeom prst="rect">
            <a:avLst/>
          </a:prstGeom>
        </p:spPr>
        <p:txBody>
          <a:bodyPr wrap="none">
            <a:spAutoFit/>
          </a:bodyPr>
          <a:lstStyle/>
          <a:p>
            <a:pPr algn="ctr">
              <a:spcBef>
                <a:spcPts val="0"/>
              </a:spcBef>
              <a:buFont typeface="Arial" panose="020B0604020202020204" pitchFamily="34" charset="0"/>
              <a:buNone/>
            </a:pPr>
            <a:r>
              <a:rPr lang="en-US" sz="3600" dirty="0">
                <a:solidFill>
                  <a:srgbClr val="0070C0"/>
                </a:solidFill>
                <a:latin typeface="+mj-lt"/>
                <a:ea typeface="Muli"/>
                <a:cs typeface="Muli"/>
                <a:sym typeface="Muli"/>
              </a:rPr>
              <a:t>iPhone MOCK</a:t>
            </a: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00256969"/>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181A4F37-B04F-4C3F-8112-8E3EFCB4C9E3}"/>
              </a:ext>
            </a:extLst>
          </p:cNvPr>
          <p:cNvSpPr txBox="1">
            <a:spLocks/>
          </p:cNvSpPr>
          <p:nvPr/>
        </p:nvSpPr>
        <p:spPr>
          <a:xfrm>
            <a:off x="210564" y="1659891"/>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lgn="ctr">
              <a:spcBef>
                <a:spcPts val="0"/>
              </a:spcBef>
              <a:buNone/>
            </a:pPr>
            <a:r>
              <a:rPr lang="en-US" sz="3600" dirty="0">
                <a:solidFill>
                  <a:srgbClr val="0070C0"/>
                </a:solidFill>
                <a:latin typeface="+mj-lt"/>
                <a:ea typeface="Muli"/>
                <a:cs typeface="Muli"/>
                <a:sym typeface="Muli"/>
              </a:rPr>
              <a:t>WEBSITE MOCKUP</a:t>
            </a:r>
            <a:endParaRPr lang="en-US" sz="2000" dirty="0">
              <a:solidFill>
                <a:srgbClr val="E6442F"/>
              </a:solidFill>
              <a:ea typeface="Muli"/>
              <a:cs typeface="Muli"/>
              <a:sym typeface="Muli"/>
            </a:endParaRPr>
          </a:p>
          <a:p>
            <a:pPr>
              <a:spcBef>
                <a:spcPts val="0"/>
              </a:spcBef>
              <a:buFont typeface="Arial" panose="020B0604020202020204" pitchFamily="34" charset="0"/>
              <a:buNone/>
            </a:pPr>
            <a:endParaRPr lang="en-US" sz="2000" dirty="0">
              <a:solidFill>
                <a:srgbClr val="E6442F"/>
              </a:solidFill>
              <a:ea typeface="Muli"/>
              <a:cs typeface="Muli"/>
              <a:sym typeface="Muli"/>
            </a:endParaRPr>
          </a:p>
        </p:txBody>
      </p:sp>
      <p:grpSp>
        <p:nvGrpSpPr>
          <p:cNvPr id="17" name="Group 16"/>
          <p:cNvGrpSpPr/>
          <p:nvPr/>
        </p:nvGrpSpPr>
        <p:grpSpPr>
          <a:xfrm>
            <a:off x="6574142" y="1327354"/>
            <a:ext cx="5114766" cy="3981903"/>
            <a:chOff x="5468012" y="1405404"/>
            <a:chExt cx="6189061" cy="4818254"/>
          </a:xfrm>
        </p:grpSpPr>
        <p:grpSp>
          <p:nvGrpSpPr>
            <p:cNvPr id="3" name="Group 2">
              <a:extLst>
                <a:ext uri="{FF2B5EF4-FFF2-40B4-BE49-F238E27FC236}">
                  <a16:creationId xmlns:a16="http://schemas.microsoft.com/office/drawing/2014/main" id="{02B272FA-A340-4A16-AEE7-20262E7B2C61}"/>
                </a:ext>
              </a:extLst>
            </p:cNvPr>
            <p:cNvGrpSpPr/>
            <p:nvPr/>
          </p:nvGrpSpPr>
          <p:grpSpPr>
            <a:xfrm>
              <a:off x="5678664" y="1637077"/>
              <a:ext cx="5774239" cy="3665403"/>
              <a:chOff x="5897595" y="1485900"/>
              <a:chExt cx="5494305" cy="3543300"/>
            </a:xfrm>
          </p:grpSpPr>
          <p:pic>
            <p:nvPicPr>
              <p:cNvPr id="4" name="Picture 3">
                <a:extLst>
                  <a:ext uri="{FF2B5EF4-FFF2-40B4-BE49-F238E27FC236}">
                    <a16:creationId xmlns:a16="http://schemas.microsoft.com/office/drawing/2014/main" id="{47DFADAD-91A1-42F2-903E-8EBC0A814EC0}"/>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5897595" y="1485900"/>
                <a:ext cx="5494305" cy="3543300"/>
              </a:xfrm>
              <a:prstGeom prst="rect">
                <a:avLst/>
              </a:prstGeom>
              <a:effectLst>
                <a:innerShdw blurRad="63500" dist="50800" dir="16200000">
                  <a:prstClr val="black">
                    <a:alpha val="50000"/>
                  </a:prstClr>
                </a:innerShdw>
              </a:effectLst>
            </p:spPr>
          </p:pic>
          <p:sp>
            <p:nvSpPr>
              <p:cNvPr id="6" name="Rectangle 5">
                <a:extLst>
                  <a:ext uri="{FF2B5EF4-FFF2-40B4-BE49-F238E27FC236}">
                    <a16:creationId xmlns:a16="http://schemas.microsoft.com/office/drawing/2014/main" id="{C4709BA9-5481-4395-8A35-18E3CDABC77A}"/>
                  </a:ext>
                </a:extLst>
              </p:cNvPr>
              <p:cNvSpPr/>
              <p:nvPr/>
            </p:nvSpPr>
            <p:spPr>
              <a:xfrm>
                <a:off x="5927091" y="1507954"/>
                <a:ext cx="5464809" cy="3521245"/>
              </a:xfrm>
              <a:prstGeom prst="rect">
                <a:avLst/>
              </a:prstGeom>
              <a:gradFill flip="none" rotWithShape="1">
                <a:gsLst>
                  <a:gs pos="32000">
                    <a:schemeClr val="tx1">
                      <a:alpha val="31000"/>
                    </a:schemeClr>
                  </a:gs>
                  <a:gs pos="79000">
                    <a:schemeClr val="bg1">
                      <a:alpha val="18000"/>
                    </a:schemeClr>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8" name="Shape 415">
              <a:extLst>
                <a:ext uri="{FF2B5EF4-FFF2-40B4-BE49-F238E27FC236}">
                  <a16:creationId xmlns:a16="http://schemas.microsoft.com/office/drawing/2014/main" id="{D1294C54-EB53-4141-9D7A-1FA27D4CE99A}"/>
                </a:ext>
              </a:extLst>
            </p:cNvPr>
            <p:cNvSpPr/>
            <p:nvPr/>
          </p:nvSpPr>
          <p:spPr>
            <a:xfrm>
              <a:off x="5468012" y="1405404"/>
              <a:ext cx="6189061" cy="4818254"/>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a:gsLst>
                <a:gs pos="0">
                  <a:srgbClr val="4F5B66"/>
                </a:gs>
                <a:gs pos="62000">
                  <a:schemeClr val="bg1">
                    <a:lumMod val="85000"/>
                  </a:schemeClr>
                </a:gs>
              </a:gsLst>
              <a:path path="circle">
                <a:fillToRect l="100000" t="100000"/>
              </a:path>
            </a:gradFill>
            <a:ln w="9525" cap="flat" cmpd="sng">
              <a:noFill/>
              <a:prstDash val="solid"/>
              <a:round/>
              <a:headEnd type="none" w="med" len="med"/>
              <a:tailEnd type="none" w="med" len="med"/>
            </a:ln>
            <a:effectLst>
              <a:outerShdw blurRad="50800" dist="38100" dir="16200000" rotWithShape="0">
                <a:prstClr val="black">
                  <a:alpha val="40000"/>
                </a:prstClr>
              </a:outerShdw>
              <a:reflection blurRad="25400" stA="38000" endPos="14000" dist="12700" dir="5400000" sy="-100000" algn="bl" rotWithShape="0"/>
            </a:effectLst>
          </p:spPr>
          <p:txBody>
            <a:bodyPr lIns="91425" tIns="91425" rIns="91425" bIns="91425" anchor="ctr" anchorCtr="0">
              <a:noAutofit/>
            </a:bodyPr>
            <a:lstStyle/>
            <a:p>
              <a:pPr lvl="0">
                <a:spcBef>
                  <a:spcPts val="0"/>
                </a:spcBef>
                <a:buNone/>
              </a:pPr>
              <a:endParaRPr/>
            </a:p>
          </p:txBody>
        </p:sp>
      </p:grpSp>
      <p:sp>
        <p:nvSpPr>
          <p:cNvPr id="9" name="Rectangle 8">
            <a:extLst>
              <a:ext uri="{FF2B5EF4-FFF2-40B4-BE49-F238E27FC236}">
                <a16:creationId xmlns:a16="http://schemas.microsoft.com/office/drawing/2014/main" id="{D0975711-1DE5-4194-80F7-14F89E038285}"/>
              </a:ext>
            </a:extLst>
          </p:cNvPr>
          <p:cNvSpPr/>
          <p:nvPr/>
        </p:nvSpPr>
        <p:spPr>
          <a:xfrm>
            <a:off x="1296818" y="2411849"/>
            <a:ext cx="3505881" cy="1169551"/>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0" name="Rectangle 9">
            <a:extLst>
              <a:ext uri="{FF2B5EF4-FFF2-40B4-BE49-F238E27FC236}">
                <a16:creationId xmlns:a16="http://schemas.microsoft.com/office/drawing/2014/main" id="{24F93F70-EC31-4118-8B46-27134C7AAAED}"/>
              </a:ext>
            </a:extLst>
          </p:cNvPr>
          <p:cNvSpPr/>
          <p:nvPr/>
        </p:nvSpPr>
        <p:spPr>
          <a:xfrm>
            <a:off x="1296818" y="3711067"/>
            <a:ext cx="3505881"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1" name="Shape 497">
            <a:extLst>
              <a:ext uri="{FF2B5EF4-FFF2-40B4-BE49-F238E27FC236}">
                <a16:creationId xmlns:a16="http://schemas.microsoft.com/office/drawing/2014/main" id="{9A2E6654-318A-4CB7-8EDF-BFE02319B8AC}"/>
              </a:ext>
            </a:extLst>
          </p:cNvPr>
          <p:cNvGrpSpPr/>
          <p:nvPr/>
        </p:nvGrpSpPr>
        <p:grpSpPr>
          <a:xfrm>
            <a:off x="638824" y="2644603"/>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F0C09C52-DED7-4EA8-90C9-EA0AC30DA8F3}"/>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77D56860-57FC-443A-AEE6-E4C43F974BF5}"/>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C6244C03-CB51-4104-9B9E-BD460165E9EF}"/>
              </a:ext>
            </a:extLst>
          </p:cNvPr>
          <p:cNvGrpSpPr/>
          <p:nvPr/>
        </p:nvGrpSpPr>
        <p:grpSpPr>
          <a:xfrm>
            <a:off x="614187" y="4039071"/>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8864A28E-454A-4089-A47E-C215D06D9B8A}"/>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AE76B5F8-5A8F-4D1A-A2E5-B61AE9F37EA9}"/>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sp>
        <p:nvSpPr>
          <p:cNvPr id="18" name="Rectangle 17">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4274613002"/>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9" name="Group 8"/>
          <p:cNvGrpSpPr/>
          <p:nvPr/>
        </p:nvGrpSpPr>
        <p:grpSpPr>
          <a:xfrm>
            <a:off x="2266052" y="1308861"/>
            <a:ext cx="3060205" cy="4327902"/>
            <a:chOff x="1572878" y="548813"/>
            <a:chExt cx="4275471" cy="6046595"/>
          </a:xfrm>
        </p:grpSpPr>
        <p:pic>
          <p:nvPicPr>
            <p:cNvPr id="2" name="Picture 1">
              <a:extLst>
                <a:ext uri="{FF2B5EF4-FFF2-40B4-BE49-F238E27FC236}">
                  <a16:creationId xmlns:a16="http://schemas.microsoft.com/office/drawing/2014/main" id="{4DB703E2-8A7E-4512-822A-F4E55C3220C2}"/>
                </a:ext>
              </a:extLst>
            </p:cNvPr>
            <p:cNvPicPr>
              <a:picLocks noChangeAspect="1"/>
            </p:cNvPicPr>
            <p:nvPr/>
          </p:nvPicPr>
          <p:blipFill>
            <a:blip r:embed="rId2"/>
            <a:stretch>
              <a:fillRect/>
            </a:stretch>
          </p:blipFill>
          <p:spPr>
            <a:xfrm>
              <a:off x="1832238" y="1066865"/>
              <a:ext cx="3737541" cy="4972205"/>
            </a:xfrm>
            <a:prstGeom prst="rect">
              <a:avLst/>
            </a:prstGeom>
            <a:ln>
              <a:noFill/>
            </a:ln>
            <a:effectLst>
              <a:outerShdw blurRad="44450" dist="27940" dir="5400000" algn="ctr">
                <a:srgbClr val="000000">
                  <a:alpha val="32000"/>
                </a:srgbClr>
              </a:outerShdw>
            </a:effectLst>
            <a:scene3d>
              <a:camera prst="orthographicFront">
                <a:rot lat="0" lon="0" rev="0"/>
              </a:camera>
              <a:lightRig rig="balanced" dir="t">
                <a:rot lat="0" lon="0" rev="8700000"/>
              </a:lightRig>
            </a:scene3d>
            <a:sp3d>
              <a:bevelT w="190500" h="38100"/>
            </a:sp3d>
          </p:spPr>
        </p:pic>
        <p:sp>
          <p:nvSpPr>
            <p:cNvPr id="3" name="Shape 408">
              <a:extLst>
                <a:ext uri="{FF2B5EF4-FFF2-40B4-BE49-F238E27FC236}">
                  <a16:creationId xmlns:a16="http://schemas.microsoft.com/office/drawing/2014/main" id="{D8B57556-A359-415F-89DA-5CF508B77D1B}"/>
                </a:ext>
              </a:extLst>
            </p:cNvPr>
            <p:cNvSpPr/>
            <p:nvPr/>
          </p:nvSpPr>
          <p:spPr>
            <a:xfrm>
              <a:off x="1572878" y="548813"/>
              <a:ext cx="4275471" cy="6046595"/>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24000">
                  <a:schemeClr val="bg1"/>
                </a:gs>
                <a:gs pos="70000">
                  <a:schemeClr val="bg1"/>
                </a:gs>
                <a:gs pos="88000">
                  <a:srgbClr val="ECECEC"/>
                </a:gs>
                <a:gs pos="50000">
                  <a:schemeClr val="bg1">
                    <a:lumMod val="85000"/>
                  </a:schemeClr>
                </a:gs>
              </a:gsLst>
              <a:path path="circle">
                <a:fillToRect l="50000" t="50000" r="50000" b="50000"/>
              </a:path>
              <a:tileRect/>
            </a:gradFill>
            <a:ln w="9525" cap="flat" cmpd="sng">
              <a:solidFill>
                <a:schemeClr val="bg1">
                  <a:lumMod val="65000"/>
                </a:schemeClr>
              </a:solidFill>
              <a:prstDash val="solid"/>
              <a:round/>
              <a:headEnd type="none" w="med" len="med"/>
              <a:tailEnd type="none" w="med" len="med"/>
            </a:ln>
            <a:effectLst>
              <a:outerShdw blurRad="63500" sx="102000" sy="102000" algn="ctr" rotWithShape="0">
                <a:prstClr val="black">
                  <a:alpha val="40000"/>
                </a:prstClr>
              </a:outerShdw>
            </a:effectLst>
          </p:spPr>
          <p:txBody>
            <a:bodyPr lIns="91425" tIns="91425" rIns="91425" bIns="91425" anchor="ctr" anchorCtr="0">
              <a:noAutofit/>
            </a:bodyPr>
            <a:lstStyle/>
            <a:p>
              <a:pPr lvl="0">
                <a:spcBef>
                  <a:spcPts val="0"/>
                </a:spcBef>
                <a:buNone/>
              </a:pPr>
              <a:endParaRPr/>
            </a:p>
          </p:txBody>
        </p:sp>
      </p:grpSp>
      <p:sp>
        <p:nvSpPr>
          <p:cNvPr id="4" name="Rectangle 3">
            <a:extLst>
              <a:ext uri="{FF2B5EF4-FFF2-40B4-BE49-F238E27FC236}">
                <a16:creationId xmlns:a16="http://schemas.microsoft.com/office/drawing/2014/main" id="{FA0FC7B4-0747-4B27-AAF0-6A23681D727B}"/>
              </a:ext>
            </a:extLst>
          </p:cNvPr>
          <p:cNvSpPr/>
          <p:nvPr/>
        </p:nvSpPr>
        <p:spPr>
          <a:xfrm>
            <a:off x="7604928" y="1621175"/>
            <a:ext cx="3413115" cy="646331"/>
          </a:xfrm>
          <a:prstGeom prst="rect">
            <a:avLst/>
          </a:prstGeom>
        </p:spPr>
        <p:txBody>
          <a:bodyPr wrap="none">
            <a:spAutoFit/>
          </a:bodyPr>
          <a:lstStyle/>
          <a:p>
            <a:pPr algn="ctr"/>
            <a:r>
              <a:rPr lang="en-US" sz="3600" dirty="0">
                <a:solidFill>
                  <a:srgbClr val="0070C0"/>
                </a:solidFill>
                <a:latin typeface="+mj-lt"/>
                <a:ea typeface="Muli"/>
                <a:cs typeface="Muli"/>
                <a:sym typeface="Muli"/>
              </a:rPr>
              <a:t>TABLET MOCK</a:t>
            </a:r>
          </a:p>
        </p:txBody>
      </p:sp>
      <p:sp>
        <p:nvSpPr>
          <p:cNvPr id="5" name="Rectangle 4">
            <a:extLst>
              <a:ext uri="{FF2B5EF4-FFF2-40B4-BE49-F238E27FC236}">
                <a16:creationId xmlns:a16="http://schemas.microsoft.com/office/drawing/2014/main" id="{5F1B6090-D254-444F-B579-C24EA349625F}"/>
              </a:ext>
            </a:extLst>
          </p:cNvPr>
          <p:cNvSpPr/>
          <p:nvPr/>
        </p:nvSpPr>
        <p:spPr>
          <a:xfrm>
            <a:off x="7772613" y="2424357"/>
            <a:ext cx="3413115" cy="1384995"/>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E0A334C4-743E-48FC-B6F5-AD3ECD8A6083}"/>
              </a:ext>
            </a:extLst>
          </p:cNvPr>
          <p:cNvSpPr/>
          <p:nvPr/>
        </p:nvSpPr>
        <p:spPr>
          <a:xfrm>
            <a:off x="7772613" y="3842359"/>
            <a:ext cx="3445490" cy="1169551"/>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0BD41208-D2F8-4311-B5F8-9EDD6F0AD3AA}"/>
              </a:ext>
            </a:extLst>
          </p:cNvPr>
          <p:cNvSpPr/>
          <p:nvPr/>
        </p:nvSpPr>
        <p:spPr>
          <a:xfrm>
            <a:off x="7200900" y="265195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9E084F9D-5A53-4010-BFFA-56BEDFC302E7}"/>
              </a:ext>
            </a:extLst>
          </p:cNvPr>
          <p:cNvSpPr/>
          <p:nvPr/>
        </p:nvSpPr>
        <p:spPr>
          <a:xfrm>
            <a:off x="7200900" y="4155418"/>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0" name="Rectangle 9">
            <a:extLst>
              <a:ext uri="{FF2B5EF4-FFF2-40B4-BE49-F238E27FC236}">
                <a16:creationId xmlns:a16="http://schemas.microsoft.com/office/drawing/2014/main" id="{AE472E19-4A9A-478C-BBA5-BA69DD71C560}"/>
              </a:ext>
            </a:extLst>
          </p:cNvPr>
          <p:cNvSpPr/>
          <p:nvPr/>
        </p:nvSpPr>
        <p:spPr>
          <a:xfrm rot="16200000">
            <a:off x="11661246" y="467691"/>
            <a:ext cx="1369286" cy="307777"/>
          </a:xfrm>
          <a:prstGeom prst="rect">
            <a:avLst/>
          </a:prstGeom>
        </p:spPr>
        <p:txBody>
          <a:bodyPr wrap="none">
            <a:spAutoFit/>
          </a:bodyPr>
          <a:lstStyle/>
          <a:p>
            <a:pPr algn="just"/>
            <a:r>
              <a:rPr lang="en-US" sz="1400" dirty="0"/>
              <a:t>Slidehood.com</a:t>
            </a:r>
          </a:p>
        </p:txBody>
      </p:sp>
    </p:spTree>
    <p:extLst>
      <p:ext uri="{BB962C8B-B14F-4D97-AF65-F5344CB8AC3E}">
        <p14:creationId xmlns:p14="http://schemas.microsoft.com/office/powerpoint/2010/main" val="1307588857"/>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tx1">
            <a:lumMod val="65000"/>
            <a:lumOff val="35000"/>
          </a:schemeClr>
        </a:solidFill>
        <a:effectLst/>
      </p:bgPr>
    </p:bg>
    <p:spTree>
      <p:nvGrpSpPr>
        <p:cNvPr id="1" name=""/>
        <p:cNvGrpSpPr/>
        <p:nvPr/>
      </p:nvGrpSpPr>
      <p:grpSpPr>
        <a:xfrm>
          <a:off x="0" y="0"/>
          <a:ext cx="0" cy="0"/>
          <a:chOff x="0" y="0"/>
          <a:chExt cx="0" cy="0"/>
        </a:xfrm>
      </p:grpSpPr>
      <p:grpSp>
        <p:nvGrpSpPr>
          <p:cNvPr id="4" name="Shape 350"/>
          <p:cNvGrpSpPr/>
          <p:nvPr/>
        </p:nvGrpSpPr>
        <p:grpSpPr>
          <a:xfrm>
            <a:off x="4572584" y="409303"/>
            <a:ext cx="442856" cy="560078"/>
            <a:chOff x="584925" y="238125"/>
            <a:chExt cx="415200" cy="525100"/>
          </a:xfrm>
          <a:solidFill>
            <a:schemeClr val="bg1"/>
          </a:solidFill>
        </p:grpSpPr>
        <p:sp>
          <p:nvSpPr>
            <p:cNvPr id="5"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 name="Shape 357"/>
          <p:cNvGrpSpPr/>
          <p:nvPr/>
        </p:nvGrpSpPr>
        <p:grpSpPr>
          <a:xfrm>
            <a:off x="5275909" y="490686"/>
            <a:ext cx="474134" cy="394699"/>
            <a:chOff x="1244325" y="314425"/>
            <a:chExt cx="444525" cy="370050"/>
          </a:xfrm>
          <a:solidFill>
            <a:schemeClr val="bg1"/>
          </a:solidFill>
        </p:grpSpPr>
        <p:sp>
          <p:nvSpPr>
            <p:cNvPr id="12"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 name="Shape 360"/>
          <p:cNvGrpSpPr/>
          <p:nvPr/>
        </p:nvGrpSpPr>
        <p:grpSpPr>
          <a:xfrm>
            <a:off x="6005312" y="488738"/>
            <a:ext cx="453311" cy="398593"/>
            <a:chOff x="1928175" y="312600"/>
            <a:chExt cx="425000" cy="373700"/>
          </a:xfrm>
          <a:solidFill>
            <a:schemeClr val="bg1"/>
          </a:solidFill>
        </p:grpSpPr>
        <p:sp>
          <p:nvSpPr>
            <p:cNvPr id="15"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7"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9" name="Shape 365"/>
          <p:cNvGrpSpPr/>
          <p:nvPr/>
        </p:nvGrpSpPr>
        <p:grpSpPr>
          <a:xfrm>
            <a:off x="8128377" y="467913"/>
            <a:ext cx="521040" cy="440270"/>
            <a:chOff x="3918650" y="293075"/>
            <a:chExt cx="488500" cy="412775"/>
          </a:xfrm>
          <a:solidFill>
            <a:schemeClr val="bg1"/>
          </a:solidFill>
        </p:grpSpPr>
        <p:sp>
          <p:nvSpPr>
            <p:cNvPr id="20"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369"/>
          <p:cNvGrpSpPr/>
          <p:nvPr/>
        </p:nvGrpSpPr>
        <p:grpSpPr>
          <a:xfrm>
            <a:off x="8893592" y="434688"/>
            <a:ext cx="428564" cy="506693"/>
            <a:chOff x="4636075" y="261925"/>
            <a:chExt cx="401800" cy="475050"/>
          </a:xfrm>
          <a:solidFill>
            <a:schemeClr val="bg1"/>
          </a:solidFill>
        </p:grpSpPr>
        <p:sp>
          <p:nvSpPr>
            <p:cNvPr id="24"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8"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9" name="Shape 375"/>
          <p:cNvGrpSpPr/>
          <p:nvPr/>
        </p:nvGrpSpPr>
        <p:grpSpPr>
          <a:xfrm>
            <a:off x="10330906" y="477032"/>
            <a:ext cx="429845" cy="421365"/>
            <a:chOff x="5983625" y="301625"/>
            <a:chExt cx="403000" cy="395050"/>
          </a:xfrm>
          <a:solidFill>
            <a:schemeClr val="bg1"/>
          </a:solidFill>
        </p:grpSpPr>
        <p:sp>
          <p:nvSpPr>
            <p:cNvPr id="30"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8"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9"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0" name="Shape 396"/>
          <p:cNvGrpSpPr/>
          <p:nvPr/>
        </p:nvGrpSpPr>
        <p:grpSpPr>
          <a:xfrm>
            <a:off x="11053136" y="473753"/>
            <a:ext cx="423338" cy="422697"/>
            <a:chOff x="6660750" y="298550"/>
            <a:chExt cx="396900" cy="396300"/>
          </a:xfrm>
          <a:solidFill>
            <a:schemeClr val="bg1"/>
          </a:solidFill>
        </p:grpSpPr>
        <p:sp>
          <p:nvSpPr>
            <p:cNvPr id="51"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3" name="Shape 399"/>
          <p:cNvGrpSpPr/>
          <p:nvPr/>
        </p:nvGrpSpPr>
        <p:grpSpPr>
          <a:xfrm>
            <a:off x="4572584" y="1139346"/>
            <a:ext cx="442856" cy="535999"/>
            <a:chOff x="584925" y="922575"/>
            <a:chExt cx="415200" cy="502525"/>
          </a:xfrm>
          <a:solidFill>
            <a:schemeClr val="bg1"/>
          </a:solidFill>
        </p:grpSpPr>
        <p:sp>
          <p:nvSpPr>
            <p:cNvPr id="54"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5"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6"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7" name="Shape 403"/>
          <p:cNvGrpSpPr/>
          <p:nvPr/>
        </p:nvGrpSpPr>
        <p:grpSpPr>
          <a:xfrm>
            <a:off x="5278521" y="1126973"/>
            <a:ext cx="468936" cy="558797"/>
            <a:chOff x="1246775" y="910975"/>
            <a:chExt cx="439650" cy="523900"/>
          </a:xfrm>
          <a:solidFill>
            <a:schemeClr val="bg1"/>
          </a:solidFill>
        </p:grpSpPr>
        <p:sp>
          <p:nvSpPr>
            <p:cNvPr id="58"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1" name="Shape 407"/>
          <p:cNvGrpSpPr/>
          <p:nvPr/>
        </p:nvGrpSpPr>
        <p:grpSpPr>
          <a:xfrm>
            <a:off x="6003365" y="1216836"/>
            <a:ext cx="457203" cy="380354"/>
            <a:chOff x="1926350" y="995225"/>
            <a:chExt cx="428650" cy="356600"/>
          </a:xfrm>
          <a:solidFill>
            <a:schemeClr val="bg1"/>
          </a:solidFill>
        </p:grpSpPr>
        <p:sp>
          <p:nvSpPr>
            <p:cNvPr id="62"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6"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70" name="Shape 416"/>
          <p:cNvGrpSpPr/>
          <p:nvPr/>
        </p:nvGrpSpPr>
        <p:grpSpPr>
          <a:xfrm>
            <a:off x="9604116" y="1188197"/>
            <a:ext cx="445470" cy="446110"/>
            <a:chOff x="5302225" y="968375"/>
            <a:chExt cx="417650" cy="418250"/>
          </a:xfrm>
          <a:solidFill>
            <a:schemeClr val="bg1"/>
          </a:solidFill>
        </p:grpSpPr>
        <p:sp>
          <p:nvSpPr>
            <p:cNvPr id="71"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2"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3" name="Shape 419"/>
          <p:cNvGrpSpPr/>
          <p:nvPr/>
        </p:nvGrpSpPr>
        <p:grpSpPr>
          <a:xfrm>
            <a:off x="10269682" y="1138039"/>
            <a:ext cx="552291" cy="537946"/>
            <a:chOff x="5926225" y="921350"/>
            <a:chExt cx="517800" cy="504350"/>
          </a:xfrm>
          <a:solidFill>
            <a:schemeClr val="bg1"/>
          </a:solidFill>
        </p:grpSpPr>
        <p:sp>
          <p:nvSpPr>
            <p:cNvPr id="74"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5"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6" name="Shape 422"/>
          <p:cNvGrpSpPr/>
          <p:nvPr/>
        </p:nvGrpSpPr>
        <p:grpSpPr>
          <a:xfrm>
            <a:off x="11006898" y="1148466"/>
            <a:ext cx="515813" cy="517121"/>
            <a:chOff x="6617400" y="931125"/>
            <a:chExt cx="483600" cy="484825"/>
          </a:xfrm>
          <a:solidFill>
            <a:schemeClr val="bg1"/>
          </a:solidFill>
        </p:grpSpPr>
        <p:sp>
          <p:nvSpPr>
            <p:cNvPr id="77"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8"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9" name="Shape 425"/>
          <p:cNvGrpSpPr/>
          <p:nvPr/>
        </p:nvGrpSpPr>
        <p:grpSpPr>
          <a:xfrm>
            <a:off x="4545226" y="1951438"/>
            <a:ext cx="497574" cy="349102"/>
            <a:chOff x="559275" y="1683950"/>
            <a:chExt cx="466500" cy="327300"/>
          </a:xfrm>
          <a:solidFill>
            <a:schemeClr val="bg1"/>
          </a:solidFill>
        </p:grpSpPr>
        <p:sp>
          <p:nvSpPr>
            <p:cNvPr id="80"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1"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2" name="Shape 428"/>
          <p:cNvGrpSpPr/>
          <p:nvPr/>
        </p:nvGrpSpPr>
        <p:grpSpPr>
          <a:xfrm>
            <a:off x="5264204" y="1882429"/>
            <a:ext cx="497574" cy="487148"/>
            <a:chOff x="1233350" y="1619250"/>
            <a:chExt cx="466500" cy="456725"/>
          </a:xfrm>
          <a:solidFill>
            <a:schemeClr val="bg1"/>
          </a:solidFill>
        </p:grpSpPr>
        <p:sp>
          <p:nvSpPr>
            <p:cNvPr id="83"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5"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6"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7" name="Shape 433"/>
          <p:cNvGrpSpPr/>
          <p:nvPr/>
        </p:nvGrpSpPr>
        <p:grpSpPr>
          <a:xfrm>
            <a:off x="5998805" y="1892827"/>
            <a:ext cx="466322" cy="466322"/>
            <a:chOff x="1922075" y="1629000"/>
            <a:chExt cx="437200" cy="437200"/>
          </a:xfrm>
          <a:solidFill>
            <a:schemeClr val="bg1"/>
          </a:solidFill>
        </p:grpSpPr>
        <p:sp>
          <p:nvSpPr>
            <p:cNvPr id="88"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9"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0" name="Shape 436"/>
          <p:cNvGrpSpPr/>
          <p:nvPr/>
        </p:nvGrpSpPr>
        <p:grpSpPr>
          <a:xfrm>
            <a:off x="6715837" y="1890882"/>
            <a:ext cx="470214" cy="470215"/>
            <a:chOff x="2594325" y="1627175"/>
            <a:chExt cx="440850" cy="440850"/>
          </a:xfrm>
          <a:solidFill>
            <a:schemeClr val="bg1"/>
          </a:solidFill>
        </p:grpSpPr>
        <p:sp>
          <p:nvSpPr>
            <p:cNvPr id="91"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2"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3"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4"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5" name="Shape 441"/>
          <p:cNvGrpSpPr/>
          <p:nvPr/>
        </p:nvGrpSpPr>
        <p:grpSpPr>
          <a:xfrm>
            <a:off x="8198081" y="1855709"/>
            <a:ext cx="381633" cy="540558"/>
            <a:chOff x="3984000" y="1594200"/>
            <a:chExt cx="357800" cy="506800"/>
          </a:xfrm>
          <a:solidFill>
            <a:schemeClr val="bg1"/>
          </a:solidFill>
        </p:grpSpPr>
        <p:sp>
          <p:nvSpPr>
            <p:cNvPr id="96"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7"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8" name="Shape 444"/>
          <p:cNvGrpSpPr/>
          <p:nvPr/>
        </p:nvGrpSpPr>
        <p:grpSpPr>
          <a:xfrm>
            <a:off x="8856475" y="1971623"/>
            <a:ext cx="502800" cy="308731"/>
            <a:chOff x="4601275" y="1702875"/>
            <a:chExt cx="471400" cy="289450"/>
          </a:xfrm>
          <a:solidFill>
            <a:schemeClr val="bg1"/>
          </a:solidFill>
        </p:grpSpPr>
        <p:sp>
          <p:nvSpPr>
            <p:cNvPr id="99"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2"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3"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4" name="Shape 450"/>
          <p:cNvGrpSpPr/>
          <p:nvPr/>
        </p:nvGrpSpPr>
        <p:grpSpPr>
          <a:xfrm>
            <a:off x="9599556" y="1896080"/>
            <a:ext cx="454589" cy="459816"/>
            <a:chOff x="5297950" y="1632050"/>
            <a:chExt cx="426200" cy="431100"/>
          </a:xfrm>
          <a:solidFill>
            <a:schemeClr val="bg1"/>
          </a:solidFill>
        </p:grpSpPr>
        <p:sp>
          <p:nvSpPr>
            <p:cNvPr id="105"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7" name="Shape 453"/>
          <p:cNvGrpSpPr/>
          <p:nvPr/>
        </p:nvGrpSpPr>
        <p:grpSpPr>
          <a:xfrm>
            <a:off x="10317227" y="1882429"/>
            <a:ext cx="457203" cy="487148"/>
            <a:chOff x="5970800" y="1619250"/>
            <a:chExt cx="428650" cy="456725"/>
          </a:xfrm>
          <a:solidFill>
            <a:schemeClr val="bg1"/>
          </a:solidFill>
        </p:grpSpPr>
        <p:sp>
          <p:nvSpPr>
            <p:cNvPr id="108"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1"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2"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3" name="Shape 459"/>
          <p:cNvGrpSpPr/>
          <p:nvPr/>
        </p:nvGrpSpPr>
        <p:grpSpPr>
          <a:xfrm>
            <a:off x="11015377" y="1876562"/>
            <a:ext cx="512533" cy="467601"/>
            <a:chOff x="6625350" y="1613750"/>
            <a:chExt cx="480525" cy="438400"/>
          </a:xfrm>
          <a:solidFill>
            <a:schemeClr val="bg1"/>
          </a:solidFill>
        </p:grpSpPr>
        <p:sp>
          <p:nvSpPr>
            <p:cNvPr id="114"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7"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8"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9" name="Shape 465"/>
          <p:cNvGrpSpPr/>
          <p:nvPr/>
        </p:nvGrpSpPr>
        <p:grpSpPr>
          <a:xfrm>
            <a:off x="4600583" y="2637216"/>
            <a:ext cx="386860" cy="415525"/>
            <a:chOff x="611175" y="2326900"/>
            <a:chExt cx="362700" cy="389575"/>
          </a:xfrm>
          <a:solidFill>
            <a:schemeClr val="bg1"/>
          </a:solidFill>
        </p:grpSpPr>
        <p:sp>
          <p:nvSpPr>
            <p:cNvPr id="120"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4"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5"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6"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7" name="Shape 473"/>
          <p:cNvGrpSpPr/>
          <p:nvPr/>
        </p:nvGrpSpPr>
        <p:grpSpPr>
          <a:xfrm>
            <a:off x="7561153" y="2570793"/>
            <a:ext cx="217535" cy="543171"/>
            <a:chOff x="3386850" y="2264625"/>
            <a:chExt cx="203950" cy="509250"/>
          </a:xfrm>
          <a:solidFill>
            <a:schemeClr val="bg1"/>
          </a:solidFill>
        </p:grpSpPr>
        <p:sp>
          <p:nvSpPr>
            <p:cNvPr id="128"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9"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0" name="Shape 476"/>
          <p:cNvGrpSpPr/>
          <p:nvPr/>
        </p:nvGrpSpPr>
        <p:grpSpPr>
          <a:xfrm>
            <a:off x="9018652" y="2639830"/>
            <a:ext cx="178443" cy="405099"/>
            <a:chOff x="4753325" y="2329350"/>
            <a:chExt cx="167300" cy="379800"/>
          </a:xfrm>
          <a:solidFill>
            <a:schemeClr val="bg1"/>
          </a:solidFill>
        </p:grpSpPr>
        <p:sp>
          <p:nvSpPr>
            <p:cNvPr id="131"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2"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3" name="Shape 479"/>
          <p:cNvGrpSpPr/>
          <p:nvPr/>
        </p:nvGrpSpPr>
        <p:grpSpPr>
          <a:xfrm>
            <a:off x="8296395" y="2573379"/>
            <a:ext cx="185002" cy="537971"/>
            <a:chOff x="4076175" y="2267050"/>
            <a:chExt cx="173450" cy="504375"/>
          </a:xfrm>
          <a:solidFill>
            <a:schemeClr val="bg1"/>
          </a:solidFill>
        </p:grpSpPr>
        <p:sp>
          <p:nvSpPr>
            <p:cNvPr id="134"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5"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6"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7" name="Shape 483"/>
          <p:cNvGrpSpPr/>
          <p:nvPr/>
        </p:nvGrpSpPr>
        <p:grpSpPr>
          <a:xfrm>
            <a:off x="10321786" y="2637857"/>
            <a:ext cx="448083" cy="414219"/>
            <a:chOff x="5975075" y="2327500"/>
            <a:chExt cx="420100" cy="388350"/>
          </a:xfrm>
          <a:solidFill>
            <a:schemeClr val="bg1"/>
          </a:solidFill>
        </p:grpSpPr>
        <p:sp>
          <p:nvSpPr>
            <p:cNvPr id="138"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9"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0" name="Shape 486"/>
          <p:cNvGrpSpPr/>
          <p:nvPr/>
        </p:nvGrpSpPr>
        <p:grpSpPr>
          <a:xfrm>
            <a:off x="11127371" y="2625483"/>
            <a:ext cx="274865" cy="448083"/>
            <a:chOff x="6730350" y="2315900"/>
            <a:chExt cx="257700" cy="420100"/>
          </a:xfrm>
          <a:solidFill>
            <a:schemeClr val="bg1"/>
          </a:solidFill>
        </p:grpSpPr>
        <p:sp>
          <p:nvSpPr>
            <p:cNvPr id="141"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4"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5"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6" name="Shape 492"/>
          <p:cNvGrpSpPr/>
          <p:nvPr/>
        </p:nvGrpSpPr>
        <p:grpSpPr>
          <a:xfrm>
            <a:off x="4724310" y="3309955"/>
            <a:ext cx="139405" cy="508001"/>
            <a:chOff x="727175" y="2957625"/>
            <a:chExt cx="130700" cy="476275"/>
          </a:xfrm>
          <a:solidFill>
            <a:schemeClr val="bg1"/>
          </a:solidFill>
        </p:grpSpPr>
        <p:sp>
          <p:nvSpPr>
            <p:cNvPr id="147"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9"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0"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1" name="Shape 497"/>
          <p:cNvGrpSpPr/>
          <p:nvPr/>
        </p:nvGrpSpPr>
        <p:grpSpPr>
          <a:xfrm>
            <a:off x="6704104" y="3326221"/>
            <a:ext cx="493682" cy="475442"/>
            <a:chOff x="2583325" y="2972875"/>
            <a:chExt cx="462850" cy="445750"/>
          </a:xfrm>
          <a:solidFill>
            <a:schemeClr val="bg1"/>
          </a:solidFill>
        </p:grpSpPr>
        <p:sp>
          <p:nvSpPr>
            <p:cNvPr id="152"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3"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4" name="Shape 500"/>
          <p:cNvGrpSpPr/>
          <p:nvPr/>
        </p:nvGrpSpPr>
        <p:grpSpPr>
          <a:xfrm>
            <a:off x="7406147" y="3397231"/>
            <a:ext cx="527546" cy="333449"/>
            <a:chOff x="3241525" y="3039450"/>
            <a:chExt cx="494600" cy="312625"/>
          </a:xfrm>
          <a:solidFill>
            <a:schemeClr val="bg1"/>
          </a:solidFill>
        </p:grpSpPr>
        <p:sp>
          <p:nvSpPr>
            <p:cNvPr id="155"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6"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7"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8" name="Shape 504"/>
          <p:cNvGrpSpPr/>
          <p:nvPr/>
        </p:nvGrpSpPr>
        <p:grpSpPr>
          <a:xfrm>
            <a:off x="9553958" y="3362059"/>
            <a:ext cx="545785" cy="403792"/>
            <a:chOff x="5255200" y="3006475"/>
            <a:chExt cx="511700" cy="378575"/>
          </a:xfrm>
          <a:solidFill>
            <a:schemeClr val="bg1"/>
          </a:solidFill>
        </p:grpSpPr>
        <p:sp>
          <p:nvSpPr>
            <p:cNvPr id="159"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0"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1" name="Shape 507"/>
          <p:cNvGrpSpPr/>
          <p:nvPr/>
        </p:nvGrpSpPr>
        <p:grpSpPr>
          <a:xfrm>
            <a:off x="8168108" y="3338620"/>
            <a:ext cx="441578" cy="450669"/>
            <a:chOff x="3955900" y="2984500"/>
            <a:chExt cx="414000" cy="422525"/>
          </a:xfrm>
          <a:solidFill>
            <a:schemeClr val="bg1"/>
          </a:solidFill>
        </p:grpSpPr>
        <p:sp>
          <p:nvSpPr>
            <p:cNvPr id="162"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3"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5"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6"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7" name="Shape 513"/>
          <p:cNvGrpSpPr/>
          <p:nvPr/>
        </p:nvGrpSpPr>
        <p:grpSpPr>
          <a:xfrm>
            <a:off x="11096120" y="3332088"/>
            <a:ext cx="337369" cy="479361"/>
            <a:chOff x="6701050" y="2978375"/>
            <a:chExt cx="316300" cy="449425"/>
          </a:xfrm>
          <a:solidFill>
            <a:schemeClr val="bg1"/>
          </a:solidFill>
        </p:grpSpPr>
        <p:sp>
          <p:nvSpPr>
            <p:cNvPr id="168"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9"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0" name="Shape 516"/>
          <p:cNvGrpSpPr/>
          <p:nvPr/>
        </p:nvGrpSpPr>
        <p:grpSpPr>
          <a:xfrm>
            <a:off x="5272657" y="4121408"/>
            <a:ext cx="480668" cy="323050"/>
            <a:chOff x="1241275" y="3718400"/>
            <a:chExt cx="450650" cy="302875"/>
          </a:xfrm>
          <a:solidFill>
            <a:schemeClr val="bg1"/>
          </a:solidFill>
        </p:grpSpPr>
        <p:sp>
          <p:nvSpPr>
            <p:cNvPr id="171"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3"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4"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5" name="Shape 521"/>
          <p:cNvGrpSpPr/>
          <p:nvPr/>
        </p:nvGrpSpPr>
        <p:grpSpPr>
          <a:xfrm>
            <a:off x="5998164" y="4096663"/>
            <a:ext cx="467601" cy="373180"/>
            <a:chOff x="1921475" y="3695200"/>
            <a:chExt cx="438400" cy="349875"/>
          </a:xfrm>
          <a:solidFill>
            <a:schemeClr val="bg1"/>
          </a:solidFill>
        </p:grpSpPr>
        <p:sp>
          <p:nvSpPr>
            <p:cNvPr id="176"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7"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8"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9" name="Shape 525"/>
          <p:cNvGrpSpPr/>
          <p:nvPr/>
        </p:nvGrpSpPr>
        <p:grpSpPr>
          <a:xfrm>
            <a:off x="6721703" y="4090797"/>
            <a:ext cx="458482" cy="384274"/>
            <a:chOff x="2599825" y="3689700"/>
            <a:chExt cx="429850" cy="360275"/>
          </a:xfrm>
          <a:solidFill>
            <a:schemeClr val="bg1"/>
          </a:solidFill>
        </p:grpSpPr>
        <p:sp>
          <p:nvSpPr>
            <p:cNvPr id="180"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1"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2" name="Shape 528"/>
          <p:cNvGrpSpPr/>
          <p:nvPr/>
        </p:nvGrpSpPr>
        <p:grpSpPr>
          <a:xfrm>
            <a:off x="7462811" y="4051065"/>
            <a:ext cx="414219" cy="432458"/>
            <a:chOff x="3294650" y="3652450"/>
            <a:chExt cx="388350" cy="405450"/>
          </a:xfrm>
          <a:solidFill>
            <a:schemeClr val="bg1"/>
          </a:solidFill>
        </p:grpSpPr>
        <p:sp>
          <p:nvSpPr>
            <p:cNvPr id="183"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4"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5"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6" name="Shape 532"/>
          <p:cNvGrpSpPr/>
          <p:nvPr/>
        </p:nvGrpSpPr>
        <p:grpSpPr>
          <a:xfrm>
            <a:off x="8147283" y="4105782"/>
            <a:ext cx="483228" cy="354301"/>
            <a:chOff x="3936375" y="3703750"/>
            <a:chExt cx="453050" cy="332175"/>
          </a:xfrm>
          <a:solidFill>
            <a:schemeClr val="bg1"/>
          </a:solidFill>
        </p:grpSpPr>
        <p:sp>
          <p:nvSpPr>
            <p:cNvPr id="187"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0"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1"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2" name="Shape 538"/>
          <p:cNvGrpSpPr/>
          <p:nvPr/>
        </p:nvGrpSpPr>
        <p:grpSpPr>
          <a:xfrm>
            <a:off x="8866260" y="4105782"/>
            <a:ext cx="483228" cy="354301"/>
            <a:chOff x="4610450" y="3703750"/>
            <a:chExt cx="453050" cy="332175"/>
          </a:xfrm>
          <a:solidFill>
            <a:schemeClr val="bg1"/>
          </a:solidFill>
        </p:grpSpPr>
        <p:sp>
          <p:nvSpPr>
            <p:cNvPr id="19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5" name="Shape 541"/>
          <p:cNvGrpSpPr/>
          <p:nvPr/>
        </p:nvGrpSpPr>
        <p:grpSpPr>
          <a:xfrm>
            <a:off x="9602170" y="4069971"/>
            <a:ext cx="449363" cy="425925"/>
            <a:chOff x="5300400" y="3670175"/>
            <a:chExt cx="421300" cy="399325"/>
          </a:xfrm>
          <a:solidFill>
            <a:schemeClr val="bg1"/>
          </a:solidFill>
        </p:grpSpPr>
        <p:sp>
          <p:nvSpPr>
            <p:cNvPr id="196"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9"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0"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1"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2" name="Shape 548"/>
          <p:cNvGrpSpPr/>
          <p:nvPr/>
        </p:nvGrpSpPr>
        <p:grpSpPr>
          <a:xfrm>
            <a:off x="11046629" y="4064743"/>
            <a:ext cx="436350" cy="436377"/>
            <a:chOff x="6654650" y="3665275"/>
            <a:chExt cx="409100" cy="409125"/>
          </a:xfrm>
          <a:solidFill>
            <a:schemeClr val="bg1"/>
          </a:solidFill>
        </p:grpSpPr>
        <p:sp>
          <p:nvSpPr>
            <p:cNvPr id="203"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4"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5" name="Shape 551"/>
          <p:cNvGrpSpPr/>
          <p:nvPr/>
        </p:nvGrpSpPr>
        <p:grpSpPr>
          <a:xfrm>
            <a:off x="4557599" y="4765481"/>
            <a:ext cx="472829" cy="472856"/>
            <a:chOff x="570875" y="4322250"/>
            <a:chExt cx="443300" cy="443325"/>
          </a:xfrm>
          <a:solidFill>
            <a:schemeClr val="bg1"/>
          </a:solidFill>
        </p:grpSpPr>
        <p:sp>
          <p:nvSpPr>
            <p:cNvPr id="20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0"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11" name="Shape 557"/>
          <p:cNvGrpSpPr/>
          <p:nvPr/>
        </p:nvGrpSpPr>
        <p:grpSpPr>
          <a:xfrm>
            <a:off x="6060029" y="4730337"/>
            <a:ext cx="343876" cy="543144"/>
            <a:chOff x="1979475" y="4289300"/>
            <a:chExt cx="322400" cy="509225"/>
          </a:xfrm>
          <a:solidFill>
            <a:schemeClr val="bg1"/>
          </a:solidFill>
        </p:grpSpPr>
        <p:sp>
          <p:nvSpPr>
            <p:cNvPr id="212"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3"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4"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5" name="Shape 561"/>
          <p:cNvGrpSpPr/>
          <p:nvPr/>
        </p:nvGrpSpPr>
        <p:grpSpPr>
          <a:xfrm>
            <a:off x="6748393" y="4737483"/>
            <a:ext cx="405739" cy="528852"/>
            <a:chOff x="2624850" y="4296000"/>
            <a:chExt cx="380400" cy="495825"/>
          </a:xfrm>
          <a:solidFill>
            <a:schemeClr val="bg1"/>
          </a:solidFill>
        </p:grpSpPr>
        <p:sp>
          <p:nvSpPr>
            <p:cNvPr id="216"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7"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9"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0"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1"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2" name="Shape 568"/>
          <p:cNvGrpSpPr/>
          <p:nvPr/>
        </p:nvGrpSpPr>
        <p:grpSpPr>
          <a:xfrm>
            <a:off x="9576117" y="4789587"/>
            <a:ext cx="501468" cy="424644"/>
            <a:chOff x="5275975" y="4344850"/>
            <a:chExt cx="470150" cy="398125"/>
          </a:xfrm>
          <a:solidFill>
            <a:schemeClr val="bg1"/>
          </a:solidFill>
        </p:grpSpPr>
        <p:sp>
          <p:nvSpPr>
            <p:cNvPr id="223"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4"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5"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6"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7" name="Shape 573"/>
          <p:cNvGrpSpPr/>
          <p:nvPr/>
        </p:nvGrpSpPr>
        <p:grpSpPr>
          <a:xfrm>
            <a:off x="11033590" y="4755083"/>
            <a:ext cx="462428" cy="493655"/>
            <a:chOff x="6642425" y="4312500"/>
            <a:chExt cx="433550" cy="462825"/>
          </a:xfrm>
          <a:solidFill>
            <a:schemeClr val="bg1"/>
          </a:solidFill>
        </p:grpSpPr>
        <p:sp>
          <p:nvSpPr>
            <p:cNvPr id="228"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9"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0"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31"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2" name="Shape 578"/>
          <p:cNvGrpSpPr/>
          <p:nvPr/>
        </p:nvGrpSpPr>
        <p:grpSpPr>
          <a:xfrm>
            <a:off x="5275909" y="5487739"/>
            <a:ext cx="474134" cy="466322"/>
            <a:chOff x="1244325" y="4999400"/>
            <a:chExt cx="444525" cy="437200"/>
          </a:xfrm>
          <a:solidFill>
            <a:schemeClr val="bg1"/>
          </a:solidFill>
        </p:grpSpPr>
        <p:sp>
          <p:nvSpPr>
            <p:cNvPr id="233"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6"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7"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8" name="Shape 584"/>
          <p:cNvGrpSpPr/>
          <p:nvPr/>
        </p:nvGrpSpPr>
        <p:grpSpPr>
          <a:xfrm>
            <a:off x="6037230" y="5472753"/>
            <a:ext cx="389474" cy="496268"/>
            <a:chOff x="1958100" y="4985350"/>
            <a:chExt cx="365150" cy="465275"/>
          </a:xfrm>
          <a:solidFill>
            <a:schemeClr val="bg1"/>
          </a:solidFill>
        </p:grpSpPr>
        <p:sp>
          <p:nvSpPr>
            <p:cNvPr id="239"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0"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1"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2" name="Shape 588"/>
          <p:cNvGrpSpPr/>
          <p:nvPr/>
        </p:nvGrpSpPr>
        <p:grpSpPr>
          <a:xfrm>
            <a:off x="6727543" y="5491631"/>
            <a:ext cx="446803" cy="459150"/>
            <a:chOff x="2605300" y="5003050"/>
            <a:chExt cx="418900" cy="430475"/>
          </a:xfrm>
          <a:solidFill>
            <a:schemeClr val="bg1"/>
          </a:solidFill>
        </p:grpSpPr>
        <p:sp>
          <p:nvSpPr>
            <p:cNvPr id="243"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4"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5"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6" name="Shape 592"/>
          <p:cNvGrpSpPr/>
          <p:nvPr/>
        </p:nvGrpSpPr>
        <p:grpSpPr>
          <a:xfrm>
            <a:off x="7402894" y="5501418"/>
            <a:ext cx="534053" cy="438963"/>
            <a:chOff x="3238475" y="5012225"/>
            <a:chExt cx="500700" cy="411550"/>
          </a:xfrm>
          <a:solidFill>
            <a:schemeClr val="bg1"/>
          </a:solidFill>
        </p:grpSpPr>
        <p:sp>
          <p:nvSpPr>
            <p:cNvPr id="247"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0"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1"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2" name="Shape 598"/>
          <p:cNvGrpSpPr/>
          <p:nvPr/>
        </p:nvGrpSpPr>
        <p:grpSpPr>
          <a:xfrm>
            <a:off x="8814796" y="5454515"/>
            <a:ext cx="586155" cy="532746"/>
            <a:chOff x="4562200" y="4968250"/>
            <a:chExt cx="549550" cy="499475"/>
          </a:xfrm>
          <a:solidFill>
            <a:schemeClr val="bg1"/>
          </a:solidFill>
        </p:grpSpPr>
        <p:sp>
          <p:nvSpPr>
            <p:cNvPr id="253"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6"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7"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8" name="Shape 604"/>
          <p:cNvGrpSpPr/>
          <p:nvPr/>
        </p:nvGrpSpPr>
        <p:grpSpPr>
          <a:xfrm>
            <a:off x="8185708" y="5484486"/>
            <a:ext cx="406378" cy="472162"/>
            <a:chOff x="3972400" y="4996350"/>
            <a:chExt cx="381000" cy="442675"/>
          </a:xfrm>
          <a:solidFill>
            <a:schemeClr val="bg1"/>
          </a:solidFill>
        </p:grpSpPr>
        <p:sp>
          <p:nvSpPr>
            <p:cNvPr id="259"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0"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61" name="Shape 607"/>
          <p:cNvGrpSpPr/>
          <p:nvPr/>
        </p:nvGrpSpPr>
        <p:grpSpPr>
          <a:xfrm>
            <a:off x="9538999" y="5444755"/>
            <a:ext cx="575730" cy="552264"/>
            <a:chOff x="5241175" y="4959100"/>
            <a:chExt cx="539775" cy="517775"/>
          </a:xfrm>
          <a:solidFill>
            <a:schemeClr val="bg1"/>
          </a:solidFill>
        </p:grpSpPr>
        <p:sp>
          <p:nvSpPr>
            <p:cNvPr id="262"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6"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7"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8"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9" name="Shape 615"/>
          <p:cNvGrpSpPr/>
          <p:nvPr/>
        </p:nvGrpSpPr>
        <p:grpSpPr>
          <a:xfrm>
            <a:off x="11079187" y="5526804"/>
            <a:ext cx="369288" cy="424644"/>
            <a:chOff x="6685175" y="5036025"/>
            <a:chExt cx="346225" cy="398125"/>
          </a:xfrm>
          <a:solidFill>
            <a:schemeClr val="bg1"/>
          </a:solidFill>
        </p:grpSpPr>
        <p:sp>
          <p:nvSpPr>
            <p:cNvPr id="270"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3"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4"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5"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6"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7" name="Rectangle 276">
            <a:extLst>
              <a:ext uri="{FF2B5EF4-FFF2-40B4-BE49-F238E27FC236}">
                <a16:creationId xmlns:a16="http://schemas.microsoft.com/office/drawing/2014/main" id="{4D0C0BD4-4847-403E-99BE-AD1253AF81AE}"/>
              </a:ext>
            </a:extLst>
          </p:cNvPr>
          <p:cNvSpPr/>
          <p:nvPr/>
        </p:nvSpPr>
        <p:spPr>
          <a:xfrm>
            <a:off x="191587" y="3147306"/>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003437567"/>
      </p:ext>
    </p:extLst>
  </p:cSld>
  <p:clrMapOvr>
    <a:masterClrMapping/>
  </p:clrMapOvr>
</p:sld>
</file>

<file path=ppt/theme/theme1.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Custom 13">
      <a:majorFont>
        <a:latin typeface="Raleway"/>
        <a:ea typeface=""/>
        <a:cs typeface=""/>
      </a:majorFont>
      <a:minorFont>
        <a:latin typeface="Roboto"/>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432</TotalTime>
  <Words>1285</Words>
  <Application>Microsoft Office PowerPoint</Application>
  <PresentationFormat>Widescreen</PresentationFormat>
  <Paragraphs>127</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Condensed</vt:lpstr>
      <vt:lpstr>Office Theme</vt:lpstr>
      <vt:lpstr>PRO BUSINESS</vt:lpstr>
      <vt:lpstr>PowerPoint Presentation</vt:lpstr>
      <vt:lpstr>1. 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 </cp:lastModifiedBy>
  <cp:revision>70</cp:revision>
  <dcterms:created xsi:type="dcterms:W3CDTF">2017-08-02T20:41:11Z</dcterms:created>
  <dcterms:modified xsi:type="dcterms:W3CDTF">2018-04-17T13:00:06Z</dcterms:modified>
</cp:coreProperties>
</file>