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9.jpg" ContentType="image/jpeg"/>
  <Override PartName="/ppt/media/image12.jpg" ContentType="image/jpeg"/>
  <Override PartName="/ppt/media/image17.jpg" ContentType="image/jpeg"/>
  <Override PartName="/ppt/media/image22.jpg" ContentType="image/jpeg"/>
  <Override PartName="/ppt/media/image28.jpg" ContentType="image/jpeg"/>
  <Override PartName="/ppt/media/image34.jpg" ContentType="image/jpeg"/>
  <Override PartName="/ppt/media/image4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216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2770" y="1186777"/>
            <a:ext cx="6998461" cy="461665"/>
          </a:xfr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2770" y="1186777"/>
            <a:ext cx="6998461" cy="461665"/>
          </a:xfr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8" name="bk object 18"/>
          <p:cNvSpPr/>
          <p:nvPr/>
        </p:nvSpPr>
        <p:spPr>
          <a:xfrm>
            <a:off x="65313" y="52292"/>
            <a:ext cx="9013408" cy="50191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bk object 19"/>
          <p:cNvSpPr/>
          <p:nvPr/>
        </p:nvSpPr>
        <p:spPr>
          <a:xfrm>
            <a:off x="65314" y="52292"/>
            <a:ext cx="9013825" cy="5019199"/>
          </a:xfrm>
          <a:custGeom>
            <a:avLst/>
            <a:gdLst/>
            <a:ahLst/>
            <a:cxnLst/>
            <a:rect l="l" t="t" r="r" b="b"/>
            <a:pathLst>
              <a:path w="9013825" h="6692265">
                <a:moveTo>
                  <a:pt x="0" y="329946"/>
                </a:moveTo>
                <a:lnTo>
                  <a:pt x="3576" y="281184"/>
                </a:lnTo>
                <a:lnTo>
                  <a:pt x="13965" y="234645"/>
                </a:lnTo>
                <a:lnTo>
                  <a:pt x="30657" y="190840"/>
                </a:lnTo>
                <a:lnTo>
                  <a:pt x="53141" y="150277"/>
                </a:lnTo>
                <a:lnTo>
                  <a:pt x="80907" y="113468"/>
                </a:lnTo>
                <a:lnTo>
                  <a:pt x="113445" y="80923"/>
                </a:lnTo>
                <a:lnTo>
                  <a:pt x="150245" y="53151"/>
                </a:lnTo>
                <a:lnTo>
                  <a:pt x="190796" y="30662"/>
                </a:lnTo>
                <a:lnTo>
                  <a:pt x="234589" y="13967"/>
                </a:lnTo>
                <a:lnTo>
                  <a:pt x="281114" y="3576"/>
                </a:lnTo>
                <a:lnTo>
                  <a:pt x="329859" y="0"/>
                </a:lnTo>
                <a:lnTo>
                  <a:pt x="8683462" y="0"/>
                </a:lnTo>
                <a:lnTo>
                  <a:pt x="8732224" y="3576"/>
                </a:lnTo>
                <a:lnTo>
                  <a:pt x="8778762" y="13967"/>
                </a:lnTo>
                <a:lnTo>
                  <a:pt x="8822568" y="30662"/>
                </a:lnTo>
                <a:lnTo>
                  <a:pt x="8863130" y="53151"/>
                </a:lnTo>
                <a:lnTo>
                  <a:pt x="8899939" y="80923"/>
                </a:lnTo>
                <a:lnTo>
                  <a:pt x="8932485" y="113468"/>
                </a:lnTo>
                <a:lnTo>
                  <a:pt x="8960257" y="150277"/>
                </a:lnTo>
                <a:lnTo>
                  <a:pt x="8982745" y="190840"/>
                </a:lnTo>
                <a:lnTo>
                  <a:pt x="8999440" y="234645"/>
                </a:lnTo>
                <a:lnTo>
                  <a:pt x="9009831" y="281184"/>
                </a:lnTo>
                <a:lnTo>
                  <a:pt x="9013408" y="329946"/>
                </a:lnTo>
                <a:lnTo>
                  <a:pt x="9013408" y="6362369"/>
                </a:lnTo>
                <a:lnTo>
                  <a:pt x="9009831" y="6411115"/>
                </a:lnTo>
                <a:lnTo>
                  <a:pt x="8999440" y="6457639"/>
                </a:lnTo>
                <a:lnTo>
                  <a:pt x="8982745" y="6501432"/>
                </a:lnTo>
                <a:lnTo>
                  <a:pt x="8960257" y="6541984"/>
                </a:lnTo>
                <a:lnTo>
                  <a:pt x="8932485" y="6578785"/>
                </a:lnTo>
                <a:lnTo>
                  <a:pt x="8899939" y="6611323"/>
                </a:lnTo>
                <a:lnTo>
                  <a:pt x="8863130" y="6639090"/>
                </a:lnTo>
                <a:lnTo>
                  <a:pt x="8822568" y="6661574"/>
                </a:lnTo>
                <a:lnTo>
                  <a:pt x="8778762" y="6678266"/>
                </a:lnTo>
                <a:lnTo>
                  <a:pt x="8732224" y="6688655"/>
                </a:lnTo>
                <a:lnTo>
                  <a:pt x="8683462" y="6692231"/>
                </a:lnTo>
                <a:lnTo>
                  <a:pt x="329859" y="6692231"/>
                </a:lnTo>
                <a:lnTo>
                  <a:pt x="281114" y="6688655"/>
                </a:lnTo>
                <a:lnTo>
                  <a:pt x="234589" y="6678266"/>
                </a:lnTo>
                <a:lnTo>
                  <a:pt x="190796" y="6661574"/>
                </a:lnTo>
                <a:lnTo>
                  <a:pt x="150245" y="6639090"/>
                </a:lnTo>
                <a:lnTo>
                  <a:pt x="113445" y="6611323"/>
                </a:lnTo>
                <a:lnTo>
                  <a:pt x="80907" y="6578785"/>
                </a:lnTo>
                <a:lnTo>
                  <a:pt x="53141" y="6541984"/>
                </a:lnTo>
                <a:lnTo>
                  <a:pt x="30657" y="6501432"/>
                </a:lnTo>
                <a:lnTo>
                  <a:pt x="13965" y="6457639"/>
                </a:lnTo>
                <a:lnTo>
                  <a:pt x="3576" y="6411115"/>
                </a:lnTo>
                <a:lnTo>
                  <a:pt x="0" y="6362369"/>
                </a:lnTo>
                <a:lnTo>
                  <a:pt x="0" y="32994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2770" y="1186777"/>
            <a:ext cx="6998461" cy="461665"/>
          </a:xfr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4008" y="52291"/>
            <a:ext cx="9013825" cy="5020151"/>
          </a:xfrm>
          <a:custGeom>
            <a:avLst/>
            <a:gdLst/>
            <a:ahLst/>
            <a:cxnLst/>
            <a:rect l="l" t="t" r="r" b="b"/>
            <a:pathLst>
              <a:path w="9013825" h="6693534">
                <a:moveTo>
                  <a:pt x="0" y="329946"/>
                </a:moveTo>
                <a:lnTo>
                  <a:pt x="3577" y="281184"/>
                </a:lnTo>
                <a:lnTo>
                  <a:pt x="13968" y="234645"/>
                </a:lnTo>
                <a:lnTo>
                  <a:pt x="30664" y="190840"/>
                </a:lnTo>
                <a:lnTo>
                  <a:pt x="53153" y="150277"/>
                </a:lnTo>
                <a:lnTo>
                  <a:pt x="80925" y="113468"/>
                </a:lnTo>
                <a:lnTo>
                  <a:pt x="113469" y="80923"/>
                </a:lnTo>
                <a:lnTo>
                  <a:pt x="150276" y="53151"/>
                </a:lnTo>
                <a:lnTo>
                  <a:pt x="190835" y="30662"/>
                </a:lnTo>
                <a:lnTo>
                  <a:pt x="234636" y="13967"/>
                </a:lnTo>
                <a:lnTo>
                  <a:pt x="281168" y="3576"/>
                </a:lnTo>
                <a:lnTo>
                  <a:pt x="329920" y="0"/>
                </a:lnTo>
                <a:lnTo>
                  <a:pt x="8683498" y="0"/>
                </a:lnTo>
                <a:lnTo>
                  <a:pt x="8732228" y="3576"/>
                </a:lnTo>
                <a:lnTo>
                  <a:pt x="8778740" y="13967"/>
                </a:lnTo>
                <a:lnTo>
                  <a:pt x="8822525" y="30662"/>
                </a:lnTo>
                <a:lnTo>
                  <a:pt x="8863071" y="53151"/>
                </a:lnTo>
                <a:lnTo>
                  <a:pt x="8899868" y="80923"/>
                </a:lnTo>
                <a:lnTo>
                  <a:pt x="8932405" y="113468"/>
                </a:lnTo>
                <a:lnTo>
                  <a:pt x="8960172" y="150277"/>
                </a:lnTo>
                <a:lnTo>
                  <a:pt x="8982656" y="190840"/>
                </a:lnTo>
                <a:lnTo>
                  <a:pt x="8999349" y="234645"/>
                </a:lnTo>
                <a:lnTo>
                  <a:pt x="9009740" y="281184"/>
                </a:lnTo>
                <a:lnTo>
                  <a:pt x="9013317" y="329946"/>
                </a:lnTo>
                <a:lnTo>
                  <a:pt x="9013317" y="6363525"/>
                </a:lnTo>
                <a:lnTo>
                  <a:pt x="9009740" y="6412277"/>
                </a:lnTo>
                <a:lnTo>
                  <a:pt x="8999349" y="6458809"/>
                </a:lnTo>
                <a:lnTo>
                  <a:pt x="8982656" y="6502608"/>
                </a:lnTo>
                <a:lnTo>
                  <a:pt x="8960172" y="6543167"/>
                </a:lnTo>
                <a:lnTo>
                  <a:pt x="8932405" y="6579973"/>
                </a:lnTo>
                <a:lnTo>
                  <a:pt x="8899868" y="6612516"/>
                </a:lnTo>
                <a:lnTo>
                  <a:pt x="8863071" y="6640287"/>
                </a:lnTo>
                <a:lnTo>
                  <a:pt x="8822525" y="6662775"/>
                </a:lnTo>
                <a:lnTo>
                  <a:pt x="8778740" y="6679470"/>
                </a:lnTo>
                <a:lnTo>
                  <a:pt x="8732228" y="6689861"/>
                </a:lnTo>
                <a:lnTo>
                  <a:pt x="8683498" y="6693438"/>
                </a:lnTo>
                <a:lnTo>
                  <a:pt x="329920" y="6693439"/>
                </a:lnTo>
                <a:lnTo>
                  <a:pt x="281168" y="6689861"/>
                </a:lnTo>
                <a:lnTo>
                  <a:pt x="234636" y="6679470"/>
                </a:lnTo>
                <a:lnTo>
                  <a:pt x="190835" y="6662775"/>
                </a:lnTo>
                <a:lnTo>
                  <a:pt x="150276" y="6640287"/>
                </a:lnTo>
                <a:lnTo>
                  <a:pt x="113469" y="6612516"/>
                </a:lnTo>
                <a:lnTo>
                  <a:pt x="80925" y="6579973"/>
                </a:lnTo>
                <a:lnTo>
                  <a:pt x="53153" y="6543167"/>
                </a:lnTo>
                <a:lnTo>
                  <a:pt x="30664" y="6502608"/>
                </a:lnTo>
                <a:lnTo>
                  <a:pt x="13968" y="6458809"/>
                </a:lnTo>
                <a:lnTo>
                  <a:pt x="3577" y="6412277"/>
                </a:lnTo>
                <a:lnTo>
                  <a:pt x="0" y="6363525"/>
                </a:lnTo>
                <a:lnTo>
                  <a:pt x="0" y="32994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72770" y="1186777"/>
            <a:ext cx="699846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6256" y="11848"/>
            <a:ext cx="9063432" cy="5131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>
            <a:off x="0" y="-1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/>
          <p:nvPr/>
        </p:nvSpPr>
        <p:spPr>
          <a:xfrm>
            <a:off x="0" y="1137952"/>
            <a:ext cx="9144000" cy="1094899"/>
          </a:xfrm>
          <a:custGeom>
            <a:avLst/>
            <a:gdLst/>
            <a:ahLst/>
            <a:cxnLst/>
            <a:rect l="l" t="t" r="r" b="b"/>
            <a:pathLst>
              <a:path w="9022080" h="1459864">
                <a:moveTo>
                  <a:pt x="0" y="1459356"/>
                </a:moveTo>
                <a:lnTo>
                  <a:pt x="9021572" y="1459356"/>
                </a:lnTo>
                <a:lnTo>
                  <a:pt x="9021572" y="0"/>
                </a:lnTo>
                <a:lnTo>
                  <a:pt x="0" y="0"/>
                </a:lnTo>
                <a:lnTo>
                  <a:pt x="0" y="1459356"/>
                </a:lnTo>
                <a:close/>
              </a:path>
            </a:pathLst>
          </a:custGeom>
          <a:solidFill>
            <a:srgbClr val="D24717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/>
          <p:nvPr/>
        </p:nvSpPr>
        <p:spPr>
          <a:xfrm>
            <a:off x="0" y="1047516"/>
            <a:ext cx="9144000" cy="90488"/>
          </a:xfrm>
          <a:custGeom>
            <a:avLst/>
            <a:gdLst/>
            <a:ahLst/>
            <a:cxnLst/>
            <a:rect l="l" t="t" r="r" b="b"/>
            <a:pathLst>
              <a:path w="9022080" h="120650">
                <a:moveTo>
                  <a:pt x="0" y="120580"/>
                </a:moveTo>
                <a:lnTo>
                  <a:pt x="9021572" y="120580"/>
                </a:lnTo>
                <a:lnTo>
                  <a:pt x="9021572" y="0"/>
                </a:lnTo>
                <a:lnTo>
                  <a:pt x="0" y="0"/>
                </a:lnTo>
                <a:lnTo>
                  <a:pt x="0" y="120580"/>
                </a:lnTo>
                <a:close/>
              </a:path>
            </a:pathLst>
          </a:custGeom>
          <a:solidFill>
            <a:srgbClr val="E6B0AB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/>
          <p:nvPr/>
        </p:nvSpPr>
        <p:spPr>
          <a:xfrm>
            <a:off x="0" y="2232534"/>
            <a:ext cx="9144000" cy="83344"/>
          </a:xfrm>
          <a:custGeom>
            <a:avLst/>
            <a:gdLst/>
            <a:ahLst/>
            <a:cxnLst/>
            <a:rect l="l" t="t" r="r" b="b"/>
            <a:pathLst>
              <a:path w="9022080" h="111125">
                <a:moveTo>
                  <a:pt x="0" y="110531"/>
                </a:moveTo>
                <a:lnTo>
                  <a:pt x="9021572" y="110531"/>
                </a:lnTo>
                <a:lnTo>
                  <a:pt x="9021572" y="0"/>
                </a:lnTo>
                <a:lnTo>
                  <a:pt x="0" y="0"/>
                </a:lnTo>
                <a:lnTo>
                  <a:pt x="0" y="110531"/>
                </a:lnTo>
                <a:close/>
              </a:path>
            </a:pathLst>
          </a:custGeom>
          <a:solidFill>
            <a:srgbClr val="91848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 txBox="1"/>
          <p:nvPr/>
        </p:nvSpPr>
        <p:spPr>
          <a:xfrm>
            <a:off x="3240833" y="1267922"/>
            <a:ext cx="2664427" cy="63238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>
              <a:spcBef>
                <a:spcPts val="71"/>
              </a:spcBef>
            </a:pPr>
            <a:r>
              <a:rPr lang="en-GB" sz="4050" b="1" spc="-4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FOOD</a:t>
            </a:r>
            <a:endParaRPr lang="en-GB" sz="3300" b="1" dirty="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701157" y="1835126"/>
            <a:ext cx="7800203" cy="21688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>
              <a:spcBef>
                <a:spcPts val="71"/>
              </a:spcBef>
            </a:pPr>
            <a:r>
              <a:rPr lang="en-GB" sz="1350" spc="45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“I love you like a fat kid loves cake!”</a:t>
            </a:r>
            <a:endParaRPr lang="en-GB" sz="1050" spc="450" dirty="0">
              <a:latin typeface="Century Gothic" panose="020B0502020202020204" pitchFamily="34" charset="0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67" y="0"/>
            <a:ext cx="9258534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-64116" y="-3639"/>
            <a:ext cx="9265383" cy="5143500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 txBox="1"/>
          <p:nvPr/>
        </p:nvSpPr>
        <p:spPr>
          <a:xfrm>
            <a:off x="1575655" y="541006"/>
            <a:ext cx="2341017" cy="190709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>
              <a:spcBef>
                <a:spcPts val="95"/>
              </a:spcBef>
              <a:defRPr sz="3200" b="1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Scramble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Remove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Stir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Beat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Mix</a:t>
            </a:r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1575655" y="147664"/>
            <a:ext cx="2987185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71"/>
              </a:spcBef>
            </a:pPr>
            <a:r>
              <a:rPr lang="en-GB" sz="2400" b="1" spc="-4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  <a:t>THE COOKING</a:t>
            </a:r>
            <a:endParaRPr lang="en-GB" sz="2400" b="1" spc="-4" dirty="0">
              <a:solidFill>
                <a:srgbClr val="FFFFFF"/>
              </a:solidFill>
              <a:latin typeface="Century Gothic" panose="020B0502020202020204" pitchFamily="34" charset="0"/>
              <a:ea typeface="+mn-ea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107324" y="637360"/>
            <a:ext cx="1831884" cy="2324252"/>
            <a:chOff x="-3237509" y="762000"/>
            <a:chExt cx="2442512" cy="3099003"/>
          </a:xfrm>
        </p:grpSpPr>
        <p:sp>
          <p:nvSpPr>
            <p:cNvPr id="11" name="Rectangle 10"/>
            <p:cNvSpPr/>
            <p:nvPr/>
          </p:nvSpPr>
          <p:spPr>
            <a:xfrm>
              <a:off x="-3237509" y="762000"/>
              <a:ext cx="2442512" cy="309900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3" name="object 3"/>
            <p:cNvSpPr/>
            <p:nvPr/>
          </p:nvSpPr>
          <p:spPr>
            <a:xfrm>
              <a:off x="-3125614" y="914400"/>
              <a:ext cx="2198744" cy="2819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11889" y="210084"/>
            <a:ext cx="1834823" cy="2361667"/>
            <a:chOff x="-8031" y="4267200"/>
            <a:chExt cx="2446431" cy="3148889"/>
          </a:xfrm>
        </p:grpSpPr>
        <p:sp>
          <p:nvSpPr>
            <p:cNvPr id="15" name="Rectangle 14"/>
            <p:cNvSpPr/>
            <p:nvPr/>
          </p:nvSpPr>
          <p:spPr>
            <a:xfrm>
              <a:off x="-8031" y="4267200"/>
              <a:ext cx="2446431" cy="31488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84040" y="4385335"/>
              <a:ext cx="2278160" cy="293696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429251" y="3485836"/>
            <a:ext cx="2236196" cy="1549984"/>
            <a:chOff x="9885108" y="3882631"/>
            <a:chExt cx="2981595" cy="2066645"/>
          </a:xfrm>
        </p:grpSpPr>
        <p:sp>
          <p:nvSpPr>
            <p:cNvPr id="13" name="Rectangle 12"/>
            <p:cNvSpPr/>
            <p:nvPr/>
          </p:nvSpPr>
          <p:spPr>
            <a:xfrm>
              <a:off x="9885108" y="3882631"/>
              <a:ext cx="2981595" cy="206664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9949884" y="3948816"/>
              <a:ext cx="2857499" cy="19050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646599" y="2738070"/>
            <a:ext cx="2236196" cy="1549984"/>
            <a:chOff x="-3125615" y="4123854"/>
            <a:chExt cx="2981595" cy="2066645"/>
          </a:xfrm>
        </p:grpSpPr>
        <p:sp>
          <p:nvSpPr>
            <p:cNvPr id="14" name="Rectangle 13"/>
            <p:cNvSpPr/>
            <p:nvPr/>
          </p:nvSpPr>
          <p:spPr>
            <a:xfrm>
              <a:off x="-3125615" y="4123854"/>
              <a:ext cx="2981595" cy="206664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4" name="object 4"/>
            <p:cNvSpPr/>
            <p:nvPr/>
          </p:nvSpPr>
          <p:spPr>
            <a:xfrm>
              <a:off x="-2989625" y="4267200"/>
              <a:ext cx="2721509" cy="18288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615667" y="3272848"/>
            <a:ext cx="2170487" cy="1531085"/>
            <a:chOff x="3429000" y="4343400"/>
            <a:chExt cx="2893982" cy="2041446"/>
          </a:xfrm>
        </p:grpSpPr>
        <p:sp>
          <p:nvSpPr>
            <p:cNvPr id="12" name="Rectangle 11"/>
            <p:cNvSpPr/>
            <p:nvPr/>
          </p:nvSpPr>
          <p:spPr>
            <a:xfrm>
              <a:off x="3429000" y="4343400"/>
              <a:ext cx="2893982" cy="20414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3483626" y="4418876"/>
              <a:ext cx="2764774" cy="19057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" r="11228"/>
          <a:stretch/>
        </p:blipFill>
        <p:spPr>
          <a:xfrm>
            <a:off x="0" y="0"/>
            <a:ext cx="9144000" cy="51380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0" y="-59873"/>
            <a:ext cx="9144000" cy="5257801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2721" y="406673"/>
            <a:ext cx="5687606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 rtl="0">
              <a:spcBef>
                <a:spcPts val="71"/>
              </a:spcBef>
            </a:pPr>
            <a:r>
              <a:rPr lang="en-GB" sz="2400" b="1" kern="1200" spc="-4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</a:rPr>
              <a:t>WHAT INFORMATION CAN WE GIVE?</a:t>
            </a:r>
            <a:endParaRPr lang="en-GB" sz="2400" b="1" kern="1200" spc="-4" dirty="0">
              <a:solidFill>
                <a:srgbClr val="FFFFFF"/>
              </a:solidFill>
              <a:latin typeface="Century Gothic" panose="020B0502020202020204" pitchFamily="34" charset="0"/>
              <a:ea typeface="+mn-e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41951" y="1191815"/>
            <a:ext cx="1723039" cy="5759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spcBef>
                <a:spcPts val="95"/>
              </a:spcBef>
              <a:defRPr sz="5400" b="1" spc="-5">
                <a:solidFill>
                  <a:srgbClr val="FFFFFF"/>
                </a:solidFill>
                <a:latin typeface="Century Gothic" panose="020B0502020202020204" pitchFamily="34" charset="0"/>
                <a:cs typeface="Arial"/>
              </a:defRPr>
            </a:lvl1pPr>
          </a:lstStyle>
          <a:p>
            <a:pPr marL="257175" indent="-257175" algn="l">
              <a:buFont typeface="Arial" panose="020B0604020202020204" pitchFamily="34" charset="0"/>
              <a:buChar char="•"/>
            </a:pPr>
            <a:r>
              <a:rPr sz="1800" dirty="0"/>
              <a:t>Color</a:t>
            </a:r>
            <a:endParaRPr sz="1800" dirty="0"/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sz="1800" dirty="0"/>
              <a:t>Texture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599905" y="1191815"/>
            <a:ext cx="943451" cy="57595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spcBef>
                <a:spcPts val="95"/>
              </a:spcBef>
              <a:defRPr sz="5400" b="1" spc="-5">
                <a:solidFill>
                  <a:srgbClr val="FFFFFF"/>
                </a:solidFill>
                <a:latin typeface="Century Gothic" panose="020B0502020202020204" pitchFamily="34" charset="0"/>
                <a:cs typeface="Arial"/>
              </a:defRPr>
            </a:lvl1pPr>
          </a:lstStyle>
          <a:p>
            <a:pPr marL="214313" indent="-214313" algn="l">
              <a:buFont typeface="Arial" panose="020B0604020202020204" pitchFamily="34" charset="0"/>
              <a:buChar char="•"/>
            </a:pPr>
            <a:r>
              <a:rPr sz="1800" dirty="0"/>
              <a:t>Taste</a:t>
            </a:r>
            <a:endParaRPr sz="1800" dirty="0"/>
          </a:p>
          <a:p>
            <a:pPr marL="214313" indent="-214313" algn="l">
              <a:buFont typeface="Arial" panose="020B0604020202020204" pitchFamily="34" charset="0"/>
              <a:buChar char="•"/>
            </a:pPr>
            <a:r>
              <a:rPr sz="1800" dirty="0"/>
              <a:t>Shape</a:t>
            </a:r>
          </a:p>
        </p:txBody>
      </p:sp>
      <p:sp>
        <p:nvSpPr>
          <p:cNvPr id="5" name="object 5"/>
          <p:cNvSpPr/>
          <p:nvPr/>
        </p:nvSpPr>
        <p:spPr>
          <a:xfrm>
            <a:off x="4273116" y="972135"/>
            <a:ext cx="756085" cy="8337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20" name="Group 19"/>
          <p:cNvGrpSpPr/>
          <p:nvPr/>
        </p:nvGrpSpPr>
        <p:grpSpPr>
          <a:xfrm>
            <a:off x="3064282" y="1941834"/>
            <a:ext cx="3071918" cy="3052824"/>
            <a:chOff x="2079355" y="860763"/>
            <a:chExt cx="5461400" cy="5427454"/>
          </a:xfrm>
        </p:grpSpPr>
        <p:grpSp>
          <p:nvGrpSpPr>
            <p:cNvPr id="18" name="Group 17"/>
            <p:cNvGrpSpPr/>
            <p:nvPr/>
          </p:nvGrpSpPr>
          <p:grpSpPr>
            <a:xfrm>
              <a:off x="2079355" y="4150492"/>
              <a:ext cx="2230152" cy="2137725"/>
              <a:chOff x="-600422" y="4428719"/>
              <a:chExt cx="2748422" cy="263451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-600422" y="4428719"/>
                <a:ext cx="2748422" cy="2634512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8" name="object 8"/>
              <p:cNvSpPr/>
              <p:nvPr/>
            </p:nvSpPr>
            <p:spPr>
              <a:xfrm>
                <a:off x="-489608" y="4538340"/>
                <a:ext cx="2470808" cy="2408003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3560824" y="2488951"/>
              <a:ext cx="2230152" cy="2137725"/>
              <a:chOff x="531472" y="2359174"/>
              <a:chExt cx="2748422" cy="2634512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31472" y="2359174"/>
                <a:ext cx="2748422" cy="2634512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6" name="object 6"/>
              <p:cNvSpPr/>
              <p:nvPr/>
            </p:nvSpPr>
            <p:spPr>
              <a:xfrm>
                <a:off x="651007" y="2435625"/>
                <a:ext cx="2509352" cy="2441174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288301" y="860763"/>
              <a:ext cx="2252454" cy="2159102"/>
              <a:chOff x="2406418" y="952308"/>
              <a:chExt cx="2748422" cy="2634512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2406418" y="952308"/>
                <a:ext cx="2748422" cy="263451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7" name="object 7"/>
              <p:cNvSpPr/>
              <p:nvPr/>
            </p:nvSpPr>
            <p:spPr>
              <a:xfrm>
                <a:off x="2536422" y="1066800"/>
                <a:ext cx="2490711" cy="235857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0" y="-10236"/>
            <a:ext cx="9144000" cy="5153736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3" name="object 3"/>
          <p:cNvSpPr txBox="1"/>
          <p:nvPr/>
        </p:nvSpPr>
        <p:spPr>
          <a:xfrm>
            <a:off x="1235688" y="168239"/>
            <a:ext cx="6936762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 algn="ctr">
              <a:spcBef>
                <a:spcPts val="95"/>
              </a:spcBef>
              <a:defRPr sz="3200" b="1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r>
              <a:rPr lang="en-GB" sz="2400" dirty="0"/>
              <a:t>THE WAY WE COOK  FOODS IN THE KITCHEN</a:t>
            </a:r>
            <a:endParaRPr lang="en-GB"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1257301" y="3494265"/>
            <a:ext cx="69151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 algn="ctr">
              <a:spcBef>
                <a:spcPts val="95"/>
              </a:spcBef>
              <a:defRPr sz="3200" b="1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r>
              <a:rPr lang="en-GB" sz="2550" dirty="0"/>
              <a:t>WHAT WE  TAKE AT DINER’S.FIRST, SECOND….</a:t>
            </a:r>
            <a:endParaRPr lang="en-GB" sz="2550" dirty="0"/>
          </a:p>
        </p:txBody>
      </p:sp>
      <p:grpSp>
        <p:nvGrpSpPr>
          <p:cNvPr id="10" name="Group 9"/>
          <p:cNvGrpSpPr/>
          <p:nvPr/>
        </p:nvGrpSpPr>
        <p:grpSpPr>
          <a:xfrm>
            <a:off x="1714500" y="1552108"/>
            <a:ext cx="2336910" cy="1738322"/>
            <a:chOff x="1532320" y="2406637"/>
            <a:chExt cx="3115880" cy="2317763"/>
          </a:xfrm>
        </p:grpSpPr>
        <p:sp>
          <p:nvSpPr>
            <p:cNvPr id="9" name="Rectangle 8"/>
            <p:cNvSpPr/>
            <p:nvPr/>
          </p:nvSpPr>
          <p:spPr>
            <a:xfrm>
              <a:off x="1532320" y="2406637"/>
              <a:ext cx="3115880" cy="231776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1676400" y="2522831"/>
              <a:ext cx="2819400" cy="206340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029200" y="807922"/>
            <a:ext cx="2494734" cy="1613346"/>
            <a:chOff x="4750888" y="1354073"/>
            <a:chExt cx="3326312" cy="2151128"/>
          </a:xfrm>
        </p:grpSpPr>
        <p:sp>
          <p:nvSpPr>
            <p:cNvPr id="11" name="Rectangle 10"/>
            <p:cNvSpPr/>
            <p:nvPr/>
          </p:nvSpPr>
          <p:spPr>
            <a:xfrm>
              <a:off x="4750888" y="1354073"/>
              <a:ext cx="3326312" cy="215112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2" name="object 2"/>
            <p:cNvSpPr/>
            <p:nvPr/>
          </p:nvSpPr>
          <p:spPr>
            <a:xfrm>
              <a:off x="4884647" y="1526688"/>
              <a:ext cx="3058794" cy="18760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62"/>
          <a:stretch/>
        </p:blipFill>
        <p:spPr>
          <a:xfrm>
            <a:off x="0" y="0"/>
            <a:ext cx="9144000" cy="51480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0" y="-10236"/>
            <a:ext cx="9144000" cy="5153736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6055" y="495158"/>
            <a:ext cx="4497705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 rtl="0">
              <a:spcBef>
                <a:spcPts val="71"/>
              </a:spcBef>
            </a:pPr>
            <a:r>
              <a:rPr lang="en-GB" sz="2400" b="1" kern="1200" spc="-4" dirty="0">
                <a:solidFill>
                  <a:srgbClr val="FFFF00"/>
                </a:solidFill>
                <a:latin typeface="Century Gothic" panose="020B0502020202020204" pitchFamily="34" charset="0"/>
                <a:ea typeface="+mn-ea"/>
                <a:cs typeface="+mj-cs"/>
              </a:rPr>
              <a:t>ACCORDING TO TEXTURE…</a:t>
            </a:r>
            <a:endParaRPr lang="en-GB" sz="2400" b="1" kern="1200" spc="-4" dirty="0">
              <a:solidFill>
                <a:srgbClr val="FFFF00"/>
              </a:solidFill>
              <a:latin typeface="Century Gothic" panose="020B0502020202020204" pitchFamily="34" charset="0"/>
              <a:ea typeface="+mn-ea"/>
              <a:cs typeface="+mj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3904" y="923184"/>
            <a:ext cx="2480618" cy="152493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lvl1pPr algn="ctr">
              <a:spcBef>
                <a:spcPts val="95"/>
              </a:spcBef>
              <a:defRPr sz="3200" b="1" i="0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Soft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Hard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Creamy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Crumbly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485900" y="3285697"/>
            <a:ext cx="2336910" cy="1738322"/>
            <a:chOff x="-2480029" y="1897781"/>
            <a:chExt cx="3115880" cy="2317763"/>
          </a:xfrm>
        </p:grpSpPr>
        <p:sp>
          <p:nvSpPr>
            <p:cNvPr id="12" name="Rectangle 11"/>
            <p:cNvSpPr/>
            <p:nvPr/>
          </p:nvSpPr>
          <p:spPr>
            <a:xfrm>
              <a:off x="-2480029" y="1897781"/>
              <a:ext cx="3115880" cy="231776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4" name="object 4"/>
            <p:cNvSpPr/>
            <p:nvPr/>
          </p:nvSpPr>
          <p:spPr>
            <a:xfrm>
              <a:off x="-2360142" y="1981200"/>
              <a:ext cx="2893542" cy="2133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035788" y="2238295"/>
            <a:ext cx="2526653" cy="2157369"/>
            <a:chOff x="-3418045" y="4075163"/>
            <a:chExt cx="3368871" cy="2876492"/>
          </a:xfrm>
        </p:grpSpPr>
        <p:sp>
          <p:nvSpPr>
            <p:cNvPr id="10" name="Rectangle 9"/>
            <p:cNvSpPr/>
            <p:nvPr/>
          </p:nvSpPr>
          <p:spPr>
            <a:xfrm>
              <a:off x="-3286110" y="4318013"/>
              <a:ext cx="3115880" cy="231776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bject 5"/>
            <p:cNvSpPr/>
            <p:nvPr/>
          </p:nvSpPr>
          <p:spPr>
            <a:xfrm rot="20494791">
              <a:off x="-3418045" y="4075163"/>
              <a:ext cx="3368871" cy="287649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157040" y="1471101"/>
            <a:ext cx="2263676" cy="1724129"/>
            <a:chOff x="993444" y="5659177"/>
            <a:chExt cx="3018234" cy="2298838"/>
          </a:xfrm>
        </p:grpSpPr>
        <p:sp>
          <p:nvSpPr>
            <p:cNvPr id="16" name="Rectangle 15"/>
            <p:cNvSpPr/>
            <p:nvPr/>
          </p:nvSpPr>
          <p:spPr>
            <a:xfrm>
              <a:off x="993444" y="5659177"/>
              <a:ext cx="3018234" cy="229883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1066800" y="5785712"/>
              <a:ext cx="2821348" cy="20628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9" name="object 3"/>
          <p:cNvSpPr txBox="1"/>
          <p:nvPr/>
        </p:nvSpPr>
        <p:spPr>
          <a:xfrm>
            <a:off x="1257300" y="65500"/>
            <a:ext cx="6936762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 algn="ctr">
              <a:spcBef>
                <a:spcPts val="95"/>
              </a:spcBef>
              <a:defRPr sz="3200" b="1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r>
              <a:rPr lang="en-GB" sz="2400" dirty="0"/>
              <a:t>THE WAY WE COOK  FOODS IN THE KITCHEN</a:t>
            </a:r>
            <a:endParaRPr lang="en-GB" sz="2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6090603" y="2522686"/>
            <a:ext cx="1604205" cy="1625675"/>
            <a:chOff x="4261860" y="4690433"/>
            <a:chExt cx="2138940" cy="2167567"/>
          </a:xfrm>
        </p:grpSpPr>
        <p:sp>
          <p:nvSpPr>
            <p:cNvPr id="13" name="Rectangle 12"/>
            <p:cNvSpPr/>
            <p:nvPr/>
          </p:nvSpPr>
          <p:spPr>
            <a:xfrm>
              <a:off x="4261860" y="4690433"/>
              <a:ext cx="2138940" cy="216756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4397830" y="4833257"/>
              <a:ext cx="1905816" cy="187234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4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0" y="6261"/>
            <a:ext cx="9162670" cy="5153736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4661" y="129933"/>
            <a:ext cx="822960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 rtl="0">
              <a:spcBef>
                <a:spcPts val="71"/>
              </a:spcBef>
            </a:pPr>
            <a:r>
              <a:rPr sz="2400" b="1" kern="1200" spc="-4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j-cs"/>
              </a:rPr>
              <a:t>Or…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41398" y="632716"/>
            <a:ext cx="2855367" cy="152493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lvl1pPr algn="ctr">
              <a:spcBef>
                <a:spcPts val="95"/>
              </a:spcBef>
              <a:defRPr sz="3200" b="1" i="0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Crunchy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Crispy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Fluffy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sz="2400" dirty="0"/>
              <a:t>Chewy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885330" y="285750"/>
            <a:ext cx="2717225" cy="2350865"/>
            <a:chOff x="-2270077" y="2725535"/>
            <a:chExt cx="3622967" cy="3134486"/>
          </a:xfrm>
        </p:grpSpPr>
        <p:sp>
          <p:nvSpPr>
            <p:cNvPr id="11" name="Rectangle 10"/>
            <p:cNvSpPr/>
            <p:nvPr/>
          </p:nvSpPr>
          <p:spPr>
            <a:xfrm rot="20063785">
              <a:off x="-2056231" y="3149308"/>
              <a:ext cx="3220278" cy="22778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4" name="object 4"/>
            <p:cNvSpPr/>
            <p:nvPr/>
          </p:nvSpPr>
          <p:spPr>
            <a:xfrm>
              <a:off x="-2270077" y="2725535"/>
              <a:ext cx="3622967" cy="31344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40040" y="3149239"/>
            <a:ext cx="2059175" cy="1942682"/>
            <a:chOff x="9982200" y="563887"/>
            <a:chExt cx="2745566" cy="2590243"/>
          </a:xfrm>
        </p:grpSpPr>
        <p:sp>
          <p:nvSpPr>
            <p:cNvPr id="13" name="Rectangle 12"/>
            <p:cNvSpPr/>
            <p:nvPr/>
          </p:nvSpPr>
          <p:spPr>
            <a:xfrm>
              <a:off x="9982200" y="563887"/>
              <a:ext cx="2745566" cy="259024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10058400" y="628441"/>
              <a:ext cx="2554223" cy="24195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72399" y="2347686"/>
            <a:ext cx="2069575" cy="2065659"/>
            <a:chOff x="-3131545" y="399919"/>
            <a:chExt cx="2759433" cy="2754212"/>
          </a:xfrm>
        </p:grpSpPr>
        <p:sp>
          <p:nvSpPr>
            <p:cNvPr id="12" name="Rectangle 11"/>
            <p:cNvSpPr/>
            <p:nvPr/>
          </p:nvSpPr>
          <p:spPr>
            <a:xfrm>
              <a:off x="-3131545" y="399919"/>
              <a:ext cx="2759433" cy="2754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-3017916" y="495496"/>
              <a:ext cx="2516124" cy="25420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464730" y="2675023"/>
            <a:ext cx="2336910" cy="1738322"/>
            <a:chOff x="8098093" y="3560401"/>
            <a:chExt cx="3115880" cy="2317763"/>
          </a:xfrm>
        </p:grpSpPr>
        <p:sp>
          <p:nvSpPr>
            <p:cNvPr id="14" name="Rectangle 13"/>
            <p:cNvSpPr/>
            <p:nvPr/>
          </p:nvSpPr>
          <p:spPr>
            <a:xfrm>
              <a:off x="8098093" y="3560401"/>
              <a:ext cx="3115880" cy="231776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8229600" y="3657600"/>
              <a:ext cx="2895600" cy="211195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36"/>
          <a:stretch/>
        </p:blipFill>
        <p:spPr>
          <a:xfrm>
            <a:off x="-41312" y="-16384"/>
            <a:ext cx="9317069" cy="51598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-35103" y="-16384"/>
            <a:ext cx="9372600" cy="5182718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7753" y="179231"/>
            <a:ext cx="3813810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l" rtl="0">
              <a:spcBef>
                <a:spcPts val="71"/>
              </a:spcBef>
            </a:pPr>
            <a:r>
              <a:rPr lang="en-GB" sz="2400" b="1" kern="1200" spc="-4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j-cs"/>
              </a:rPr>
              <a:t>ACCORDING TO TASTE…</a:t>
            </a:r>
            <a:endParaRPr lang="en-GB" sz="2400" b="1" kern="1200" spc="-4" dirty="0">
              <a:solidFill>
                <a:srgbClr val="FFFFFF"/>
              </a:solidFill>
              <a:latin typeface="Century Gothic" panose="020B0502020202020204" pitchFamily="34" charset="0"/>
              <a:ea typeface="+mn-ea"/>
              <a:cs typeface="+mj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27753" y="637531"/>
            <a:ext cx="2521896" cy="190709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 marL="457200" indent="-457200">
              <a:spcBef>
                <a:spcPts val="95"/>
              </a:spcBef>
              <a:buFont typeface="Arial" panose="020B0604020202020204" pitchFamily="34" charset="0"/>
              <a:buChar char="•"/>
              <a:defRPr sz="3200" b="1" i="0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r>
              <a:rPr sz="2400" dirty="0"/>
              <a:t>Sweet</a:t>
            </a:r>
          </a:p>
          <a:p>
            <a:r>
              <a:rPr sz="2400" dirty="0"/>
              <a:t>Sugary</a:t>
            </a:r>
          </a:p>
          <a:p>
            <a:r>
              <a:rPr sz="2400" dirty="0"/>
              <a:t>Rich</a:t>
            </a:r>
          </a:p>
          <a:p>
            <a:r>
              <a:rPr sz="2400" dirty="0"/>
              <a:t>Salty</a:t>
            </a:r>
          </a:p>
          <a:p>
            <a:r>
              <a:rPr sz="2400" dirty="0"/>
              <a:t>Bitter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829300" y="2914650"/>
            <a:ext cx="2069575" cy="2065659"/>
            <a:chOff x="9565415" y="3883148"/>
            <a:chExt cx="2759433" cy="2754212"/>
          </a:xfrm>
        </p:grpSpPr>
        <p:sp>
          <p:nvSpPr>
            <p:cNvPr id="14" name="Rectangle 13"/>
            <p:cNvSpPr/>
            <p:nvPr/>
          </p:nvSpPr>
          <p:spPr>
            <a:xfrm>
              <a:off x="9565415" y="3883148"/>
              <a:ext cx="2759433" cy="2754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9682912" y="4039666"/>
              <a:ext cx="2509088" cy="24373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557224" y="2629932"/>
            <a:ext cx="1896534" cy="1348868"/>
            <a:chOff x="-1919111" y="3611710"/>
            <a:chExt cx="2528712" cy="1798490"/>
          </a:xfrm>
        </p:grpSpPr>
        <p:sp>
          <p:nvSpPr>
            <p:cNvPr id="21" name="Rectangle 20"/>
            <p:cNvSpPr/>
            <p:nvPr/>
          </p:nvSpPr>
          <p:spPr>
            <a:xfrm>
              <a:off x="-1919111" y="3611710"/>
              <a:ext cx="2528712" cy="17984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-1767740" y="3813270"/>
              <a:ext cx="2119313" cy="146608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693818" y="3508997"/>
            <a:ext cx="1371609" cy="1369014"/>
            <a:chOff x="-2130349" y="3894034"/>
            <a:chExt cx="2759433" cy="2754212"/>
          </a:xfrm>
        </p:grpSpPr>
        <p:sp>
          <p:nvSpPr>
            <p:cNvPr id="12" name="Rectangle 11"/>
            <p:cNvSpPr/>
            <p:nvPr/>
          </p:nvSpPr>
          <p:spPr>
            <a:xfrm>
              <a:off x="-2130349" y="3894034"/>
              <a:ext cx="2759433" cy="2754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-2023688" y="4039667"/>
              <a:ext cx="2486400" cy="243733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52934" y="1667439"/>
            <a:ext cx="2069575" cy="2065659"/>
            <a:chOff x="9565415" y="648640"/>
            <a:chExt cx="2759433" cy="2754212"/>
          </a:xfrm>
        </p:grpSpPr>
        <p:sp>
          <p:nvSpPr>
            <p:cNvPr id="15" name="Rectangle 14"/>
            <p:cNvSpPr/>
            <p:nvPr/>
          </p:nvSpPr>
          <p:spPr>
            <a:xfrm>
              <a:off x="9565415" y="648640"/>
              <a:ext cx="2759433" cy="27542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9682912" y="743712"/>
              <a:ext cx="2509088" cy="255269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50276" y="1453058"/>
            <a:ext cx="1214578" cy="1682344"/>
            <a:chOff x="-2686237" y="423875"/>
            <a:chExt cx="1619437" cy="2243125"/>
          </a:xfrm>
        </p:grpSpPr>
        <p:sp>
          <p:nvSpPr>
            <p:cNvPr id="13" name="Rectangle 12"/>
            <p:cNvSpPr/>
            <p:nvPr/>
          </p:nvSpPr>
          <p:spPr>
            <a:xfrm>
              <a:off x="-2686237" y="423875"/>
              <a:ext cx="1619437" cy="22431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4" name="object 4"/>
            <p:cNvSpPr/>
            <p:nvPr/>
          </p:nvSpPr>
          <p:spPr>
            <a:xfrm>
              <a:off x="-2554224" y="533400"/>
              <a:ext cx="1335024" cy="199999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44"/>
          <a:stretch/>
        </p:blipFill>
        <p:spPr>
          <a:xfrm>
            <a:off x="0" y="-8792"/>
            <a:ext cx="9144000" cy="51522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1" y="-8792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6070" y="173513"/>
            <a:ext cx="822960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l" rtl="0">
              <a:spcBef>
                <a:spcPts val="71"/>
              </a:spcBef>
            </a:pPr>
            <a:r>
              <a:rPr sz="2400" b="1" kern="1200" spc="-4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j-cs"/>
              </a:rPr>
              <a:t>Or…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62434" y="1491297"/>
            <a:ext cx="124301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6"/>
              </a:lnSpc>
            </a:pPr>
            <a:r>
              <a:rPr sz="1950" dirty="0">
                <a:latin typeface="Arial"/>
                <a:cs typeface="Arial"/>
              </a:rPr>
              <a:t>s</a:t>
            </a:r>
            <a:endParaRPr sz="1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2463" y="677482"/>
            <a:ext cx="2632640" cy="190709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lvl1pPr>
              <a:spcBef>
                <a:spcPts val="95"/>
              </a:spcBef>
              <a:defRPr sz="3200" b="1" i="0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Spicy/hot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Bland/tasteles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Sour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Disgusting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Delicious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711043" y="696597"/>
            <a:ext cx="5087138" cy="4293764"/>
            <a:chOff x="1110006" y="667218"/>
            <a:chExt cx="6782850" cy="5725019"/>
          </a:xfrm>
        </p:grpSpPr>
        <p:grpSp>
          <p:nvGrpSpPr>
            <p:cNvPr id="19" name="Group 18"/>
            <p:cNvGrpSpPr/>
            <p:nvPr/>
          </p:nvGrpSpPr>
          <p:grpSpPr>
            <a:xfrm>
              <a:off x="5225855" y="667218"/>
              <a:ext cx="2667001" cy="2362200"/>
              <a:chOff x="9906000" y="152401"/>
              <a:chExt cx="2667001" cy="2362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9906000" y="152401"/>
                <a:ext cx="2667001" cy="23622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6" name="object 6"/>
              <p:cNvSpPr/>
              <p:nvPr/>
            </p:nvSpPr>
            <p:spPr>
              <a:xfrm>
                <a:off x="10028110" y="235796"/>
                <a:ext cx="2422779" cy="212217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3620327" y="2305257"/>
              <a:ext cx="2671001" cy="2505409"/>
              <a:chOff x="10247314" y="2901727"/>
              <a:chExt cx="2671001" cy="2505409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0247314" y="2901727"/>
                <a:ext cx="2671001" cy="250540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10424574" y="3025461"/>
                <a:ext cx="2316480" cy="222504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5772275" y="4033298"/>
              <a:ext cx="1687099" cy="2358939"/>
              <a:chOff x="6801213" y="4154431"/>
              <a:chExt cx="2190388" cy="2901727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801213" y="4154431"/>
                <a:ext cx="2190388" cy="290172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9" name="object 9"/>
              <p:cNvSpPr/>
              <p:nvPr/>
            </p:nvSpPr>
            <p:spPr>
              <a:xfrm>
                <a:off x="6934200" y="4249197"/>
                <a:ext cx="1941194" cy="273134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2341043" y="3733896"/>
              <a:ext cx="1666930" cy="1880972"/>
              <a:chOff x="3782635" y="1880975"/>
              <a:chExt cx="2789978" cy="3148225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3782635" y="1880975"/>
                <a:ext cx="2789978" cy="314822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8" name="object 8"/>
              <p:cNvSpPr/>
              <p:nvPr/>
            </p:nvSpPr>
            <p:spPr>
              <a:xfrm>
                <a:off x="3935460" y="1988396"/>
                <a:ext cx="2486024" cy="2867025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1110006" y="4379199"/>
              <a:ext cx="1543410" cy="2000188"/>
              <a:chOff x="-2853706" y="3433709"/>
              <a:chExt cx="2171907" cy="2814692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-2853706" y="3433709"/>
                <a:ext cx="2171907" cy="281469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7" name="object 7"/>
              <p:cNvSpPr/>
              <p:nvPr/>
            </p:nvSpPr>
            <p:spPr>
              <a:xfrm>
                <a:off x="-2677802" y="3638189"/>
                <a:ext cx="1800225" cy="243446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14"/>
          <a:stretch/>
        </p:blipFill>
        <p:spPr>
          <a:xfrm>
            <a:off x="3335" y="2226"/>
            <a:ext cx="9202644" cy="514127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3337" y="-30777"/>
            <a:ext cx="9202642" cy="5143500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4488" y="178627"/>
            <a:ext cx="4295775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l" rtl="0">
              <a:spcBef>
                <a:spcPts val="71"/>
              </a:spcBef>
            </a:pPr>
            <a:r>
              <a:rPr lang="en-GB" sz="2400" b="1" kern="1200" spc="-4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j-cs"/>
              </a:rPr>
              <a:t>IN THE KITCHEN, FIRST WE ….</a:t>
            </a:r>
            <a:endParaRPr lang="en-GB" sz="2400" b="1" kern="1200" spc="-4" dirty="0">
              <a:solidFill>
                <a:srgbClr val="FFFFFF"/>
              </a:solidFill>
              <a:latin typeface="Century Gothic" panose="020B0502020202020204" pitchFamily="34" charset="0"/>
              <a:ea typeface="+mn-ea"/>
              <a:cs typeface="+mj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4249" y="618169"/>
            <a:ext cx="2626767" cy="190709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defPPr>
              <a:defRPr lang="en-US"/>
            </a:defPPr>
            <a:lvl1pPr marL="457200" indent="-457200">
              <a:spcBef>
                <a:spcPts val="95"/>
              </a:spcBef>
              <a:buFont typeface="Arial" panose="020B0604020202020204" pitchFamily="34" charset="0"/>
              <a:buChar char="•"/>
              <a:defRPr sz="3200" b="1" i="0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r>
              <a:rPr sz="2400" dirty="0"/>
              <a:t>Peel</a:t>
            </a:r>
          </a:p>
          <a:p>
            <a:r>
              <a:rPr sz="2400" dirty="0"/>
              <a:t>Slice</a:t>
            </a:r>
          </a:p>
          <a:p>
            <a:r>
              <a:rPr sz="2400" dirty="0"/>
              <a:t>Chop</a:t>
            </a:r>
          </a:p>
          <a:p>
            <a:r>
              <a:rPr sz="2400" dirty="0"/>
              <a:t>Add</a:t>
            </a:r>
          </a:p>
          <a:p>
            <a:r>
              <a:rPr sz="2400" dirty="0"/>
              <a:t>Pour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314701" y="1684228"/>
            <a:ext cx="1665548" cy="1311518"/>
            <a:chOff x="-2495938" y="3004977"/>
            <a:chExt cx="2736810" cy="2176624"/>
          </a:xfrm>
        </p:grpSpPr>
        <p:sp>
          <p:nvSpPr>
            <p:cNvPr id="13" name="Rectangle 12"/>
            <p:cNvSpPr/>
            <p:nvPr/>
          </p:nvSpPr>
          <p:spPr>
            <a:xfrm>
              <a:off x="-2495938" y="3004977"/>
              <a:ext cx="2736810" cy="21766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-2377223" y="3158214"/>
              <a:ext cx="2489200" cy="18409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762376" y="3521656"/>
            <a:ext cx="1982693" cy="1403348"/>
            <a:chOff x="841021" y="5049810"/>
            <a:chExt cx="3257938" cy="2329023"/>
          </a:xfrm>
        </p:grpSpPr>
        <p:sp>
          <p:nvSpPr>
            <p:cNvPr id="16" name="Rectangle 15"/>
            <p:cNvSpPr/>
            <p:nvPr/>
          </p:nvSpPr>
          <p:spPr>
            <a:xfrm>
              <a:off x="841021" y="5049810"/>
              <a:ext cx="3257938" cy="2329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4" name="object 4"/>
            <p:cNvSpPr/>
            <p:nvPr/>
          </p:nvSpPr>
          <p:spPr>
            <a:xfrm>
              <a:off x="981762" y="5181600"/>
              <a:ext cx="2980638" cy="20573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251162" y="2651801"/>
            <a:ext cx="1437569" cy="1403348"/>
            <a:chOff x="8305800" y="4528977"/>
            <a:chExt cx="2362200" cy="2329023"/>
          </a:xfrm>
        </p:grpSpPr>
        <p:sp>
          <p:nvSpPr>
            <p:cNvPr id="15" name="Rectangle 14"/>
            <p:cNvSpPr/>
            <p:nvPr/>
          </p:nvSpPr>
          <p:spPr>
            <a:xfrm>
              <a:off x="8305800" y="4528977"/>
              <a:ext cx="2362200" cy="2329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8429023" y="4650863"/>
              <a:ext cx="2133600" cy="2133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845075" y="1505632"/>
            <a:ext cx="1689845" cy="1396712"/>
            <a:chOff x="6976864" y="2101585"/>
            <a:chExt cx="2776736" cy="2318015"/>
          </a:xfrm>
        </p:grpSpPr>
        <p:sp>
          <p:nvSpPr>
            <p:cNvPr id="14" name="Rectangle 13"/>
            <p:cNvSpPr/>
            <p:nvPr/>
          </p:nvSpPr>
          <p:spPr>
            <a:xfrm>
              <a:off x="6976864" y="2101585"/>
              <a:ext cx="2776736" cy="23180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7129464" y="2260466"/>
              <a:ext cx="2478196" cy="203337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496436" y="760997"/>
            <a:ext cx="1821568" cy="1285595"/>
            <a:chOff x="2112216" y="3657601"/>
            <a:chExt cx="2993183" cy="2133600"/>
          </a:xfrm>
        </p:grpSpPr>
        <p:sp>
          <p:nvSpPr>
            <p:cNvPr id="19" name="Rectangle 18"/>
            <p:cNvSpPr/>
            <p:nvPr/>
          </p:nvSpPr>
          <p:spPr>
            <a:xfrm>
              <a:off x="2112216" y="3657601"/>
              <a:ext cx="2993183" cy="2133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2203359" y="3791282"/>
              <a:ext cx="2811018" cy="190220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09"/>
          <a:stretch/>
        </p:blipFill>
        <p:spPr>
          <a:xfrm>
            <a:off x="1" y="0"/>
            <a:ext cx="920115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8F904C-8F54-4A50-9A79-39E659DD902E}"/>
              </a:ext>
            </a:extLst>
          </p:cNvPr>
          <p:cNvSpPr/>
          <p:nvPr/>
        </p:nvSpPr>
        <p:spPr>
          <a:xfrm flipV="1">
            <a:off x="0" y="0"/>
            <a:ext cx="9266328" cy="5143500"/>
          </a:xfrm>
          <a:prstGeom prst="rect">
            <a:avLst/>
          </a:prstGeom>
          <a:gradFill flip="none" rotWithShape="1">
            <a:gsLst>
              <a:gs pos="100000">
                <a:srgbClr val="00B0F0">
                  <a:alpha val="49000"/>
                </a:srgbClr>
              </a:gs>
              <a:gs pos="33000">
                <a:schemeClr val="tx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5271" y="348224"/>
            <a:ext cx="2987185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l" rtl="0">
              <a:spcBef>
                <a:spcPts val="71"/>
              </a:spcBef>
            </a:pPr>
            <a:r>
              <a:rPr lang="en-GB" sz="2400" b="1" kern="1200" spc="-4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j-cs"/>
              </a:rPr>
              <a:t>THE COOKING</a:t>
            </a:r>
            <a:endParaRPr lang="en-GB" sz="2400" b="1" kern="1200" spc="-4" dirty="0">
              <a:solidFill>
                <a:srgbClr val="FFFFFF"/>
              </a:solidFill>
              <a:latin typeface="Century Gothic" panose="020B0502020202020204" pitchFamily="34" charset="0"/>
              <a:ea typeface="+mn-ea"/>
              <a:cs typeface="+mj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7107" y="806668"/>
            <a:ext cx="1883817" cy="190709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>
            <a:lvl1pPr>
              <a:spcBef>
                <a:spcPts val="95"/>
              </a:spcBef>
              <a:defRPr sz="3200" b="1" i="0" spc="-5">
                <a:solidFill>
                  <a:srgbClr val="FFFFFF"/>
                </a:solidFill>
                <a:latin typeface="Century Gothic" panose="020B0502020202020204" pitchFamily="34" charset="0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Fry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Boil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Grill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Bake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sz="2400" dirty="0"/>
              <a:t>Steam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857750" y="514350"/>
            <a:ext cx="1280491" cy="1687311"/>
            <a:chOff x="9905999" y="2514599"/>
            <a:chExt cx="2370939" cy="3124201"/>
          </a:xfrm>
        </p:grpSpPr>
        <p:sp>
          <p:nvSpPr>
            <p:cNvPr id="15" name="Rectangle 14"/>
            <p:cNvSpPr/>
            <p:nvPr/>
          </p:nvSpPr>
          <p:spPr>
            <a:xfrm>
              <a:off x="9905999" y="2514599"/>
              <a:ext cx="2370939" cy="31242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2" name="object 2"/>
            <p:cNvSpPr/>
            <p:nvPr/>
          </p:nvSpPr>
          <p:spPr>
            <a:xfrm>
              <a:off x="10019168" y="2645206"/>
              <a:ext cx="2130044" cy="28637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64513" y="1566386"/>
            <a:ext cx="1734806" cy="1429453"/>
            <a:chOff x="750257" y="3982643"/>
            <a:chExt cx="3212144" cy="2646757"/>
          </a:xfrm>
        </p:grpSpPr>
        <p:sp>
          <p:nvSpPr>
            <p:cNvPr id="17" name="Rectangle 16"/>
            <p:cNvSpPr/>
            <p:nvPr/>
          </p:nvSpPr>
          <p:spPr>
            <a:xfrm>
              <a:off x="750257" y="3982643"/>
              <a:ext cx="3212144" cy="264675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7" name="object 7"/>
            <p:cNvSpPr/>
            <p:nvPr/>
          </p:nvSpPr>
          <p:spPr>
            <a:xfrm>
              <a:off x="873927" y="4110913"/>
              <a:ext cx="2952369" cy="238963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086348" y="3269776"/>
            <a:ext cx="1831884" cy="1363076"/>
            <a:chOff x="5371110" y="3114947"/>
            <a:chExt cx="3391890" cy="2523853"/>
          </a:xfrm>
        </p:grpSpPr>
        <p:sp>
          <p:nvSpPr>
            <p:cNvPr id="14" name="Rectangle 13"/>
            <p:cNvSpPr/>
            <p:nvPr/>
          </p:nvSpPr>
          <p:spPr>
            <a:xfrm>
              <a:off x="5371110" y="3114947"/>
              <a:ext cx="3391890" cy="252385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8" name="object 8"/>
            <p:cNvSpPr/>
            <p:nvPr/>
          </p:nvSpPr>
          <p:spPr>
            <a:xfrm>
              <a:off x="5494966" y="3224332"/>
              <a:ext cx="3156047" cy="22845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838263" y="3436290"/>
            <a:ext cx="1623044" cy="1158905"/>
            <a:chOff x="-2940750" y="2645206"/>
            <a:chExt cx="3005208" cy="2145813"/>
          </a:xfrm>
        </p:grpSpPr>
        <p:sp>
          <p:nvSpPr>
            <p:cNvPr id="12" name="Rectangle 11"/>
            <p:cNvSpPr/>
            <p:nvPr/>
          </p:nvSpPr>
          <p:spPr>
            <a:xfrm>
              <a:off x="-2940750" y="2645206"/>
              <a:ext cx="3005208" cy="214581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5" name="object 5"/>
            <p:cNvSpPr/>
            <p:nvPr/>
          </p:nvSpPr>
          <p:spPr>
            <a:xfrm>
              <a:off x="-2834639" y="2750820"/>
              <a:ext cx="2769326" cy="189738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252732" y="2531186"/>
            <a:ext cx="1999853" cy="1337996"/>
            <a:chOff x="-3455489" y="-113611"/>
            <a:chExt cx="3702899" cy="2477416"/>
          </a:xfrm>
        </p:grpSpPr>
        <p:sp>
          <p:nvSpPr>
            <p:cNvPr id="13" name="Rectangle 12"/>
            <p:cNvSpPr/>
            <p:nvPr/>
          </p:nvSpPr>
          <p:spPr>
            <a:xfrm>
              <a:off x="-3455489" y="-113611"/>
              <a:ext cx="3702899" cy="24774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6" name="object 6"/>
            <p:cNvSpPr/>
            <p:nvPr/>
          </p:nvSpPr>
          <p:spPr>
            <a:xfrm>
              <a:off x="-3327550" y="0"/>
              <a:ext cx="3403750" cy="22098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103</Words>
  <Application>Microsoft Office PowerPoint</Application>
  <PresentationFormat>On-screen Show (16:9)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Century Gothic</vt:lpstr>
      <vt:lpstr>Office Theme</vt:lpstr>
      <vt:lpstr>PowerPoint Presentation</vt:lpstr>
      <vt:lpstr>WHAT INFORMATION CAN WE GIVE?</vt:lpstr>
      <vt:lpstr>PowerPoint Presentation</vt:lpstr>
      <vt:lpstr>ACCORDING TO TEXTURE…</vt:lpstr>
      <vt:lpstr>Or…</vt:lpstr>
      <vt:lpstr>ACCORDING TO TASTE…</vt:lpstr>
      <vt:lpstr>Or…</vt:lpstr>
      <vt:lpstr>IN THE KITCHEN, FIRST WE ….</vt:lpstr>
      <vt:lpstr>THE COOKING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Describing</dc:title>
  <cp:lastModifiedBy>Windows User</cp:lastModifiedBy>
  <cp:revision>160</cp:revision>
  <dcterms:created xsi:type="dcterms:W3CDTF">2019-06-24T15:17:32Z</dcterms:created>
  <dcterms:modified xsi:type="dcterms:W3CDTF">2019-06-25T17:02:39Z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2011-08-25T00:00:00Z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2019-06-24T00:00:00Z</vt:filetime>
  </property>
</Properties>
</file>