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5" r:id="rId6"/>
    <p:sldId id="286" r:id="rId7"/>
    <p:sldId id="260" r:id="rId8"/>
    <p:sldId id="298" r:id="rId9"/>
    <p:sldId id="296" r:id="rId10"/>
    <p:sldId id="277" r:id="rId11"/>
    <p:sldId id="278" r:id="rId12"/>
    <p:sldId id="288" r:id="rId13"/>
    <p:sldId id="289" r:id="rId14"/>
    <p:sldId id="299" r:id="rId15"/>
    <p:sldId id="291" r:id="rId16"/>
    <p:sldId id="292" r:id="rId17"/>
    <p:sldId id="293" r:id="rId18"/>
    <p:sldId id="29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B2264"/>
    <a:srgbClr val="42DF9A"/>
    <a:srgbClr val="131F2B"/>
    <a:srgbClr val="FF5E80"/>
    <a:srgbClr val="21D7CD"/>
    <a:srgbClr val="86EABF"/>
    <a:srgbClr val="F9C422"/>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2.jpe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jpeg"/></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13.jpeg"/><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3" name="Picture 2"/>
          <p:cNvPicPr>
            <a:picLocks noChangeAspect="1"/>
          </p:cNvPicPr>
          <p:nvPr userDrawn="1"/>
        </p:nvPicPr>
        <p:blipFill>
          <a:blip r:embed="rId2"/>
          <a:srcRect t="65609" r="62016"/>
          <a:stretch>
            <a:fillRect/>
          </a:stretch>
        </p:blipFill>
        <p:spPr>
          <a:xfrm>
            <a:off x="8264530" y="-12928"/>
            <a:ext cx="3927471" cy="3644020"/>
          </a:xfrm>
          <a:custGeom>
            <a:avLst/>
            <a:gdLst>
              <a:gd name="connsiteX0" fmla="*/ 0 w 3927471"/>
              <a:gd name="connsiteY0" fmla="*/ 0 h 3644020"/>
              <a:gd name="connsiteX1" fmla="*/ 3927471 w 3927471"/>
              <a:gd name="connsiteY1" fmla="*/ 0 h 3644020"/>
              <a:gd name="connsiteX2" fmla="*/ 3927471 w 3927471"/>
              <a:gd name="connsiteY2" fmla="*/ 3644020 h 3644020"/>
              <a:gd name="connsiteX3" fmla="*/ 0 w 3927471"/>
              <a:gd name="connsiteY3" fmla="*/ 3644020 h 3644020"/>
            </a:gdLst>
            <a:ahLst/>
            <a:cxnLst>
              <a:cxn ang="0">
                <a:pos x="connsiteX0" y="connsiteY0"/>
              </a:cxn>
              <a:cxn ang="0">
                <a:pos x="connsiteX1" y="connsiteY1"/>
              </a:cxn>
              <a:cxn ang="0">
                <a:pos x="connsiteX2" y="connsiteY2"/>
              </a:cxn>
              <a:cxn ang="0">
                <a:pos x="connsiteX3" y="connsiteY3"/>
              </a:cxn>
            </a:cxnLst>
            <a:rect l="l" t="t" r="r" b="b"/>
            <a:pathLst>
              <a:path w="3927471" h="3644020">
                <a:moveTo>
                  <a:pt x="0" y="0"/>
                </a:moveTo>
                <a:lnTo>
                  <a:pt x="3927471" y="0"/>
                </a:lnTo>
                <a:lnTo>
                  <a:pt x="3927471" y="3644020"/>
                </a:lnTo>
                <a:lnTo>
                  <a:pt x="0" y="3644020"/>
                </a:lnTo>
                <a:close/>
              </a:path>
            </a:pathLst>
          </a:custGeom>
        </p:spPr>
      </p:pic>
      <p:pic>
        <p:nvPicPr>
          <p:cNvPr id="4" name="Picture 3"/>
          <p:cNvPicPr>
            <a:picLocks noChangeAspect="1"/>
          </p:cNvPicPr>
          <p:nvPr userDrawn="1"/>
        </p:nvPicPr>
        <p:blipFill>
          <a:blip r:embed="rId2"/>
          <a:srcRect l="54875" b="55759"/>
          <a:stretch>
            <a:fillRect/>
          </a:stretch>
        </p:blipFill>
        <p:spPr>
          <a:xfrm>
            <a:off x="1" y="2170291"/>
            <a:ext cx="4665779" cy="4687711"/>
          </a:xfrm>
          <a:custGeom>
            <a:avLst/>
            <a:gdLst>
              <a:gd name="connsiteX0" fmla="*/ 0 w 4665779"/>
              <a:gd name="connsiteY0" fmla="*/ 0 h 4687711"/>
              <a:gd name="connsiteX1" fmla="*/ 4665779 w 4665779"/>
              <a:gd name="connsiteY1" fmla="*/ 0 h 4687711"/>
              <a:gd name="connsiteX2" fmla="*/ 4665779 w 4665779"/>
              <a:gd name="connsiteY2" fmla="*/ 4687711 h 4687711"/>
              <a:gd name="connsiteX3" fmla="*/ 0 w 4665779"/>
              <a:gd name="connsiteY3" fmla="*/ 4687711 h 4687711"/>
            </a:gdLst>
            <a:ahLst/>
            <a:cxnLst>
              <a:cxn ang="0">
                <a:pos x="connsiteX0" y="connsiteY0"/>
              </a:cxn>
              <a:cxn ang="0">
                <a:pos x="connsiteX1" y="connsiteY1"/>
              </a:cxn>
              <a:cxn ang="0">
                <a:pos x="connsiteX2" y="connsiteY2"/>
              </a:cxn>
              <a:cxn ang="0">
                <a:pos x="connsiteX3" y="connsiteY3"/>
              </a:cxn>
            </a:cxnLst>
            <a:rect l="l" t="t" r="r" b="b"/>
            <a:pathLst>
              <a:path w="4665779" h="4687711">
                <a:moveTo>
                  <a:pt x="0" y="0"/>
                </a:moveTo>
                <a:lnTo>
                  <a:pt x="4665779" y="0"/>
                </a:lnTo>
                <a:lnTo>
                  <a:pt x="4665779" y="4687711"/>
                </a:lnTo>
                <a:lnTo>
                  <a:pt x="0" y="4687711"/>
                </a:lnTo>
                <a:close/>
              </a:path>
            </a:pathLst>
          </a:cu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24" name="Picture 23"/>
          <p:cNvPicPr>
            <a:picLocks noChangeAspect="1"/>
          </p:cNvPicPr>
          <p:nvPr userDrawn="1"/>
        </p:nvPicPr>
        <p:blipFill>
          <a:blip r:embed="rId2"/>
          <a:srcRect t="65609" r="62016"/>
          <a:stretch>
            <a:fillRect/>
          </a:stretch>
        </p:blipFill>
        <p:spPr>
          <a:xfrm>
            <a:off x="4786616" y="-12928"/>
            <a:ext cx="7405385" cy="6870928"/>
          </a:xfrm>
          <a:custGeom>
            <a:avLst/>
            <a:gdLst>
              <a:gd name="connsiteX0" fmla="*/ 0 w 3927471"/>
              <a:gd name="connsiteY0" fmla="*/ 0 h 3644020"/>
              <a:gd name="connsiteX1" fmla="*/ 3927471 w 3927471"/>
              <a:gd name="connsiteY1" fmla="*/ 0 h 3644020"/>
              <a:gd name="connsiteX2" fmla="*/ 3927471 w 3927471"/>
              <a:gd name="connsiteY2" fmla="*/ 3644020 h 3644020"/>
              <a:gd name="connsiteX3" fmla="*/ 0 w 3927471"/>
              <a:gd name="connsiteY3" fmla="*/ 3644020 h 3644020"/>
            </a:gdLst>
            <a:ahLst/>
            <a:cxnLst>
              <a:cxn ang="0">
                <a:pos x="connsiteX0" y="connsiteY0"/>
              </a:cxn>
              <a:cxn ang="0">
                <a:pos x="connsiteX1" y="connsiteY1"/>
              </a:cxn>
              <a:cxn ang="0">
                <a:pos x="connsiteX2" y="connsiteY2"/>
              </a:cxn>
              <a:cxn ang="0">
                <a:pos x="connsiteX3" y="connsiteY3"/>
              </a:cxn>
            </a:cxnLst>
            <a:rect l="l" t="t" r="r" b="b"/>
            <a:pathLst>
              <a:path w="3927471" h="3644020">
                <a:moveTo>
                  <a:pt x="0" y="0"/>
                </a:moveTo>
                <a:lnTo>
                  <a:pt x="3927471" y="0"/>
                </a:lnTo>
                <a:lnTo>
                  <a:pt x="3927471" y="3644020"/>
                </a:lnTo>
                <a:lnTo>
                  <a:pt x="0" y="3644020"/>
                </a:lnTo>
                <a:close/>
              </a:path>
            </a:pathLst>
          </a:custGeom>
        </p:spPr>
      </p:pic>
      <p:grpSp>
        <p:nvGrpSpPr>
          <p:cNvPr id="18" name="Group 17"/>
          <p:cNvGrpSpPr/>
          <p:nvPr userDrawn="1"/>
        </p:nvGrpSpPr>
        <p:grpSpPr>
          <a:xfrm>
            <a:off x="5007425" y="179371"/>
            <a:ext cx="6983789" cy="6678629"/>
            <a:chOff x="5248009" y="631520"/>
            <a:chExt cx="6510980" cy="6226480"/>
          </a:xfrm>
        </p:grpSpPr>
        <p:pic>
          <p:nvPicPr>
            <p:cNvPr id="23" name="Picture 22"/>
            <p:cNvPicPr>
              <a:picLocks noChangeAspect="1"/>
            </p:cNvPicPr>
            <p:nvPr userDrawn="1"/>
          </p:nvPicPr>
          <p:blipFill>
            <a:blip r:embed="rId3" cstate="email">
              <a:extLst>
                <a:ext uri="{28A0092B-C50C-407E-A947-70E740481C1C}">
                  <a14:useLocalDpi xmlns:a14="http://schemas.microsoft.com/office/drawing/2010/main"/>
                </a:ext>
              </a:extLst>
            </a:blip>
            <a:srcRect/>
            <a:stretch>
              <a:fillRect/>
            </a:stretch>
          </p:blipFill>
          <p:spPr>
            <a:xfrm>
              <a:off x="6469065" y="1837647"/>
              <a:ext cx="4068868" cy="4068868"/>
            </a:xfrm>
            <a:custGeom>
              <a:avLst/>
              <a:gdLst>
                <a:gd name="connsiteX0" fmla="*/ 2034434 w 4068868"/>
                <a:gd name="connsiteY0" fmla="*/ 0 h 4068868"/>
                <a:gd name="connsiteX1" fmla="*/ 4068868 w 4068868"/>
                <a:gd name="connsiteY1" fmla="*/ 2034434 h 4068868"/>
                <a:gd name="connsiteX2" fmla="*/ 2034434 w 4068868"/>
                <a:gd name="connsiteY2" fmla="*/ 4068868 h 4068868"/>
                <a:gd name="connsiteX3" fmla="*/ 0 w 4068868"/>
                <a:gd name="connsiteY3" fmla="*/ 2034434 h 4068868"/>
                <a:gd name="connsiteX4" fmla="*/ 2034434 w 4068868"/>
                <a:gd name="connsiteY4" fmla="*/ 0 h 40688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068868" h="4068868">
                  <a:moveTo>
                    <a:pt x="2034434" y="0"/>
                  </a:moveTo>
                  <a:cubicBezTo>
                    <a:pt x="3158021" y="0"/>
                    <a:pt x="4068868" y="910847"/>
                    <a:pt x="4068868" y="2034434"/>
                  </a:cubicBezTo>
                  <a:cubicBezTo>
                    <a:pt x="4068868" y="3158021"/>
                    <a:pt x="3158021" y="4068868"/>
                    <a:pt x="2034434" y="4068868"/>
                  </a:cubicBezTo>
                  <a:cubicBezTo>
                    <a:pt x="910847" y="4068868"/>
                    <a:pt x="0" y="3158021"/>
                    <a:pt x="0" y="2034434"/>
                  </a:cubicBezTo>
                  <a:cubicBezTo>
                    <a:pt x="0" y="910847"/>
                    <a:pt x="910847" y="0"/>
                    <a:pt x="2034434" y="0"/>
                  </a:cubicBezTo>
                  <a:close/>
                </a:path>
              </a:pathLst>
            </a:custGeom>
          </p:spPr>
        </p:pic>
        <p:pic>
          <p:nvPicPr>
            <p:cNvPr id="19" name="Picture 18"/>
            <p:cNvPicPr>
              <a:picLocks noChangeAspect="1"/>
            </p:cNvPicPr>
            <p:nvPr userDrawn="1"/>
          </p:nvPicPr>
          <p:blipFill>
            <a:blip r:embed="rId4">
              <a:extLst>
                <a:ext uri="{28A0092B-C50C-407E-A947-70E740481C1C}">
                  <a14:useLocalDpi xmlns:a14="http://schemas.microsoft.com/office/drawing/2010/main" val="0"/>
                </a:ext>
              </a:extLst>
            </a:blip>
            <a:srcRect l="19497" t="4025" r="24129"/>
            <a:stretch>
              <a:fillRect/>
            </a:stretch>
          </p:blipFill>
          <p:spPr>
            <a:xfrm>
              <a:off x="5248009" y="631520"/>
              <a:ext cx="6510980" cy="6226480"/>
            </a:xfrm>
            <a:custGeom>
              <a:avLst/>
              <a:gdLst>
                <a:gd name="connsiteX0" fmla="*/ 3255489 w 6510980"/>
                <a:gd name="connsiteY0" fmla="*/ 773414 h 6226480"/>
                <a:gd name="connsiteX1" fmla="*/ 773414 w 6510980"/>
                <a:gd name="connsiteY1" fmla="*/ 3228209 h 6226480"/>
                <a:gd name="connsiteX2" fmla="*/ 3255489 w 6510980"/>
                <a:gd name="connsiteY2" fmla="*/ 5683004 h 6226480"/>
                <a:gd name="connsiteX3" fmla="*/ 5737564 w 6510980"/>
                <a:gd name="connsiteY3" fmla="*/ 3228209 h 6226480"/>
                <a:gd name="connsiteX4" fmla="*/ 3255489 w 6510980"/>
                <a:gd name="connsiteY4" fmla="*/ 773414 h 6226480"/>
                <a:gd name="connsiteX5" fmla="*/ 3255490 w 6510980"/>
                <a:gd name="connsiteY5" fmla="*/ 0 h 6226480"/>
                <a:gd name="connsiteX6" fmla="*/ 6510980 w 6510980"/>
                <a:gd name="connsiteY6" fmla="*/ 3228209 h 6226480"/>
                <a:gd name="connsiteX7" fmla="*/ 4522674 w 6510980"/>
                <a:gd name="connsiteY7" fmla="*/ 6202730 h 6226480"/>
                <a:gd name="connsiteX8" fmla="*/ 4457234 w 6510980"/>
                <a:gd name="connsiteY8" fmla="*/ 6226480 h 6226480"/>
                <a:gd name="connsiteX9" fmla="*/ 2053747 w 6510980"/>
                <a:gd name="connsiteY9" fmla="*/ 6226480 h 6226480"/>
                <a:gd name="connsiteX10" fmla="*/ 1988307 w 6510980"/>
                <a:gd name="connsiteY10" fmla="*/ 6202730 h 6226480"/>
                <a:gd name="connsiteX11" fmla="*/ 0 w 6510980"/>
                <a:gd name="connsiteY11" fmla="*/ 3228209 h 6226480"/>
                <a:gd name="connsiteX12" fmla="*/ 3255490 w 6510980"/>
                <a:gd name="connsiteY12" fmla="*/ 0 h 62264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6510980" h="6226480">
                  <a:moveTo>
                    <a:pt x="3255489" y="773414"/>
                  </a:moveTo>
                  <a:cubicBezTo>
                    <a:pt x="1884677" y="773414"/>
                    <a:pt x="773414" y="1872463"/>
                    <a:pt x="773414" y="3228209"/>
                  </a:cubicBezTo>
                  <a:cubicBezTo>
                    <a:pt x="773414" y="4583955"/>
                    <a:pt x="1884677" y="5683004"/>
                    <a:pt x="3255489" y="5683004"/>
                  </a:cubicBezTo>
                  <a:cubicBezTo>
                    <a:pt x="4626301" y="5683004"/>
                    <a:pt x="5737564" y="4583955"/>
                    <a:pt x="5737564" y="3228209"/>
                  </a:cubicBezTo>
                  <a:cubicBezTo>
                    <a:pt x="5737564" y="1872463"/>
                    <a:pt x="4626301" y="773414"/>
                    <a:pt x="3255489" y="773414"/>
                  </a:cubicBezTo>
                  <a:close/>
                  <a:moveTo>
                    <a:pt x="3255490" y="0"/>
                  </a:moveTo>
                  <a:cubicBezTo>
                    <a:pt x="5053447" y="0"/>
                    <a:pt x="6510980" y="1445318"/>
                    <a:pt x="6510980" y="3228209"/>
                  </a:cubicBezTo>
                  <a:cubicBezTo>
                    <a:pt x="6510980" y="4565378"/>
                    <a:pt x="5691118" y="5712661"/>
                    <a:pt x="4522674" y="6202730"/>
                  </a:cubicBezTo>
                  <a:lnTo>
                    <a:pt x="4457234" y="6226480"/>
                  </a:lnTo>
                  <a:lnTo>
                    <a:pt x="2053747" y="6226480"/>
                  </a:lnTo>
                  <a:lnTo>
                    <a:pt x="1988307" y="6202730"/>
                  </a:lnTo>
                  <a:cubicBezTo>
                    <a:pt x="819863" y="5712661"/>
                    <a:pt x="0" y="4565378"/>
                    <a:pt x="0" y="3228209"/>
                  </a:cubicBezTo>
                  <a:cubicBezTo>
                    <a:pt x="0" y="1445318"/>
                    <a:pt x="1457533" y="0"/>
                    <a:pt x="3255490" y="0"/>
                  </a:cubicBezTo>
                  <a:close/>
                </a:path>
              </a:pathLst>
            </a:custGeom>
          </p:spPr>
        </p:pic>
      </p:grpSp>
      <p:sp>
        <p:nvSpPr>
          <p:cNvPr id="21" name="Shape 21"/>
          <p:cNvSpPr txBox="1">
            <a:spLocks noGrp="1"/>
          </p:cNvSpPr>
          <p:nvPr userDrawn="1">
            <p:ph type="ctrTitle"/>
          </p:nvPr>
        </p:nvSpPr>
        <p:spPr>
          <a:xfrm>
            <a:off x="385065" y="2598057"/>
            <a:ext cx="3932497" cy="1242157"/>
          </a:xfrm>
          <a:prstGeom prst="rect">
            <a:avLst/>
          </a:prstGeom>
        </p:spPr>
        <p:txBody>
          <a:bodyPr lIns="91425" tIns="91425" rIns="91425" bIns="91425" anchor="b" anchorCtr="0">
            <a:normAutofit/>
          </a:bodyPr>
          <a:lstStyle>
            <a:lvl1pPr lvl="0" algn="ctr" rtl="0">
              <a:spcBef>
                <a:spcPts val="0"/>
              </a:spcBef>
              <a:defRPr sz="40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385065" y="3967535"/>
            <a:ext cx="3932497" cy="459322"/>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EB2264"/>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9" name="Picture 8"/>
          <p:cNvPicPr>
            <a:picLocks noChangeAspect="1"/>
          </p:cNvPicPr>
          <p:nvPr userDrawn="1"/>
        </p:nvPicPr>
        <p:blipFill>
          <a:blip r:embed="rId2" cstate="email">
            <a:extLst>
              <a:ext uri="{28A0092B-C50C-407E-A947-70E740481C1C}">
                <a14:useLocalDpi xmlns:a14="http://schemas.microsoft.com/office/drawing/2010/main"/>
              </a:ext>
            </a:extLst>
          </a:blip>
          <a:srcRect t="-69" b="-69"/>
          <a:stretch>
            <a:fillRect/>
          </a:stretch>
        </p:blipFill>
        <p:spPr>
          <a:xfrm>
            <a:off x="0" y="0"/>
            <a:ext cx="12192000" cy="6858000"/>
          </a:xfrm>
          <a:custGeom>
            <a:avLst/>
            <a:gdLst>
              <a:gd name="connsiteX0" fmla="*/ 7483633 w 12192000"/>
              <a:gd name="connsiteY0" fmla="*/ 6853236 h 6858000"/>
              <a:gd name="connsiteX1" fmla="*/ 9549543 w 12192000"/>
              <a:gd name="connsiteY1" fmla="*/ 6853236 h 6858000"/>
              <a:gd name="connsiteX2" fmla="*/ 9544403 w 12192000"/>
              <a:gd name="connsiteY2" fmla="*/ 6858000 h 6858000"/>
              <a:gd name="connsiteX3" fmla="*/ 7471099 w 12192000"/>
              <a:gd name="connsiteY3" fmla="*/ 6858000 h 6858000"/>
              <a:gd name="connsiteX4" fmla="*/ 2642457 w 12192000"/>
              <a:gd name="connsiteY4" fmla="*/ 6853236 h 6858000"/>
              <a:gd name="connsiteX5" fmla="*/ 4708368 w 12192000"/>
              <a:gd name="connsiteY5" fmla="*/ 6853236 h 6858000"/>
              <a:gd name="connsiteX6" fmla="*/ 4720902 w 12192000"/>
              <a:gd name="connsiteY6" fmla="*/ 6858000 h 6858000"/>
              <a:gd name="connsiteX7" fmla="*/ 2647597 w 12192000"/>
              <a:gd name="connsiteY7" fmla="*/ 6858000 h 6858000"/>
              <a:gd name="connsiteX8" fmla="*/ 9549540 w 12192000"/>
              <a:gd name="connsiteY8" fmla="*/ 4761 h 6858000"/>
              <a:gd name="connsiteX9" fmla="*/ 12192000 w 12192000"/>
              <a:gd name="connsiteY9" fmla="*/ 4761 h 6858000"/>
              <a:gd name="connsiteX10" fmla="*/ 12192000 w 12192000"/>
              <a:gd name="connsiteY10" fmla="*/ 6853236 h 6858000"/>
              <a:gd name="connsiteX11" fmla="*/ 9549543 w 12192000"/>
              <a:gd name="connsiteY11" fmla="*/ 6853236 h 6858000"/>
              <a:gd name="connsiteX12" fmla="*/ 9584829 w 12192000"/>
              <a:gd name="connsiteY12" fmla="*/ 6820532 h 6858000"/>
              <a:gd name="connsiteX13" fmla="*/ 11029950 w 12192000"/>
              <a:gd name="connsiteY13" fmla="*/ 3429000 h 6858000"/>
              <a:gd name="connsiteX14" fmla="*/ 9584829 w 12192000"/>
              <a:gd name="connsiteY14" fmla="*/ 37468 h 6858000"/>
              <a:gd name="connsiteX15" fmla="*/ 4708375 w 12192000"/>
              <a:gd name="connsiteY15" fmla="*/ 4761 h 6858000"/>
              <a:gd name="connsiteX16" fmla="*/ 7483625 w 12192000"/>
              <a:gd name="connsiteY16" fmla="*/ 4761 h 6858000"/>
              <a:gd name="connsiteX17" fmla="*/ 7580544 w 12192000"/>
              <a:gd name="connsiteY17" fmla="*/ 41596 h 6858000"/>
              <a:gd name="connsiteX18" fmla="*/ 9909906 w 12192000"/>
              <a:gd name="connsiteY18" fmla="*/ 3429000 h 6858000"/>
              <a:gd name="connsiteX19" fmla="*/ 7580544 w 12192000"/>
              <a:gd name="connsiteY19" fmla="*/ 6816404 h 6858000"/>
              <a:gd name="connsiteX20" fmla="*/ 7483633 w 12192000"/>
              <a:gd name="connsiteY20" fmla="*/ 6853236 h 6858000"/>
              <a:gd name="connsiteX21" fmla="*/ 4708368 w 12192000"/>
              <a:gd name="connsiteY21" fmla="*/ 6853236 h 6858000"/>
              <a:gd name="connsiteX22" fmla="*/ 4611457 w 12192000"/>
              <a:gd name="connsiteY22" fmla="*/ 6816404 h 6858000"/>
              <a:gd name="connsiteX23" fmla="*/ 2282094 w 12192000"/>
              <a:gd name="connsiteY23" fmla="*/ 3429000 h 6858000"/>
              <a:gd name="connsiteX24" fmla="*/ 4611457 w 12192000"/>
              <a:gd name="connsiteY24" fmla="*/ 41596 h 6858000"/>
              <a:gd name="connsiteX25" fmla="*/ 0 w 12192000"/>
              <a:gd name="connsiteY25" fmla="*/ 4761 h 6858000"/>
              <a:gd name="connsiteX26" fmla="*/ 2642461 w 12192000"/>
              <a:gd name="connsiteY26" fmla="*/ 4761 h 6858000"/>
              <a:gd name="connsiteX27" fmla="*/ 2607171 w 12192000"/>
              <a:gd name="connsiteY27" fmla="*/ 37468 h 6858000"/>
              <a:gd name="connsiteX28" fmla="*/ 1162050 w 12192000"/>
              <a:gd name="connsiteY28" fmla="*/ 3429000 h 6858000"/>
              <a:gd name="connsiteX29" fmla="*/ 2607171 w 12192000"/>
              <a:gd name="connsiteY29" fmla="*/ 6820532 h 6858000"/>
              <a:gd name="connsiteX30" fmla="*/ 2642457 w 12192000"/>
              <a:gd name="connsiteY30" fmla="*/ 6853236 h 6858000"/>
              <a:gd name="connsiteX31" fmla="*/ 0 w 12192000"/>
              <a:gd name="connsiteY31" fmla="*/ 6853236 h 6858000"/>
              <a:gd name="connsiteX32" fmla="*/ 7471099 w 12192000"/>
              <a:gd name="connsiteY32" fmla="*/ 0 h 6858000"/>
              <a:gd name="connsiteX33" fmla="*/ 9544403 w 12192000"/>
              <a:gd name="connsiteY33" fmla="*/ 0 h 6858000"/>
              <a:gd name="connsiteX34" fmla="*/ 9549540 w 12192000"/>
              <a:gd name="connsiteY34" fmla="*/ 4761 h 6858000"/>
              <a:gd name="connsiteX35" fmla="*/ 7483625 w 12192000"/>
              <a:gd name="connsiteY35" fmla="*/ 4761 h 6858000"/>
              <a:gd name="connsiteX36" fmla="*/ 2647598 w 12192000"/>
              <a:gd name="connsiteY36" fmla="*/ 0 h 6858000"/>
              <a:gd name="connsiteX37" fmla="*/ 4720903 w 12192000"/>
              <a:gd name="connsiteY37" fmla="*/ 0 h 6858000"/>
              <a:gd name="connsiteX38" fmla="*/ 4708375 w 12192000"/>
              <a:gd name="connsiteY38" fmla="*/ 4761 h 6858000"/>
              <a:gd name="connsiteX39" fmla="*/ 2642461 w 12192000"/>
              <a:gd name="connsiteY39" fmla="*/ 4761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12192000" h="6858000">
                <a:moveTo>
                  <a:pt x="7483633" y="6853236"/>
                </a:moveTo>
                <a:lnTo>
                  <a:pt x="9549543" y="6853236"/>
                </a:lnTo>
                <a:lnTo>
                  <a:pt x="9544403" y="6858000"/>
                </a:lnTo>
                <a:lnTo>
                  <a:pt x="7471099" y="6858000"/>
                </a:lnTo>
                <a:close/>
                <a:moveTo>
                  <a:pt x="2642457" y="6853236"/>
                </a:moveTo>
                <a:lnTo>
                  <a:pt x="4708368" y="6853236"/>
                </a:lnTo>
                <a:lnTo>
                  <a:pt x="4720902" y="6858000"/>
                </a:lnTo>
                <a:lnTo>
                  <a:pt x="2647597" y="6858000"/>
                </a:lnTo>
                <a:close/>
                <a:moveTo>
                  <a:pt x="9549540" y="4761"/>
                </a:moveTo>
                <a:lnTo>
                  <a:pt x="12192000" y="4761"/>
                </a:lnTo>
                <a:lnTo>
                  <a:pt x="12192000" y="6853236"/>
                </a:lnTo>
                <a:lnTo>
                  <a:pt x="9549543" y="6853236"/>
                </a:lnTo>
                <a:lnTo>
                  <a:pt x="9584829" y="6820532"/>
                </a:lnTo>
                <a:cubicBezTo>
                  <a:pt x="10477699" y="5952563"/>
                  <a:pt x="11029950" y="4753476"/>
                  <a:pt x="11029950" y="3429000"/>
                </a:cubicBezTo>
                <a:cubicBezTo>
                  <a:pt x="11029950" y="2104525"/>
                  <a:pt x="10477699" y="905437"/>
                  <a:pt x="9584829" y="37468"/>
                </a:cubicBezTo>
                <a:close/>
                <a:moveTo>
                  <a:pt x="4708375" y="4761"/>
                </a:moveTo>
                <a:lnTo>
                  <a:pt x="7483625" y="4761"/>
                </a:lnTo>
                <a:lnTo>
                  <a:pt x="7580544" y="41596"/>
                </a:lnTo>
                <a:cubicBezTo>
                  <a:pt x="8949412" y="599690"/>
                  <a:pt x="9909906" y="1906224"/>
                  <a:pt x="9909906" y="3429000"/>
                </a:cubicBezTo>
                <a:cubicBezTo>
                  <a:pt x="9909906" y="4951776"/>
                  <a:pt x="8949412" y="6258310"/>
                  <a:pt x="7580544" y="6816404"/>
                </a:cubicBezTo>
                <a:lnTo>
                  <a:pt x="7483633" y="6853236"/>
                </a:lnTo>
                <a:lnTo>
                  <a:pt x="4708368" y="6853236"/>
                </a:lnTo>
                <a:lnTo>
                  <a:pt x="4611457" y="6816404"/>
                </a:lnTo>
                <a:cubicBezTo>
                  <a:pt x="3242588" y="6258310"/>
                  <a:pt x="2282094" y="4951776"/>
                  <a:pt x="2282094" y="3429000"/>
                </a:cubicBezTo>
                <a:cubicBezTo>
                  <a:pt x="2282094" y="1906224"/>
                  <a:pt x="3242588" y="599690"/>
                  <a:pt x="4611457" y="41596"/>
                </a:cubicBezTo>
                <a:close/>
                <a:moveTo>
                  <a:pt x="0" y="4761"/>
                </a:moveTo>
                <a:lnTo>
                  <a:pt x="2642461" y="4761"/>
                </a:lnTo>
                <a:lnTo>
                  <a:pt x="2607171" y="37468"/>
                </a:lnTo>
                <a:cubicBezTo>
                  <a:pt x="1714302" y="905437"/>
                  <a:pt x="1162050" y="2104525"/>
                  <a:pt x="1162050" y="3429000"/>
                </a:cubicBezTo>
                <a:cubicBezTo>
                  <a:pt x="1162050" y="4753476"/>
                  <a:pt x="1714302" y="5952563"/>
                  <a:pt x="2607171" y="6820532"/>
                </a:cubicBezTo>
                <a:lnTo>
                  <a:pt x="2642457" y="6853236"/>
                </a:lnTo>
                <a:lnTo>
                  <a:pt x="0" y="6853236"/>
                </a:lnTo>
                <a:close/>
                <a:moveTo>
                  <a:pt x="7471099" y="0"/>
                </a:moveTo>
                <a:lnTo>
                  <a:pt x="9544403" y="0"/>
                </a:lnTo>
                <a:lnTo>
                  <a:pt x="9549540" y="4761"/>
                </a:lnTo>
                <a:lnTo>
                  <a:pt x="7483625" y="4761"/>
                </a:lnTo>
                <a:close/>
                <a:moveTo>
                  <a:pt x="2647598" y="0"/>
                </a:moveTo>
                <a:lnTo>
                  <a:pt x="4720903" y="0"/>
                </a:lnTo>
                <a:lnTo>
                  <a:pt x="4708375" y="4761"/>
                </a:lnTo>
                <a:lnTo>
                  <a:pt x="2642461" y="4761"/>
                </a:lnTo>
                <a:close/>
              </a:path>
            </a:pathLst>
          </a:custGeom>
        </p:spPr>
      </p:pic>
      <p:sp>
        <p:nvSpPr>
          <p:cNvPr id="8" name="Oval 7"/>
          <p:cNvSpPr/>
          <p:nvPr userDrawn="1"/>
        </p:nvSpPr>
        <p:spPr>
          <a:xfrm>
            <a:off x="2869915" y="224054"/>
            <a:ext cx="6452171" cy="6409893"/>
          </a:xfrm>
          <a:prstGeom prst="ellipse">
            <a:avLst/>
          </a:prstGeom>
          <a:solidFill>
            <a:schemeClr val="accent1">
              <a:alpha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6" name="Freeform 15"/>
          <p:cNvSpPr/>
          <p:nvPr userDrawn="1"/>
        </p:nvSpPr>
        <p:spPr>
          <a:xfrm>
            <a:off x="1524000" y="1"/>
            <a:ext cx="9144000" cy="6838705"/>
          </a:xfrm>
          <a:custGeom>
            <a:avLst/>
            <a:gdLst>
              <a:gd name="connsiteX0" fmla="*/ 7481108 w 9144000"/>
              <a:gd name="connsiteY0" fmla="*/ 0 h 6838705"/>
              <a:gd name="connsiteX1" fmla="*/ 7594480 w 9144000"/>
              <a:gd name="connsiteY1" fmla="*/ 0 h 6838705"/>
              <a:gd name="connsiteX2" fmla="*/ 7646110 w 9144000"/>
              <a:gd name="connsiteY2" fmla="*/ 44723 h 6838705"/>
              <a:gd name="connsiteX3" fmla="*/ 9144000 w 9144000"/>
              <a:gd name="connsiteY3" fmla="*/ 3429000 h 6838705"/>
              <a:gd name="connsiteX4" fmla="*/ 7646110 w 9144000"/>
              <a:gd name="connsiteY4" fmla="*/ 6813278 h 6838705"/>
              <a:gd name="connsiteX5" fmla="*/ 7616755 w 9144000"/>
              <a:gd name="connsiteY5" fmla="*/ 6838705 h 6838705"/>
              <a:gd name="connsiteX6" fmla="*/ 7503383 w 9144000"/>
              <a:gd name="connsiteY6" fmla="*/ 6838705 h 6838705"/>
              <a:gd name="connsiteX7" fmla="*/ 7596186 w 9144000"/>
              <a:gd name="connsiteY7" fmla="*/ 6758317 h 6838705"/>
              <a:gd name="connsiteX8" fmla="*/ 9069751 w 9144000"/>
              <a:gd name="connsiteY8" fmla="*/ 3429000 h 6838705"/>
              <a:gd name="connsiteX9" fmla="*/ 7596186 w 9144000"/>
              <a:gd name="connsiteY9" fmla="*/ 99684 h 6838705"/>
              <a:gd name="connsiteX10" fmla="*/ 1549520 w 9144000"/>
              <a:gd name="connsiteY10" fmla="*/ 0 h 6838705"/>
              <a:gd name="connsiteX11" fmla="*/ 1662892 w 9144000"/>
              <a:gd name="connsiteY11" fmla="*/ 0 h 6838705"/>
              <a:gd name="connsiteX12" fmla="*/ 1547814 w 9144000"/>
              <a:gd name="connsiteY12" fmla="*/ 99684 h 6838705"/>
              <a:gd name="connsiteX13" fmla="*/ 74249 w 9144000"/>
              <a:gd name="connsiteY13" fmla="*/ 3429000 h 6838705"/>
              <a:gd name="connsiteX14" fmla="*/ 1547814 w 9144000"/>
              <a:gd name="connsiteY14" fmla="*/ 6758317 h 6838705"/>
              <a:gd name="connsiteX15" fmla="*/ 1640618 w 9144000"/>
              <a:gd name="connsiteY15" fmla="*/ 6838705 h 6838705"/>
              <a:gd name="connsiteX16" fmla="*/ 1527246 w 9144000"/>
              <a:gd name="connsiteY16" fmla="*/ 6838705 h 6838705"/>
              <a:gd name="connsiteX17" fmla="*/ 1497891 w 9144000"/>
              <a:gd name="connsiteY17" fmla="*/ 6813278 h 6838705"/>
              <a:gd name="connsiteX18" fmla="*/ 0 w 9144000"/>
              <a:gd name="connsiteY18" fmla="*/ 3429000 h 6838705"/>
              <a:gd name="connsiteX19" fmla="*/ 1497891 w 9144000"/>
              <a:gd name="connsiteY19" fmla="*/ 44723 h 683870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9144000" h="6838705">
                <a:moveTo>
                  <a:pt x="7481108" y="0"/>
                </a:moveTo>
                <a:lnTo>
                  <a:pt x="7594480" y="0"/>
                </a:lnTo>
                <a:lnTo>
                  <a:pt x="7646110" y="44723"/>
                </a:lnTo>
                <a:cubicBezTo>
                  <a:pt x="8566295" y="881069"/>
                  <a:pt x="9144000" y="2087569"/>
                  <a:pt x="9144000" y="3429000"/>
                </a:cubicBezTo>
                <a:cubicBezTo>
                  <a:pt x="9144000" y="4770431"/>
                  <a:pt x="8566295" y="5976931"/>
                  <a:pt x="7646110" y="6813278"/>
                </a:cubicBezTo>
                <a:lnTo>
                  <a:pt x="7616755" y="6838705"/>
                </a:lnTo>
                <a:lnTo>
                  <a:pt x="7503383" y="6838705"/>
                </a:lnTo>
                <a:lnTo>
                  <a:pt x="7596186" y="6758317"/>
                </a:lnTo>
                <a:cubicBezTo>
                  <a:pt x="8501428" y="5935553"/>
                  <a:pt x="9069751" y="4748646"/>
                  <a:pt x="9069751" y="3429000"/>
                </a:cubicBezTo>
                <a:cubicBezTo>
                  <a:pt x="9069751" y="2109355"/>
                  <a:pt x="8501428" y="922448"/>
                  <a:pt x="7596186" y="99684"/>
                </a:cubicBezTo>
                <a:close/>
                <a:moveTo>
                  <a:pt x="1549520" y="0"/>
                </a:moveTo>
                <a:lnTo>
                  <a:pt x="1662892" y="0"/>
                </a:lnTo>
                <a:lnTo>
                  <a:pt x="1547814" y="99684"/>
                </a:lnTo>
                <a:cubicBezTo>
                  <a:pt x="642572" y="922448"/>
                  <a:pt x="74249" y="2109355"/>
                  <a:pt x="74249" y="3429000"/>
                </a:cubicBezTo>
                <a:cubicBezTo>
                  <a:pt x="74249" y="4748646"/>
                  <a:pt x="642572" y="5935553"/>
                  <a:pt x="1547814" y="6758317"/>
                </a:cubicBezTo>
                <a:lnTo>
                  <a:pt x="1640618" y="6838705"/>
                </a:lnTo>
                <a:lnTo>
                  <a:pt x="1527246" y="6838705"/>
                </a:lnTo>
                <a:lnTo>
                  <a:pt x="1497891" y="6813278"/>
                </a:lnTo>
                <a:cubicBezTo>
                  <a:pt x="577705" y="5976931"/>
                  <a:pt x="0" y="4770431"/>
                  <a:pt x="0" y="3429000"/>
                </a:cubicBezTo>
                <a:cubicBezTo>
                  <a:pt x="0" y="2087569"/>
                  <a:pt x="577705" y="881069"/>
                  <a:pt x="1497891" y="44723"/>
                </a:cubicBezTo>
                <a:close/>
              </a:path>
            </a:pathLst>
          </a:cu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0" name="Picture 29"/>
          <p:cNvPicPr>
            <a:picLocks noChangeAspect="1"/>
          </p:cNvPicPr>
          <p:nvPr userDrawn="1"/>
        </p:nvPicPr>
        <p:blipFill rotWithShape="1">
          <a:blip r:embed="rId2"/>
          <a:srcRect l="54591" t="25171" r="-13073" b="9827"/>
          <a:stretch/>
        </p:blipFill>
        <p:spPr>
          <a:xfrm>
            <a:off x="1" y="-29497"/>
            <a:ext cx="6046838" cy="6887499"/>
          </a:xfrm>
          <a:custGeom>
            <a:avLst/>
            <a:gdLst>
              <a:gd name="connsiteX0" fmla="*/ 0 w 4665779"/>
              <a:gd name="connsiteY0" fmla="*/ 0 h 4687711"/>
              <a:gd name="connsiteX1" fmla="*/ 4665779 w 4665779"/>
              <a:gd name="connsiteY1" fmla="*/ 0 h 4687711"/>
              <a:gd name="connsiteX2" fmla="*/ 4665779 w 4665779"/>
              <a:gd name="connsiteY2" fmla="*/ 4687711 h 4687711"/>
              <a:gd name="connsiteX3" fmla="*/ 0 w 4665779"/>
              <a:gd name="connsiteY3" fmla="*/ 4687711 h 4687711"/>
            </a:gdLst>
            <a:ahLst/>
            <a:cxnLst>
              <a:cxn ang="0">
                <a:pos x="connsiteX0" y="connsiteY0"/>
              </a:cxn>
              <a:cxn ang="0">
                <a:pos x="connsiteX1" y="connsiteY1"/>
              </a:cxn>
              <a:cxn ang="0">
                <a:pos x="connsiteX2" y="connsiteY2"/>
              </a:cxn>
              <a:cxn ang="0">
                <a:pos x="connsiteX3" y="connsiteY3"/>
              </a:cxn>
            </a:cxnLst>
            <a:rect l="l" t="t" r="r" b="b"/>
            <a:pathLst>
              <a:path w="4665779" h="4687711">
                <a:moveTo>
                  <a:pt x="0" y="0"/>
                </a:moveTo>
                <a:lnTo>
                  <a:pt x="4665779" y="0"/>
                </a:lnTo>
                <a:lnTo>
                  <a:pt x="4665779" y="4687711"/>
                </a:lnTo>
                <a:lnTo>
                  <a:pt x="0" y="4687711"/>
                </a:lnTo>
                <a:close/>
              </a:path>
            </a:pathLst>
          </a:cu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07876" y="1424129"/>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07877" y="2385953"/>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3" name="Picture 32"/>
          <p:cNvPicPr>
            <a:picLocks noChangeAspect="1"/>
          </p:cNvPicPr>
          <p:nvPr userDrawn="1"/>
        </p:nvPicPr>
        <p:blipFill>
          <a:blip r:embed="rId2"/>
          <a:srcRect t="10769" r="14352" b="10991"/>
          <a:stretch>
            <a:fillRect/>
          </a:stretch>
        </p:blipFill>
        <p:spPr>
          <a:xfrm>
            <a:off x="4679757" y="0"/>
            <a:ext cx="7512243" cy="6858000"/>
          </a:xfrm>
          <a:custGeom>
            <a:avLst/>
            <a:gdLst>
              <a:gd name="connsiteX0" fmla="*/ 0 w 7512243"/>
              <a:gd name="connsiteY0" fmla="*/ 0 h 6858000"/>
              <a:gd name="connsiteX1" fmla="*/ 7512243 w 7512243"/>
              <a:gd name="connsiteY1" fmla="*/ 0 h 6858000"/>
              <a:gd name="connsiteX2" fmla="*/ 7512243 w 7512243"/>
              <a:gd name="connsiteY2" fmla="*/ 6858000 h 6858000"/>
              <a:gd name="connsiteX3" fmla="*/ 0 w 7512243"/>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512243" h="6858000">
                <a:moveTo>
                  <a:pt x="0" y="0"/>
                </a:moveTo>
                <a:lnTo>
                  <a:pt x="7512243" y="0"/>
                </a:lnTo>
                <a:lnTo>
                  <a:pt x="7512243" y="6858000"/>
                </a:lnTo>
                <a:lnTo>
                  <a:pt x="0" y="6858000"/>
                </a:lnTo>
                <a:close/>
              </a:path>
            </a:pathLst>
          </a:cu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10" name="Picture 9"/>
          <p:cNvPicPr>
            <a:picLocks noChangeAspect="1"/>
          </p:cNvPicPr>
          <p:nvPr userDrawn="1"/>
        </p:nvPicPr>
        <p:blipFill>
          <a:blip r:embed="rId2"/>
          <a:srcRect t="60195"/>
          <a:stretch>
            <a:fillRect/>
          </a:stretch>
        </p:blipFill>
        <p:spPr>
          <a:xfrm>
            <a:off x="1281918" y="1"/>
            <a:ext cx="10380463" cy="4115590"/>
          </a:xfrm>
          <a:custGeom>
            <a:avLst/>
            <a:gdLst>
              <a:gd name="connsiteX0" fmla="*/ 0 w 10380463"/>
              <a:gd name="connsiteY0" fmla="*/ 0 h 4115590"/>
              <a:gd name="connsiteX1" fmla="*/ 10380463 w 10380463"/>
              <a:gd name="connsiteY1" fmla="*/ 0 h 4115590"/>
              <a:gd name="connsiteX2" fmla="*/ 10380463 w 10380463"/>
              <a:gd name="connsiteY2" fmla="*/ 4115590 h 4115590"/>
              <a:gd name="connsiteX3" fmla="*/ 0 w 10380463"/>
              <a:gd name="connsiteY3" fmla="*/ 4115590 h 4115590"/>
            </a:gdLst>
            <a:ahLst/>
            <a:cxnLst>
              <a:cxn ang="0">
                <a:pos x="connsiteX0" y="connsiteY0"/>
              </a:cxn>
              <a:cxn ang="0">
                <a:pos x="connsiteX1" y="connsiteY1"/>
              </a:cxn>
              <a:cxn ang="0">
                <a:pos x="connsiteX2" y="connsiteY2"/>
              </a:cxn>
              <a:cxn ang="0">
                <a:pos x="connsiteX3" y="connsiteY3"/>
              </a:cxn>
            </a:cxnLst>
            <a:rect l="l" t="t" r="r" b="b"/>
            <a:pathLst>
              <a:path w="10380463" h="4115590">
                <a:moveTo>
                  <a:pt x="0" y="0"/>
                </a:moveTo>
                <a:lnTo>
                  <a:pt x="10380463" y="0"/>
                </a:lnTo>
                <a:lnTo>
                  <a:pt x="10380463" y="4115590"/>
                </a:lnTo>
                <a:lnTo>
                  <a:pt x="0" y="4115590"/>
                </a:lnTo>
                <a:close/>
              </a:path>
            </a:pathLst>
          </a:custGeom>
        </p:spPr>
      </p:pic>
      <p:pic>
        <p:nvPicPr>
          <p:cNvPr id="15" name="Picture 14"/>
          <p:cNvPicPr>
            <a:picLocks noChangeAspect="1"/>
          </p:cNvPicPr>
          <p:nvPr userDrawn="1"/>
        </p:nvPicPr>
        <p:blipFill>
          <a:blip r:embed="rId3"/>
          <a:srcRect b="57104"/>
          <a:stretch>
            <a:fillRect/>
          </a:stretch>
        </p:blipFill>
        <p:spPr>
          <a:xfrm>
            <a:off x="1372837" y="2739096"/>
            <a:ext cx="9626418" cy="4118904"/>
          </a:xfrm>
          <a:custGeom>
            <a:avLst/>
            <a:gdLst>
              <a:gd name="connsiteX0" fmla="*/ 0 w 9626418"/>
              <a:gd name="connsiteY0" fmla="*/ 0 h 4118904"/>
              <a:gd name="connsiteX1" fmla="*/ 9626418 w 9626418"/>
              <a:gd name="connsiteY1" fmla="*/ 0 h 4118904"/>
              <a:gd name="connsiteX2" fmla="*/ 9626418 w 9626418"/>
              <a:gd name="connsiteY2" fmla="*/ 4118904 h 4118904"/>
              <a:gd name="connsiteX3" fmla="*/ 0 w 9626418"/>
              <a:gd name="connsiteY3" fmla="*/ 4118904 h 4118904"/>
            </a:gdLst>
            <a:ahLst/>
            <a:cxnLst>
              <a:cxn ang="0">
                <a:pos x="connsiteX0" y="connsiteY0"/>
              </a:cxn>
              <a:cxn ang="0">
                <a:pos x="connsiteX1" y="connsiteY1"/>
              </a:cxn>
              <a:cxn ang="0">
                <a:pos x="connsiteX2" y="connsiteY2"/>
              </a:cxn>
              <a:cxn ang="0">
                <a:pos x="connsiteX3" y="connsiteY3"/>
              </a:cxn>
            </a:cxnLst>
            <a:rect l="l" t="t" r="r" b="b"/>
            <a:pathLst>
              <a:path w="9626418" h="4118904">
                <a:moveTo>
                  <a:pt x="0" y="0"/>
                </a:moveTo>
                <a:lnTo>
                  <a:pt x="9626418" y="0"/>
                </a:lnTo>
                <a:lnTo>
                  <a:pt x="9626418" y="4118904"/>
                </a:lnTo>
                <a:lnTo>
                  <a:pt x="0" y="4118904"/>
                </a:lnTo>
                <a:close/>
              </a:path>
            </a:pathLst>
          </a:custGeom>
        </p:spPr>
      </p:pic>
      <p:sp>
        <p:nvSpPr>
          <p:cNvPr id="63" name="Shape 63"/>
          <p:cNvSpPr txBox="1">
            <a:spLocks noGrp="1"/>
          </p:cNvSpPr>
          <p:nvPr>
            <p:ph type="body" idx="1"/>
          </p:nvPr>
        </p:nvSpPr>
        <p:spPr>
          <a:xfrm>
            <a:off x="3021106"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305587"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3032395" y="1739768"/>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80" name="Shape 80"/>
          <p:cNvSpPr txBox="1">
            <a:spLocks noGrp="1"/>
          </p:cNvSpPr>
          <p:nvPr>
            <p:ph type="body" idx="2"/>
          </p:nvPr>
        </p:nvSpPr>
        <p:spPr>
          <a:xfrm>
            <a:off x="5078702" y="3780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019049" y="3780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189006" y="440155"/>
            <a:ext cx="80876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138355" y="3780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6" name="Picture 5"/>
          <p:cNvPicPr>
            <a:picLocks noChangeAspect="1"/>
          </p:cNvPicPr>
          <p:nvPr userDrawn="1"/>
        </p:nvPicPr>
        <p:blipFill>
          <a:blip r:embed="rId2"/>
          <a:srcRect t="65609" r="62016"/>
          <a:stretch>
            <a:fillRect/>
          </a:stretch>
        </p:blipFill>
        <p:spPr>
          <a:xfrm>
            <a:off x="9875520" y="-12928"/>
            <a:ext cx="2316481" cy="2149297"/>
          </a:xfrm>
          <a:custGeom>
            <a:avLst/>
            <a:gdLst>
              <a:gd name="connsiteX0" fmla="*/ 0 w 3927471"/>
              <a:gd name="connsiteY0" fmla="*/ 0 h 3644020"/>
              <a:gd name="connsiteX1" fmla="*/ 3927471 w 3927471"/>
              <a:gd name="connsiteY1" fmla="*/ 0 h 3644020"/>
              <a:gd name="connsiteX2" fmla="*/ 3927471 w 3927471"/>
              <a:gd name="connsiteY2" fmla="*/ 3644020 h 3644020"/>
              <a:gd name="connsiteX3" fmla="*/ 0 w 3927471"/>
              <a:gd name="connsiteY3" fmla="*/ 3644020 h 3644020"/>
            </a:gdLst>
            <a:ahLst/>
            <a:cxnLst>
              <a:cxn ang="0">
                <a:pos x="connsiteX0" y="connsiteY0"/>
              </a:cxn>
              <a:cxn ang="0">
                <a:pos x="connsiteX1" y="connsiteY1"/>
              </a:cxn>
              <a:cxn ang="0">
                <a:pos x="connsiteX2" y="connsiteY2"/>
              </a:cxn>
              <a:cxn ang="0">
                <a:pos x="connsiteX3" y="connsiteY3"/>
              </a:cxn>
            </a:cxnLst>
            <a:rect l="l" t="t" r="r" b="b"/>
            <a:pathLst>
              <a:path w="3927471" h="3644020">
                <a:moveTo>
                  <a:pt x="0" y="0"/>
                </a:moveTo>
                <a:lnTo>
                  <a:pt x="3927471" y="0"/>
                </a:lnTo>
                <a:lnTo>
                  <a:pt x="3927471" y="3644020"/>
                </a:lnTo>
                <a:lnTo>
                  <a:pt x="0" y="3644020"/>
                </a:lnTo>
                <a:close/>
              </a:path>
            </a:pathLst>
          </a:custGeom>
        </p:spPr>
      </p:pic>
      <p:pic>
        <p:nvPicPr>
          <p:cNvPr id="7" name="Picture 6"/>
          <p:cNvPicPr>
            <a:picLocks noChangeAspect="1"/>
          </p:cNvPicPr>
          <p:nvPr userDrawn="1"/>
        </p:nvPicPr>
        <p:blipFill>
          <a:blip r:embed="rId2"/>
          <a:srcRect l="54875" b="55759"/>
          <a:stretch>
            <a:fillRect/>
          </a:stretch>
        </p:blipFill>
        <p:spPr>
          <a:xfrm>
            <a:off x="2" y="4892040"/>
            <a:ext cx="1956764" cy="1965962"/>
          </a:xfrm>
          <a:custGeom>
            <a:avLst/>
            <a:gdLst>
              <a:gd name="connsiteX0" fmla="*/ 0 w 4665779"/>
              <a:gd name="connsiteY0" fmla="*/ 0 h 4687711"/>
              <a:gd name="connsiteX1" fmla="*/ 4665779 w 4665779"/>
              <a:gd name="connsiteY1" fmla="*/ 0 h 4687711"/>
              <a:gd name="connsiteX2" fmla="*/ 4665779 w 4665779"/>
              <a:gd name="connsiteY2" fmla="*/ 4687711 h 4687711"/>
              <a:gd name="connsiteX3" fmla="*/ 0 w 4665779"/>
              <a:gd name="connsiteY3" fmla="*/ 4687711 h 4687711"/>
            </a:gdLst>
            <a:ahLst/>
            <a:cxnLst>
              <a:cxn ang="0">
                <a:pos x="connsiteX0" y="connsiteY0"/>
              </a:cxn>
              <a:cxn ang="0">
                <a:pos x="connsiteX1" y="connsiteY1"/>
              </a:cxn>
              <a:cxn ang="0">
                <a:pos x="connsiteX2" y="connsiteY2"/>
              </a:cxn>
              <a:cxn ang="0">
                <a:pos x="connsiteX3" y="connsiteY3"/>
              </a:cxn>
            </a:cxnLst>
            <a:rect l="l" t="t" r="r" b="b"/>
            <a:pathLst>
              <a:path w="4665779" h="4687711">
                <a:moveTo>
                  <a:pt x="0" y="0"/>
                </a:moveTo>
                <a:lnTo>
                  <a:pt x="4665779" y="0"/>
                </a:lnTo>
                <a:lnTo>
                  <a:pt x="4665779" y="4687711"/>
                </a:lnTo>
                <a:lnTo>
                  <a:pt x="0" y="4687711"/>
                </a:lnTo>
                <a:close/>
              </a:path>
            </a:pathLst>
          </a:custGeom>
        </p:spPr>
      </p:pic>
      <p:pic>
        <p:nvPicPr>
          <p:cNvPr id="8" name="Picture 7"/>
          <p:cNvPicPr>
            <a:picLocks noChangeAspect="1"/>
          </p:cNvPicPr>
          <p:nvPr userDrawn="1"/>
        </p:nvPicPr>
        <p:blipFill>
          <a:blip r:embed="rId2"/>
          <a:srcRect t="65609" r="62016"/>
          <a:stretch>
            <a:fillRect/>
          </a:stretch>
        </p:blipFill>
        <p:spPr>
          <a:xfrm rot="16200000">
            <a:off x="-83592" y="83592"/>
            <a:ext cx="2316481" cy="2149297"/>
          </a:xfrm>
          <a:custGeom>
            <a:avLst/>
            <a:gdLst>
              <a:gd name="connsiteX0" fmla="*/ 0 w 3927471"/>
              <a:gd name="connsiteY0" fmla="*/ 0 h 3644020"/>
              <a:gd name="connsiteX1" fmla="*/ 3927471 w 3927471"/>
              <a:gd name="connsiteY1" fmla="*/ 0 h 3644020"/>
              <a:gd name="connsiteX2" fmla="*/ 3927471 w 3927471"/>
              <a:gd name="connsiteY2" fmla="*/ 3644020 h 3644020"/>
              <a:gd name="connsiteX3" fmla="*/ 0 w 3927471"/>
              <a:gd name="connsiteY3" fmla="*/ 3644020 h 3644020"/>
            </a:gdLst>
            <a:ahLst/>
            <a:cxnLst>
              <a:cxn ang="0">
                <a:pos x="connsiteX0" y="connsiteY0"/>
              </a:cxn>
              <a:cxn ang="0">
                <a:pos x="connsiteX1" y="connsiteY1"/>
              </a:cxn>
              <a:cxn ang="0">
                <a:pos x="connsiteX2" y="connsiteY2"/>
              </a:cxn>
              <a:cxn ang="0">
                <a:pos x="connsiteX3" y="connsiteY3"/>
              </a:cxn>
            </a:cxnLst>
            <a:rect l="l" t="t" r="r" b="b"/>
            <a:pathLst>
              <a:path w="3927471" h="3644020">
                <a:moveTo>
                  <a:pt x="0" y="0"/>
                </a:moveTo>
                <a:lnTo>
                  <a:pt x="3927471" y="0"/>
                </a:lnTo>
                <a:lnTo>
                  <a:pt x="3927471" y="3644020"/>
                </a:lnTo>
                <a:lnTo>
                  <a:pt x="0" y="3644020"/>
                </a:lnTo>
                <a:close/>
              </a:path>
            </a:pathLst>
          </a:custGeom>
        </p:spPr>
      </p:pic>
      <p:pic>
        <p:nvPicPr>
          <p:cNvPr id="9" name="Picture 8"/>
          <p:cNvPicPr>
            <a:picLocks noChangeAspect="1"/>
          </p:cNvPicPr>
          <p:nvPr userDrawn="1"/>
        </p:nvPicPr>
        <p:blipFill>
          <a:blip r:embed="rId2"/>
          <a:srcRect l="54875" b="55759"/>
          <a:stretch>
            <a:fillRect/>
          </a:stretch>
        </p:blipFill>
        <p:spPr>
          <a:xfrm rot="16200000">
            <a:off x="10230637" y="4902681"/>
            <a:ext cx="1956764" cy="1965962"/>
          </a:xfrm>
          <a:custGeom>
            <a:avLst/>
            <a:gdLst>
              <a:gd name="connsiteX0" fmla="*/ 0 w 4665779"/>
              <a:gd name="connsiteY0" fmla="*/ 0 h 4687711"/>
              <a:gd name="connsiteX1" fmla="*/ 4665779 w 4665779"/>
              <a:gd name="connsiteY1" fmla="*/ 0 h 4687711"/>
              <a:gd name="connsiteX2" fmla="*/ 4665779 w 4665779"/>
              <a:gd name="connsiteY2" fmla="*/ 4687711 h 4687711"/>
              <a:gd name="connsiteX3" fmla="*/ 0 w 4665779"/>
              <a:gd name="connsiteY3" fmla="*/ 4687711 h 4687711"/>
            </a:gdLst>
            <a:ahLst/>
            <a:cxnLst>
              <a:cxn ang="0">
                <a:pos x="connsiteX0" y="connsiteY0"/>
              </a:cxn>
              <a:cxn ang="0">
                <a:pos x="connsiteX1" y="connsiteY1"/>
              </a:cxn>
              <a:cxn ang="0">
                <a:pos x="connsiteX2" y="connsiteY2"/>
              </a:cxn>
              <a:cxn ang="0">
                <a:pos x="connsiteX3" y="connsiteY3"/>
              </a:cxn>
            </a:cxnLst>
            <a:rect l="l" t="t" r="r" b="b"/>
            <a:pathLst>
              <a:path w="4665779" h="4687711">
                <a:moveTo>
                  <a:pt x="0" y="0"/>
                </a:moveTo>
                <a:lnTo>
                  <a:pt x="4665779" y="0"/>
                </a:lnTo>
                <a:lnTo>
                  <a:pt x="4665779" y="4687711"/>
                </a:lnTo>
                <a:lnTo>
                  <a:pt x="0" y="4687711"/>
                </a:lnTo>
                <a:close/>
              </a:path>
            </a:pathLst>
          </a:custGeom>
        </p:spPr>
      </p:pic>
      <p:sp>
        <p:nvSpPr>
          <p:cNvPr id="2" name="Oval 1"/>
          <p:cNvSpPr/>
          <p:nvPr userDrawn="1"/>
        </p:nvSpPr>
        <p:spPr>
          <a:xfrm>
            <a:off x="2138355" y="1603929"/>
            <a:ext cx="2156338" cy="1970841"/>
          </a:xfrm>
          <a:prstGeom prst="ellipse">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userDrawn="1"/>
        </p:nvSpPr>
        <p:spPr>
          <a:xfrm>
            <a:off x="5104027" y="1629420"/>
            <a:ext cx="2156338" cy="1970841"/>
          </a:xfrm>
          <a:prstGeom prst="ellips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8069700" y="1603928"/>
            <a:ext cx="2156338" cy="1970841"/>
          </a:xfrm>
          <a:prstGeom prst="ellipse">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Picture Placeholder 15"/>
          <p:cNvSpPr>
            <a:spLocks noGrp="1"/>
          </p:cNvSpPr>
          <p:nvPr>
            <p:ph type="pic" sz="quarter" idx="10"/>
          </p:nvPr>
        </p:nvSpPr>
        <p:spPr>
          <a:xfrm>
            <a:off x="2301656" y="1753180"/>
            <a:ext cx="1829735" cy="1672335"/>
          </a:xfrm>
          <a:custGeom>
            <a:avLst/>
            <a:gdLst>
              <a:gd name="connsiteX0" fmla="*/ 1078169 w 2156338"/>
              <a:gd name="connsiteY0" fmla="*/ 0 h 1970842"/>
              <a:gd name="connsiteX1" fmla="*/ 2156338 w 2156338"/>
              <a:gd name="connsiteY1" fmla="*/ 985421 h 1970842"/>
              <a:gd name="connsiteX2" fmla="*/ 1078169 w 2156338"/>
              <a:gd name="connsiteY2" fmla="*/ 1970842 h 1970842"/>
              <a:gd name="connsiteX3" fmla="*/ 0 w 2156338"/>
              <a:gd name="connsiteY3" fmla="*/ 985421 h 1970842"/>
              <a:gd name="connsiteX4" fmla="*/ 1078169 w 2156338"/>
              <a:gd name="connsiteY4" fmla="*/ 0 h 197084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56338" h="1970842">
                <a:moveTo>
                  <a:pt x="1078169" y="0"/>
                </a:moveTo>
                <a:cubicBezTo>
                  <a:pt x="1673625" y="0"/>
                  <a:pt x="2156338" y="441188"/>
                  <a:pt x="2156338" y="985421"/>
                </a:cubicBezTo>
                <a:cubicBezTo>
                  <a:pt x="2156338" y="1529654"/>
                  <a:pt x="1673625" y="1970842"/>
                  <a:pt x="1078169" y="1970842"/>
                </a:cubicBezTo>
                <a:cubicBezTo>
                  <a:pt x="482713" y="1970842"/>
                  <a:pt x="0" y="1529654"/>
                  <a:pt x="0" y="985421"/>
                </a:cubicBezTo>
                <a:cubicBezTo>
                  <a:pt x="0" y="441188"/>
                  <a:pt x="482713" y="0"/>
                  <a:pt x="1078169" y="0"/>
                </a:cubicBez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17" name="Picture Placeholder 16"/>
          <p:cNvSpPr>
            <a:spLocks noGrp="1"/>
          </p:cNvSpPr>
          <p:nvPr>
            <p:ph type="pic" sz="quarter" idx="11"/>
          </p:nvPr>
        </p:nvSpPr>
        <p:spPr>
          <a:xfrm>
            <a:off x="5255371" y="1753180"/>
            <a:ext cx="1829735" cy="1672335"/>
          </a:xfrm>
          <a:custGeom>
            <a:avLst/>
            <a:gdLst>
              <a:gd name="connsiteX0" fmla="*/ 1078169 w 2156338"/>
              <a:gd name="connsiteY0" fmla="*/ 0 h 1970842"/>
              <a:gd name="connsiteX1" fmla="*/ 2156338 w 2156338"/>
              <a:gd name="connsiteY1" fmla="*/ 985421 h 1970842"/>
              <a:gd name="connsiteX2" fmla="*/ 1078169 w 2156338"/>
              <a:gd name="connsiteY2" fmla="*/ 1970842 h 1970842"/>
              <a:gd name="connsiteX3" fmla="*/ 0 w 2156338"/>
              <a:gd name="connsiteY3" fmla="*/ 985421 h 1970842"/>
              <a:gd name="connsiteX4" fmla="*/ 1078169 w 2156338"/>
              <a:gd name="connsiteY4" fmla="*/ 0 h 197084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56338" h="1970842">
                <a:moveTo>
                  <a:pt x="1078169" y="0"/>
                </a:moveTo>
                <a:cubicBezTo>
                  <a:pt x="1673625" y="0"/>
                  <a:pt x="2156338" y="441188"/>
                  <a:pt x="2156338" y="985421"/>
                </a:cubicBezTo>
                <a:cubicBezTo>
                  <a:pt x="2156338" y="1529654"/>
                  <a:pt x="1673625" y="1970842"/>
                  <a:pt x="1078169" y="1970842"/>
                </a:cubicBezTo>
                <a:cubicBezTo>
                  <a:pt x="482713" y="1970842"/>
                  <a:pt x="0" y="1529654"/>
                  <a:pt x="0" y="985421"/>
                </a:cubicBezTo>
                <a:cubicBezTo>
                  <a:pt x="0" y="441188"/>
                  <a:pt x="482713" y="0"/>
                  <a:pt x="1078169" y="0"/>
                </a:cubicBez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18" name="Picture Placeholder 17"/>
          <p:cNvSpPr>
            <a:spLocks noGrp="1"/>
          </p:cNvSpPr>
          <p:nvPr>
            <p:ph type="pic" sz="quarter" idx="12"/>
          </p:nvPr>
        </p:nvSpPr>
        <p:spPr>
          <a:xfrm>
            <a:off x="8213951" y="1749621"/>
            <a:ext cx="1829735" cy="1672335"/>
          </a:xfrm>
          <a:custGeom>
            <a:avLst/>
            <a:gdLst>
              <a:gd name="connsiteX0" fmla="*/ 1078169 w 2156338"/>
              <a:gd name="connsiteY0" fmla="*/ 0 h 1970842"/>
              <a:gd name="connsiteX1" fmla="*/ 2156338 w 2156338"/>
              <a:gd name="connsiteY1" fmla="*/ 985421 h 1970842"/>
              <a:gd name="connsiteX2" fmla="*/ 1078169 w 2156338"/>
              <a:gd name="connsiteY2" fmla="*/ 1970842 h 1970842"/>
              <a:gd name="connsiteX3" fmla="*/ 0 w 2156338"/>
              <a:gd name="connsiteY3" fmla="*/ 985421 h 1970842"/>
              <a:gd name="connsiteX4" fmla="*/ 1078169 w 2156338"/>
              <a:gd name="connsiteY4" fmla="*/ 0 h 197084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56338" h="1970842">
                <a:moveTo>
                  <a:pt x="1078169" y="0"/>
                </a:moveTo>
                <a:cubicBezTo>
                  <a:pt x="1673625" y="0"/>
                  <a:pt x="2156338" y="441188"/>
                  <a:pt x="2156338" y="985421"/>
                </a:cubicBezTo>
                <a:cubicBezTo>
                  <a:pt x="2156338" y="1529654"/>
                  <a:pt x="1673625" y="1970842"/>
                  <a:pt x="1078169" y="1970842"/>
                </a:cubicBezTo>
                <a:cubicBezTo>
                  <a:pt x="482713" y="1970842"/>
                  <a:pt x="0" y="1529654"/>
                  <a:pt x="0" y="985421"/>
                </a:cubicBezTo>
                <a:cubicBezTo>
                  <a:pt x="0" y="441188"/>
                  <a:pt x="482713" y="0"/>
                  <a:pt x="1078169" y="0"/>
                </a:cubicBezTo>
                <a:close/>
              </a:path>
            </a:pathLst>
          </a:custGeom>
          <a:effectLst>
            <a:outerShdw blurRad="63500" sx="102000" sy="102000" algn="ctr"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17" name="Picture 16"/>
          <p:cNvPicPr>
            <a:picLocks noChangeAspect="1"/>
          </p:cNvPicPr>
          <p:nvPr userDrawn="1"/>
        </p:nvPicPr>
        <p:blipFill>
          <a:blip r:embed="rId2" cstate="email">
            <a:extLst>
              <a:ext uri="{28A0092B-C50C-407E-A947-70E740481C1C}">
                <a14:useLocalDpi xmlns:a14="http://schemas.microsoft.com/office/drawing/2010/main"/>
              </a:ext>
            </a:extLst>
          </a:blip>
          <a:srcRect l="23122" b="41353"/>
          <a:stretch>
            <a:fillRect/>
          </a:stretch>
        </p:blipFill>
        <p:spPr>
          <a:xfrm>
            <a:off x="1" y="396486"/>
            <a:ext cx="8728533" cy="6461515"/>
          </a:xfrm>
          <a:custGeom>
            <a:avLst/>
            <a:gdLst>
              <a:gd name="connsiteX0" fmla="*/ 0 w 8728533"/>
              <a:gd name="connsiteY0" fmla="*/ 0 h 6461515"/>
              <a:gd name="connsiteX1" fmla="*/ 8728533 w 8728533"/>
              <a:gd name="connsiteY1" fmla="*/ 0 h 6461515"/>
              <a:gd name="connsiteX2" fmla="*/ 8728533 w 8728533"/>
              <a:gd name="connsiteY2" fmla="*/ 6461515 h 6461515"/>
              <a:gd name="connsiteX3" fmla="*/ 0 w 8728533"/>
              <a:gd name="connsiteY3" fmla="*/ 6461515 h 6461515"/>
            </a:gdLst>
            <a:ahLst/>
            <a:cxnLst>
              <a:cxn ang="0">
                <a:pos x="connsiteX0" y="connsiteY0"/>
              </a:cxn>
              <a:cxn ang="0">
                <a:pos x="connsiteX1" y="connsiteY1"/>
              </a:cxn>
              <a:cxn ang="0">
                <a:pos x="connsiteX2" y="connsiteY2"/>
              </a:cxn>
              <a:cxn ang="0">
                <a:pos x="connsiteX3" y="connsiteY3"/>
              </a:cxn>
            </a:cxnLst>
            <a:rect l="l" t="t" r="r" b="b"/>
            <a:pathLst>
              <a:path w="8728533" h="6461515">
                <a:moveTo>
                  <a:pt x="0" y="0"/>
                </a:moveTo>
                <a:lnTo>
                  <a:pt x="8728533" y="0"/>
                </a:lnTo>
                <a:lnTo>
                  <a:pt x="8728533" y="6461515"/>
                </a:lnTo>
                <a:lnTo>
                  <a:pt x="0" y="6461515"/>
                </a:lnTo>
                <a:close/>
              </a:path>
            </a:pathLst>
          </a:custGeom>
        </p:spPr>
      </p:pic>
      <p:sp>
        <p:nvSpPr>
          <p:cNvPr id="95" name="Shape 95"/>
          <p:cNvSpPr txBox="1">
            <a:spLocks noGrp="1"/>
          </p:cNvSpPr>
          <p:nvPr>
            <p:ph type="title"/>
          </p:nvPr>
        </p:nvSpPr>
        <p:spPr>
          <a:xfrm>
            <a:off x="2424299" y="396977"/>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17" name="Picture 16"/>
          <p:cNvPicPr>
            <a:picLocks noChangeAspect="1"/>
          </p:cNvPicPr>
          <p:nvPr userDrawn="1"/>
        </p:nvPicPr>
        <p:blipFill>
          <a:blip r:embed="rId2" cstate="email">
            <a:extLst>
              <a:ext uri="{28A0092B-C50C-407E-A947-70E740481C1C}">
                <a14:useLocalDpi xmlns:a14="http://schemas.microsoft.com/office/drawing/2010/main"/>
              </a:ext>
            </a:extLst>
          </a:blip>
          <a:srcRect t="36582" r="32807"/>
          <a:stretch>
            <a:fillRect/>
          </a:stretch>
        </p:blipFill>
        <p:spPr>
          <a:xfrm>
            <a:off x="4973507" y="0"/>
            <a:ext cx="7218493" cy="6611256"/>
          </a:xfrm>
          <a:custGeom>
            <a:avLst/>
            <a:gdLst>
              <a:gd name="connsiteX0" fmla="*/ 0 w 7218493"/>
              <a:gd name="connsiteY0" fmla="*/ 0 h 6611256"/>
              <a:gd name="connsiteX1" fmla="*/ 7218493 w 7218493"/>
              <a:gd name="connsiteY1" fmla="*/ 0 h 6611256"/>
              <a:gd name="connsiteX2" fmla="*/ 7218493 w 7218493"/>
              <a:gd name="connsiteY2" fmla="*/ 6611256 h 6611256"/>
              <a:gd name="connsiteX3" fmla="*/ 0 w 7218493"/>
              <a:gd name="connsiteY3" fmla="*/ 6611256 h 6611256"/>
            </a:gdLst>
            <a:ahLst/>
            <a:cxnLst>
              <a:cxn ang="0">
                <a:pos x="connsiteX0" y="connsiteY0"/>
              </a:cxn>
              <a:cxn ang="0">
                <a:pos x="connsiteX1" y="connsiteY1"/>
              </a:cxn>
              <a:cxn ang="0">
                <a:pos x="connsiteX2" y="connsiteY2"/>
              </a:cxn>
              <a:cxn ang="0">
                <a:pos x="connsiteX3" y="connsiteY3"/>
              </a:cxn>
            </a:cxnLst>
            <a:rect l="l" t="t" r="r" b="b"/>
            <a:pathLst>
              <a:path w="7218493" h="6611256">
                <a:moveTo>
                  <a:pt x="0" y="0"/>
                </a:moveTo>
                <a:lnTo>
                  <a:pt x="7218493" y="0"/>
                </a:lnTo>
                <a:lnTo>
                  <a:pt x="7218493" y="6611256"/>
                </a:lnTo>
                <a:lnTo>
                  <a:pt x="0" y="6611256"/>
                </a:lnTo>
                <a:close/>
              </a:path>
            </a:pathLst>
          </a:cu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19" name="Picture 18"/>
          <p:cNvPicPr>
            <a:picLocks noChangeAspect="1"/>
          </p:cNvPicPr>
          <p:nvPr userDrawn="1"/>
        </p:nvPicPr>
        <p:blipFill>
          <a:blip r:embed="rId2"/>
          <a:srcRect b="80401"/>
          <a:stretch>
            <a:fillRect/>
          </a:stretch>
        </p:blipFill>
        <p:spPr>
          <a:xfrm>
            <a:off x="1383383" y="213455"/>
            <a:ext cx="9425233" cy="1792325"/>
          </a:xfrm>
          <a:custGeom>
            <a:avLst/>
            <a:gdLst>
              <a:gd name="connsiteX0" fmla="*/ 0 w 9425233"/>
              <a:gd name="connsiteY0" fmla="*/ 0 h 1792325"/>
              <a:gd name="connsiteX1" fmla="*/ 9425233 w 9425233"/>
              <a:gd name="connsiteY1" fmla="*/ 0 h 1792325"/>
              <a:gd name="connsiteX2" fmla="*/ 9425233 w 9425233"/>
              <a:gd name="connsiteY2" fmla="*/ 1792325 h 1792325"/>
              <a:gd name="connsiteX3" fmla="*/ 0 w 9425233"/>
              <a:gd name="connsiteY3" fmla="*/ 1792325 h 1792325"/>
            </a:gdLst>
            <a:ahLst/>
            <a:cxnLst>
              <a:cxn ang="0">
                <a:pos x="connsiteX0" y="connsiteY0"/>
              </a:cxn>
              <a:cxn ang="0">
                <a:pos x="connsiteX1" y="connsiteY1"/>
              </a:cxn>
              <a:cxn ang="0">
                <a:pos x="connsiteX2" y="connsiteY2"/>
              </a:cxn>
              <a:cxn ang="0">
                <a:pos x="connsiteX3" y="connsiteY3"/>
              </a:cxn>
            </a:cxnLst>
            <a:rect l="l" t="t" r="r" b="b"/>
            <a:pathLst>
              <a:path w="9425233" h="1792325">
                <a:moveTo>
                  <a:pt x="0" y="0"/>
                </a:moveTo>
                <a:lnTo>
                  <a:pt x="9425233" y="0"/>
                </a:lnTo>
                <a:lnTo>
                  <a:pt x="9425233" y="1792325"/>
                </a:lnTo>
                <a:lnTo>
                  <a:pt x="0" y="1792325"/>
                </a:lnTo>
                <a:close/>
              </a:path>
            </a:pathLst>
          </a:custGeom>
        </p:spPr>
      </p:pic>
      <p:pic>
        <p:nvPicPr>
          <p:cNvPr id="11" name="Picture 10"/>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1581150"/>
            <a:ext cx="12192000" cy="3695700"/>
          </a:xfrm>
          <a:custGeom>
            <a:avLst/>
            <a:gdLst>
              <a:gd name="connsiteX0" fmla="*/ 1626247 w 12192000"/>
              <a:gd name="connsiteY0" fmla="*/ 0 h 3695700"/>
              <a:gd name="connsiteX1" fmla="*/ 12192000 w 12192000"/>
              <a:gd name="connsiteY1" fmla="*/ 0 h 3695700"/>
              <a:gd name="connsiteX2" fmla="*/ 12192000 w 12192000"/>
              <a:gd name="connsiteY2" fmla="*/ 3695700 h 3695700"/>
              <a:gd name="connsiteX3" fmla="*/ 1626247 w 12192000"/>
              <a:gd name="connsiteY3" fmla="*/ 3695700 h 3695700"/>
              <a:gd name="connsiteX4" fmla="*/ 1749947 w 12192000"/>
              <a:gd name="connsiteY4" fmla="*/ 3563698 h 3695700"/>
              <a:gd name="connsiteX5" fmla="*/ 2385060 w 12192000"/>
              <a:gd name="connsiteY5" fmla="*/ 1847850 h 3695700"/>
              <a:gd name="connsiteX6" fmla="*/ 1749947 w 12192000"/>
              <a:gd name="connsiteY6" fmla="*/ 132002 h 3695700"/>
              <a:gd name="connsiteX7" fmla="*/ 1219191 w 12192000"/>
              <a:gd name="connsiteY7" fmla="*/ 0 h 3695700"/>
              <a:gd name="connsiteX8" fmla="*/ 1480911 w 12192000"/>
              <a:gd name="connsiteY8" fmla="*/ 0 h 3695700"/>
              <a:gd name="connsiteX9" fmla="*/ 1496849 w 12192000"/>
              <a:gd name="connsiteY9" fmla="*/ 14032 h 3695700"/>
              <a:gd name="connsiteX10" fmla="*/ 2280991 w 12192000"/>
              <a:gd name="connsiteY10" fmla="*/ 1847850 h 3695700"/>
              <a:gd name="connsiteX11" fmla="*/ 1496849 w 12192000"/>
              <a:gd name="connsiteY11" fmla="*/ 3681669 h 3695700"/>
              <a:gd name="connsiteX12" fmla="*/ 1480911 w 12192000"/>
              <a:gd name="connsiteY12" fmla="*/ 3695700 h 3695700"/>
              <a:gd name="connsiteX13" fmla="*/ 1219191 w 12192000"/>
              <a:gd name="connsiteY13" fmla="*/ 3695700 h 3695700"/>
              <a:gd name="connsiteX14" fmla="*/ 1342891 w 12192000"/>
              <a:gd name="connsiteY14" fmla="*/ 3563698 h 3695700"/>
              <a:gd name="connsiteX15" fmla="*/ 1978004 w 12192000"/>
              <a:gd name="connsiteY15" fmla="*/ 1847850 h 3695700"/>
              <a:gd name="connsiteX16" fmla="*/ 1342891 w 12192000"/>
              <a:gd name="connsiteY16" fmla="*/ 132002 h 3695700"/>
              <a:gd name="connsiteX17" fmla="*/ 0 w 12192000"/>
              <a:gd name="connsiteY17" fmla="*/ 0 h 3695700"/>
              <a:gd name="connsiteX18" fmla="*/ 1158314 w 12192000"/>
              <a:gd name="connsiteY18" fmla="*/ 0 h 3695700"/>
              <a:gd name="connsiteX19" fmla="*/ 1308588 w 12192000"/>
              <a:gd name="connsiteY19" fmla="*/ 160279 h 3695700"/>
              <a:gd name="connsiteX20" fmla="*/ 1933550 w 12192000"/>
              <a:gd name="connsiteY20" fmla="*/ 1847850 h 3695700"/>
              <a:gd name="connsiteX21" fmla="*/ 1308588 w 12192000"/>
              <a:gd name="connsiteY21" fmla="*/ 3535421 h 3695700"/>
              <a:gd name="connsiteX22" fmla="*/ 1158314 w 12192000"/>
              <a:gd name="connsiteY22" fmla="*/ 3695700 h 3695700"/>
              <a:gd name="connsiteX23" fmla="*/ 0 w 12192000"/>
              <a:gd name="connsiteY23" fmla="*/ 3695700 h 36957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12192000" h="3695700">
                <a:moveTo>
                  <a:pt x="1626247" y="0"/>
                </a:moveTo>
                <a:lnTo>
                  <a:pt x="12192000" y="0"/>
                </a:lnTo>
                <a:lnTo>
                  <a:pt x="12192000" y="3695700"/>
                </a:lnTo>
                <a:lnTo>
                  <a:pt x="1626247" y="3695700"/>
                </a:lnTo>
                <a:lnTo>
                  <a:pt x="1749947" y="3563698"/>
                </a:lnTo>
                <a:cubicBezTo>
                  <a:pt x="2146716" y="3097414"/>
                  <a:pt x="2385060" y="2499628"/>
                  <a:pt x="2385060" y="1847850"/>
                </a:cubicBezTo>
                <a:cubicBezTo>
                  <a:pt x="2385060" y="1196073"/>
                  <a:pt x="2146716" y="598286"/>
                  <a:pt x="1749947" y="132002"/>
                </a:cubicBezTo>
                <a:close/>
                <a:moveTo>
                  <a:pt x="1219191" y="0"/>
                </a:moveTo>
                <a:lnTo>
                  <a:pt x="1480911" y="0"/>
                </a:lnTo>
                <a:lnTo>
                  <a:pt x="1496849" y="14032"/>
                </a:lnTo>
                <a:cubicBezTo>
                  <a:pt x="1981332" y="483347"/>
                  <a:pt x="2280991" y="1131700"/>
                  <a:pt x="2280991" y="1847850"/>
                </a:cubicBezTo>
                <a:cubicBezTo>
                  <a:pt x="2280991" y="2564001"/>
                  <a:pt x="1981332" y="3212354"/>
                  <a:pt x="1496849" y="3681669"/>
                </a:cubicBezTo>
                <a:lnTo>
                  <a:pt x="1480911" y="3695700"/>
                </a:lnTo>
                <a:lnTo>
                  <a:pt x="1219191" y="3695700"/>
                </a:lnTo>
                <a:lnTo>
                  <a:pt x="1342891" y="3563698"/>
                </a:lnTo>
                <a:cubicBezTo>
                  <a:pt x="1739659" y="3097414"/>
                  <a:pt x="1978004" y="2499628"/>
                  <a:pt x="1978004" y="1847850"/>
                </a:cubicBezTo>
                <a:cubicBezTo>
                  <a:pt x="1978004" y="1196073"/>
                  <a:pt x="1739659" y="598286"/>
                  <a:pt x="1342891" y="132002"/>
                </a:cubicBezTo>
                <a:close/>
                <a:moveTo>
                  <a:pt x="0" y="0"/>
                </a:moveTo>
                <a:lnTo>
                  <a:pt x="1158314" y="0"/>
                </a:lnTo>
                <a:lnTo>
                  <a:pt x="1308588" y="160279"/>
                </a:lnTo>
                <a:cubicBezTo>
                  <a:pt x="1699015" y="618878"/>
                  <a:pt x="1933550" y="1206814"/>
                  <a:pt x="1933550" y="1847850"/>
                </a:cubicBezTo>
                <a:cubicBezTo>
                  <a:pt x="1933550" y="2488887"/>
                  <a:pt x="1699015" y="3076822"/>
                  <a:pt x="1308588" y="3535421"/>
                </a:cubicBezTo>
                <a:lnTo>
                  <a:pt x="1158314" y="3695700"/>
                </a:lnTo>
                <a:lnTo>
                  <a:pt x="0" y="3695700"/>
                </a:lnTo>
                <a:close/>
              </a:path>
            </a:pathLst>
          </a:cu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1" name="Picture 20"/>
          <p:cNvPicPr>
            <a:picLocks noChangeAspect="1"/>
          </p:cNvPicPr>
          <p:nvPr userDrawn="1"/>
        </p:nvPicPr>
        <p:blipFill>
          <a:blip r:embed="rId2"/>
          <a:srcRect t="5875" b="30594"/>
          <a:stretch>
            <a:fillRect/>
          </a:stretch>
        </p:blipFill>
        <p:spPr>
          <a:xfrm>
            <a:off x="0" y="0"/>
            <a:ext cx="11415252" cy="5368414"/>
          </a:xfrm>
          <a:custGeom>
            <a:avLst/>
            <a:gdLst>
              <a:gd name="connsiteX0" fmla="*/ 0 w 11415252"/>
              <a:gd name="connsiteY0" fmla="*/ 0 h 5368414"/>
              <a:gd name="connsiteX1" fmla="*/ 11415252 w 11415252"/>
              <a:gd name="connsiteY1" fmla="*/ 0 h 5368414"/>
              <a:gd name="connsiteX2" fmla="*/ 11415252 w 11415252"/>
              <a:gd name="connsiteY2" fmla="*/ 5368414 h 5368414"/>
              <a:gd name="connsiteX3" fmla="*/ 0 w 11415252"/>
              <a:gd name="connsiteY3" fmla="*/ 5368414 h 5368414"/>
            </a:gdLst>
            <a:ahLst/>
            <a:cxnLst>
              <a:cxn ang="0">
                <a:pos x="connsiteX0" y="connsiteY0"/>
              </a:cxn>
              <a:cxn ang="0">
                <a:pos x="connsiteX1" y="connsiteY1"/>
              </a:cxn>
              <a:cxn ang="0">
                <a:pos x="connsiteX2" y="connsiteY2"/>
              </a:cxn>
              <a:cxn ang="0">
                <a:pos x="connsiteX3" y="connsiteY3"/>
              </a:cxn>
            </a:cxnLst>
            <a:rect l="l" t="t" r="r" b="b"/>
            <a:pathLst>
              <a:path w="11415252" h="5368414">
                <a:moveTo>
                  <a:pt x="0" y="0"/>
                </a:moveTo>
                <a:lnTo>
                  <a:pt x="11415252" y="0"/>
                </a:lnTo>
                <a:lnTo>
                  <a:pt x="11415252" y="5368414"/>
                </a:lnTo>
                <a:lnTo>
                  <a:pt x="0" y="5368414"/>
                </a:lnTo>
                <a:close/>
              </a:path>
            </a:pathLst>
          </a:custGeom>
        </p:spPr>
      </p:pic>
      <p:pic>
        <p:nvPicPr>
          <p:cNvPr id="14" name="Picture 13"/>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1386348"/>
            <a:ext cx="12192000" cy="3982066"/>
          </a:xfrm>
          <a:custGeom>
            <a:avLst/>
            <a:gdLst>
              <a:gd name="connsiteX0" fmla="*/ 6095306 w 12192000"/>
              <a:gd name="connsiteY0" fmla="*/ 613735 h 3982066"/>
              <a:gd name="connsiteX1" fmla="*/ 6196373 w 12192000"/>
              <a:gd name="connsiteY1" fmla="*/ 774942 h 3982066"/>
              <a:gd name="connsiteX2" fmla="*/ 6628523 w 12192000"/>
              <a:gd name="connsiteY2" fmla="*/ 2428757 h 3982066"/>
              <a:gd name="connsiteX3" fmla="*/ 6347148 w 12192000"/>
              <a:gd name="connsiteY3" fmla="*/ 3779280 h 3982066"/>
              <a:gd name="connsiteX4" fmla="*/ 6246338 w 12192000"/>
              <a:gd name="connsiteY4" fmla="*/ 3982066 h 3982066"/>
              <a:gd name="connsiteX5" fmla="*/ 5945662 w 12192000"/>
              <a:gd name="connsiteY5" fmla="*/ 3982066 h 3982066"/>
              <a:gd name="connsiteX6" fmla="*/ 5844852 w 12192000"/>
              <a:gd name="connsiteY6" fmla="*/ 3779280 h 3982066"/>
              <a:gd name="connsiteX7" fmla="*/ 5563477 w 12192000"/>
              <a:gd name="connsiteY7" fmla="*/ 2428757 h 3982066"/>
              <a:gd name="connsiteX8" fmla="*/ 6037855 w 12192000"/>
              <a:gd name="connsiteY8" fmla="*/ 701743 h 3982066"/>
              <a:gd name="connsiteX9" fmla="*/ 11836287 w 12192000"/>
              <a:gd name="connsiteY9" fmla="*/ 0 h 3982066"/>
              <a:gd name="connsiteX10" fmla="*/ 12192000 w 12192000"/>
              <a:gd name="connsiteY10" fmla="*/ 0 h 3982066"/>
              <a:gd name="connsiteX11" fmla="*/ 12192000 w 12192000"/>
              <a:gd name="connsiteY11" fmla="*/ 427326 h 3982066"/>
              <a:gd name="connsiteX12" fmla="*/ 11984315 w 12192000"/>
              <a:gd name="connsiteY12" fmla="*/ 157964 h 3982066"/>
              <a:gd name="connsiteX13" fmla="*/ 6589099 w 12192000"/>
              <a:gd name="connsiteY13" fmla="*/ 0 h 3982066"/>
              <a:gd name="connsiteX14" fmla="*/ 11698902 w 12192000"/>
              <a:gd name="connsiteY14" fmla="*/ 0 h 3982066"/>
              <a:gd name="connsiteX15" fmla="*/ 11906906 w 12192000"/>
              <a:gd name="connsiteY15" fmla="*/ 221773 h 3982066"/>
              <a:gd name="connsiteX16" fmla="*/ 12113027 w 12192000"/>
              <a:gd name="connsiteY16" fmla="*/ 488874 h 3982066"/>
              <a:gd name="connsiteX17" fmla="*/ 12192000 w 12192000"/>
              <a:gd name="connsiteY17" fmla="*/ 614840 h 3982066"/>
              <a:gd name="connsiteX18" fmla="*/ 12192000 w 12192000"/>
              <a:gd name="connsiteY18" fmla="*/ 3982066 h 3982066"/>
              <a:gd name="connsiteX19" fmla="*/ 6358252 w 12192000"/>
              <a:gd name="connsiteY19" fmla="*/ 3982066 h 3982066"/>
              <a:gd name="connsiteX20" fmla="*/ 6439581 w 12192000"/>
              <a:gd name="connsiteY20" fmla="*/ 3818327 h 3982066"/>
              <a:gd name="connsiteX21" fmla="*/ 6728839 w 12192000"/>
              <a:gd name="connsiteY21" fmla="*/ 2428757 h 3982066"/>
              <a:gd name="connsiteX22" fmla="*/ 6284582 w 12192000"/>
              <a:gd name="connsiteY22" fmla="*/ 727127 h 3982066"/>
              <a:gd name="connsiteX23" fmla="*/ 6155651 w 12192000"/>
              <a:gd name="connsiteY23" fmla="*/ 521296 h 3982066"/>
              <a:gd name="connsiteX24" fmla="*/ 6199312 w 12192000"/>
              <a:gd name="connsiteY24" fmla="*/ 454413 h 3982066"/>
              <a:gd name="connsiteX25" fmla="*/ 6381094 w 12192000"/>
              <a:gd name="connsiteY25" fmla="*/ 221773 h 3982066"/>
              <a:gd name="connsiteX26" fmla="*/ 5740286 w 12192000"/>
              <a:gd name="connsiteY26" fmla="*/ 0 h 3982066"/>
              <a:gd name="connsiteX27" fmla="*/ 6451715 w 12192000"/>
              <a:gd name="connsiteY27" fmla="*/ 0 h 3982066"/>
              <a:gd name="connsiteX28" fmla="*/ 6303687 w 12192000"/>
              <a:gd name="connsiteY28" fmla="*/ 157964 h 3982066"/>
              <a:gd name="connsiteX29" fmla="*/ 6116812 w 12192000"/>
              <a:gd name="connsiteY29" fmla="*/ 397331 h 3982066"/>
              <a:gd name="connsiteX30" fmla="*/ 6096675 w 12192000"/>
              <a:gd name="connsiteY30" fmla="*/ 428204 h 3982066"/>
              <a:gd name="connsiteX31" fmla="*/ 5888314 w 12192000"/>
              <a:gd name="connsiteY31" fmla="*/ 157964 h 3982066"/>
              <a:gd name="connsiteX32" fmla="*/ 493098 w 12192000"/>
              <a:gd name="connsiteY32" fmla="*/ 0 h 3982066"/>
              <a:gd name="connsiteX33" fmla="*/ 5602901 w 12192000"/>
              <a:gd name="connsiteY33" fmla="*/ 0 h 3982066"/>
              <a:gd name="connsiteX34" fmla="*/ 5810906 w 12192000"/>
              <a:gd name="connsiteY34" fmla="*/ 221773 h 3982066"/>
              <a:gd name="connsiteX35" fmla="*/ 6017026 w 12192000"/>
              <a:gd name="connsiteY35" fmla="*/ 488874 h 3982066"/>
              <a:gd name="connsiteX36" fmla="*/ 6036669 w 12192000"/>
              <a:gd name="connsiteY36" fmla="*/ 520205 h 3982066"/>
              <a:gd name="connsiteX37" fmla="*/ 5950832 w 12192000"/>
              <a:gd name="connsiteY37" fmla="*/ 651811 h 3982066"/>
              <a:gd name="connsiteX38" fmla="*/ 5463162 w 12192000"/>
              <a:gd name="connsiteY38" fmla="*/ 2428757 h 3982066"/>
              <a:gd name="connsiteX39" fmla="*/ 5752421 w 12192000"/>
              <a:gd name="connsiteY39" fmla="*/ 3818327 h 3982066"/>
              <a:gd name="connsiteX40" fmla="*/ 5833750 w 12192000"/>
              <a:gd name="connsiteY40" fmla="*/ 3982066 h 3982066"/>
              <a:gd name="connsiteX41" fmla="*/ 0 w 12192000"/>
              <a:gd name="connsiteY41" fmla="*/ 3982066 h 3982066"/>
              <a:gd name="connsiteX42" fmla="*/ 0 w 12192000"/>
              <a:gd name="connsiteY42" fmla="*/ 614839 h 3982066"/>
              <a:gd name="connsiteX43" fmla="*/ 78972 w 12192000"/>
              <a:gd name="connsiteY43" fmla="*/ 488874 h 3982066"/>
              <a:gd name="connsiteX44" fmla="*/ 285093 w 12192000"/>
              <a:gd name="connsiteY44" fmla="*/ 221773 h 3982066"/>
              <a:gd name="connsiteX45" fmla="*/ 0 w 12192000"/>
              <a:gd name="connsiteY45" fmla="*/ 0 h 3982066"/>
              <a:gd name="connsiteX46" fmla="*/ 355714 w 12192000"/>
              <a:gd name="connsiteY46" fmla="*/ 0 h 3982066"/>
              <a:gd name="connsiteX47" fmla="*/ 207686 w 12192000"/>
              <a:gd name="connsiteY47" fmla="*/ 157964 h 3982066"/>
              <a:gd name="connsiteX48" fmla="*/ 0 w 12192000"/>
              <a:gd name="connsiteY48" fmla="*/ 427328 h 39820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Lst>
            <a:rect l="l" t="t" r="r" b="b"/>
            <a:pathLst>
              <a:path w="12192000" h="3982066">
                <a:moveTo>
                  <a:pt x="6095306" y="613735"/>
                </a:moveTo>
                <a:lnTo>
                  <a:pt x="6196373" y="774942"/>
                </a:lnTo>
                <a:cubicBezTo>
                  <a:pt x="6471975" y="1266561"/>
                  <a:pt x="6628523" y="1829943"/>
                  <a:pt x="6628523" y="2428757"/>
                </a:cubicBezTo>
                <a:cubicBezTo>
                  <a:pt x="6628523" y="2907808"/>
                  <a:pt x="6528332" y="3364183"/>
                  <a:pt x="6347148" y="3779280"/>
                </a:cubicBezTo>
                <a:lnTo>
                  <a:pt x="6246338" y="3982066"/>
                </a:lnTo>
                <a:lnTo>
                  <a:pt x="5945662" y="3982066"/>
                </a:lnTo>
                <a:lnTo>
                  <a:pt x="5844852" y="3779280"/>
                </a:lnTo>
                <a:cubicBezTo>
                  <a:pt x="5663668" y="3364183"/>
                  <a:pt x="5563477" y="2907808"/>
                  <a:pt x="5563477" y="2428757"/>
                </a:cubicBezTo>
                <a:cubicBezTo>
                  <a:pt x="5563477" y="1800003"/>
                  <a:pt x="5736071" y="1210311"/>
                  <a:pt x="6037855" y="701743"/>
                </a:cubicBezTo>
                <a:close/>
                <a:moveTo>
                  <a:pt x="11836287" y="0"/>
                </a:moveTo>
                <a:lnTo>
                  <a:pt x="12192000" y="0"/>
                </a:lnTo>
                <a:lnTo>
                  <a:pt x="12192000" y="427326"/>
                </a:lnTo>
                <a:lnTo>
                  <a:pt x="11984315" y="157964"/>
                </a:lnTo>
                <a:close/>
                <a:moveTo>
                  <a:pt x="6589099" y="0"/>
                </a:moveTo>
                <a:lnTo>
                  <a:pt x="11698902" y="0"/>
                </a:lnTo>
                <a:lnTo>
                  <a:pt x="11906906" y="221773"/>
                </a:lnTo>
                <a:cubicBezTo>
                  <a:pt x="11979875" y="307451"/>
                  <a:pt x="12048682" y="396582"/>
                  <a:pt x="12113027" y="488874"/>
                </a:cubicBezTo>
                <a:lnTo>
                  <a:pt x="12192000" y="614840"/>
                </a:lnTo>
                <a:lnTo>
                  <a:pt x="12192000" y="3982066"/>
                </a:lnTo>
                <a:lnTo>
                  <a:pt x="6358252" y="3982066"/>
                </a:lnTo>
                <a:lnTo>
                  <a:pt x="6439581" y="3818327"/>
                </a:lnTo>
                <a:cubicBezTo>
                  <a:pt x="6625841" y="3391229"/>
                  <a:pt x="6728839" y="2921659"/>
                  <a:pt x="6728839" y="2428757"/>
                </a:cubicBezTo>
                <a:cubicBezTo>
                  <a:pt x="6728839" y="1812630"/>
                  <a:pt x="6567905" y="1232959"/>
                  <a:pt x="6284582" y="727127"/>
                </a:cubicBezTo>
                <a:lnTo>
                  <a:pt x="6155651" y="521296"/>
                </a:lnTo>
                <a:lnTo>
                  <a:pt x="6199312" y="454413"/>
                </a:lnTo>
                <a:cubicBezTo>
                  <a:pt x="6256585" y="374354"/>
                  <a:pt x="6317246" y="296742"/>
                  <a:pt x="6381094" y="221773"/>
                </a:cubicBezTo>
                <a:close/>
                <a:moveTo>
                  <a:pt x="5740286" y="0"/>
                </a:moveTo>
                <a:lnTo>
                  <a:pt x="6451715" y="0"/>
                </a:lnTo>
                <a:lnTo>
                  <a:pt x="6303687" y="157964"/>
                </a:lnTo>
                <a:cubicBezTo>
                  <a:pt x="6238051" y="235100"/>
                  <a:pt x="6175690" y="314956"/>
                  <a:pt x="6116812" y="397331"/>
                </a:cubicBezTo>
                <a:lnTo>
                  <a:pt x="6096675" y="428204"/>
                </a:lnTo>
                <a:lnTo>
                  <a:pt x="5888314" y="157964"/>
                </a:lnTo>
                <a:close/>
                <a:moveTo>
                  <a:pt x="493098" y="0"/>
                </a:moveTo>
                <a:lnTo>
                  <a:pt x="5602901" y="0"/>
                </a:lnTo>
                <a:lnTo>
                  <a:pt x="5810906" y="221773"/>
                </a:lnTo>
                <a:cubicBezTo>
                  <a:pt x="5883875" y="307451"/>
                  <a:pt x="5952681" y="396582"/>
                  <a:pt x="6017026" y="488874"/>
                </a:cubicBezTo>
                <a:lnTo>
                  <a:pt x="6036669" y="520205"/>
                </a:lnTo>
                <a:lnTo>
                  <a:pt x="5950832" y="651811"/>
                </a:lnTo>
                <a:cubicBezTo>
                  <a:pt x="5640593" y="1175083"/>
                  <a:pt x="5463162" y="1781824"/>
                  <a:pt x="5463162" y="2428757"/>
                </a:cubicBezTo>
                <a:cubicBezTo>
                  <a:pt x="5463162" y="2921659"/>
                  <a:pt x="5566160" y="3391229"/>
                  <a:pt x="5752421" y="3818327"/>
                </a:cubicBezTo>
                <a:lnTo>
                  <a:pt x="5833750" y="3982066"/>
                </a:lnTo>
                <a:lnTo>
                  <a:pt x="0" y="3982066"/>
                </a:lnTo>
                <a:lnTo>
                  <a:pt x="0" y="614839"/>
                </a:lnTo>
                <a:lnTo>
                  <a:pt x="78972" y="488874"/>
                </a:lnTo>
                <a:cubicBezTo>
                  <a:pt x="143317" y="396582"/>
                  <a:pt x="212124" y="307451"/>
                  <a:pt x="285093" y="221773"/>
                </a:cubicBezTo>
                <a:close/>
                <a:moveTo>
                  <a:pt x="0" y="0"/>
                </a:moveTo>
                <a:lnTo>
                  <a:pt x="355714" y="0"/>
                </a:lnTo>
                <a:lnTo>
                  <a:pt x="207686" y="157964"/>
                </a:lnTo>
                <a:lnTo>
                  <a:pt x="0" y="427328"/>
                </a:lnTo>
                <a:close/>
              </a:path>
            </a:pathLst>
          </a:custGeom>
        </p:spPr>
      </p:pic>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7" name="Picture 6"/>
          <p:cNvPicPr>
            <a:picLocks noChangeAspect="1"/>
          </p:cNvPicPr>
          <p:nvPr userDrawn="1"/>
        </p:nvPicPr>
        <p:blipFill>
          <a:blip r:embed="rId2" cstate="email">
            <a:extLst>
              <a:ext uri="{28A0092B-C50C-407E-A947-70E740481C1C}">
                <a14:useLocalDpi xmlns:a14="http://schemas.microsoft.com/office/drawing/2010/main"/>
              </a:ext>
            </a:extLst>
          </a:blip>
          <a:srcRect/>
          <a:stretch>
            <a:fillRect/>
          </a:stretch>
        </p:blipFill>
        <p:spPr>
          <a:xfrm>
            <a:off x="-529" y="-297"/>
            <a:ext cx="12193057" cy="6858594"/>
          </a:xfrm>
          <a:custGeom>
            <a:avLst/>
            <a:gdLst>
              <a:gd name="connsiteX0" fmla="*/ 12193057 w 12193057"/>
              <a:gd name="connsiteY0" fmla="*/ 5817614 h 6858594"/>
              <a:gd name="connsiteX1" fmla="*/ 12193057 w 12193057"/>
              <a:gd name="connsiteY1" fmla="*/ 6858594 h 6858594"/>
              <a:gd name="connsiteX2" fmla="*/ 10761101 w 12193057"/>
              <a:gd name="connsiteY2" fmla="*/ 6858594 h 6858594"/>
              <a:gd name="connsiteX3" fmla="*/ 10950436 w 12193057"/>
              <a:gd name="connsiteY3" fmla="*/ 6754869 h 6858594"/>
              <a:gd name="connsiteX4" fmla="*/ 12076922 w 12193057"/>
              <a:gd name="connsiteY4" fmla="*/ 5932183 h 6858594"/>
              <a:gd name="connsiteX5" fmla="*/ 0 w 12193057"/>
              <a:gd name="connsiteY5" fmla="*/ 5769114 h 6858594"/>
              <a:gd name="connsiteX6" fmla="*/ 165298 w 12193057"/>
              <a:gd name="connsiteY6" fmla="*/ 5932183 h 6858594"/>
              <a:gd name="connsiteX7" fmla="*/ 1291784 w 12193057"/>
              <a:gd name="connsiteY7" fmla="*/ 6754869 h 6858594"/>
              <a:gd name="connsiteX8" fmla="*/ 1481119 w 12193057"/>
              <a:gd name="connsiteY8" fmla="*/ 6858594 h 6858594"/>
              <a:gd name="connsiteX9" fmla="*/ 0 w 12193057"/>
              <a:gd name="connsiteY9" fmla="*/ 6858594 h 6858594"/>
              <a:gd name="connsiteX10" fmla="*/ 10895707 w 12193057"/>
              <a:gd name="connsiteY10" fmla="*/ 0 h 6858594"/>
              <a:gd name="connsiteX11" fmla="*/ 12193057 w 12193057"/>
              <a:gd name="connsiteY11" fmla="*/ 0 h 6858594"/>
              <a:gd name="connsiteX12" fmla="*/ 12193057 w 12193057"/>
              <a:gd name="connsiteY12" fmla="*/ 967239 h 6858594"/>
              <a:gd name="connsiteX13" fmla="*/ 12076922 w 12193057"/>
              <a:gd name="connsiteY13" fmla="*/ 852670 h 6858594"/>
              <a:gd name="connsiteX14" fmla="*/ 10950436 w 12193057"/>
              <a:gd name="connsiteY14" fmla="*/ 29983 h 6858594"/>
              <a:gd name="connsiteX15" fmla="*/ 1971480 w 12193057"/>
              <a:gd name="connsiteY15" fmla="*/ 0 h 6858594"/>
              <a:gd name="connsiteX16" fmla="*/ 10270740 w 12193057"/>
              <a:gd name="connsiteY16" fmla="*/ 0 h 6858594"/>
              <a:gd name="connsiteX17" fmla="*/ 10503743 w 12193057"/>
              <a:gd name="connsiteY17" fmla="*/ 112946 h 6858594"/>
              <a:gd name="connsiteX18" fmla="*/ 12179460 w 12193057"/>
              <a:gd name="connsiteY18" fmla="*/ 1366640 h 6858594"/>
              <a:gd name="connsiteX19" fmla="*/ 12193057 w 12193057"/>
              <a:gd name="connsiteY19" fmla="*/ 1383016 h 6858594"/>
              <a:gd name="connsiteX20" fmla="*/ 12193057 w 12193057"/>
              <a:gd name="connsiteY20" fmla="*/ 5401837 h 6858594"/>
              <a:gd name="connsiteX21" fmla="*/ 12179460 w 12193057"/>
              <a:gd name="connsiteY21" fmla="*/ 5418212 h 6858594"/>
              <a:gd name="connsiteX22" fmla="*/ 10243463 w 12193057"/>
              <a:gd name="connsiteY22" fmla="*/ 6798074 h 6858594"/>
              <a:gd name="connsiteX23" fmla="*/ 10105493 w 12193057"/>
              <a:gd name="connsiteY23" fmla="*/ 6858594 h 6858594"/>
              <a:gd name="connsiteX24" fmla="*/ 2136728 w 12193057"/>
              <a:gd name="connsiteY24" fmla="*/ 6858594 h 6858594"/>
              <a:gd name="connsiteX25" fmla="*/ 1998757 w 12193057"/>
              <a:gd name="connsiteY25" fmla="*/ 6798074 h 6858594"/>
              <a:gd name="connsiteX26" fmla="*/ 62760 w 12193057"/>
              <a:gd name="connsiteY26" fmla="*/ 5418212 h 6858594"/>
              <a:gd name="connsiteX27" fmla="*/ 0 w 12193057"/>
              <a:gd name="connsiteY27" fmla="*/ 5342627 h 6858594"/>
              <a:gd name="connsiteX28" fmla="*/ 0 w 12193057"/>
              <a:gd name="connsiteY28" fmla="*/ 1442226 h 6858594"/>
              <a:gd name="connsiteX29" fmla="*/ 62760 w 12193057"/>
              <a:gd name="connsiteY29" fmla="*/ 1366640 h 6858594"/>
              <a:gd name="connsiteX30" fmla="*/ 1738477 w 12193057"/>
              <a:gd name="connsiteY30" fmla="*/ 112946 h 6858594"/>
              <a:gd name="connsiteX31" fmla="*/ 0 w 12193057"/>
              <a:gd name="connsiteY31" fmla="*/ 0 h 6858594"/>
              <a:gd name="connsiteX32" fmla="*/ 1346514 w 12193057"/>
              <a:gd name="connsiteY32" fmla="*/ 0 h 6858594"/>
              <a:gd name="connsiteX33" fmla="*/ 1291784 w 12193057"/>
              <a:gd name="connsiteY33" fmla="*/ 29983 h 6858594"/>
              <a:gd name="connsiteX34" fmla="*/ 165298 w 12193057"/>
              <a:gd name="connsiteY34" fmla="*/ 852670 h 6858594"/>
              <a:gd name="connsiteX35" fmla="*/ 0 w 12193057"/>
              <a:gd name="connsiteY35" fmla="*/ 1015739 h 68585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Lst>
            <a:rect l="l" t="t" r="r" b="b"/>
            <a:pathLst>
              <a:path w="12193057" h="6858594">
                <a:moveTo>
                  <a:pt x="12193057" y="5817614"/>
                </a:moveTo>
                <a:lnTo>
                  <a:pt x="12193057" y="6858594"/>
                </a:lnTo>
                <a:lnTo>
                  <a:pt x="10761101" y="6858594"/>
                </a:lnTo>
                <a:lnTo>
                  <a:pt x="10950436" y="6754869"/>
                </a:lnTo>
                <a:cubicBezTo>
                  <a:pt x="11375608" y="6510472"/>
                  <a:pt x="11754237" y="6234261"/>
                  <a:pt x="12076922" y="5932183"/>
                </a:cubicBezTo>
                <a:close/>
                <a:moveTo>
                  <a:pt x="0" y="5769114"/>
                </a:moveTo>
                <a:lnTo>
                  <a:pt x="165298" y="5932183"/>
                </a:lnTo>
                <a:cubicBezTo>
                  <a:pt x="487984" y="6234261"/>
                  <a:pt x="866613" y="6510472"/>
                  <a:pt x="1291784" y="6754869"/>
                </a:cubicBezTo>
                <a:lnTo>
                  <a:pt x="1481119" y="6858594"/>
                </a:lnTo>
                <a:lnTo>
                  <a:pt x="0" y="6858594"/>
                </a:lnTo>
                <a:close/>
                <a:moveTo>
                  <a:pt x="10895707" y="0"/>
                </a:moveTo>
                <a:lnTo>
                  <a:pt x="12193057" y="0"/>
                </a:lnTo>
                <a:lnTo>
                  <a:pt x="12193057" y="967239"/>
                </a:lnTo>
                <a:lnTo>
                  <a:pt x="12076922" y="852670"/>
                </a:lnTo>
                <a:cubicBezTo>
                  <a:pt x="11754237" y="550591"/>
                  <a:pt x="11375608" y="274380"/>
                  <a:pt x="10950436" y="29983"/>
                </a:cubicBezTo>
                <a:close/>
                <a:moveTo>
                  <a:pt x="1971480" y="0"/>
                </a:moveTo>
                <a:lnTo>
                  <a:pt x="10270740" y="0"/>
                </a:lnTo>
                <a:lnTo>
                  <a:pt x="10503743" y="112946"/>
                </a:lnTo>
                <a:cubicBezTo>
                  <a:pt x="11184307" y="459393"/>
                  <a:pt x="11755193" y="884887"/>
                  <a:pt x="12179460" y="1366640"/>
                </a:cubicBezTo>
                <a:lnTo>
                  <a:pt x="12193057" y="1383016"/>
                </a:lnTo>
                <a:lnTo>
                  <a:pt x="12193057" y="5401837"/>
                </a:lnTo>
                <a:lnTo>
                  <a:pt x="12179460" y="5418212"/>
                </a:lnTo>
                <a:cubicBezTo>
                  <a:pt x="11702159" y="5960185"/>
                  <a:pt x="11039294" y="6430954"/>
                  <a:pt x="10243463" y="6798074"/>
                </a:cubicBezTo>
                <a:lnTo>
                  <a:pt x="10105493" y="6858594"/>
                </a:lnTo>
                <a:lnTo>
                  <a:pt x="2136728" y="6858594"/>
                </a:lnTo>
                <a:lnTo>
                  <a:pt x="1998757" y="6798074"/>
                </a:lnTo>
                <a:cubicBezTo>
                  <a:pt x="1202926" y="6430954"/>
                  <a:pt x="540061" y="5960185"/>
                  <a:pt x="62760" y="5418212"/>
                </a:cubicBezTo>
                <a:lnTo>
                  <a:pt x="0" y="5342627"/>
                </a:lnTo>
                <a:lnTo>
                  <a:pt x="0" y="1442226"/>
                </a:lnTo>
                <a:lnTo>
                  <a:pt x="62760" y="1366640"/>
                </a:lnTo>
                <a:cubicBezTo>
                  <a:pt x="487027" y="884887"/>
                  <a:pt x="1057914" y="459393"/>
                  <a:pt x="1738477" y="112946"/>
                </a:cubicBezTo>
                <a:close/>
                <a:moveTo>
                  <a:pt x="0" y="0"/>
                </a:moveTo>
                <a:lnTo>
                  <a:pt x="1346514" y="0"/>
                </a:lnTo>
                <a:lnTo>
                  <a:pt x="1291784" y="29983"/>
                </a:lnTo>
                <a:cubicBezTo>
                  <a:pt x="866613" y="274380"/>
                  <a:pt x="487984" y="550591"/>
                  <a:pt x="165298" y="852670"/>
                </a:cubicBezTo>
                <a:lnTo>
                  <a:pt x="0" y="1015739"/>
                </a:lnTo>
                <a:close/>
              </a:path>
            </a:pathLst>
          </a:cu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6.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19.jpeg"/><Relationship Id="rId2" Type="http://schemas.openxmlformats.org/officeDocument/2006/relationships/image" Target="../media/image18.jpeg"/><Relationship Id="rId1" Type="http://schemas.openxmlformats.org/officeDocument/2006/relationships/slideLayout" Target="../slideLayouts/slideLayout7.xml"/><Relationship Id="rId4" Type="http://schemas.openxmlformats.org/officeDocument/2006/relationships/image" Target="../media/image20.jpeg"/></Relationships>
</file>

<file path=ppt/slides/_rels/slide9.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5.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220740" y="4793511"/>
            <a:ext cx="3963936" cy="899652"/>
          </a:xfrm>
          <a:prstGeom prst="rect">
            <a:avLst/>
          </a:prstGeom>
        </p:spPr>
        <p:txBody>
          <a:bodyPr lIns="91425" tIns="91425" rIns="91425" bIns="91425" anchor="b" anchorCtr="0">
            <a:noAutofit/>
          </a:bodyPr>
          <a:lstStyle/>
          <a:p>
            <a:pPr lvl="0"/>
            <a:r>
              <a:rPr lang="en" sz="4000" dirty="0">
                <a:solidFill>
                  <a:schemeClr val="tx1"/>
                </a:solidFill>
              </a:rPr>
              <a:t>DROPLET</a:t>
            </a:r>
            <a:endParaRPr lang="en" sz="3200" dirty="0">
              <a:solidFill>
                <a:schemeClr val="tx1"/>
              </a:solidFill>
            </a:endParaRPr>
          </a:p>
        </p:txBody>
      </p:sp>
      <p:grpSp>
        <p:nvGrpSpPr>
          <p:cNvPr id="5" name="Group 4"/>
          <p:cNvGrpSpPr/>
          <p:nvPr/>
        </p:nvGrpSpPr>
        <p:grpSpPr>
          <a:xfrm>
            <a:off x="4519377" y="1631977"/>
            <a:ext cx="3269076" cy="3269076"/>
            <a:chOff x="4461462" y="963711"/>
            <a:chExt cx="3269076" cy="3269076"/>
          </a:xfrm>
        </p:grpSpPr>
        <p:sp>
          <p:nvSpPr>
            <p:cNvPr id="2" name="Teardrop 1"/>
            <p:cNvSpPr/>
            <p:nvPr/>
          </p:nvSpPr>
          <p:spPr>
            <a:xfrm>
              <a:off x="5442185" y="1944434"/>
              <a:ext cx="1307630" cy="1307630"/>
            </a:xfrm>
            <a:prstGeom prst="teardrop">
              <a:avLst/>
            </a:prstGeom>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p:nvSpPr>
          <p:spPr>
            <a:xfrm>
              <a:off x="4461462" y="963711"/>
              <a:ext cx="3269076" cy="3269076"/>
            </a:xfrm>
            <a:prstGeom prst="ellipse">
              <a:avLst/>
            </a:prstGeom>
            <a:no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p:nvSpPr>
          <p:spPr>
            <a:xfrm>
              <a:off x="4870096" y="1372346"/>
              <a:ext cx="2451807" cy="2451807"/>
            </a:xfrm>
            <a:prstGeom prst="ellipse">
              <a:avLst/>
            </a:prstGeom>
            <a:no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Teardrop 28"/>
            <p:cNvSpPr/>
            <p:nvPr/>
          </p:nvSpPr>
          <p:spPr>
            <a:xfrm>
              <a:off x="5554955" y="2020634"/>
              <a:ext cx="1082090" cy="1155230"/>
            </a:xfrm>
            <a:prstGeom prst="teardrop">
              <a:avLst/>
            </a:pr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Teardrop 17"/>
            <p:cNvSpPr/>
            <p:nvPr/>
          </p:nvSpPr>
          <p:spPr>
            <a:xfrm rot="5400000" flipV="1">
              <a:off x="5442185" y="2671409"/>
              <a:ext cx="702608" cy="702608"/>
            </a:xfrm>
            <a:prstGeom prst="teardrop">
              <a:avLst/>
            </a:prstGeom>
            <a:solidFill>
              <a:srgbClr val="42DF9A"/>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a:extLst>
              <a:ext uri="{FF2B5EF4-FFF2-40B4-BE49-F238E27FC236}">
                <a16:creationId xmlns:a16="http://schemas.microsoft.com/office/drawing/2014/main" id="{01FE18B0-71DC-4E43-A742-AA1E11CB10F0}"/>
              </a:ext>
            </a:extLst>
          </p:cNvPr>
          <p:cNvSpPr/>
          <p:nvPr/>
        </p:nvSpPr>
        <p:spPr>
          <a:xfrm>
            <a:off x="4643178" y="5509540"/>
            <a:ext cx="3119059" cy="307777"/>
          </a:xfrm>
          <a:prstGeom prst="rect">
            <a:avLst/>
          </a:prstGeom>
        </p:spPr>
        <p:txBody>
          <a:bodyPr wrap="none">
            <a:spAutoFit/>
          </a:bodyPr>
          <a:lstStyle/>
          <a:p>
            <a:pPr algn="just"/>
            <a:r>
              <a:rPr lang="en-US" sz="1400" dirty="0">
                <a:solidFill>
                  <a:schemeClr val="accent1">
                    <a:lumMod val="75000"/>
                  </a:schemeClr>
                </a:solidFill>
              </a:rPr>
              <a:t>PowerPoint &amp; Google Slide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525258" y="1405122"/>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887586" y="207436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525258" y="4547660"/>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525258" y="2071155"/>
            <a:ext cx="3078002" cy="227754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603260" y="2071155"/>
            <a:ext cx="2683240" cy="2369880"/>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525257" y="505439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7261004" y="2069551"/>
            <a:ext cx="3188719" cy="3000735"/>
          </a:xfrm>
          <a:prstGeom prst="teardrop">
            <a:avLst/>
          </a:prstGeom>
        </p:spPr>
      </p:pic>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3485100" y="2993775"/>
            <a:ext cx="5221800" cy="1292476"/>
          </a:xfrm>
        </p:spPr>
        <p:txBody>
          <a:bodyPr>
            <a:normAutofit/>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4099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2"/>
                </a:solidFill>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53918" y="410703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9" name="Rectangle 8"/>
          <p:cNvSpPr/>
          <p:nvPr/>
        </p:nvSpPr>
        <p:spPr>
          <a:xfrm>
            <a:off x="323850" y="257175"/>
            <a:ext cx="11544300" cy="6343650"/>
          </a:xfrm>
          <a:prstGeom prst="rect">
            <a:avLst/>
          </a:prstGeom>
          <a:noFill/>
          <a:ln w="57150">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 name="Group 9"/>
          <p:cNvGrpSpPr/>
          <p:nvPr/>
        </p:nvGrpSpPr>
        <p:grpSpPr>
          <a:xfrm>
            <a:off x="5458432" y="1857982"/>
            <a:ext cx="1418618" cy="1418618"/>
            <a:chOff x="5181600" y="1170190"/>
            <a:chExt cx="1828800" cy="1828800"/>
          </a:xfrm>
        </p:grpSpPr>
        <p:sp>
          <p:nvSpPr>
            <p:cNvPr id="11" name="Teardrop 10"/>
            <p:cNvSpPr/>
            <p:nvPr/>
          </p:nvSpPr>
          <p:spPr>
            <a:xfrm>
              <a:off x="5730240" y="1718830"/>
              <a:ext cx="731520" cy="731520"/>
            </a:xfrm>
            <a:prstGeom prst="teardrop">
              <a:avLst/>
            </a:prstGeom>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p:nvSpPr>
          <p:spPr>
            <a:xfrm>
              <a:off x="5181600" y="1170190"/>
              <a:ext cx="1828800" cy="1828800"/>
            </a:xfrm>
            <a:prstGeom prst="ellipse">
              <a:avLst/>
            </a:prstGeom>
            <a:no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5410200" y="1398790"/>
              <a:ext cx="1371600" cy="1371600"/>
            </a:xfrm>
            <a:prstGeom prst="ellipse">
              <a:avLst/>
            </a:prstGeom>
            <a:noFill/>
            <a:ln>
              <a:solidFill>
                <a:schemeClr val="accent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Teardrop 13"/>
            <p:cNvSpPr/>
            <p:nvPr/>
          </p:nvSpPr>
          <p:spPr>
            <a:xfrm rot="5400000" flipV="1">
              <a:off x="5707748" y="2142098"/>
              <a:ext cx="393056" cy="393056"/>
            </a:xfrm>
            <a:prstGeom prst="teardrop">
              <a:avLst/>
            </a:prstGeom>
            <a:solidFill>
              <a:srgbClr val="42DF9A"/>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5" name="Rectangle 1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70013140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5845293" y="1452663"/>
            <a:ext cx="6159486" cy="847999"/>
          </a:xfrm>
        </p:spPr>
        <p:txBody>
          <a:bodyPr>
            <a:normAutofit fontScale="90000"/>
          </a:bodyPr>
          <a:lstStyle/>
          <a:p>
            <a:r>
              <a:rPr lang="en-US" dirty="0"/>
              <a:t>THIS IS YOUR </a:t>
            </a:r>
            <a:r>
              <a:rPr lang="en-US" dirty="0">
                <a:solidFill>
                  <a:schemeClr val="accent1">
                    <a:lumMod val="75000"/>
                  </a:schemeClr>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845293" y="2814311"/>
            <a:ext cx="5813307" cy="2705326"/>
          </a:xfrm>
          <a:prstGeom prst="rect">
            <a:avLst/>
          </a:prstGeom>
        </p:spPr>
        <p:txBody>
          <a:bodyPr wrap="square">
            <a:spAutoFit/>
          </a:bodyPr>
          <a:lstStyle/>
          <a:p>
            <a:pPr marL="0" indent="0" algn="just">
              <a:buNone/>
            </a:pPr>
            <a:r>
              <a:rPr lang="en-US" sz="1400" b="1" dirty="0">
                <a:solidFill>
                  <a:schemeClr val="accent2"/>
                </a:solidFill>
              </a:rPr>
              <a:t>Chris Hadfield</a:t>
            </a:r>
            <a:r>
              <a:rPr lang="en-US" sz="1400" dirty="0">
                <a:solidFill>
                  <a:schemeClr val="accent2"/>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2" name="Picture 1"/>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0" y="1557237"/>
            <a:ext cx="5530850" cy="3962400"/>
          </a:xfrm>
          <a:prstGeom prst="rect">
            <a:avLst/>
          </a:prstGeom>
          <a:effectLst>
            <a:outerShdw blurRad="50800" dist="38100" dir="5400000" algn="t" rotWithShape="0">
              <a:prstClr val="black">
                <a:alpha val="40000"/>
              </a:prstClr>
            </a:outerShdw>
          </a:effectLst>
        </p:spPr>
      </p:pic>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Group 3"/>
          <p:cNvGrpSpPr/>
          <p:nvPr/>
        </p:nvGrpSpPr>
        <p:grpSpPr>
          <a:xfrm>
            <a:off x="97166" y="1657350"/>
            <a:ext cx="4953463" cy="4400550"/>
            <a:chOff x="287502" y="1276350"/>
            <a:chExt cx="4782013" cy="3962400"/>
          </a:xfrm>
        </p:grpSpPr>
        <p:sp>
          <p:nvSpPr>
            <p:cNvPr id="8" name="Teardrop 7"/>
            <p:cNvSpPr/>
            <p:nvPr/>
          </p:nvSpPr>
          <p:spPr>
            <a:xfrm>
              <a:off x="752638" y="1276350"/>
              <a:ext cx="4316877" cy="3962400"/>
            </a:xfrm>
            <a:prstGeom prst="teardrop">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Teardrop 6"/>
            <p:cNvSpPr/>
            <p:nvPr/>
          </p:nvSpPr>
          <p:spPr>
            <a:xfrm>
              <a:off x="520070" y="1276350"/>
              <a:ext cx="4316877" cy="3962400"/>
            </a:xfrm>
            <a:prstGeom prst="teardrop">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eardrop 1"/>
            <p:cNvSpPr/>
            <p:nvPr/>
          </p:nvSpPr>
          <p:spPr>
            <a:xfrm>
              <a:off x="287502" y="1276350"/>
              <a:ext cx="4316877" cy="3962400"/>
            </a:xfrm>
            <a:prstGeom prst="teardrop">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Shape 165"/>
          <p:cNvSpPr txBox="1">
            <a:spLocks noGrp="1"/>
          </p:cNvSpPr>
          <p:nvPr>
            <p:ph type="title"/>
          </p:nvPr>
        </p:nvSpPr>
        <p:spPr>
          <a:xfrm>
            <a:off x="578979" y="2313444"/>
            <a:ext cx="3676630" cy="2656424"/>
          </a:xfrm>
          <a:prstGeom prst="rect">
            <a:avLst/>
          </a:prstGeom>
        </p:spPr>
        <p:txBody>
          <a:bodyPr lIns="91425" tIns="91425" rIns="91425" bIns="91425" anchor="b" anchorCtr="0">
            <a:noAutofit/>
          </a:bodyPr>
          <a:lstStyle/>
          <a:p>
            <a:pPr lvl="0">
              <a:spcBef>
                <a:spcPts val="0"/>
              </a:spcBef>
              <a:buNone/>
            </a:pPr>
            <a:r>
              <a:rPr lang="en" sz="4000" dirty="0">
                <a:solidFill>
                  <a:schemeClr val="bg1"/>
                </a:solidFill>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283361" y="2313444"/>
            <a:ext cx="3166682" cy="2677656"/>
          </a:xfrm>
          <a:prstGeom prst="rect">
            <a:avLst/>
          </a:prstGeom>
        </p:spPr>
        <p:txBody>
          <a:bodyPr wrap="square">
            <a:spAutoFit/>
          </a:bodyPr>
          <a:lstStyle/>
          <a:p>
            <a:pPr algn="just"/>
            <a:r>
              <a:rPr lang="en-US" sz="1400" b="1" dirty="0">
                <a:solidFill>
                  <a:schemeClr val="accent2"/>
                </a:solidFill>
              </a:rPr>
              <a:t>Chris Hadfield</a:t>
            </a:r>
            <a:r>
              <a:rPr lang="en-US" sz="1400" dirty="0">
                <a:solidFill>
                  <a:schemeClr val="accent2"/>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06739" y="2313444"/>
            <a:ext cx="3166682" cy="2677656"/>
          </a:xfrm>
          <a:prstGeom prst="rect">
            <a:avLst/>
          </a:prstGeom>
        </p:spPr>
        <p:txBody>
          <a:bodyPr wrap="square">
            <a:spAutoFit/>
          </a:bodyPr>
          <a:lstStyle/>
          <a:p>
            <a:pPr algn="just"/>
            <a:r>
              <a:rPr lang="en-US" sz="1400" b="1" dirty="0">
                <a:solidFill>
                  <a:schemeClr val="accent2"/>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a:extLst>
              <a:ext uri="{FF2B5EF4-FFF2-40B4-BE49-F238E27FC236}">
                <a16:creationId xmlns:a16="http://schemas.microsoft.com/office/drawing/2014/main" id="{12AEE7D5-CB84-4E58-AC8C-91843CCBB3CB}"/>
              </a:ext>
            </a:extLst>
          </p:cNvPr>
          <p:cNvPicPr>
            <a:picLocks noGrp="1" noChangeAspect="1"/>
          </p:cNvPicPr>
          <p:nvPr>
            <p:ph type="pic" sz="quarter" idx="11"/>
          </p:nvPr>
        </p:nvPicPr>
        <p:blipFill>
          <a:blip r:embed="rId2" cstate="email">
            <a:extLst>
              <a:ext uri="{28A0092B-C50C-407E-A947-70E740481C1C}">
                <a14:useLocalDpi xmlns:a14="http://schemas.microsoft.com/office/drawing/2010/main"/>
              </a:ext>
            </a:extLst>
          </a:blip>
          <a:srcRect/>
          <a:stretch>
            <a:fillRect/>
          </a:stretch>
        </p:blipFill>
        <p:spPr/>
      </p:pic>
      <p:pic>
        <p:nvPicPr>
          <p:cNvPr id="14" name="Picture Placeholder 13">
            <a:extLst>
              <a:ext uri="{FF2B5EF4-FFF2-40B4-BE49-F238E27FC236}">
                <a16:creationId xmlns:a16="http://schemas.microsoft.com/office/drawing/2014/main" id="{87BC9D1E-B1CF-45B6-88E8-0B98FEDEEE4C}"/>
              </a:ext>
            </a:extLst>
          </p:cNvPr>
          <p:cNvPicPr>
            <a:picLocks noGrp="1" noChangeAspect="1"/>
          </p:cNvPicPr>
          <p:nvPr>
            <p:ph type="pic" sz="quarter" idx="12"/>
          </p:nvPr>
        </p:nvPicPr>
        <p:blipFill rotWithShape="1">
          <a:blip r:embed="rId3" cstate="email">
            <a:extLst>
              <a:ext uri="{28A0092B-C50C-407E-A947-70E740481C1C}">
                <a14:useLocalDpi xmlns:a14="http://schemas.microsoft.com/office/drawing/2010/main"/>
              </a:ext>
            </a:extLst>
          </a:blip>
          <a:srcRect/>
          <a:stretch/>
        </p:blipFill>
        <p:spPr>
          <a:xfrm>
            <a:off x="8213951" y="1749621"/>
            <a:ext cx="1829735" cy="1672335"/>
          </a:xfrm>
        </p:spPr>
      </p:pic>
      <p:sp>
        <p:nvSpPr>
          <p:cNvPr id="9" name="Shape 180"/>
          <p:cNvSpPr txBox="1">
            <a:spLocks noGrp="1"/>
          </p:cNvSpPr>
          <p:nvPr>
            <p:ph type="title"/>
          </p:nvPr>
        </p:nvSpPr>
        <p:spPr>
          <a:xfrm>
            <a:off x="2680891" y="76200"/>
            <a:ext cx="6947915" cy="1308783"/>
          </a:xfrm>
          <a:prstGeom prst="rect">
            <a:avLst/>
          </a:prstGeom>
        </p:spPr>
        <p:txBody>
          <a:bodyPr lIns="91425" tIns="91425" rIns="91425" bIns="91425" anchor="b" anchorCtr="0">
            <a:noAutofit/>
          </a:bodyPr>
          <a:lstStyle/>
          <a:p>
            <a:pPr lvl="0">
              <a:spcBef>
                <a:spcPts val="0"/>
              </a:spcBef>
              <a:buNone/>
            </a:pPr>
            <a:r>
              <a:rPr lang="en" sz="3400" dirty="0"/>
              <a:t>IN TWO OR </a:t>
            </a:r>
            <a:r>
              <a:rPr lang="en" sz="3400" dirty="0">
                <a:solidFill>
                  <a:srgbClr val="FF5E80"/>
                </a:solidFill>
              </a:rPr>
              <a:t>THREE</a:t>
            </a:r>
            <a:r>
              <a:rPr lang="en" sz="3400" dirty="0"/>
              <a:t> COLUMNS WITH PICTURE HOLDERS</a:t>
            </a:r>
          </a:p>
        </p:txBody>
      </p:sp>
      <p:sp>
        <p:nvSpPr>
          <p:cNvPr id="10" name="Rectangle 9">
            <a:extLst>
              <a:ext uri="{FF2B5EF4-FFF2-40B4-BE49-F238E27FC236}">
                <a16:creationId xmlns:a16="http://schemas.microsoft.com/office/drawing/2014/main" id="{31FC0428-E6EC-4DBE-9530-F222B75A5F18}"/>
              </a:ext>
            </a:extLst>
          </p:cNvPr>
          <p:cNvSpPr/>
          <p:nvPr/>
        </p:nvSpPr>
        <p:spPr>
          <a:xfrm>
            <a:off x="1892248" y="3778234"/>
            <a:ext cx="2648549" cy="2031325"/>
          </a:xfrm>
          <a:prstGeom prst="rect">
            <a:avLst/>
          </a:prstGeom>
        </p:spPr>
        <p:txBody>
          <a:bodyPr wrap="square">
            <a:spAutoFit/>
          </a:bodyPr>
          <a:lstStyle/>
          <a:p>
            <a:pPr algn="ctr"/>
            <a:r>
              <a:rPr lang="en-US" sz="1400" b="1" dirty="0">
                <a:solidFill>
                  <a:schemeClr val="accent1">
                    <a:lumMod val="75000"/>
                  </a:schemeClr>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4887723" y="3784592"/>
            <a:ext cx="2648549" cy="2031325"/>
          </a:xfrm>
          <a:prstGeom prst="rect">
            <a:avLst/>
          </a:prstGeom>
        </p:spPr>
        <p:txBody>
          <a:bodyPr wrap="square">
            <a:spAutoFit/>
          </a:bodyPr>
          <a:lstStyle/>
          <a:p>
            <a:pPr algn="ctr"/>
            <a:r>
              <a:rPr lang="en-US" sz="1400" b="1" dirty="0">
                <a:solidFill>
                  <a:schemeClr val="accent1">
                    <a:lumMod val="75000"/>
                  </a:schemeClr>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2" name="Rectangle 11">
            <a:extLst>
              <a:ext uri="{FF2B5EF4-FFF2-40B4-BE49-F238E27FC236}">
                <a16:creationId xmlns:a16="http://schemas.microsoft.com/office/drawing/2014/main" id="{4CB47B4E-BAAC-4198-8C46-7F4000C010E8}"/>
              </a:ext>
            </a:extLst>
          </p:cNvPr>
          <p:cNvSpPr/>
          <p:nvPr/>
        </p:nvSpPr>
        <p:spPr>
          <a:xfrm>
            <a:off x="8044948" y="3784592"/>
            <a:ext cx="2648549" cy="2031325"/>
          </a:xfrm>
          <a:prstGeom prst="rect">
            <a:avLst/>
          </a:prstGeom>
        </p:spPr>
        <p:txBody>
          <a:bodyPr wrap="square">
            <a:spAutoFit/>
          </a:bodyPr>
          <a:lstStyle/>
          <a:p>
            <a:pPr algn="ctr"/>
            <a:r>
              <a:rPr lang="en-US" sz="1400" b="1" dirty="0">
                <a:solidFill>
                  <a:schemeClr val="accent1">
                    <a:lumMod val="75000"/>
                  </a:schemeClr>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pic>
        <p:nvPicPr>
          <p:cNvPr id="18" name="Picture Placeholder 17">
            <a:extLst>
              <a:ext uri="{FF2B5EF4-FFF2-40B4-BE49-F238E27FC236}">
                <a16:creationId xmlns:a16="http://schemas.microsoft.com/office/drawing/2014/main" id="{0E49FCCC-C7DB-4E4B-9E1D-16B083586DD9}"/>
              </a:ext>
            </a:extLst>
          </p:cNvPr>
          <p:cNvPicPr>
            <a:picLocks noGrp="1" noChangeAspect="1"/>
          </p:cNvPicPr>
          <p:nvPr>
            <p:ph type="pic" sz="quarter" idx="10"/>
          </p:nvPr>
        </p:nvPicPr>
        <p:blipFill rotWithShape="1">
          <a:blip r:embed="rId4" cstate="email">
            <a:extLst>
              <a:ext uri="{28A0092B-C50C-407E-A947-70E740481C1C}">
                <a14:useLocalDpi xmlns:a14="http://schemas.microsoft.com/office/drawing/2010/main"/>
              </a:ext>
            </a:extLst>
          </a:blip>
          <a:srcRect/>
          <a:stretch/>
        </p:blipFill>
        <p:spPr>
          <a:xfrm>
            <a:off x="2301656" y="1753180"/>
            <a:ext cx="1829735" cy="1672335"/>
          </a:xfrm>
        </p:spPr>
      </p:pic>
      <p:sp>
        <p:nvSpPr>
          <p:cNvPr id="13" name="Rectangle 12">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92927539"/>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9050"/>
            <a:ext cx="12192000" cy="687705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154245" y="240564"/>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400" dirty="0">
                <a:solidFill>
                  <a:schemeClr val="bg1"/>
                </a:solidFill>
              </a:rPr>
              <a:t/>
            </a:r>
            <a:br>
              <a:rPr lang="en-US" sz="2400" dirty="0">
                <a:solidFill>
                  <a:schemeClr val="bg1"/>
                </a:solidFill>
              </a:rPr>
            </a:br>
            <a:r>
              <a:rPr lang="en-US" sz="2400" dirty="0">
                <a:solidFill>
                  <a:schemeClr val="bg1"/>
                </a:solidFill>
              </a:rPr>
              <a:t>A Picture Is Worth A Thousand Words</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076435" y="45886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rgbClr val="FF5E8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899494847"/>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203745426"/>
              </p:ext>
            </p:extLst>
          </p:nvPr>
        </p:nvGraphicFramePr>
        <p:xfrm>
          <a:off x="2571750" y="1786466"/>
          <a:ext cx="7391400" cy="4174276"/>
        </p:xfrm>
        <a:graphic>
          <a:graphicData uri="http://schemas.openxmlformats.org/drawingml/2006/table">
            <a:tbl>
              <a:tblPr firstRow="1" bandRow="1">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558901" y="83669"/>
            <a:ext cx="2743175"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804894" y="1130462"/>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30489" y="2017516"/>
            <a:ext cx="1252902" cy="378903"/>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TextBox 18">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TextBox 19">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TextBox 20">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2" name="TextBox 21">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Rectangle 23">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26" name="Diagram 25"/>
          <p:cNvGraphicFramePr/>
          <p:nvPr>
            <p:extLst>
              <p:ext uri="{D42A27DB-BD31-4B8C-83A1-F6EECF244321}">
                <p14:modId xmlns:p14="http://schemas.microsoft.com/office/powerpoint/2010/main" val="2639383416"/>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1"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3"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44"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50"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4" name="Rectangle 53">
            <a:extLst>
              <a:ext uri="{FF2B5EF4-FFF2-40B4-BE49-F238E27FC236}">
                <a16:creationId xmlns:a16="http://schemas.microsoft.com/office/drawing/2014/main" id="{AE472E19-4A9A-478C-BBA5-BA69DD71C560}"/>
              </a:ext>
            </a:extLst>
          </p:cNvPr>
          <p:cNvSpPr/>
          <p:nvPr/>
        </p:nvSpPr>
        <p:spPr>
          <a:xfrm rot="5400000">
            <a:off x="11661246" y="570927"/>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76" name="Straight Connector 75"/>
          <p:cNvCxnSpPr/>
          <p:nvPr/>
        </p:nvCxnSpPr>
        <p:spPr>
          <a:xfrm>
            <a:off x="9391352" y="1239365"/>
            <a:ext cx="1531869" cy="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7" name="Straight Connector 76"/>
          <p:cNvCxnSpPr/>
          <p:nvPr/>
        </p:nvCxnSpPr>
        <p:spPr>
          <a:xfrm flipH="1">
            <a:off x="10843988" y="1056805"/>
            <a:ext cx="28433" cy="4553442"/>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8" name="Straight Connector 77"/>
          <p:cNvCxnSpPr/>
          <p:nvPr/>
        </p:nvCxnSpPr>
        <p:spPr>
          <a:xfrm>
            <a:off x="8633384" y="5716481"/>
            <a:ext cx="2195856" cy="1371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9" name="Straight Connector 78"/>
          <p:cNvCxnSpPr/>
          <p:nvPr/>
        </p:nvCxnSpPr>
        <p:spPr>
          <a:xfrm rot="5400000">
            <a:off x="7455383" y="4479395"/>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0" name="Straight Connector 79"/>
          <p:cNvCxnSpPr/>
          <p:nvPr/>
        </p:nvCxnSpPr>
        <p:spPr>
          <a:xfrm>
            <a:off x="6188821" y="3278921"/>
            <a:ext cx="2474300" cy="1545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1" name="Straight Connector 80"/>
          <p:cNvCxnSpPr/>
          <p:nvPr/>
        </p:nvCxnSpPr>
        <p:spPr>
          <a:xfrm flipH="1">
            <a:off x="6333353" y="338004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2" name="Straight Connector 81"/>
          <p:cNvCxnSpPr/>
          <p:nvPr/>
        </p:nvCxnSpPr>
        <p:spPr>
          <a:xfrm>
            <a:off x="3329877" y="495720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3" name="Straight Connector 82"/>
          <p:cNvCxnSpPr/>
          <p:nvPr/>
        </p:nvCxnSpPr>
        <p:spPr>
          <a:xfrm rot="5400000">
            <a:off x="2107149" y="3353299"/>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4" name="Straight Connector 83"/>
          <p:cNvCxnSpPr/>
          <p:nvPr/>
        </p:nvCxnSpPr>
        <p:spPr>
          <a:xfrm>
            <a:off x="914400" y="1778083"/>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85" name="Group 84"/>
          <p:cNvGrpSpPr/>
          <p:nvPr/>
        </p:nvGrpSpPr>
        <p:grpSpPr>
          <a:xfrm>
            <a:off x="2637457" y="1115642"/>
            <a:ext cx="1354861" cy="1354861"/>
            <a:chOff x="1438244" y="995722"/>
            <a:chExt cx="1396958" cy="1396958"/>
          </a:xfrm>
        </p:grpSpPr>
        <p:sp>
          <p:nvSpPr>
            <p:cNvPr id="86" name="Oval 8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p:nvSpPr>
          <p:spPr>
            <a:xfrm>
              <a:off x="1581267" y="1138745"/>
              <a:ext cx="1110912" cy="1110912"/>
            </a:xfrm>
            <a:prstGeom prst="ellipse">
              <a:avLst/>
            </a:prstGeom>
            <a:solidFill>
              <a:schemeClr val="accent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88" name="Group 87"/>
          <p:cNvGrpSpPr/>
          <p:nvPr/>
        </p:nvGrpSpPr>
        <p:grpSpPr>
          <a:xfrm>
            <a:off x="2637457" y="4251084"/>
            <a:ext cx="1354861" cy="1354861"/>
            <a:chOff x="1438244" y="995722"/>
            <a:chExt cx="1396958" cy="1396958"/>
          </a:xfrm>
        </p:grpSpPr>
        <p:sp>
          <p:nvSpPr>
            <p:cNvPr id="89" name="Oval 8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0" name="Oval 89"/>
            <p:cNvSpPr/>
            <p:nvPr/>
          </p:nvSpPr>
          <p:spPr>
            <a:xfrm>
              <a:off x="1581267" y="1138745"/>
              <a:ext cx="1110912" cy="1110912"/>
            </a:xfrm>
            <a:prstGeom prst="ellips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1" name="Group 90"/>
          <p:cNvGrpSpPr/>
          <p:nvPr/>
        </p:nvGrpSpPr>
        <p:grpSpPr>
          <a:xfrm>
            <a:off x="5665464" y="2609216"/>
            <a:ext cx="1354861" cy="1354861"/>
            <a:chOff x="1438244" y="995722"/>
            <a:chExt cx="1396958" cy="1396958"/>
          </a:xfrm>
        </p:grpSpPr>
        <p:sp>
          <p:nvSpPr>
            <p:cNvPr id="92" name="Oval 9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3" name="Oval 92"/>
            <p:cNvSpPr/>
            <p:nvPr/>
          </p:nvSpPr>
          <p:spPr>
            <a:xfrm>
              <a:off x="1581267" y="1138745"/>
              <a:ext cx="1110912" cy="1110912"/>
            </a:xfrm>
            <a:prstGeom prst="ellipse">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94" name="Group 93"/>
          <p:cNvGrpSpPr/>
          <p:nvPr/>
        </p:nvGrpSpPr>
        <p:grpSpPr>
          <a:xfrm>
            <a:off x="10180001" y="561935"/>
            <a:ext cx="1354861" cy="1354861"/>
            <a:chOff x="1438244" y="995722"/>
            <a:chExt cx="1396958" cy="1396958"/>
          </a:xfrm>
        </p:grpSpPr>
        <p:sp>
          <p:nvSpPr>
            <p:cNvPr id="95" name="Oval 9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6" name="Oval 95"/>
            <p:cNvSpPr/>
            <p:nvPr/>
          </p:nvSpPr>
          <p:spPr>
            <a:xfrm>
              <a:off x="1581267" y="1138745"/>
              <a:ext cx="1110912" cy="1110912"/>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7" name="Group 96"/>
          <p:cNvGrpSpPr/>
          <p:nvPr/>
        </p:nvGrpSpPr>
        <p:grpSpPr>
          <a:xfrm>
            <a:off x="7985691" y="5033446"/>
            <a:ext cx="1354861" cy="1354861"/>
            <a:chOff x="1438244" y="995722"/>
            <a:chExt cx="1396958" cy="1396958"/>
          </a:xfrm>
        </p:grpSpPr>
        <p:sp>
          <p:nvSpPr>
            <p:cNvPr id="98" name="Oval 9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9" name="Oval 98"/>
            <p:cNvSpPr/>
            <p:nvPr/>
          </p:nvSpPr>
          <p:spPr>
            <a:xfrm>
              <a:off x="1581267" y="1138745"/>
              <a:ext cx="1110912" cy="1110912"/>
            </a:xfrm>
            <a:prstGeom prst="ellipse">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100" name="TextBox 99">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1" name="Freeform 100"/>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TextBox 101">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3" name="TextBox 102">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4" name="Oval 103"/>
          <p:cNvSpPr/>
          <p:nvPr/>
        </p:nvSpPr>
        <p:spPr>
          <a:xfrm>
            <a:off x="9138899" y="1146476"/>
            <a:ext cx="211178" cy="211178"/>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5" name="TextBox 104">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6" name="TextBox 105">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107" name="Shape 453"/>
          <p:cNvGrpSpPr/>
          <p:nvPr/>
        </p:nvGrpSpPr>
        <p:grpSpPr>
          <a:xfrm>
            <a:off x="10658325" y="964247"/>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3"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4" name="Shape 486"/>
          <p:cNvGrpSpPr/>
          <p:nvPr/>
        </p:nvGrpSpPr>
        <p:grpSpPr>
          <a:xfrm>
            <a:off x="3177688" y="4708441"/>
            <a:ext cx="274865" cy="448083"/>
            <a:chOff x="6730350" y="2315900"/>
            <a:chExt cx="257700" cy="420100"/>
          </a:xfrm>
          <a:solidFill>
            <a:schemeClr val="bg1"/>
          </a:solidFill>
        </p:grpSpPr>
        <p:sp>
          <p:nvSpPr>
            <p:cNvPr id="115"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0" name="Shape 538"/>
          <p:cNvGrpSpPr/>
          <p:nvPr/>
        </p:nvGrpSpPr>
        <p:grpSpPr>
          <a:xfrm>
            <a:off x="8467853" y="5517707"/>
            <a:ext cx="483228" cy="354301"/>
            <a:chOff x="4610450" y="3703750"/>
            <a:chExt cx="453050" cy="332175"/>
          </a:xfrm>
          <a:solidFill>
            <a:schemeClr val="bg1"/>
          </a:solidFill>
        </p:grpSpPr>
        <p:sp>
          <p:nvSpPr>
            <p:cNvPr id="12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3" name="Shape 551"/>
          <p:cNvGrpSpPr/>
          <p:nvPr/>
        </p:nvGrpSpPr>
        <p:grpSpPr>
          <a:xfrm>
            <a:off x="6096938" y="3057607"/>
            <a:ext cx="472829" cy="472856"/>
            <a:chOff x="570875" y="4322250"/>
            <a:chExt cx="443300" cy="443325"/>
          </a:xfrm>
          <a:solidFill>
            <a:schemeClr val="bg1"/>
          </a:solidFill>
        </p:grpSpPr>
        <p:sp>
          <p:nvSpPr>
            <p:cNvPr id="12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8" name="Rectangle 127">
            <a:extLst>
              <a:ext uri="{FF2B5EF4-FFF2-40B4-BE49-F238E27FC236}">
                <a16:creationId xmlns:a16="http://schemas.microsoft.com/office/drawing/2014/main" id="{EFF49A3A-275B-4E2D-9586-12C6492F041A}"/>
              </a:ext>
            </a:extLst>
          </p:cNvPr>
          <p:cNvSpPr/>
          <p:nvPr/>
        </p:nvSpPr>
        <p:spPr>
          <a:xfrm>
            <a:off x="149124" y="239538"/>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1"/>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29" name="Rectangle 128">
            <a:extLst>
              <a:ext uri="{FF2B5EF4-FFF2-40B4-BE49-F238E27FC236}">
                <a16:creationId xmlns:a16="http://schemas.microsoft.com/office/drawing/2014/main" id="{EFF49A3A-275B-4E2D-9586-12C6492F041A}"/>
              </a:ext>
            </a:extLst>
          </p:cNvPr>
          <p:cNvSpPr/>
          <p:nvPr/>
        </p:nvSpPr>
        <p:spPr>
          <a:xfrm>
            <a:off x="185755" y="514084"/>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4">
                    <a:lumMod val="75000"/>
                  </a:schemeClr>
                </a:solidFill>
                <a:latin typeface="Roboto" pitchFamily="2" charset="0"/>
                <a:ea typeface="Roboto" pitchFamily="2" charset="0"/>
                <a:cs typeface="Lato" panose="020F0502020204030203" pitchFamily="34" charset="0"/>
              </a:rPr>
              <a:t>Your Journey Starts Here</a:t>
            </a:r>
          </a:p>
        </p:txBody>
      </p:sp>
      <p:sp>
        <p:nvSpPr>
          <p:cNvPr id="130" name="Rectangle 12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0627947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70862" y="958775"/>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B2264"/>
                </a:solidFill>
                <a:latin typeface="+mj-lt"/>
                <a:ea typeface="Muli"/>
                <a:cs typeface="Muli"/>
                <a:sym typeface="Muli"/>
              </a:rPr>
              <a:t>	ANDROID MOCKUP</a:t>
            </a:r>
            <a:endParaRPr lang="en-US" sz="3600" dirty="0">
              <a:solidFill>
                <a:srgbClr val="EB2264"/>
              </a:solidFill>
              <a:ea typeface="Muli"/>
              <a:cs typeface="Muli"/>
              <a:sym typeface="Muli"/>
            </a:endParaRPr>
          </a:p>
          <a:p>
            <a:pPr>
              <a:spcBef>
                <a:spcPts val="0"/>
              </a:spcBef>
              <a:buNone/>
            </a:pPr>
            <a:endParaRPr lang="en-US" sz="3600" dirty="0">
              <a:solidFill>
                <a:srgbClr val="EB2264"/>
              </a:solidFill>
              <a:ea typeface="Muli"/>
              <a:cs typeface="Muli"/>
              <a:sym typeface="Muli"/>
            </a:endParaRPr>
          </a:p>
          <a:p>
            <a:pPr>
              <a:spcBef>
                <a:spcPts val="0"/>
              </a:spcBef>
              <a:buFont typeface="Arial" panose="020B0604020202020204" pitchFamily="34" charset="0"/>
              <a:buNone/>
            </a:pPr>
            <a:endParaRPr lang="en-US" sz="3600" dirty="0">
              <a:solidFill>
                <a:srgbClr val="EB2264"/>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2472960" y="2017307"/>
            <a:ext cx="3261090"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2472960" y="3435309"/>
            <a:ext cx="3292023" cy="1384995"/>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934121" y="208640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934121" y="347171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4" name="Picture 13">
            <a:extLst>
              <a:ext uri="{FF2B5EF4-FFF2-40B4-BE49-F238E27FC236}">
                <a16:creationId xmlns:a16="http://schemas.microsoft.com/office/drawing/2014/main" id="{B8767C1E-6281-4810-BD8F-EB380E44DCE8}"/>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470010" y="1167815"/>
            <a:ext cx="2308870" cy="404023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5" name="Shape 394">
            <a:extLst>
              <a:ext uri="{FF2B5EF4-FFF2-40B4-BE49-F238E27FC236}">
                <a16:creationId xmlns:a16="http://schemas.microsoft.com/office/drawing/2014/main" id="{94F5768F-B668-451F-8C20-A5BC6312BD8C}"/>
              </a:ext>
            </a:extLst>
          </p:cNvPr>
          <p:cNvSpPr/>
          <p:nvPr/>
        </p:nvSpPr>
        <p:spPr>
          <a:xfrm>
            <a:off x="7409916" y="844456"/>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6" name="Rectangle 1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7126BCD-5034-45F0-A790-D88DD8B1F9E6}"/>
              </a:ext>
            </a:extLst>
          </p:cNvPr>
          <p:cNvSpPr/>
          <p:nvPr/>
        </p:nvSpPr>
        <p:spPr>
          <a:xfrm>
            <a:off x="6636312" y="2079024"/>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636312" y="3497026"/>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6097473" y="214812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097473" y="353342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97473" y="718820"/>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pic>
        <p:nvPicPr>
          <p:cNvPr id="12" name="Picture 11">
            <a:extLst>
              <a:ext uri="{FF2B5EF4-FFF2-40B4-BE49-F238E27FC236}">
                <a16:creationId xmlns:a16="http://schemas.microsoft.com/office/drawing/2014/main" id="{F86A2EBE-73EA-4015-B483-FCD810EE5EFA}"/>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621994" y="1446591"/>
            <a:ext cx="2032170" cy="3875007"/>
          </a:xfrm>
          <a:prstGeom prst="roundRect">
            <a:avLst>
              <a:gd name="adj" fmla="val 0"/>
            </a:avLst>
          </a:prstGeom>
        </p:spPr>
      </p:pic>
      <p:sp>
        <p:nvSpPr>
          <p:cNvPr id="13" name="Shape 401">
            <a:extLst>
              <a:ext uri="{FF2B5EF4-FFF2-40B4-BE49-F238E27FC236}">
                <a16:creationId xmlns:a16="http://schemas.microsoft.com/office/drawing/2014/main" id="{121C60BB-4F55-4C52-B535-E52206786BC3}"/>
              </a:ext>
            </a:extLst>
          </p:cNvPr>
          <p:cNvSpPr/>
          <p:nvPr/>
        </p:nvSpPr>
        <p:spPr>
          <a:xfrm>
            <a:off x="2442493" y="905609"/>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
        <p:nvSpPr>
          <p:cNvPr id="14" name="Rectangle 1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723931" y="952108"/>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accent2"/>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chemeClr val="accent2"/>
              </a:solidFill>
              <a:ea typeface="Muli"/>
              <a:cs typeface="Muli"/>
              <a:sym typeface="Muli"/>
            </a:endParaRPr>
          </a:p>
          <a:p>
            <a:pPr algn="just">
              <a:spcBef>
                <a:spcPts val="0"/>
              </a:spcBef>
              <a:buFont typeface="Arial" panose="020B0604020202020204" pitchFamily="34" charset="0"/>
              <a:buNone/>
            </a:pPr>
            <a:r>
              <a:rPr lang="en-US" sz="1400" dirty="0">
                <a:solidFill>
                  <a:schemeClr val="accent2"/>
                </a:solidFill>
                <a:ea typeface="Muli"/>
                <a:cs typeface="Muli"/>
                <a:sym typeface="Muli"/>
              </a:rPr>
              <a:t>    </a:t>
            </a: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783913" y="2020820"/>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783913" y="3320038"/>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125919" y="2253574"/>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1101282" y="3648042"/>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9" name="Group 18">
            <a:extLst>
              <a:ext uri="{FF2B5EF4-FFF2-40B4-BE49-F238E27FC236}">
                <a16:creationId xmlns:a16="http://schemas.microsoft.com/office/drawing/2014/main" id="{7D27399D-6E57-4336-AA9C-40FA04F6B0A8}"/>
              </a:ext>
            </a:extLst>
          </p:cNvPr>
          <p:cNvGrpSpPr/>
          <p:nvPr/>
        </p:nvGrpSpPr>
        <p:grpSpPr>
          <a:xfrm>
            <a:off x="6615196" y="1356852"/>
            <a:ext cx="4732915" cy="3892395"/>
            <a:chOff x="6089746" y="1660633"/>
            <a:chExt cx="4477754" cy="3485982"/>
          </a:xfrm>
        </p:grpSpPr>
        <p:pic>
          <p:nvPicPr>
            <p:cNvPr id="20" name="Picture 19">
              <a:extLst>
                <a:ext uri="{FF2B5EF4-FFF2-40B4-BE49-F238E27FC236}">
                  <a16:creationId xmlns:a16="http://schemas.microsoft.com/office/drawing/2014/main" id="{EF4DC6D7-CD58-4A1F-9201-7DDACC787045}"/>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1" name="Shape 415">
              <a:extLst>
                <a:ext uri="{FF2B5EF4-FFF2-40B4-BE49-F238E27FC236}">
                  <a16:creationId xmlns:a16="http://schemas.microsoft.com/office/drawing/2014/main" id="{74EBBFF7-6CF7-4E61-A53C-AD91AF1588DC}"/>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2" name="Rectangle 2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496050" y="717688"/>
            <a:ext cx="3771213" cy="646331"/>
          </a:xfrm>
          <a:prstGeom prst="rect">
            <a:avLst/>
          </a:prstGeom>
        </p:spPr>
        <p:txBody>
          <a:bodyPr wrap="square">
            <a:spAutoFit/>
          </a:bodyPr>
          <a:lstStyle/>
          <a:p>
            <a:pPr algn="ctr"/>
            <a:r>
              <a:rPr lang="en-US" sz="3600" dirty="0">
                <a:solidFill>
                  <a:srgbClr val="E6442F"/>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7067763" y="2000888"/>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067763" y="3418890"/>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496050" y="222848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496050" y="373194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pic>
        <p:nvPicPr>
          <p:cNvPr id="12" name="Picture 11">
            <a:extLst>
              <a:ext uri="{FF2B5EF4-FFF2-40B4-BE49-F238E27FC236}">
                <a16:creationId xmlns:a16="http://schemas.microsoft.com/office/drawing/2014/main" id="{02FA5273-6AE9-4317-A0E1-A59315377393}"/>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853068" y="1554035"/>
            <a:ext cx="2796369" cy="3874968"/>
          </a:xfrm>
          <a:prstGeom prst="rect">
            <a:avLst/>
          </a:prstGeom>
        </p:spPr>
      </p:pic>
      <p:sp>
        <p:nvSpPr>
          <p:cNvPr id="13" name="Shape 408">
            <a:extLst>
              <a:ext uri="{FF2B5EF4-FFF2-40B4-BE49-F238E27FC236}">
                <a16:creationId xmlns:a16="http://schemas.microsoft.com/office/drawing/2014/main" id="{AFF5DF21-EBCA-4D96-B965-6D3D94D5B253}"/>
              </a:ext>
            </a:extLst>
          </p:cNvPr>
          <p:cNvSpPr/>
          <p:nvPr/>
        </p:nvSpPr>
        <p:spPr>
          <a:xfrm>
            <a:off x="1704995" y="1161351"/>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4" name="Rectangle 1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1278</TotalTime>
  <Words>1043</Words>
  <Application>Microsoft Office PowerPoint</Application>
  <PresentationFormat>Widescreen</PresentationFormat>
  <Paragraphs>124</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DROPLET</vt:lpstr>
      <vt:lpstr>PowerPoint Presentation</vt:lpstr>
      <vt:lpstr>YOUR FIRST HEADLINE</vt:lpstr>
      <vt:lpstr>PowerPoint Presentation</vt:lpstr>
      <vt:lpstr>PowerPoint Presentation</vt:lpstr>
      <vt:lpstr>THIS IS YOUR HEADING</vt:lpstr>
      <vt:lpstr>YOU CAN ALSO SPLIT YOUR CONTENT</vt:lpstr>
      <vt:lpstr>IN TWO OR THREE COLUMNS WITH PICTURE HOLDERS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136</cp:revision>
  <dcterms:created xsi:type="dcterms:W3CDTF">2017-08-02T20:41:11Z</dcterms:created>
  <dcterms:modified xsi:type="dcterms:W3CDTF">2018-04-17T16:02:24Z</dcterms:modified>
</cp:coreProperties>
</file>