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98" r:id="rId2"/>
    <p:sldId id="299" r:id="rId3"/>
    <p:sldId id="257" r:id="rId4"/>
    <p:sldId id="265" r:id="rId5"/>
    <p:sldId id="300" r:id="rId6"/>
    <p:sldId id="301" r:id="rId7"/>
    <p:sldId id="302" r:id="rId8"/>
    <p:sldId id="303" r:id="rId9"/>
    <p:sldId id="296" r:id="rId10"/>
    <p:sldId id="278" r:id="rId11"/>
    <p:sldId id="277" r:id="rId12"/>
    <p:sldId id="304" r:id="rId13"/>
    <p:sldId id="305" r:id="rId14"/>
    <p:sldId id="306" r:id="rId15"/>
    <p:sldId id="291" r:id="rId16"/>
    <p:sldId id="292" r:id="rId17"/>
    <p:sldId id="293" r:id="rId18"/>
    <p:sldId id="294" r:id="rId19"/>
    <p:sldId id="307"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FBD00"/>
    <a:srgbClr val="C28F00"/>
    <a:srgbClr val="7F5E00"/>
    <a:srgbClr val="E5AA00"/>
    <a:srgbClr val="222A35"/>
    <a:srgbClr val="402F00"/>
    <a:srgbClr val="131F2B"/>
    <a:srgbClr val="42DF9A"/>
    <a:srgbClr val="EB2264"/>
    <a:srgbClr val="FF5E8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411" autoAdjust="0"/>
    <p:restoredTop sz="94660"/>
  </p:normalViewPr>
  <p:slideViewPr>
    <p:cSldViewPr snapToGrid="0">
      <p:cViewPr varScale="1">
        <p:scale>
          <a:sx n="65" d="100"/>
          <a:sy n="65" d="100"/>
        </p:scale>
        <p:origin x="79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majorGridlines>
          <c:spPr>
            <a:ln w="9525" cap="flat" cmpd="sng" algn="ctr">
              <a:solidFill>
                <a:schemeClr val="tx2">
                  <a:lumMod val="15000"/>
                  <a:lumOff val="85000"/>
                </a:schemeClr>
              </a:solidFill>
              <a:round/>
            </a:ln>
            <a:effectLst/>
          </c:spPr>
        </c:majorGridlines>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222A35"/>
        </a:soli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30401"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8" name="Rectangle 7"/>
          <p:cNvSpPr/>
          <p:nvPr userDrawn="1"/>
        </p:nvSpPr>
        <p:spPr>
          <a:xfrm>
            <a:off x="8019737" y="1"/>
            <a:ext cx="1783831" cy="2363520"/>
          </a:xfrm>
          <a:prstGeom prst="rect">
            <a:avLst/>
          </a:prstGeom>
          <a:solidFill>
            <a:srgbClr val="FFBD0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6011055" y="2537085"/>
            <a:ext cx="1783831" cy="1783831"/>
          </a:xfrm>
          <a:prstGeom prst="rect">
            <a:avLst/>
          </a:prstGeom>
          <a:solidFill>
            <a:srgbClr val="FFBD0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8019737" y="4494479"/>
            <a:ext cx="1783831" cy="2363521"/>
          </a:xfrm>
          <a:prstGeom prst="rect">
            <a:avLst/>
          </a:prstGeom>
          <a:solidFill>
            <a:srgbClr val="FFBD00"/>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icture Placeholder 16"/>
          <p:cNvSpPr>
            <a:spLocks noGrp="1"/>
          </p:cNvSpPr>
          <p:nvPr>
            <p:ph type="pic" sz="quarter" idx="10"/>
          </p:nvPr>
        </p:nvSpPr>
        <p:spPr>
          <a:xfrm>
            <a:off x="6010536" y="579689"/>
            <a:ext cx="1784350" cy="1784350"/>
          </a:xfrm>
          <a:effectLst>
            <a:outerShdw blurRad="50800" dist="38100" algn="l" rotWithShape="0">
              <a:prstClr val="black">
                <a:alpha val="40000"/>
              </a:prstClr>
            </a:outerShdw>
          </a:effectLst>
        </p:spPr>
        <p:txBody>
          <a:bodyPr/>
          <a:lstStyle/>
          <a:p>
            <a:endParaRPr lang="en-US"/>
          </a:p>
        </p:txBody>
      </p:sp>
      <p:sp>
        <p:nvSpPr>
          <p:cNvPr id="18" name="Picture Placeholder 16"/>
          <p:cNvSpPr>
            <a:spLocks noGrp="1"/>
          </p:cNvSpPr>
          <p:nvPr>
            <p:ph type="pic" sz="quarter" idx="11"/>
          </p:nvPr>
        </p:nvSpPr>
        <p:spPr>
          <a:xfrm>
            <a:off x="10027900" y="579170"/>
            <a:ext cx="1784350" cy="1784350"/>
          </a:xfrm>
          <a:effectLst>
            <a:outerShdw blurRad="50800" dist="38100" dir="10800000" algn="r" rotWithShape="0">
              <a:prstClr val="black">
                <a:alpha val="40000"/>
              </a:prstClr>
            </a:outerShdw>
          </a:effectLst>
        </p:spPr>
        <p:txBody>
          <a:bodyPr/>
          <a:lstStyle/>
          <a:p>
            <a:endParaRPr lang="en-US"/>
          </a:p>
        </p:txBody>
      </p:sp>
      <p:sp>
        <p:nvSpPr>
          <p:cNvPr id="19" name="Picture Placeholder 16"/>
          <p:cNvSpPr>
            <a:spLocks noGrp="1"/>
          </p:cNvSpPr>
          <p:nvPr>
            <p:ph type="pic" sz="quarter" idx="12"/>
          </p:nvPr>
        </p:nvSpPr>
        <p:spPr>
          <a:xfrm>
            <a:off x="8019737" y="2537084"/>
            <a:ext cx="1784350" cy="1784350"/>
          </a:xfrm>
        </p:spPr>
        <p:txBody>
          <a:bodyPr/>
          <a:lstStyle/>
          <a:p>
            <a:endParaRPr lang="en-US"/>
          </a:p>
        </p:txBody>
      </p:sp>
      <p:sp>
        <p:nvSpPr>
          <p:cNvPr id="20" name="Picture Placeholder 16"/>
          <p:cNvSpPr>
            <a:spLocks noGrp="1"/>
          </p:cNvSpPr>
          <p:nvPr>
            <p:ph type="pic" sz="quarter" idx="13"/>
          </p:nvPr>
        </p:nvSpPr>
        <p:spPr>
          <a:xfrm>
            <a:off x="10027900" y="2536566"/>
            <a:ext cx="1784350" cy="1784350"/>
          </a:xfrm>
          <a:effectLst>
            <a:outerShdw blurRad="50800" dist="38100" dir="10800000" algn="r" rotWithShape="0">
              <a:prstClr val="black">
                <a:alpha val="40000"/>
              </a:prstClr>
            </a:outerShdw>
          </a:effectLst>
        </p:spPr>
        <p:txBody>
          <a:bodyPr/>
          <a:lstStyle/>
          <a:p>
            <a:endParaRPr lang="en-US"/>
          </a:p>
        </p:txBody>
      </p:sp>
      <p:sp>
        <p:nvSpPr>
          <p:cNvPr id="21" name="Picture Placeholder 16"/>
          <p:cNvSpPr>
            <a:spLocks noGrp="1"/>
          </p:cNvSpPr>
          <p:nvPr>
            <p:ph type="pic" sz="quarter" idx="14"/>
          </p:nvPr>
        </p:nvSpPr>
        <p:spPr>
          <a:xfrm>
            <a:off x="6010536" y="4494481"/>
            <a:ext cx="1784350" cy="1784350"/>
          </a:xfrm>
          <a:effectLst>
            <a:outerShdw blurRad="50800" dist="38100" algn="l" rotWithShape="0">
              <a:prstClr val="black">
                <a:alpha val="40000"/>
              </a:prstClr>
            </a:outerShdw>
          </a:effectLst>
        </p:spPr>
        <p:txBody>
          <a:bodyPr/>
          <a:lstStyle/>
          <a:p>
            <a:endParaRPr lang="en-US"/>
          </a:p>
        </p:txBody>
      </p:sp>
      <p:sp>
        <p:nvSpPr>
          <p:cNvPr id="22" name="Picture Placeholder 16"/>
          <p:cNvSpPr>
            <a:spLocks noGrp="1"/>
          </p:cNvSpPr>
          <p:nvPr>
            <p:ph type="pic" sz="quarter" idx="15"/>
          </p:nvPr>
        </p:nvSpPr>
        <p:spPr>
          <a:xfrm>
            <a:off x="10027900" y="4493962"/>
            <a:ext cx="1784350" cy="1784350"/>
          </a:xfrm>
          <a:effectLst>
            <a:outerShdw blurRad="50800" dist="38100" dir="10800000" algn="r" rotWithShape="0">
              <a:prstClr val="black">
                <a:alpha val="40000"/>
              </a:prstClr>
            </a:outerShdw>
          </a:effectLst>
        </p:spPr>
        <p:txBody>
          <a:bodyPr/>
          <a:lstStyle/>
          <a:p>
            <a:endParaRPr lang="en-US"/>
          </a:p>
        </p:txBody>
      </p:sp>
      <p:sp>
        <p:nvSpPr>
          <p:cNvPr id="23" name="Rectangle 22"/>
          <p:cNvSpPr/>
          <p:nvPr userDrawn="1"/>
        </p:nvSpPr>
        <p:spPr>
          <a:xfrm>
            <a:off x="430401" y="4008620"/>
            <a:ext cx="5185236" cy="45719"/>
          </a:xfrm>
          <a:prstGeom prst="rect">
            <a:avLst/>
          </a:prstGeom>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a:off x="8168702" y="0"/>
            <a:ext cx="1485900" cy="2209800"/>
          </a:xfrm>
          <a:custGeom>
            <a:avLst/>
            <a:gdLst>
              <a:gd name="connsiteX0" fmla="*/ 0 w 1485900"/>
              <a:gd name="connsiteY0" fmla="*/ 0 h 2153971"/>
              <a:gd name="connsiteX1" fmla="*/ 71442 w 1485900"/>
              <a:gd name="connsiteY1" fmla="*/ 0 h 2153971"/>
              <a:gd name="connsiteX2" fmla="*/ 71442 w 1485900"/>
              <a:gd name="connsiteY2" fmla="*/ 2082529 h 2153971"/>
              <a:gd name="connsiteX3" fmla="*/ 1414458 w 1485900"/>
              <a:gd name="connsiteY3" fmla="*/ 2082529 h 2153971"/>
              <a:gd name="connsiteX4" fmla="*/ 1414458 w 1485900"/>
              <a:gd name="connsiteY4" fmla="*/ 0 h 2153971"/>
              <a:gd name="connsiteX5" fmla="*/ 1485900 w 1485900"/>
              <a:gd name="connsiteY5" fmla="*/ 0 h 2153971"/>
              <a:gd name="connsiteX6" fmla="*/ 1485900 w 1485900"/>
              <a:gd name="connsiteY6" fmla="*/ 2153971 h 2153971"/>
              <a:gd name="connsiteX7" fmla="*/ 0 w 1485900"/>
              <a:gd name="connsiteY7" fmla="*/ 2153971 h 21539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85900" h="2153971">
                <a:moveTo>
                  <a:pt x="0" y="0"/>
                </a:moveTo>
                <a:lnTo>
                  <a:pt x="71442" y="0"/>
                </a:lnTo>
                <a:lnTo>
                  <a:pt x="71442" y="2082529"/>
                </a:lnTo>
                <a:lnTo>
                  <a:pt x="1414458" y="2082529"/>
                </a:lnTo>
                <a:lnTo>
                  <a:pt x="1414458" y="0"/>
                </a:lnTo>
                <a:lnTo>
                  <a:pt x="1485900" y="0"/>
                </a:lnTo>
                <a:lnTo>
                  <a:pt x="1485900" y="2153971"/>
                </a:lnTo>
                <a:lnTo>
                  <a:pt x="0" y="2153971"/>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2" name="Picture 1"/>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3" name="Rectangle 2"/>
          <p:cNvSpPr/>
          <p:nvPr userDrawn="1"/>
        </p:nvSpPr>
        <p:spPr>
          <a:xfrm>
            <a:off x="0" y="0"/>
            <a:ext cx="12192000" cy="6857999"/>
          </a:xfrm>
          <a:prstGeom prst="rect">
            <a:avLst/>
          </a:prstGeom>
          <a:solidFill>
            <a:srgbClr val="222A35">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3"/>
          <p:cNvGrpSpPr/>
          <p:nvPr userDrawn="1"/>
        </p:nvGrpSpPr>
        <p:grpSpPr>
          <a:xfrm>
            <a:off x="1647824" y="2557011"/>
            <a:ext cx="8429625" cy="1763318"/>
            <a:chOff x="695324" y="2988170"/>
            <a:chExt cx="8429625" cy="1763318"/>
          </a:xfrm>
        </p:grpSpPr>
        <p:sp>
          <p:nvSpPr>
            <p:cNvPr id="6" name="Rectangle 5"/>
            <p:cNvSpPr/>
            <p:nvPr userDrawn="1"/>
          </p:nvSpPr>
          <p:spPr>
            <a:xfrm>
              <a:off x="695324" y="2988170"/>
              <a:ext cx="5848350" cy="881659"/>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3962400" y="3869829"/>
              <a:ext cx="5162549" cy="881659"/>
            </a:xfrm>
            <a:prstGeom prst="rect">
              <a:avLst/>
            </a:prstGeom>
            <a:noFill/>
            <a:ln w="28575">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Shape 21"/>
          <p:cNvSpPr txBox="1">
            <a:spLocks noGrp="1"/>
          </p:cNvSpPr>
          <p:nvPr userDrawn="1">
            <p:ph type="ctrTitle"/>
          </p:nvPr>
        </p:nvSpPr>
        <p:spPr>
          <a:xfrm>
            <a:off x="1583860" y="2560654"/>
            <a:ext cx="5912313" cy="881659"/>
          </a:xfrm>
          <a:prstGeom prst="rect">
            <a:avLst/>
          </a:prstGeom>
        </p:spPr>
        <p:txBody>
          <a:bodyPr lIns="91425" tIns="91425" rIns="91425" bIns="91425" anchor="b" anchorCtr="0">
            <a:normAutofit/>
          </a:bodyPr>
          <a:lstStyle>
            <a:lvl1pPr lvl="0" algn="ctr"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529925" y="3598522"/>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solidFill>
          <a:srgbClr val="222A35"/>
        </a:solidFill>
        <a:effectLst/>
      </p:bgPr>
    </p:bg>
    <p:spTree>
      <p:nvGrpSpPr>
        <p:cNvPr id="1" name="Shape 33"/>
        <p:cNvGrpSpPr/>
        <p:nvPr/>
      </p:nvGrpSpPr>
      <p:grpSpPr>
        <a:xfrm>
          <a:off x="0" y="0"/>
          <a:ext cx="0" cy="0"/>
          <a:chOff x="0" y="0"/>
          <a:chExt cx="0" cy="0"/>
        </a:xfrm>
      </p:grpSpPr>
      <p:sp>
        <p:nvSpPr>
          <p:cNvPr id="10" name="Parallelogram 9"/>
          <p:cNvSpPr/>
          <p:nvPr userDrawn="1"/>
        </p:nvSpPr>
        <p:spPr>
          <a:xfrm>
            <a:off x="0" y="2000250"/>
            <a:ext cx="5048250" cy="710794"/>
          </a:xfrm>
          <a:prstGeom prst="parallelogram">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p:cNvPicPr>
            <a:picLocks noChangeAspect="1"/>
          </p:cNvPicPr>
          <p:nvPr userDrawn="1"/>
        </p:nvPicPr>
        <p:blipFill>
          <a:blip r:embed="rId2"/>
          <a:stretch>
            <a:fillRect/>
          </a:stretch>
        </p:blipFill>
        <p:spPr>
          <a:xfrm>
            <a:off x="-1057" y="2711044"/>
            <a:ext cx="12193057" cy="3493311"/>
          </a:xfrm>
          <a:prstGeom prst="rect">
            <a:avLst/>
          </a:prstGeom>
        </p:spPr>
      </p:pic>
      <p:sp>
        <p:nvSpPr>
          <p:cNvPr id="34" name="Shape 34"/>
          <p:cNvSpPr txBox="1">
            <a:spLocks noGrp="1"/>
          </p:cNvSpPr>
          <p:nvPr>
            <p:ph type="body" idx="1"/>
          </p:nvPr>
        </p:nvSpPr>
        <p:spPr>
          <a:xfrm>
            <a:off x="7105122" y="3911099"/>
            <a:ext cx="470955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1" name="Freeform 20"/>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reeform 21"/>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3" name="Shape 22"/>
          <p:cNvSpPr txBox="1">
            <a:spLocks noGrp="1"/>
          </p:cNvSpPr>
          <p:nvPr>
            <p:ph type="subTitle" idx="10"/>
          </p:nvPr>
        </p:nvSpPr>
        <p:spPr>
          <a:xfrm>
            <a:off x="198112" y="2104839"/>
            <a:ext cx="3932497" cy="531597"/>
          </a:xfrm>
          <a:prstGeom prst="rect">
            <a:avLst/>
          </a:prstGeom>
        </p:spPr>
        <p:txBody>
          <a:bodyPr lIns="91425" tIns="91425" rIns="91425" bIns="91425" anchor="t" anchorCtr="0">
            <a:normAutofit/>
          </a:bodyPr>
          <a:lstStyle>
            <a:lvl1pPr lvl="0" algn="l" rtl="0">
              <a:spcBef>
                <a:spcPts val="0"/>
              </a:spcBef>
              <a:buClr>
                <a:srgbClr val="33CCFF"/>
              </a:buClr>
              <a:buSzPct val="100000"/>
              <a:buNone/>
              <a:defRPr sz="16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rgbClr val="222A35"/>
        </a:soli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p:cNvSpPr>
            <a:spLocks noGrp="1"/>
          </p:cNvSpPr>
          <p:nvPr>
            <p:ph type="pic" sz="quarter" idx="10"/>
          </p:nvPr>
        </p:nvSpPr>
        <p:spPr>
          <a:xfrm>
            <a:off x="0" y="762000"/>
            <a:ext cx="5734050" cy="5429250"/>
          </a:xfrm>
          <a:effectLst>
            <a:outerShdw blurRad="50800" dist="38100" algn="l" rotWithShape="0">
              <a:prstClr val="black">
                <a:alpha val="40000"/>
              </a:prstClr>
            </a:outerShdw>
          </a:effectLst>
        </p:spPr>
        <p:txBody>
          <a:bodyPr/>
          <a:lstStyle/>
          <a:p>
            <a:endParaRPr lang="en-US"/>
          </a:p>
        </p:txBody>
      </p:sp>
      <p:sp>
        <p:nvSpPr>
          <p:cNvPr id="6" name="Rectangle 5"/>
          <p:cNvSpPr/>
          <p:nvPr userDrawn="1"/>
        </p:nvSpPr>
        <p:spPr>
          <a:xfrm>
            <a:off x="5972956" y="1036358"/>
            <a:ext cx="142096" cy="987165"/>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a:off x="8753022" y="6374631"/>
            <a:ext cx="3453733"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solidFill>
          <a:srgbClr val="222A35"/>
        </a:soli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64335" y="1293501"/>
            <a:ext cx="4975107" cy="847999"/>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64335" y="2255324"/>
            <a:ext cx="4975107" cy="3521361"/>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212261" y="1293501"/>
            <a:ext cx="152074" cy="81883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a:off x="0" y="6403660"/>
            <a:ext cx="3453733"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Picture Placeholder 2"/>
          <p:cNvSpPr>
            <a:spLocks noGrp="1"/>
          </p:cNvSpPr>
          <p:nvPr>
            <p:ph type="pic" sz="quarter" idx="10"/>
          </p:nvPr>
        </p:nvSpPr>
        <p:spPr>
          <a:xfrm>
            <a:off x="6443436" y="529771"/>
            <a:ext cx="5734050" cy="2648858"/>
          </a:xfrm>
          <a:effectLst>
            <a:outerShdw blurRad="50800" dist="38100" dir="10800000" algn="r" rotWithShape="0">
              <a:prstClr val="black">
                <a:alpha val="40000"/>
              </a:prstClr>
            </a:outerShdw>
          </a:effectLst>
        </p:spPr>
        <p:txBody>
          <a:bodyPr/>
          <a:lstStyle/>
          <a:p>
            <a:endParaRPr lang="en-US"/>
          </a:p>
        </p:txBody>
      </p:sp>
      <p:sp>
        <p:nvSpPr>
          <p:cNvPr id="7" name="Picture Placeholder 2"/>
          <p:cNvSpPr>
            <a:spLocks noGrp="1"/>
          </p:cNvSpPr>
          <p:nvPr>
            <p:ph type="pic" sz="quarter" idx="11"/>
          </p:nvPr>
        </p:nvSpPr>
        <p:spPr>
          <a:xfrm>
            <a:off x="6443436" y="3643085"/>
            <a:ext cx="5734050" cy="2648858"/>
          </a:xfrm>
          <a:effectLst>
            <a:outerShdw blurRad="50800" dist="38100" dir="10800000" algn="r"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solidFill>
          <a:srgbClr val="222A35"/>
        </a:solidFill>
        <a:effectLst/>
      </p:bgPr>
    </p:bg>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127290" y="2220341"/>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159646" y="2263539"/>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4" name="Rectangle 3"/>
          <p:cNvSpPr/>
          <p:nvPr userDrawn="1"/>
        </p:nvSpPr>
        <p:spPr>
          <a:xfrm>
            <a:off x="3250778" y="2220341"/>
            <a:ext cx="2781578" cy="3124678"/>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9283134" y="2263539"/>
            <a:ext cx="2781578" cy="3124678"/>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6" name="Picture Placeholder 5"/>
          <p:cNvSpPr>
            <a:spLocks noGrp="1"/>
          </p:cNvSpPr>
          <p:nvPr>
            <p:ph type="pic" sz="quarter" idx="10"/>
          </p:nvPr>
        </p:nvSpPr>
        <p:spPr>
          <a:xfrm>
            <a:off x="3339999" y="2329260"/>
            <a:ext cx="2603137" cy="2906839"/>
          </a:xfrm>
          <a:effectLst>
            <a:outerShdw blurRad="63500" sx="102000" sy="102000" algn="ctr" rotWithShape="0">
              <a:prstClr val="black">
                <a:alpha val="37000"/>
              </a:prstClr>
            </a:outerShdw>
          </a:effectLst>
        </p:spPr>
        <p:txBody>
          <a:bodyPr/>
          <a:lstStyle/>
          <a:p>
            <a:endParaRPr lang="en-US"/>
          </a:p>
        </p:txBody>
      </p:sp>
      <p:sp>
        <p:nvSpPr>
          <p:cNvPr id="15" name="Picture Placeholder 5"/>
          <p:cNvSpPr>
            <a:spLocks noGrp="1"/>
          </p:cNvSpPr>
          <p:nvPr>
            <p:ph type="pic" sz="quarter" idx="11"/>
          </p:nvPr>
        </p:nvSpPr>
        <p:spPr>
          <a:xfrm>
            <a:off x="9372354" y="2372458"/>
            <a:ext cx="2603137" cy="2906839"/>
          </a:xfrm>
          <a:effectLst>
            <a:outerShdw blurRad="63500" sx="102000" sy="102000" algn="ctr" rotWithShape="0">
              <a:prstClr val="black">
                <a:alpha val="37000"/>
              </a:prstClr>
            </a:outerShdw>
          </a:effectLst>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222A35"/>
        </a:solidFill>
        <a:effectLst/>
      </p:bgPr>
    </p:bg>
    <p:spTree>
      <p:nvGrpSpPr>
        <p:cNvPr id="1" name="Shape 77"/>
        <p:cNvGrpSpPr/>
        <p:nvPr/>
      </p:nvGrpSpPr>
      <p:grpSpPr>
        <a:xfrm>
          <a:off x="0" y="0"/>
          <a:ext cx="0" cy="0"/>
          <a:chOff x="0" y="0"/>
          <a:chExt cx="0" cy="0"/>
        </a:xfrm>
      </p:grpSpPr>
      <p:sp>
        <p:nvSpPr>
          <p:cNvPr id="10" name="Rectangle 9"/>
          <p:cNvSpPr/>
          <p:nvPr userDrawn="1"/>
        </p:nvSpPr>
        <p:spPr>
          <a:xfrm>
            <a:off x="0" y="1699939"/>
            <a:ext cx="12192000" cy="5145314"/>
          </a:xfrm>
          <a:prstGeom prst="rect">
            <a:avLst/>
          </a:prstGeom>
          <a:blipFill>
            <a:blip r:embed="rId2">
              <a:alphaModFix amt="42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0" y="1699939"/>
            <a:ext cx="12192000" cy="5158061"/>
          </a:xfrm>
          <a:prstGeom prst="rect">
            <a:avLst/>
          </a:prstGeom>
          <a:gradFill flip="none" rotWithShape="1">
            <a:gsLst>
              <a:gs pos="100000">
                <a:srgbClr val="FFC000">
                  <a:alpha val="41000"/>
                </a:srgbClr>
              </a:gs>
              <a:gs pos="14000">
                <a:srgbClr val="402F00">
                  <a:alpha val="94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4718976" y="4363169"/>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4718976" y="1973676"/>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Freeform 6"/>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Shape 21"/>
          <p:cNvSpPr txBox="1">
            <a:spLocks noGrp="1"/>
          </p:cNvSpPr>
          <p:nvPr>
            <p:ph type="ctrTitle"/>
          </p:nvPr>
        </p:nvSpPr>
        <p:spPr>
          <a:xfrm>
            <a:off x="6000221" y="445359"/>
            <a:ext cx="6191779" cy="633934"/>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16" name="Shape 80"/>
          <p:cNvSpPr txBox="1">
            <a:spLocks noGrp="1"/>
          </p:cNvSpPr>
          <p:nvPr>
            <p:ph type="body" idx="10"/>
          </p:nvPr>
        </p:nvSpPr>
        <p:spPr>
          <a:xfrm>
            <a:off x="9005226" y="4375916"/>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7" name="Shape 81"/>
          <p:cNvSpPr txBox="1">
            <a:spLocks noGrp="1"/>
          </p:cNvSpPr>
          <p:nvPr>
            <p:ph type="body" idx="11"/>
          </p:nvPr>
        </p:nvSpPr>
        <p:spPr>
          <a:xfrm>
            <a:off x="9005226" y="1986423"/>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Picture Placeholder 5"/>
          <p:cNvSpPr>
            <a:spLocks noGrp="1"/>
          </p:cNvSpPr>
          <p:nvPr>
            <p:ph type="pic" sz="quarter" idx="12"/>
          </p:nvPr>
        </p:nvSpPr>
        <p:spPr>
          <a:xfrm>
            <a:off x="-1588" y="1238751"/>
            <a:ext cx="3218660" cy="5619250"/>
          </a:xfrm>
          <a:effectLst>
            <a:outerShdw blurRad="50800" dist="38100" algn="l"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222A35"/>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164892" y="194873"/>
            <a:ext cx="6385795" cy="523914"/>
          </a:xfrm>
          <a:prstGeom prst="rect">
            <a:avLst/>
          </a:prstGeom>
        </p:spPr>
        <p:txBody>
          <a:bodyPr lIns="91425" tIns="91425" rIns="91425" bIns="91425" anchor="b" anchorCtr="0">
            <a:normAutofit/>
          </a:bodyPr>
          <a:lstStyle>
            <a:lvl1pPr lvl="0" algn="l">
              <a:spcBef>
                <a:spcPts val="0"/>
              </a:spcBef>
              <a:defRPr sz="2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Frame 1"/>
          <p:cNvSpPr/>
          <p:nvPr userDrawn="1"/>
        </p:nvSpPr>
        <p:spPr>
          <a:xfrm>
            <a:off x="137411" y="944380"/>
            <a:ext cx="11917179" cy="5741232"/>
          </a:xfrm>
          <a:prstGeom prst="frame">
            <a:avLst>
              <a:gd name="adj1" fmla="val 1601"/>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solidFill>
          <a:srgbClr val="222A35"/>
        </a:solid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5" y="6222857"/>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
        <p:nvSpPr>
          <p:cNvPr id="3" name="Rectangle 2"/>
          <p:cNvSpPr/>
          <p:nvPr userDrawn="1"/>
        </p:nvSpPr>
        <p:spPr>
          <a:xfrm>
            <a:off x="0" y="0"/>
            <a:ext cx="1828800" cy="6858000"/>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12082072" y="0"/>
            <a:ext cx="109928" cy="6858000"/>
          </a:xfrm>
          <a:prstGeom prst="rect">
            <a:avLst/>
          </a:pr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solidFill>
          <a:srgbClr val="222A35"/>
        </a:solidFill>
        <a:effectLst/>
      </p:bgPr>
    </p:bg>
    <p:spTree>
      <p:nvGrpSpPr>
        <p:cNvPr id="1" name="Shape 122"/>
        <p:cNvGrpSpPr/>
        <p:nvPr/>
      </p:nvGrpSpPr>
      <p:grpSpPr>
        <a:xfrm>
          <a:off x="0" y="0"/>
          <a:ext cx="0" cy="0"/>
          <a:chOff x="0" y="0"/>
          <a:chExt cx="0" cy="0"/>
        </a:xfrm>
      </p:grpSpPr>
      <p:sp>
        <p:nvSpPr>
          <p:cNvPr id="2" name="Isosceles Triangle 1"/>
          <p:cNvSpPr/>
          <p:nvPr userDrawn="1"/>
        </p:nvSpPr>
        <p:spPr>
          <a:xfrm>
            <a:off x="3972393" y="0"/>
            <a:ext cx="8219607" cy="6858000"/>
          </a:xfrm>
          <a:prstGeom prst="triangle">
            <a:avLst>
              <a:gd name="adj" fmla="val 100000"/>
            </a:avLst>
          </a:prstGeom>
          <a:solidFill>
            <a:srgbClr val="FFBD00">
              <a:alpha val="67000"/>
            </a:srgbClr>
          </a:solidFill>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p:cNvSpPr/>
          <p:nvPr userDrawn="1"/>
        </p:nvSpPr>
        <p:spPr>
          <a:xfrm flipH="1">
            <a:off x="-5" y="5152572"/>
            <a:ext cx="12308117" cy="1705428"/>
          </a:xfrm>
          <a:prstGeom prst="triangle">
            <a:avLst>
              <a:gd name="adj" fmla="val 100000"/>
            </a:avLst>
          </a:prstGeom>
          <a:solidFill>
            <a:srgbClr val="FFBD00">
              <a:alpha val="2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arallelogram 3"/>
          <p:cNvSpPr/>
          <p:nvPr userDrawn="1"/>
        </p:nvSpPr>
        <p:spPr>
          <a:xfrm rot="10800000">
            <a:off x="-885375" y="2051501"/>
            <a:ext cx="8476345" cy="2743200"/>
          </a:xfrm>
          <a:prstGeom prst="parallelogram">
            <a:avLst>
              <a:gd name="adj" fmla="val 32971"/>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bg>
      <p:bgPr>
        <a:solidFill>
          <a:srgbClr val="222A35"/>
        </a:solidFill>
        <a:effectLst/>
      </p:bgPr>
    </p:bg>
    <p:spTree>
      <p:nvGrpSpPr>
        <p:cNvPr id="1" name="Shape 122"/>
        <p:cNvGrpSpPr/>
        <p:nvPr/>
      </p:nvGrpSpPr>
      <p:grpSpPr>
        <a:xfrm>
          <a:off x="0" y="0"/>
          <a:ext cx="0" cy="0"/>
          <a:chOff x="0" y="0"/>
          <a:chExt cx="0" cy="0"/>
        </a:xfrm>
      </p:grpSpPr>
      <p:sp>
        <p:nvSpPr>
          <p:cNvPr id="3" name="Isosceles Triangle 2"/>
          <p:cNvSpPr/>
          <p:nvPr userDrawn="1"/>
        </p:nvSpPr>
        <p:spPr>
          <a:xfrm>
            <a:off x="-116117" y="5152572"/>
            <a:ext cx="12308117" cy="1705428"/>
          </a:xfrm>
          <a:prstGeom prst="triangle">
            <a:avLst>
              <a:gd name="adj" fmla="val 100000"/>
            </a:avLst>
          </a:prstGeom>
          <a:solidFill>
            <a:srgbClr val="FFBD00">
              <a:alpha val="2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Isosceles Triangle 3"/>
          <p:cNvSpPr/>
          <p:nvPr userDrawn="1"/>
        </p:nvSpPr>
        <p:spPr>
          <a:xfrm flipH="1">
            <a:off x="0" y="0"/>
            <a:ext cx="8219607" cy="6858000"/>
          </a:xfrm>
          <a:prstGeom prst="triangle">
            <a:avLst>
              <a:gd name="adj" fmla="val 100000"/>
            </a:avLst>
          </a:prstGeom>
          <a:solidFill>
            <a:srgbClr val="FFBD00">
              <a:alpha val="67000"/>
            </a:srgbClr>
          </a:solidFill>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Parallelogram 4"/>
          <p:cNvSpPr/>
          <p:nvPr userDrawn="1"/>
        </p:nvSpPr>
        <p:spPr>
          <a:xfrm flipV="1">
            <a:off x="4426857" y="1955800"/>
            <a:ext cx="8969827" cy="2743200"/>
          </a:xfrm>
          <a:prstGeom prst="parallelogram">
            <a:avLst>
              <a:gd name="adj" fmla="val 32971"/>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Blank big">
    <p:bg>
      <p:bgPr>
        <a:solidFill>
          <a:srgbClr val="222A35"/>
        </a:solidFill>
        <a:effectLst/>
      </p:bgPr>
    </p:bg>
    <p:spTree>
      <p:nvGrpSpPr>
        <p:cNvPr id="1" name="Shape 135"/>
        <p:cNvGrpSpPr/>
        <p:nvPr/>
      </p:nvGrpSpPr>
      <p:grpSpPr>
        <a:xfrm>
          <a:off x="0" y="0"/>
          <a:ext cx="0" cy="0"/>
          <a:chOff x="0" y="0"/>
          <a:chExt cx="0" cy="0"/>
        </a:xfrm>
      </p:grpSpPr>
      <p:sp>
        <p:nvSpPr>
          <p:cNvPr id="2" name="Freeform 1"/>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2"/>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FFBD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5" name="Rectangle 4"/>
          <p:cNvSpPr/>
          <p:nvPr userDrawn="1"/>
        </p:nvSpPr>
        <p:spPr>
          <a:xfrm>
            <a:off x="-7871" y="2163401"/>
            <a:ext cx="12199872" cy="3976142"/>
          </a:xfrm>
          <a:prstGeom prst="rect">
            <a:avLst/>
          </a:prstGeom>
          <a:solidFill>
            <a:srgbClr val="C28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bg>
      <p:bgPr>
        <a:solidFill>
          <a:srgbClr val="222A35"/>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3" Type="http://schemas.openxmlformats.org/officeDocument/2006/relationships/image" Target="../media/image9.jpeg"/><Relationship Id="rId2" Type="http://schemas.openxmlformats.org/officeDocument/2006/relationships/image" Target="../media/image8.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3" name="Picture 42"/>
          <p:cNvPicPr>
            <a:picLocks noChangeAspect="1"/>
          </p:cNvPicPr>
          <p:nvPr/>
        </p:nvPicPr>
        <p:blipFill>
          <a:blip r:embed="rId2"/>
          <a:stretch>
            <a:fillRect/>
          </a:stretch>
        </p:blipFill>
        <p:spPr>
          <a:xfrm>
            <a:off x="5979393" y="538994"/>
            <a:ext cx="5840474" cy="5809992"/>
          </a:xfrm>
          <a:prstGeom prst="rect">
            <a:avLst/>
          </a:prstGeom>
        </p:spPr>
      </p:pic>
      <p:pic>
        <p:nvPicPr>
          <p:cNvPr id="54" name="Picture 53"/>
          <p:cNvPicPr>
            <a:picLocks noChangeAspect="1"/>
          </p:cNvPicPr>
          <p:nvPr/>
        </p:nvPicPr>
        <p:blipFill>
          <a:blip r:embed="rId3"/>
          <a:stretch>
            <a:fillRect/>
          </a:stretch>
        </p:blipFill>
        <p:spPr>
          <a:xfrm>
            <a:off x="536985" y="2344035"/>
            <a:ext cx="5517358" cy="1780186"/>
          </a:xfrm>
          <a:prstGeom prst="rect">
            <a:avLst/>
          </a:prstGeom>
        </p:spPr>
      </p:pic>
      <p:sp>
        <p:nvSpPr>
          <p:cNvPr id="55" name="Rectangle 5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906365430"/>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Placeholder 10"/>
          <p:cNvPicPr>
            <a:picLocks noGrp="1" noChangeAspect="1"/>
          </p:cNvPicPr>
          <p:nvPr>
            <p:ph type="pic" sz="quarter" idx="10"/>
          </p:nvPr>
        </p:nvPicPr>
        <p:blipFill>
          <a:blip r:embed="rId2" cstate="hqprint">
            <a:extLst>
              <a:ext uri="{28A0092B-C50C-407E-A947-70E740481C1C}">
                <a14:useLocalDpi xmlns:a14="http://schemas.microsoft.com/office/drawing/2010/main" val="0"/>
              </a:ext>
            </a:extLst>
          </a:blip>
          <a:srcRect/>
          <a:stretch>
            <a:fillRect/>
          </a:stretch>
        </p:blipFill>
        <p:spPr/>
      </p:pic>
      <p:sp>
        <p:nvSpPr>
          <p:cNvPr id="5" name="Shape 81">
            <a:extLst>
              <a:ext uri="{FF2B5EF4-FFF2-40B4-BE49-F238E27FC236}">
                <a16:creationId xmlns:a16="http://schemas.microsoft.com/office/drawing/2014/main" id="{6BCDD2DE-0664-4B9B-802D-68F4AD93E3C5}"/>
              </a:ext>
            </a:extLst>
          </p:cNvPr>
          <p:cNvSpPr txBox="1">
            <a:spLocks/>
          </p:cNvSpPr>
          <p:nvPr/>
        </p:nvSpPr>
        <p:spPr>
          <a:xfrm>
            <a:off x="6279270" y="944380"/>
            <a:ext cx="5614433" cy="124988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solidFill>
                  <a:schemeClr val="bg1"/>
                </a:solidFill>
              </a:rPr>
              <a:t>INSTRUCTIONS FOR 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6444217" y="247291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solidFill>
                <a:schemeClr val="bg1"/>
              </a:solidFill>
            </a:endParaRPr>
          </a:p>
        </p:txBody>
      </p:sp>
      <p:sp>
        <p:nvSpPr>
          <p:cNvPr id="7" name="Rectangle 6">
            <a:extLst>
              <a:ext uri="{FF2B5EF4-FFF2-40B4-BE49-F238E27FC236}">
                <a16:creationId xmlns:a16="http://schemas.microsoft.com/office/drawing/2014/main" id="{83031EDF-1C34-49BB-A711-61952CB8A541}"/>
              </a:ext>
            </a:extLst>
          </p:cNvPr>
          <p:cNvSpPr/>
          <p:nvPr/>
        </p:nvSpPr>
        <p:spPr>
          <a:xfrm>
            <a:off x="6081889" y="4305063"/>
            <a:ext cx="3410357" cy="307777"/>
          </a:xfrm>
          <a:prstGeom prst="rect">
            <a:avLst/>
          </a:prstGeom>
        </p:spPr>
        <p:txBody>
          <a:bodyPr wrap="none">
            <a:spAutoFit/>
          </a:bodyPr>
          <a:lstStyle/>
          <a:p>
            <a:pPr algn="just"/>
            <a:r>
              <a:rPr lang="en-US" sz="1400" dirty="0">
                <a:solidFill>
                  <a:srgbClr val="FFBD00"/>
                </a:solidFill>
              </a:rPr>
              <a:t>FONT:   </a:t>
            </a:r>
            <a:r>
              <a:rPr lang="en-US" sz="1400" dirty="0" err="1" smtClean="0">
                <a:solidFill>
                  <a:srgbClr val="FFBD00"/>
                </a:solidFill>
              </a:rPr>
              <a:t>Roboto</a:t>
            </a:r>
            <a:r>
              <a:rPr lang="en-US" sz="1400" dirty="0" smtClean="0">
                <a:solidFill>
                  <a:srgbClr val="FFBD00"/>
                </a:solidFill>
              </a:rPr>
              <a:t> &amp; Calibri </a:t>
            </a:r>
            <a:r>
              <a:rPr lang="en-US" sz="1400" dirty="0">
                <a:solidFill>
                  <a:srgbClr val="FFBD00"/>
                </a:solidFill>
              </a:rPr>
              <a:t>(Free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6081889" y="2469706"/>
            <a:ext cx="3078002" cy="1692771"/>
          </a:xfrm>
          <a:prstGeom prst="rect">
            <a:avLst/>
          </a:prstGeom>
        </p:spPr>
        <p:txBody>
          <a:bodyPr wrap="square">
            <a:spAutoFit/>
          </a:bodyPr>
          <a:lstStyle/>
          <a:p>
            <a:r>
              <a:rPr lang="en-US" sz="1400" dirty="0">
                <a:solidFill>
                  <a:srgbClr val="FFBD00"/>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a:t>
            </a:r>
            <a:r>
              <a:rPr lang="en-US" sz="1200" dirty="0" smtClean="0">
                <a:solidFill>
                  <a:schemeClr val="bg1"/>
                </a:solidFill>
              </a:rPr>
              <a:t>Power Point </a:t>
            </a:r>
            <a:r>
              <a:rPr lang="en-US" sz="1200" dirty="0">
                <a:solidFill>
                  <a:schemeClr val="bg1"/>
                </a:solidFill>
              </a:rPr>
              <a:t>template". You will get a .pptx file that you can edit in PowerPoint. Remember to download and install the fonts used in this presentation.</a:t>
            </a:r>
          </a:p>
          <a:p>
            <a:endParaRPr lang="en-US" sz="800" dirty="0">
              <a:solidFill>
                <a:schemeClr val="bg1"/>
              </a:solidFill>
            </a:endParaRPr>
          </a:p>
        </p:txBody>
      </p:sp>
      <p:sp>
        <p:nvSpPr>
          <p:cNvPr id="9" name="Rectangle 8">
            <a:extLst>
              <a:ext uri="{FF2B5EF4-FFF2-40B4-BE49-F238E27FC236}">
                <a16:creationId xmlns:a16="http://schemas.microsoft.com/office/drawing/2014/main" id="{D57298C0-A38E-4A89-92DC-EA24513855AE}"/>
              </a:ext>
            </a:extLst>
          </p:cNvPr>
          <p:cNvSpPr/>
          <p:nvPr/>
        </p:nvSpPr>
        <p:spPr>
          <a:xfrm>
            <a:off x="9086487" y="2438606"/>
            <a:ext cx="2972163" cy="1538883"/>
          </a:xfrm>
          <a:prstGeom prst="rect">
            <a:avLst/>
          </a:prstGeom>
        </p:spPr>
        <p:txBody>
          <a:bodyPr wrap="square">
            <a:spAutoFit/>
          </a:bodyPr>
          <a:lstStyle/>
          <a:p>
            <a:r>
              <a:rPr lang="en-US" sz="1400" dirty="0">
                <a:solidFill>
                  <a:srgbClr val="FFBD00"/>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6081889" y="4940414"/>
            <a:ext cx="5614433" cy="830997"/>
          </a:xfrm>
          <a:prstGeom prst="rect">
            <a:avLst/>
          </a:prstGeom>
        </p:spPr>
        <p:txBody>
          <a:bodyPr wrap="square">
            <a:spAutoFit/>
          </a:bodyPr>
          <a:lstStyle/>
          <a:p>
            <a:r>
              <a:rPr lang="en-US" sz="16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1348085466"/>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695450" y="2552700"/>
            <a:ext cx="5753100" cy="813500"/>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5" name="Shape 99"/>
          <p:cNvSpPr txBox="1">
            <a:spLocks noGrp="1"/>
          </p:cNvSpPr>
          <p:nvPr>
            <p:ph type="subTitle" idx="1"/>
          </p:nvPr>
        </p:nvSpPr>
        <p:spPr>
          <a:xfrm>
            <a:off x="5342848" y="356622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rgbClr val="FFBD00"/>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375531" y="3852254"/>
            <a:ext cx="6366900" cy="1798703"/>
          </a:xfrm>
        </p:spPr>
        <p:txBody>
          <a:bodyPr>
            <a:normAutofit fontScale="77500" lnSpcReduction="20000"/>
          </a:bodyPr>
          <a:lstStyle/>
          <a:p>
            <a:endParaRPr lang="en-US" b="0" dirty="0" smtClean="0">
              <a:latin typeface="+mj-lt"/>
            </a:endParaRPr>
          </a:p>
          <a:p>
            <a:pPr algn="r"/>
            <a:r>
              <a:rPr lang="en-US" b="0" dirty="0" smtClean="0">
                <a:latin typeface="+mj-lt"/>
              </a:rPr>
              <a:t>A </a:t>
            </a:r>
            <a:r>
              <a:rPr lang="en-US" b="0" dirty="0">
                <a:latin typeface="+mj-lt"/>
              </a:rPr>
              <a:t>fine quotation is a diamond in the hand of a man of wit and a pebble in the hand of a fool. </a:t>
            </a:r>
            <a:r>
              <a:rPr lang="en-US" dirty="0"/>
              <a:t>A fine quotation is a diamond in the hand of a man of wit and a pebble in the hand of a fool</a:t>
            </a:r>
            <a:r>
              <a:rPr lang="en-US" dirty="0" smtClean="0"/>
              <a:t>. </a:t>
            </a:r>
            <a:r>
              <a:rPr lang="en-US" dirty="0"/>
              <a:t>A fine quotation is a diamond in the hand of a man of wit and a pebble in the hand of a fool. A fine quotation is a diamond in the hand of a man of wit and a pebble in the hand of a fool. </a:t>
            </a:r>
          </a:p>
          <a:p>
            <a:pPr algn="r"/>
            <a:r>
              <a:rPr lang="en-US" dirty="0" smtClean="0"/>
              <a:t> </a:t>
            </a:r>
            <a:endParaRPr lang="en-US" dirty="0"/>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10618532" y="2880705"/>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Shape 98"/>
          <p:cNvSpPr txBox="1">
            <a:spLocks noGrp="1"/>
          </p:cNvSpPr>
          <p:nvPr>
            <p:ph type="ctrTitle"/>
          </p:nvPr>
        </p:nvSpPr>
        <p:spPr>
          <a:xfrm>
            <a:off x="44244" y="364661"/>
            <a:ext cx="8952885" cy="813500"/>
          </a:xfrm>
          <a:prstGeom prst="rect">
            <a:avLst/>
          </a:prstGeom>
        </p:spPr>
        <p:txBody>
          <a:bodyPr lIns="91425" tIns="91425" rIns="91425" bIns="91425" anchor="b" anchorCtr="0">
            <a:noAutofit/>
          </a:bodyPr>
          <a:lstStyle/>
          <a:p>
            <a:pPr lvl="0" rtl="0">
              <a:spcBef>
                <a:spcPts val="0"/>
              </a:spcBef>
              <a:buNone/>
            </a:pPr>
            <a:r>
              <a:rPr lang="en" dirty="0" smtClean="0"/>
              <a:t>YOUR WELCOME </a:t>
            </a:r>
            <a:r>
              <a:rPr lang="en" dirty="0" smtClean="0">
                <a:solidFill>
                  <a:srgbClr val="FFBD00"/>
                </a:solidFill>
              </a:rPr>
              <a:t>MESSAGE</a:t>
            </a:r>
            <a:r>
              <a:rPr lang="en" dirty="0" smtClean="0"/>
              <a:t> OR </a:t>
            </a:r>
            <a:r>
              <a:rPr lang="en-US" dirty="0" smtClean="0"/>
              <a:t>QUOTE</a:t>
            </a:r>
            <a:endParaRPr lang="en" dirty="0"/>
          </a:p>
        </p:txBody>
      </p:sp>
      <p:sp>
        <p:nvSpPr>
          <p:cNvPr id="7" name="Shape 99"/>
          <p:cNvSpPr txBox="1">
            <a:spLocks noGrp="1"/>
          </p:cNvSpPr>
          <p:nvPr>
            <p:ph type="subTitle" idx="1"/>
          </p:nvPr>
        </p:nvSpPr>
        <p:spPr>
          <a:xfrm>
            <a:off x="0" y="2018252"/>
            <a:ext cx="4896463" cy="639951"/>
          </a:xfrm>
          <a:prstGeom prst="rect">
            <a:avLst/>
          </a:prstGeom>
        </p:spPr>
        <p:txBody>
          <a:bodyPr lIns="91425" tIns="91425" rIns="91425" bIns="91425" anchor="ctr" anchorCtr="0">
            <a:noAutofit/>
          </a:bodyPr>
          <a:lstStyle/>
          <a:p>
            <a:pPr lvl="0" algn="r" rtl="0">
              <a:spcBef>
                <a:spcPts val="0"/>
              </a:spcBef>
              <a:buNone/>
            </a:pPr>
            <a:r>
              <a:rPr lang="en-US" sz="1600" dirty="0" smtClean="0"/>
              <a:t>You</a:t>
            </a:r>
            <a:r>
              <a:rPr lang="en" sz="1600" dirty="0" smtClean="0"/>
              <a:t> can use this page as your Welcome message or about us page.</a:t>
            </a:r>
            <a:endParaRPr lang="en" sz="1600" dirty="0"/>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129">
            <a:extLst>
              <a:ext uri="{FF2B5EF4-FFF2-40B4-BE49-F238E27FC236}">
                <a16:creationId xmlns:a16="http://schemas.microsoft.com/office/drawing/2014/main" id="{2E1D2BAA-EC0A-4CC7-ABD6-5538F5A35D71}"/>
              </a:ext>
            </a:extLst>
          </p:cNvPr>
          <p:cNvSpPr txBox="1">
            <a:spLocks/>
          </p:cNvSpPr>
          <p:nvPr/>
        </p:nvSpPr>
        <p:spPr>
          <a:xfrm>
            <a:off x="4019551" y="338762"/>
            <a:ext cx="421942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5400" dirty="0">
                <a:solidFill>
                  <a:schemeClr val="bg1"/>
                </a:solidFill>
              </a:rPr>
              <a:t>BIG IDEA</a:t>
            </a:r>
          </a:p>
        </p:txBody>
      </p:sp>
      <p:sp>
        <p:nvSpPr>
          <p:cNvPr id="4" name="Rectangle 3">
            <a:extLst>
              <a:ext uri="{FF2B5EF4-FFF2-40B4-BE49-F238E27FC236}">
                <a16:creationId xmlns:a16="http://schemas.microsoft.com/office/drawing/2014/main" id="{42309D67-9494-45B4-939A-55DD01CAA2D7}"/>
              </a:ext>
            </a:extLst>
          </p:cNvPr>
          <p:cNvSpPr/>
          <p:nvPr/>
        </p:nvSpPr>
        <p:spPr>
          <a:xfrm>
            <a:off x="4275242" y="4902614"/>
            <a:ext cx="3822824" cy="923330"/>
          </a:xfrm>
          <a:prstGeom prst="rect">
            <a:avLst/>
          </a:prstGeom>
        </p:spPr>
        <p:txBody>
          <a:bodyPr wrap="square">
            <a:spAutoFit/>
          </a:bodyPr>
          <a:lstStyle/>
          <a:p>
            <a:pPr algn="ctr"/>
            <a:r>
              <a:rPr lang="en-US" dirty="0">
                <a:solidFill>
                  <a:schemeClr val="bg1"/>
                </a:solidFill>
              </a:rPr>
              <a:t>Grab the attention of your audience by using icons and impressive</a:t>
            </a:r>
          </a:p>
          <a:p>
            <a:pPr algn="ctr"/>
            <a:r>
              <a:rPr lang="en-US" dirty="0">
                <a:solidFill>
                  <a:schemeClr val="bg1"/>
                </a:solidFill>
              </a:rPr>
              <a:t>images</a:t>
            </a:r>
          </a:p>
        </p:txBody>
      </p:sp>
      <p:grpSp>
        <p:nvGrpSpPr>
          <p:cNvPr id="13" name="Shape 453"/>
          <p:cNvGrpSpPr/>
          <p:nvPr/>
        </p:nvGrpSpPr>
        <p:grpSpPr>
          <a:xfrm>
            <a:off x="5299835" y="2606834"/>
            <a:ext cx="2011430" cy="2143171"/>
            <a:chOff x="5970800" y="1619250"/>
            <a:chExt cx="428650" cy="456725"/>
          </a:xfrm>
          <a:solidFill>
            <a:schemeClr val="bg1"/>
          </a:solidFill>
          <a:effectLst>
            <a:outerShdw blurRad="63500" sx="102000" sy="102000" algn="ctr" rotWithShape="0">
              <a:prstClr val="black">
                <a:alpha val="40000"/>
              </a:prstClr>
            </a:outerShdw>
          </a:effectLst>
        </p:grpSpPr>
        <p:sp>
          <p:nvSpPr>
            <p:cNvPr id="1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81100569"/>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Placeholder 8"/>
          <p:cNvPicPr>
            <a:picLocks noGrp="1" noChangeAspect="1"/>
          </p:cNvPicPr>
          <p:nvPr>
            <p:ph type="pic" sz="quarter" idx="10"/>
          </p:nvPr>
        </p:nvPicPr>
        <p:blipFill rotWithShape="1">
          <a:blip r:embed="rId2" cstate="email">
            <a:extLst>
              <a:ext uri="{28A0092B-C50C-407E-A947-70E740481C1C}">
                <a14:useLocalDpi xmlns:a14="http://schemas.microsoft.com/office/drawing/2010/main"/>
              </a:ext>
            </a:extLst>
          </a:blip>
          <a:srcRect/>
          <a:stretch/>
        </p:blipFill>
        <p:spPr>
          <a:xfrm>
            <a:off x="6443436" y="529771"/>
            <a:ext cx="5748564" cy="2648858"/>
          </a:xfrm>
        </p:spPr>
      </p:pic>
      <p:pic>
        <p:nvPicPr>
          <p:cNvPr id="10" name="Picture Placeholder 9"/>
          <p:cNvPicPr>
            <a:picLocks noGrp="1" noChangeAspect="1"/>
          </p:cNvPicPr>
          <p:nvPr>
            <p:ph type="pic" sz="quarter" idx="11"/>
          </p:nvPr>
        </p:nvPicPr>
        <p:blipFill>
          <a:blip r:embed="rId3" cstate="email">
            <a:extLst>
              <a:ext uri="{28A0092B-C50C-407E-A947-70E740481C1C}">
                <a14:useLocalDpi xmlns:a14="http://schemas.microsoft.com/office/drawing/2010/main"/>
              </a:ext>
            </a:extLst>
          </a:blip>
          <a:srcRect/>
          <a:stretch>
            <a:fillRect/>
          </a:stretch>
        </p:blipFill>
        <p:spPr>
          <a:xfrm>
            <a:off x="6443436" y="3643085"/>
            <a:ext cx="5748564" cy="2648858"/>
          </a:xfrm>
        </p:spPr>
      </p:pic>
      <p:sp>
        <p:nvSpPr>
          <p:cNvPr id="6" name="Title 1">
            <a:extLst>
              <a:ext uri="{FF2B5EF4-FFF2-40B4-BE49-F238E27FC236}">
                <a16:creationId xmlns:a16="http://schemas.microsoft.com/office/drawing/2014/main" id="{ABFFCBEE-9541-4CF2-A73C-DE3CA3F61503}"/>
              </a:ext>
            </a:extLst>
          </p:cNvPr>
          <p:cNvSpPr>
            <a:spLocks noGrp="1"/>
          </p:cNvSpPr>
          <p:nvPr>
            <p:ph type="title"/>
          </p:nvPr>
        </p:nvSpPr>
        <p:spPr>
          <a:xfrm>
            <a:off x="416686" y="1258708"/>
            <a:ext cx="6159486" cy="847999"/>
          </a:xfrm>
        </p:spPr>
        <p:txBody>
          <a:bodyPr>
            <a:normAutofit/>
          </a:bodyPr>
          <a:lstStyle/>
          <a:p>
            <a:r>
              <a:rPr lang="en-US" sz="4000" dirty="0"/>
              <a:t>THIS IS YOUR </a:t>
            </a:r>
            <a:r>
              <a:rPr lang="en-US" sz="4000" dirty="0">
                <a:solidFill>
                  <a:srgbClr val="FFBD00"/>
                </a:solidFill>
              </a:rPr>
              <a:t>HEADING</a:t>
            </a:r>
          </a:p>
        </p:txBody>
      </p:sp>
      <p:sp>
        <p:nvSpPr>
          <p:cNvPr id="7"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416686" y="2835644"/>
            <a:ext cx="5024268" cy="2552976"/>
          </a:xfrm>
          <a:prstGeom prst="rect">
            <a:avLst/>
          </a:prstGeom>
        </p:spPr>
        <p:txBody>
          <a:bodyPr wrap="square">
            <a:spAutoFit/>
          </a:bodyPr>
          <a:lstStyle/>
          <a:p>
            <a:pPr marL="0" indent="0" algn="just">
              <a:buNone/>
            </a:pPr>
            <a:r>
              <a:rPr lang="en-US" sz="1400" b="1" dirty="0">
                <a:solidFill>
                  <a:srgbClr val="FFBD00"/>
                </a:solidFill>
              </a:rPr>
              <a:t>Chris Hadfield</a:t>
            </a:r>
            <a:r>
              <a:rPr lang="en-US" sz="1400" dirty="0">
                <a:solidFill>
                  <a:srgbClr val="FFBD00"/>
                </a:solidFill>
              </a:rPr>
              <a:t>	</a:t>
            </a:r>
          </a:p>
          <a:p>
            <a:pPr marL="0" indent="0" algn="just">
              <a:buNone/>
            </a:pPr>
            <a:endParaRPr lang="en-US" sz="1400" dirty="0"/>
          </a:p>
          <a:p>
            <a:pPr marL="0" indent="0" algn="just">
              <a:buNone/>
            </a:pPr>
            <a:r>
              <a:rPr lang="en-US" sz="13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300" dirty="0"/>
          </a:p>
          <a:p>
            <a:pPr marL="0" indent="0" algn="just">
              <a:buNone/>
            </a:pPr>
            <a:r>
              <a:rPr lang="en-US" sz="13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259968359"/>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Placeholder 13"/>
          <p:cNvPicPr>
            <a:picLocks noGrp="1" noChangeAspect="1"/>
          </p:cNvPicPr>
          <p:nvPr>
            <p:ph type="pic" sz="quarter" idx="10"/>
          </p:nvPr>
        </p:nvPicPr>
        <p:blipFill rotWithShape="1">
          <a:blip r:embed="rId2" cstate="email">
            <a:extLst>
              <a:ext uri="{28A0092B-C50C-407E-A947-70E740481C1C}">
                <a14:useLocalDpi xmlns:a14="http://schemas.microsoft.com/office/drawing/2010/main"/>
              </a:ext>
            </a:extLst>
          </a:blip>
          <a:srcRect/>
          <a:stretch/>
        </p:blipFill>
        <p:spPr/>
      </p:pic>
      <p:pic>
        <p:nvPicPr>
          <p:cNvPr id="15" name="Picture Placeholder 14"/>
          <p:cNvPicPr>
            <a:picLocks noGrp="1" noChangeAspect="1"/>
          </p:cNvPicPr>
          <p:nvPr>
            <p:ph type="pic" sz="quarter" idx="11"/>
          </p:nvPr>
        </p:nvPicPr>
        <p:blipFill rotWithShape="1">
          <a:blip r:embed="rId3" cstate="email">
            <a:extLst>
              <a:ext uri="{28A0092B-C50C-407E-A947-70E740481C1C}">
                <a14:useLocalDpi xmlns:a14="http://schemas.microsoft.com/office/drawing/2010/main"/>
              </a:ext>
            </a:extLst>
          </a:blip>
          <a:srcRect b="-1328"/>
          <a:stretch/>
        </p:blipFill>
        <p:spPr/>
      </p:pic>
      <p:sp>
        <p:nvSpPr>
          <p:cNvPr id="10" name="Shape 165"/>
          <p:cNvSpPr txBox="1">
            <a:spLocks/>
          </p:cNvSpPr>
          <p:nvPr/>
        </p:nvSpPr>
        <p:spPr>
          <a:xfrm>
            <a:off x="236375" y="441960"/>
            <a:ext cx="9060025" cy="776656"/>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b="0" kern="1200">
                <a:solidFill>
                  <a:schemeClr val="bg1"/>
                </a:solidFill>
                <a:latin typeface="+mj-lt"/>
                <a:ea typeface="+mj-ea"/>
                <a:cs typeface="+mj-cs"/>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r>
              <a:rPr lang="en" sz="4000" smtClean="0"/>
              <a:t>YOU CAN ALSO </a:t>
            </a:r>
            <a:r>
              <a:rPr lang="en" sz="4000" smtClean="0">
                <a:solidFill>
                  <a:srgbClr val="FFBD00"/>
                </a:solidFill>
              </a:rPr>
              <a:t>SPLIT</a:t>
            </a:r>
            <a:r>
              <a:rPr lang="en" sz="4000" smtClean="0"/>
              <a:t> YOUR CONTENT</a:t>
            </a:r>
            <a:endParaRPr lang="en" sz="4000" dirty="0"/>
          </a:p>
        </p:txBody>
      </p:sp>
      <p:sp>
        <p:nvSpPr>
          <p:cNvPr id="11" name="Rectangle 10">
            <a:extLst>
              <a:ext uri="{FF2B5EF4-FFF2-40B4-BE49-F238E27FC236}">
                <a16:creationId xmlns:a16="http://schemas.microsoft.com/office/drawing/2014/main" id="{D18FE4C6-3116-46FB-BDC6-3D6D419688D8}"/>
              </a:ext>
            </a:extLst>
          </p:cNvPr>
          <p:cNvSpPr/>
          <p:nvPr/>
        </p:nvSpPr>
        <p:spPr>
          <a:xfrm>
            <a:off x="158323" y="2756634"/>
            <a:ext cx="2922842" cy="2000548"/>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2" name="Rectangle 11">
            <a:extLst>
              <a:ext uri="{FF2B5EF4-FFF2-40B4-BE49-F238E27FC236}">
                <a16:creationId xmlns:a16="http://schemas.microsoft.com/office/drawing/2014/main" id="{5E28E566-3E70-4F93-8CF8-5E466D650FF7}"/>
              </a:ext>
            </a:extLst>
          </p:cNvPr>
          <p:cNvSpPr/>
          <p:nvPr/>
        </p:nvSpPr>
        <p:spPr>
          <a:xfrm>
            <a:off x="6190678" y="2756634"/>
            <a:ext cx="2922842" cy="2185214"/>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632868905"/>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Placeholder 11"/>
          <p:cNvPicPr>
            <a:picLocks noGrp="1" noChangeAspect="1"/>
          </p:cNvPicPr>
          <p:nvPr>
            <p:ph type="pic" sz="quarter" idx="12"/>
          </p:nvPr>
        </p:nvPicPr>
        <p:blipFill rotWithShape="1">
          <a:blip r:embed="rId2" cstate="email">
            <a:extLst>
              <a:ext uri="{28A0092B-C50C-407E-A947-70E740481C1C}">
                <a14:useLocalDpi xmlns:a14="http://schemas.microsoft.com/office/drawing/2010/main"/>
              </a:ext>
            </a:extLst>
          </a:blip>
          <a:srcRect/>
          <a:stretch/>
        </p:blipFill>
        <p:spPr/>
      </p:pic>
      <p:sp>
        <p:nvSpPr>
          <p:cNvPr id="8" name="Shape 180"/>
          <p:cNvSpPr txBox="1">
            <a:spLocks/>
          </p:cNvSpPr>
          <p:nvPr/>
        </p:nvSpPr>
        <p:spPr>
          <a:xfrm>
            <a:off x="4982631" y="419015"/>
            <a:ext cx="7194129" cy="771892"/>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b="0" kern="1200">
                <a:solidFill>
                  <a:schemeClr val="bg1"/>
                </a:solidFill>
                <a:latin typeface="+mj-lt"/>
                <a:ea typeface="+mj-ea"/>
                <a:cs typeface="+mj-cs"/>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r>
              <a:rPr lang="en" sz="4000" dirty="0" smtClean="0"/>
              <a:t>IN THREE OR </a:t>
            </a:r>
            <a:r>
              <a:rPr lang="en" sz="4000" dirty="0" smtClean="0">
                <a:solidFill>
                  <a:srgbClr val="FFBD00"/>
                </a:solidFill>
              </a:rPr>
              <a:t>FOUR</a:t>
            </a:r>
            <a:r>
              <a:rPr lang="en" sz="4000" dirty="0" smtClean="0"/>
              <a:t> COLUMNS</a:t>
            </a:r>
            <a:endParaRPr lang="en" sz="4000" dirty="0"/>
          </a:p>
        </p:txBody>
      </p:sp>
      <p:sp>
        <p:nvSpPr>
          <p:cNvPr id="9" name="Rectangle 8">
            <a:extLst>
              <a:ext uri="{FF2B5EF4-FFF2-40B4-BE49-F238E27FC236}">
                <a16:creationId xmlns:a16="http://schemas.microsoft.com/office/drawing/2014/main" id="{31FC0428-E6EC-4DBE-9530-F222B75A5F18}"/>
              </a:ext>
            </a:extLst>
          </p:cNvPr>
          <p:cNvSpPr/>
          <p:nvPr/>
        </p:nvSpPr>
        <p:spPr>
          <a:xfrm>
            <a:off x="4982630" y="4686189"/>
            <a:ext cx="2648549" cy="1446550"/>
          </a:xfrm>
          <a:prstGeom prst="rect">
            <a:avLst/>
          </a:prstGeom>
        </p:spPr>
        <p:txBody>
          <a:bodyPr wrap="square">
            <a:spAutoFit/>
          </a:bodyPr>
          <a:lstStyle/>
          <a:p>
            <a:r>
              <a:rPr lang="en-US" sz="1400" b="1" dirty="0">
                <a:solidFill>
                  <a:schemeClr val="bg1"/>
                </a:solidFill>
              </a:rPr>
              <a:t>Helen Keller </a:t>
            </a:r>
          </a:p>
          <a:p>
            <a:r>
              <a:rPr lang="en-US" sz="1400" dirty="0">
                <a:solidFill>
                  <a:schemeClr val="bg1"/>
                </a:solidFill>
              </a:rPr>
              <a:t>	</a:t>
            </a: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0" name="Rectangle 9">
            <a:extLst>
              <a:ext uri="{FF2B5EF4-FFF2-40B4-BE49-F238E27FC236}">
                <a16:creationId xmlns:a16="http://schemas.microsoft.com/office/drawing/2014/main" id="{3BCB2097-C847-40BA-8D5E-74F20DE0B44A}"/>
              </a:ext>
            </a:extLst>
          </p:cNvPr>
          <p:cNvSpPr/>
          <p:nvPr/>
        </p:nvSpPr>
        <p:spPr>
          <a:xfrm>
            <a:off x="4982631" y="2227715"/>
            <a:ext cx="2648549" cy="1631216"/>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1" name="Rectangle 10">
            <a:extLst>
              <a:ext uri="{FF2B5EF4-FFF2-40B4-BE49-F238E27FC236}">
                <a16:creationId xmlns:a16="http://schemas.microsoft.com/office/drawing/2014/main" id="{4CB47B4E-BAAC-4198-8C46-7F4000C010E8}"/>
              </a:ext>
            </a:extLst>
          </p:cNvPr>
          <p:cNvSpPr/>
          <p:nvPr/>
        </p:nvSpPr>
        <p:spPr>
          <a:xfrm>
            <a:off x="9076286" y="2215273"/>
            <a:ext cx="2648549" cy="1446550"/>
          </a:xfrm>
          <a:prstGeom prst="rect">
            <a:avLst/>
          </a:prstGeom>
        </p:spPr>
        <p:txBody>
          <a:bodyPr wrap="square">
            <a:spAutoFit/>
          </a:bodyPr>
          <a:lstStyle/>
          <a:p>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15" name="Rectangle 14">
            <a:extLst>
              <a:ext uri="{FF2B5EF4-FFF2-40B4-BE49-F238E27FC236}">
                <a16:creationId xmlns:a16="http://schemas.microsoft.com/office/drawing/2014/main" id="{3BCB2097-C847-40BA-8D5E-74F20DE0B44A}"/>
              </a:ext>
            </a:extLst>
          </p:cNvPr>
          <p:cNvSpPr/>
          <p:nvPr/>
        </p:nvSpPr>
        <p:spPr>
          <a:xfrm>
            <a:off x="9076286" y="4586887"/>
            <a:ext cx="2648549" cy="1631216"/>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6" name="Shape 516"/>
          <p:cNvGrpSpPr/>
          <p:nvPr/>
        </p:nvGrpSpPr>
        <p:grpSpPr>
          <a:xfrm>
            <a:off x="4075101" y="2954580"/>
            <a:ext cx="480668" cy="323050"/>
            <a:chOff x="1241275" y="3718400"/>
            <a:chExt cx="450650" cy="302875"/>
          </a:xfrm>
          <a:solidFill>
            <a:schemeClr val="bg1"/>
          </a:solidFill>
          <a:effectLst>
            <a:outerShdw blurRad="127000" sx="107000" sy="107000" algn="ctr" rotWithShape="0">
              <a:prstClr val="black">
                <a:alpha val="43000"/>
              </a:prstClr>
            </a:outerShdw>
          </a:effectLst>
        </p:grpSpPr>
        <p:sp>
          <p:nvSpPr>
            <p:cNvPr id="17"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525"/>
          <p:cNvGrpSpPr/>
          <p:nvPr/>
        </p:nvGrpSpPr>
        <p:grpSpPr>
          <a:xfrm>
            <a:off x="4086194" y="5270382"/>
            <a:ext cx="458482" cy="384274"/>
            <a:chOff x="2599825" y="3689700"/>
            <a:chExt cx="429850" cy="360275"/>
          </a:xfrm>
          <a:solidFill>
            <a:schemeClr val="bg1"/>
          </a:solidFill>
          <a:effectLst>
            <a:outerShdw blurRad="127000" sx="107000" sy="107000" algn="ctr" rotWithShape="0">
              <a:prstClr val="black">
                <a:alpha val="43000"/>
              </a:prstClr>
            </a:outerShdw>
          </a:effectLst>
        </p:grpSpPr>
        <p:sp>
          <p:nvSpPr>
            <p:cNvPr id="22"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4" name="Shape 547"/>
          <p:cNvSpPr/>
          <p:nvPr/>
        </p:nvSpPr>
        <p:spPr>
          <a:xfrm>
            <a:off x="8292817" y="279324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a:effectLst>
            <a:outerShdw blurRad="127000" sx="107000" sy="107000" algn="ctr" rotWithShape="0">
              <a:prstClr val="black">
                <a:alpha val="4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5" name="Shape 568"/>
          <p:cNvGrpSpPr/>
          <p:nvPr/>
        </p:nvGrpSpPr>
        <p:grpSpPr>
          <a:xfrm>
            <a:off x="8328961" y="5261490"/>
            <a:ext cx="501468" cy="424644"/>
            <a:chOff x="5275975" y="4344850"/>
            <a:chExt cx="470150" cy="398125"/>
          </a:xfrm>
          <a:solidFill>
            <a:schemeClr val="bg1"/>
          </a:solidFill>
          <a:effectLst>
            <a:outerShdw blurRad="127000" sx="107000" sy="107000" algn="ctr" rotWithShape="0">
              <a:prstClr val="black">
                <a:alpha val="43000"/>
              </a:prstClr>
            </a:outerShdw>
          </a:effectLst>
        </p:grpSpPr>
        <p:sp>
          <p:nvSpPr>
            <p:cNvPr id="26"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69615668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email">
            <a:extLst>
              <a:ext uri="{28A0092B-C50C-407E-A947-70E740481C1C}">
                <a14:useLocalDpi xmlns:a14="http://schemas.microsoft.com/office/drawing/2010/main"/>
              </a:ext>
            </a:extLst>
          </a:blip>
          <a:srcRect l="-243"/>
          <a:stretch/>
        </p:blipFill>
        <p:spPr>
          <a:xfrm>
            <a:off x="-52780" y="0"/>
            <a:ext cx="12244780" cy="6857999"/>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196153" y="31295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t>BIG PICTURE CREATES </a:t>
            </a:r>
            <a:r>
              <a:rPr lang="en-US" sz="3700" dirty="0">
                <a:solidFill>
                  <a:srgbClr val="FFFF00"/>
                </a:solidFill>
              </a:rPr>
              <a:t>BIG</a:t>
            </a:r>
            <a:r>
              <a:rPr lang="en-US" sz="3700" dirty="0"/>
              <a:t> IMPACT</a:t>
            </a:r>
            <a:r>
              <a:rPr lang="en-US" sz="2400" dirty="0"/>
              <a:t/>
            </a:r>
            <a:br>
              <a:rPr lang="en-US" sz="2400" dirty="0"/>
            </a:br>
            <a:r>
              <a:rPr lang="en-US" sz="1400" dirty="0"/>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95350" y="244738"/>
            <a:ext cx="820130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dirty="0">
                <a:solidFill>
                  <a:srgbClr val="FFBD00"/>
                </a:solidFill>
              </a:rPr>
              <a:t>DATA</a:t>
            </a:r>
            <a:endParaRPr lang="en" sz="3600" dirty="0">
              <a:solidFill>
                <a:srgbClr val="FFBD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488304171"/>
              </p:ext>
            </p:extLst>
          </p:nvPr>
        </p:nvGraphicFramePr>
        <p:xfrm>
          <a:off x="3052918" y="2022441"/>
          <a:ext cx="5833600" cy="3294515"/>
        </p:xfrm>
        <a:graphic>
          <a:graphicData uri="http://schemas.openxmlformats.org/drawingml/2006/table">
            <a:tbl>
              <a:tblPr firstRow="1" bandRow="1">
                <a:effectLst>
                  <a:outerShdw blurRad="482600" sx="106000" sy="106000" algn="ctr" rotWithShape="0">
                    <a:prstClr val="black">
                      <a:alpha val="25000"/>
                    </a:prstClr>
                  </a:outerShdw>
                </a:effectLst>
                <a:tableStyleId>{21E4AEA4-8DFA-4A89-87EB-49C32662AFE0}</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6" y="15023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dirty="0">
                <a:solidFill>
                  <a:srgbClr val="FFBD0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024306856"/>
              </p:ext>
            </p:extLst>
          </p:nvPr>
        </p:nvGraphicFramePr>
        <p:xfrm>
          <a:off x="3653905" y="2035276"/>
          <a:ext cx="5404510" cy="3889274"/>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5101288" y="25865"/>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4" name="Shape 249">
            <a:extLst>
              <a:ext uri="{FF2B5EF4-FFF2-40B4-BE49-F238E27FC236}">
                <a16:creationId xmlns:a16="http://schemas.microsoft.com/office/drawing/2014/main" id="{44357103-9277-4716-AE8A-A83FDDBE1545}"/>
              </a:ext>
            </a:extLst>
          </p:cNvPr>
          <p:cNvSpPr/>
          <p:nvPr/>
        </p:nvSpPr>
        <p:spPr>
          <a:xfrm>
            <a:off x="1260513" y="1567449"/>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FF590FE2-890C-4B6D-BA48-AC143E970EBD}"/>
              </a:ext>
            </a:extLst>
          </p:cNvPr>
          <p:cNvSpPr/>
          <p:nvPr/>
        </p:nvSpPr>
        <p:spPr>
          <a:xfrm>
            <a:off x="2394439" y="2508439"/>
            <a:ext cx="1193626" cy="231811"/>
          </a:xfrm>
          <a:prstGeom prst="wedgeRectCallout">
            <a:avLst>
              <a:gd name="adj1" fmla="val -21428"/>
              <a:gd name="adj2" fmla="val 84287"/>
            </a:avLst>
          </a:prstGeom>
          <a:solidFill>
            <a:srgbClr val="FFBD00"/>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latin typeface="Dosis"/>
                <a:ea typeface="Dosis"/>
                <a:cs typeface="Dosis"/>
                <a:sym typeface="Dosis"/>
              </a:rPr>
              <a:t>OUR OFFICE</a:t>
            </a:r>
          </a:p>
        </p:txBody>
      </p:sp>
      <p:sp>
        <p:nvSpPr>
          <p:cNvPr id="6" name="Shape 253">
            <a:extLst>
              <a:ext uri="{FF2B5EF4-FFF2-40B4-BE49-F238E27FC236}">
                <a16:creationId xmlns:a16="http://schemas.microsoft.com/office/drawing/2014/main" id="{945600EC-E3FF-4EFA-8CDA-5B4D7B9A429D}"/>
              </a:ext>
            </a:extLst>
          </p:cNvPr>
          <p:cNvSpPr/>
          <p:nvPr/>
        </p:nvSpPr>
        <p:spPr>
          <a:xfrm rot="8100000">
            <a:off x="2540602" y="2999195"/>
            <a:ext cx="137254" cy="137254"/>
          </a:xfrm>
          <a:prstGeom prst="teardrop">
            <a:avLst>
              <a:gd name="adj" fmla="val 100000"/>
            </a:avLst>
          </a:prstGeom>
          <a:solidFill>
            <a:srgbClr val="FFBD00"/>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9F87C5DF-46F4-4008-A41D-C81D5DBC851B}"/>
              </a:ext>
            </a:extLst>
          </p:cNvPr>
          <p:cNvSpPr/>
          <p:nvPr/>
        </p:nvSpPr>
        <p:spPr>
          <a:xfrm rot="8100000">
            <a:off x="3422384" y="4762538"/>
            <a:ext cx="137254" cy="137254"/>
          </a:xfrm>
          <a:prstGeom prst="teardrop">
            <a:avLst>
              <a:gd name="adj" fmla="val 100000"/>
            </a:avLst>
          </a:prstGeom>
          <a:solidFill>
            <a:srgbClr val="FFBD00"/>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7">
            <a:extLst>
              <a:ext uri="{FF2B5EF4-FFF2-40B4-BE49-F238E27FC236}">
                <a16:creationId xmlns:a16="http://schemas.microsoft.com/office/drawing/2014/main" id="{2C28FC7E-CDB5-4F44-965F-AF78D0FC6729}"/>
              </a:ext>
            </a:extLst>
          </p:cNvPr>
          <p:cNvSpPr/>
          <p:nvPr/>
        </p:nvSpPr>
        <p:spPr>
          <a:xfrm rot="8100000">
            <a:off x="6711907" y="4031613"/>
            <a:ext cx="137254" cy="137254"/>
          </a:xfrm>
          <a:prstGeom prst="teardrop">
            <a:avLst>
              <a:gd name="adj" fmla="val 100000"/>
            </a:avLst>
          </a:prstGeom>
          <a:solidFill>
            <a:srgbClr val="FFBD00"/>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61245" y="530755"/>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099710332"/>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61535417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3" name="TextBox 2">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FBD00"/>
                </a:solidFill>
                <a:latin typeface="Roboto" pitchFamily="2" charset="0"/>
                <a:ea typeface="Roboto" pitchFamily="2" charset="0"/>
                <a:cs typeface="Lato" panose="020F0502020204030203" pitchFamily="34" charset="0"/>
              </a:rPr>
              <a:t>SECOND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4" name="TextBox 3">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FFFF00"/>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6" name="TextBox 5">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7F5E00"/>
                </a:solidFill>
                <a:latin typeface="Roboto" pitchFamily="2" charset="0"/>
                <a:ea typeface="Roboto" pitchFamily="2" charset="0"/>
                <a:cs typeface="Lato" panose="020F0502020204030203" pitchFamily="34" charset="0"/>
              </a:rPr>
              <a:t>FIRST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7" name="Rectangle 6">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FBD00"/>
                </a:solidFill>
                <a:latin typeface="Roboto" pitchFamily="2" charset="0"/>
                <a:ea typeface="Roboto" pitchFamily="2" charset="0"/>
                <a:cs typeface="Lato" panose="020F0502020204030203" pitchFamily="34" charset="0"/>
              </a:rPr>
              <a:t>OUR PROCESS IS </a:t>
            </a:r>
            <a:r>
              <a:rPr lang="en-US" sz="4000" cap="none" spc="0" dirty="0">
                <a:ln w="0"/>
                <a:solidFill>
                  <a:schemeClr val="bg1"/>
                </a:solidFill>
                <a:latin typeface="Roboto" pitchFamily="2" charset="0"/>
                <a:ea typeface="Roboto" pitchFamily="2" charset="0"/>
                <a:cs typeface="Lato" panose="020F0502020204030203" pitchFamily="34" charset="0"/>
              </a:rPr>
              <a:t>SIMPLE</a:t>
            </a:r>
          </a:p>
        </p:txBody>
      </p:sp>
      <p:sp>
        <p:nvSpPr>
          <p:cNvPr id="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F5E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F5E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F5E00"/>
          </a:solidFill>
          <a:effectLst>
            <a:outerShdw blurRad="50800" dist="38100" algn="l" rotWithShape="0">
              <a:prstClr val="black">
                <a:alpha val="23000"/>
              </a:prstClr>
            </a:outerShdw>
          </a:effectLst>
        </p:grpSpPr>
        <p:sp>
          <p:nvSpPr>
            <p:cNvPr id="1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F5E00"/>
          </a:solidFill>
          <a:effectLst>
            <a:outerShdw blurRad="50800" dist="38100" algn="l" rotWithShape="0">
              <a:prstClr val="black">
                <a:alpha val="23000"/>
              </a:prstClr>
            </a:outerShdw>
          </a:effectLst>
        </p:grpSpPr>
        <p:sp>
          <p:nvSpPr>
            <p:cNvPr id="1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64810975"/>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Straight Connector 1"/>
          <p:cNvCxnSpPr/>
          <p:nvPr/>
        </p:nvCxnSpPr>
        <p:spPr>
          <a:xfrm>
            <a:off x="9391352" y="1239365"/>
            <a:ext cx="1531869" cy="0"/>
          </a:xfrm>
          <a:prstGeom prst="line">
            <a:avLst/>
          </a:prstGeom>
          <a:ln w="38100">
            <a:solidFill>
              <a:schemeClr val="accent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 name="Straight Connector 2"/>
          <p:cNvCxnSpPr/>
          <p:nvPr/>
        </p:nvCxnSpPr>
        <p:spPr>
          <a:xfrm flipH="1">
            <a:off x="10843988" y="1056805"/>
            <a:ext cx="28433" cy="4553442"/>
          </a:xfrm>
          <a:prstGeom prst="line">
            <a:avLst/>
          </a:prstGeom>
          <a:ln w="38100">
            <a:solidFill>
              <a:schemeClr val="accent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 name="Straight Connector 3"/>
          <p:cNvCxnSpPr/>
          <p:nvPr/>
        </p:nvCxnSpPr>
        <p:spPr>
          <a:xfrm>
            <a:off x="8633384" y="5716481"/>
            <a:ext cx="2195856" cy="13711"/>
          </a:xfrm>
          <a:prstGeom prst="line">
            <a:avLst/>
          </a:prstGeom>
          <a:ln w="38100">
            <a:solidFill>
              <a:schemeClr val="accent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 name="Straight Connector 4"/>
          <p:cNvCxnSpPr/>
          <p:nvPr/>
        </p:nvCxnSpPr>
        <p:spPr>
          <a:xfrm rot="5400000">
            <a:off x="7455383" y="4479395"/>
            <a:ext cx="2400487" cy="14989"/>
          </a:xfrm>
          <a:prstGeom prst="line">
            <a:avLst/>
          </a:prstGeom>
          <a:ln w="38100">
            <a:solidFill>
              <a:srgbClr val="7F5E00"/>
            </a:solidFill>
            <a:prstDash val="dash"/>
          </a:ln>
        </p:spPr>
        <p:style>
          <a:lnRef idx="1">
            <a:schemeClr val="accent1"/>
          </a:lnRef>
          <a:fillRef idx="0">
            <a:schemeClr val="accent1"/>
          </a:fillRef>
          <a:effectRef idx="0">
            <a:schemeClr val="accent1"/>
          </a:effectRef>
          <a:fontRef idx="minor">
            <a:schemeClr val="tx1"/>
          </a:fontRef>
        </p:style>
      </p:cxnSp>
      <p:cxnSp>
        <p:nvCxnSpPr>
          <p:cNvPr id="6" name="Straight Connector 5"/>
          <p:cNvCxnSpPr/>
          <p:nvPr/>
        </p:nvCxnSpPr>
        <p:spPr>
          <a:xfrm>
            <a:off x="6188821" y="3278921"/>
            <a:ext cx="2474300" cy="15450"/>
          </a:xfrm>
          <a:prstGeom prst="line">
            <a:avLst/>
          </a:prstGeom>
          <a:ln w="38100">
            <a:solidFill>
              <a:srgbClr val="7F5E00"/>
            </a:solidFill>
            <a:prstDash val="dash"/>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flipH="1">
            <a:off x="6333353" y="3380047"/>
            <a:ext cx="9541" cy="1528183"/>
          </a:xfrm>
          <a:prstGeom prst="line">
            <a:avLst/>
          </a:prstGeom>
          <a:ln w="38100">
            <a:solidFill>
              <a:schemeClr val="accent5">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 name="Straight Connector 7"/>
          <p:cNvCxnSpPr/>
          <p:nvPr/>
        </p:nvCxnSpPr>
        <p:spPr>
          <a:xfrm>
            <a:off x="3329877" y="4957205"/>
            <a:ext cx="3042996" cy="19001"/>
          </a:xfrm>
          <a:prstGeom prst="line">
            <a:avLst/>
          </a:prstGeom>
          <a:ln w="38100">
            <a:solidFill>
              <a:schemeClr val="accent5">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9" name="Straight Connector 8"/>
          <p:cNvCxnSpPr/>
          <p:nvPr/>
        </p:nvCxnSpPr>
        <p:spPr>
          <a:xfrm rot="5400000">
            <a:off x="2107149" y="3353299"/>
            <a:ext cx="2400487" cy="14989"/>
          </a:xfrm>
          <a:prstGeom prst="line">
            <a:avLst/>
          </a:prstGeom>
          <a:ln w="38100">
            <a:solidFill>
              <a:schemeClr val="accent3"/>
            </a:solidFill>
            <a:prstDash val="dash"/>
          </a:ln>
        </p:spPr>
        <p:style>
          <a:lnRef idx="1">
            <a:schemeClr val="accent1"/>
          </a:lnRef>
          <a:fillRef idx="0">
            <a:schemeClr val="accent1"/>
          </a:fillRef>
          <a:effectRef idx="0">
            <a:schemeClr val="accent1"/>
          </a:effectRef>
          <a:fontRef idx="minor">
            <a:schemeClr val="tx1"/>
          </a:fontRef>
        </p:style>
      </p:cxnSp>
      <p:cxnSp>
        <p:nvCxnSpPr>
          <p:cNvPr id="10" name="Straight Connector 9"/>
          <p:cNvCxnSpPr/>
          <p:nvPr/>
        </p:nvCxnSpPr>
        <p:spPr>
          <a:xfrm>
            <a:off x="91440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11" name="Group 10"/>
          <p:cNvGrpSpPr/>
          <p:nvPr/>
        </p:nvGrpSpPr>
        <p:grpSpPr>
          <a:xfrm>
            <a:off x="2637457" y="1115642"/>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p:nvGrpSpPr>
        <p:grpSpPr>
          <a:xfrm>
            <a:off x="2637457" y="4251084"/>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7" name="Group 16"/>
          <p:cNvGrpSpPr/>
          <p:nvPr/>
        </p:nvGrpSpPr>
        <p:grpSpPr>
          <a:xfrm>
            <a:off x="5665464" y="2609216"/>
            <a:ext cx="1354861" cy="1354861"/>
            <a:chOff x="1438244" y="995722"/>
            <a:chExt cx="1396958" cy="1396958"/>
          </a:xfrm>
        </p:grpSpPr>
        <p:sp>
          <p:nvSpPr>
            <p:cNvPr id="18" name="Oval 1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9" name="Oval 18"/>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0" name="Group 19"/>
          <p:cNvGrpSpPr/>
          <p:nvPr/>
        </p:nvGrpSpPr>
        <p:grpSpPr>
          <a:xfrm>
            <a:off x="10180001" y="561935"/>
            <a:ext cx="1354861" cy="1354861"/>
            <a:chOff x="1438244" y="995722"/>
            <a:chExt cx="1396958" cy="1396958"/>
          </a:xfrm>
        </p:grpSpPr>
        <p:sp>
          <p:nvSpPr>
            <p:cNvPr id="21" name="Oval 20"/>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2" name="Oval 2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3" name="Group 22"/>
          <p:cNvGrpSpPr/>
          <p:nvPr/>
        </p:nvGrpSpPr>
        <p:grpSpPr>
          <a:xfrm>
            <a:off x="7985691" y="5033446"/>
            <a:ext cx="1354861" cy="1354861"/>
            <a:chOff x="1438244" y="995722"/>
            <a:chExt cx="1396958" cy="1396958"/>
          </a:xfrm>
        </p:grpSpPr>
        <p:sp>
          <p:nvSpPr>
            <p:cNvPr id="24" name="Oval 23"/>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5" name="Oval 24"/>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26" name="TextBox 25">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smtClean="0">
                <a:solidFill>
                  <a:srgbClr val="7F5E00"/>
                </a:solidFill>
                <a:latin typeface="Roboto" pitchFamily="2" charset="0"/>
                <a:ea typeface="Roboto" pitchFamily="2" charset="0"/>
                <a:cs typeface="Lato" panose="020F0502020204030203" pitchFamily="34" charset="0"/>
              </a:rPr>
              <a:t>2015</a:t>
            </a:r>
            <a:endParaRPr lang="en-US" b="1" dirty="0">
              <a:solidFill>
                <a:srgbClr val="7F5E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27" name="Freeform 26"/>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TextBox 27">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smtClean="0">
                <a:solidFill>
                  <a:srgbClr val="FFC000"/>
                </a:solidFill>
                <a:latin typeface="Roboto" pitchFamily="2" charset="0"/>
                <a:ea typeface="Roboto" pitchFamily="2" charset="0"/>
                <a:cs typeface="Lato" panose="020F0502020204030203" pitchFamily="34" charset="0"/>
              </a:rPr>
              <a:t>2014</a:t>
            </a:r>
            <a:endParaRPr lang="en-US" b="1" dirty="0">
              <a:solidFill>
                <a:srgbClr val="FFC0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smtClean="0">
                <a:solidFill>
                  <a:srgbClr val="FFFF00"/>
                </a:solidFill>
                <a:latin typeface="Roboto" pitchFamily="2" charset="0"/>
                <a:ea typeface="Roboto" pitchFamily="2" charset="0"/>
                <a:cs typeface="Lato" panose="020F0502020204030203" pitchFamily="34" charset="0"/>
              </a:rPr>
              <a:t>2016</a:t>
            </a:r>
            <a:endParaRPr lang="en-US" b="1" dirty="0">
              <a:solidFill>
                <a:srgbClr val="FFFF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30" name="Oval 29"/>
          <p:cNvSpPr/>
          <p:nvPr/>
        </p:nvSpPr>
        <p:spPr>
          <a:xfrm>
            <a:off x="9138899" y="1146476"/>
            <a:ext cx="211178" cy="211178"/>
          </a:xfrm>
          <a:prstGeom prst="ellipse">
            <a:avLst/>
          </a:prstGeom>
          <a:solidFill>
            <a:schemeClr val="accent1">
              <a:lumMod val="60000"/>
              <a:lumOff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1" name="TextBox 30">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smtClean="0">
                <a:solidFill>
                  <a:srgbClr val="C28F00"/>
                </a:solidFill>
                <a:latin typeface="Roboto" pitchFamily="2" charset="0"/>
                <a:ea typeface="Roboto" pitchFamily="2" charset="0"/>
                <a:cs typeface="Lato" panose="020F0502020204030203" pitchFamily="34" charset="0"/>
              </a:rPr>
              <a:t>2017</a:t>
            </a:r>
            <a:endParaRPr lang="en-US" b="1" dirty="0">
              <a:solidFill>
                <a:srgbClr val="C28F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32" name="TextBox 31">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smtClean="0">
                <a:solidFill>
                  <a:schemeClr val="accent1">
                    <a:lumMod val="40000"/>
                    <a:lumOff val="60000"/>
                  </a:schemeClr>
                </a:solidFill>
                <a:latin typeface="Roboto" pitchFamily="2" charset="0"/>
                <a:ea typeface="Roboto" pitchFamily="2" charset="0"/>
                <a:cs typeface="Lato" panose="020F0502020204030203" pitchFamily="34" charset="0"/>
              </a:rPr>
              <a:t>2018</a:t>
            </a:r>
            <a:endParaRPr lang="en-US" b="1" dirty="0">
              <a:solidFill>
                <a:schemeClr val="accent1">
                  <a:lumMod val="40000"/>
                  <a:lumOff val="60000"/>
                </a:schemeClr>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33" name="Shape 453"/>
          <p:cNvGrpSpPr/>
          <p:nvPr/>
        </p:nvGrpSpPr>
        <p:grpSpPr>
          <a:xfrm>
            <a:off x="10659309" y="978011"/>
            <a:ext cx="457203" cy="487148"/>
            <a:chOff x="5970800" y="1619250"/>
            <a:chExt cx="428650" cy="456725"/>
          </a:xfrm>
          <a:solidFill>
            <a:schemeClr val="accent1">
              <a:lumMod val="60000"/>
              <a:lumOff val="40000"/>
            </a:schemeClr>
          </a:solidFill>
        </p:grpSpPr>
        <p:sp>
          <p:nvSpPr>
            <p:cNvPr id="3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0" name="Shape 486"/>
          <p:cNvGrpSpPr/>
          <p:nvPr/>
        </p:nvGrpSpPr>
        <p:grpSpPr>
          <a:xfrm>
            <a:off x="3177688" y="4708441"/>
            <a:ext cx="274865" cy="448083"/>
            <a:chOff x="6730350" y="2315900"/>
            <a:chExt cx="257700" cy="420100"/>
          </a:xfrm>
          <a:solidFill>
            <a:schemeClr val="accent2">
              <a:lumMod val="75000"/>
            </a:schemeClr>
          </a:solidFill>
        </p:grpSpPr>
        <p:sp>
          <p:nvSpPr>
            <p:cNvPr id="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 name="Shape 538"/>
          <p:cNvGrpSpPr/>
          <p:nvPr/>
        </p:nvGrpSpPr>
        <p:grpSpPr>
          <a:xfrm>
            <a:off x="8467853" y="5517707"/>
            <a:ext cx="483228" cy="354301"/>
            <a:chOff x="4610450" y="3703750"/>
            <a:chExt cx="453050" cy="332175"/>
          </a:xfrm>
          <a:solidFill>
            <a:srgbClr val="C28F00"/>
          </a:solidFill>
        </p:grpSpPr>
        <p:sp>
          <p:nvSpPr>
            <p:cNvPr id="47"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p:cNvGrpSpPr/>
          <p:nvPr/>
        </p:nvGrpSpPr>
        <p:grpSpPr>
          <a:xfrm>
            <a:off x="6096938" y="3057607"/>
            <a:ext cx="472829" cy="472856"/>
            <a:chOff x="570875" y="4322250"/>
            <a:chExt cx="443300" cy="443325"/>
          </a:xfrm>
          <a:solidFill>
            <a:schemeClr val="accent5">
              <a:lumMod val="75000"/>
            </a:schemeClr>
          </a:solidFill>
        </p:grpSpPr>
        <p:sp>
          <p:nvSpPr>
            <p:cNvPr id="5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4" name="Group 53"/>
          <p:cNvGrpSpPr/>
          <p:nvPr/>
        </p:nvGrpSpPr>
        <p:grpSpPr>
          <a:xfrm>
            <a:off x="97641" y="227546"/>
            <a:ext cx="4214508" cy="629477"/>
            <a:chOff x="3475236" y="408168"/>
            <a:chExt cx="4214508" cy="641125"/>
          </a:xfrm>
        </p:grpSpPr>
        <p:sp>
          <p:nvSpPr>
            <p:cNvPr id="55" name="Rectangle 54">
              <a:extLst>
                <a:ext uri="{FF2B5EF4-FFF2-40B4-BE49-F238E27FC236}">
                  <a16:creationId xmlns:a16="http://schemas.microsoft.com/office/drawing/2014/main" id="{EFF49A3A-275B-4E2D-9586-12C6492F041A}"/>
                </a:ext>
              </a:extLst>
            </p:cNvPr>
            <p:cNvSpPr/>
            <p:nvPr/>
          </p:nvSpPr>
          <p:spPr>
            <a:xfrm>
              <a:off x="3475236" y="408168"/>
              <a:ext cx="4214508" cy="440167"/>
            </a:xfrm>
            <a:prstGeom prst="rect">
              <a:avLst/>
            </a:prstGeom>
            <a:noFill/>
          </p:spPr>
          <p:txBody>
            <a:bodyPr wrap="square" lIns="91440" tIns="45720" rIns="91440" bIns="45720">
              <a:spAutoFit/>
            </a:bodyPr>
            <a:lstStyle/>
            <a:p>
              <a:pPr algn="r">
                <a:lnSpc>
                  <a:spcPts val="2600"/>
                </a:lnSpc>
              </a:pPr>
              <a:r>
                <a:rPr lang="en-US" sz="2800" cap="none" spc="0" dirty="0" smtClean="0">
                  <a:ln w="0"/>
                  <a:solidFill>
                    <a:schemeClr val="bg1"/>
                  </a:solidFill>
                  <a:latin typeface="Roboto" pitchFamily="2" charset="0"/>
                  <a:ea typeface="Roboto" pitchFamily="2" charset="0"/>
                  <a:cs typeface="Lato" panose="020F0502020204030203" pitchFamily="34" charset="0"/>
                </a:rPr>
                <a:t>TIMELINE INFOGRAPHIC</a:t>
              </a:r>
              <a:endParaRPr lang="en-US" sz="2800" cap="none" spc="0" dirty="0">
                <a:ln w="0"/>
                <a:solidFill>
                  <a:schemeClr val="bg1"/>
                </a:solidFill>
                <a:latin typeface="Roboto" pitchFamily="2" charset="0"/>
                <a:ea typeface="Roboto" pitchFamily="2" charset="0"/>
                <a:cs typeface="Lato" panose="020F0502020204030203" pitchFamily="34" charset="0"/>
              </a:endParaRPr>
            </a:p>
          </p:txBody>
        </p:sp>
        <p:sp>
          <p:nvSpPr>
            <p:cNvPr id="56" name="Rectangle 55">
              <a:extLst>
                <a:ext uri="{FF2B5EF4-FFF2-40B4-BE49-F238E27FC236}">
                  <a16:creationId xmlns:a16="http://schemas.microsoft.com/office/drawing/2014/main" id="{EFF49A3A-275B-4E2D-9586-12C6492F041A}"/>
                </a:ext>
              </a:extLst>
            </p:cNvPr>
            <p:cNvSpPr/>
            <p:nvPr/>
          </p:nvSpPr>
          <p:spPr>
            <a:xfrm>
              <a:off x="3627919" y="654840"/>
              <a:ext cx="2945948" cy="394453"/>
            </a:xfrm>
            <a:prstGeom prst="rect">
              <a:avLst/>
            </a:prstGeom>
            <a:noFill/>
          </p:spPr>
          <p:txBody>
            <a:bodyPr wrap="square" lIns="91440" tIns="45720" rIns="91440" bIns="45720">
              <a:spAutoFit/>
            </a:bodyPr>
            <a:lstStyle/>
            <a:p>
              <a:pPr>
                <a:lnSpc>
                  <a:spcPts val="2600"/>
                </a:lnSpc>
              </a:pPr>
              <a:r>
                <a:rPr lang="en-US" sz="1400" dirty="0">
                  <a:ln w="0"/>
                  <a:solidFill>
                    <a:srgbClr val="FFBD00"/>
                  </a:solidFill>
                  <a:latin typeface="Roboto" pitchFamily="2" charset="0"/>
                  <a:ea typeface="Roboto" pitchFamily="2" charset="0"/>
                  <a:cs typeface="Lato" panose="020F0502020204030203" pitchFamily="34" charset="0"/>
                </a:rPr>
                <a:t>Your Journey Starts Here</a:t>
              </a:r>
            </a:p>
          </p:txBody>
        </p:sp>
      </p:grpSp>
      <p:sp>
        <p:nvSpPr>
          <p:cNvPr id="57" name="Rectangle 5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5467654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93482" y="219481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ANDROID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221210" y="28173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60000"/>
              <a:lumOff val="4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221209" y="370319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60000"/>
              <a:lumOff val="4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811564" y="1483282"/>
            <a:ext cx="2308870" cy="4003117"/>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6751470" y="1114204"/>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6000" dir="5400000" sy="-100000" algn="bl" rotWithShape="0"/>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726032" y="2720267"/>
            <a:ext cx="421756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726032" y="3606126"/>
            <a:ext cx="4257567"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461013" y="26933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20000"/>
              <a:lumOff val="8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61087" y="35395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20000"/>
              <a:lumOff val="8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97473" y="206287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iPhone MOCK</a:t>
            </a:r>
          </a:p>
        </p:txBody>
      </p:sp>
      <p:grpSp>
        <p:nvGrpSpPr>
          <p:cNvPr id="2" name="Group 1"/>
          <p:cNvGrpSpPr/>
          <p:nvPr/>
        </p:nvGrpSpPr>
        <p:grpSpPr>
          <a:xfrm>
            <a:off x="2498122" y="955915"/>
            <a:ext cx="2362546" cy="4971806"/>
            <a:chOff x="2060351" y="434489"/>
            <a:chExt cx="2873595" cy="60472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34000" endPos="16000" dir="5400000" sy="-100000" algn="bl" rotWithShape="0"/>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097473" y="2600204"/>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097473" y="3441818"/>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2242252"/>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solidFill>
                  <a:schemeClr val="bg1"/>
                </a:solidFill>
                <a:latin typeface="+mj-lt"/>
                <a:ea typeface="Muli"/>
                <a:cs typeface="Muli"/>
                <a:sym typeface="Muli"/>
              </a:rPr>
              <a:t>WEBSITE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accent1">
              <a:lumMod val="20000"/>
              <a:lumOff val="80000"/>
            </a:schemeClr>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accent1">
              <a:lumMod val="20000"/>
              <a:lumOff val="80000"/>
            </a:schemeClr>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383892" y="1749958"/>
            <a:ext cx="4477754" cy="3682548"/>
            <a:chOff x="6089746" y="1660633"/>
            <a:chExt cx="4477754" cy="3485982"/>
          </a:xfrm>
        </p:grpSpPr>
        <p:pic>
          <p:nvPicPr>
            <p:cNvPr id="17" name="Picture 16"/>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760379"/>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719978"/>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079341" y="2064494"/>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618045"/>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459701"/>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0179" y="26766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1">
              <a:lumMod val="40000"/>
              <a:lumOff val="6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0179" y="351688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1">
              <a:lumMod val="40000"/>
              <a:lumOff val="6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49012" y="1039844"/>
            <a:ext cx="3145876" cy="4449063"/>
            <a:chOff x="1791103" y="639048"/>
            <a:chExt cx="3884506" cy="54936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5000" dir="5400000" sy="-100000" algn="bl" rotWithShape="0"/>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a:extLst>
              <a:ext uri="{FF2B5EF4-FFF2-40B4-BE49-F238E27FC236}">
                <a16:creationId xmlns:a16="http://schemas.microsoft.com/office/drawing/2014/main" id="{D44C8436-A5B3-4464-96A5-57E339DDFA32}"/>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a:t>
            </a:r>
            <a:r>
              <a:rPr lang="en-US" sz="1600" dirty="0" smtClean="0">
                <a:solidFill>
                  <a:schemeClr val="bg1"/>
                </a:solidFill>
              </a:rPr>
              <a:t>Pixabay.com </a:t>
            </a:r>
            <a:r>
              <a:rPr lang="en-US" sz="1600" dirty="0">
                <a:solidFill>
                  <a:schemeClr val="bg1"/>
                </a:solidFill>
              </a:rPr>
              <a:t>|  Pexels.com  </a:t>
            </a:r>
            <a:r>
              <a:rPr lang="en-US" sz="1600" dirty="0" smtClean="0">
                <a:solidFill>
                  <a:schemeClr val="bg1"/>
                </a:solidFill>
              </a:rPr>
              <a:t>|  Slidescarnival.com  </a:t>
            </a:r>
            <a:endParaRPr lang="en-US" sz="1600" dirty="0">
              <a:solidFill>
                <a:schemeClr val="bg1"/>
              </a:solidFill>
            </a:endParaRPr>
          </a:p>
          <a:p>
            <a:pPr algn="ctr"/>
            <a:r>
              <a:rPr lang="en-US" sz="1600" dirty="0">
                <a:solidFill>
                  <a:schemeClr val="bg1"/>
                </a:solidFill>
              </a:rPr>
              <a:t>Without these wonderful websites it would have been impossible to make these presentation templates for you guys.</a:t>
            </a: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027903819"/>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Custom 9">
      <a:majorFont>
        <a:latin typeface="Roboto"/>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1031</TotalTime>
  <Words>1157</Words>
  <Application>Microsoft Office PowerPoint</Application>
  <PresentationFormat>Widescreen</PresentationFormat>
  <Paragraphs>122</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Calibri</vt:lpstr>
      <vt:lpstr>Dosis</vt:lpstr>
      <vt:lpstr>Lato</vt:lpstr>
      <vt:lpstr>Muli</vt:lpstr>
      <vt:lpstr>Roboto</vt:lpstr>
      <vt:lpstr>Office Theme</vt:lpstr>
      <vt:lpstr>PowerPoint Presentation</vt:lpstr>
      <vt:lpstr>PowerPoint Presentation</vt:lpstr>
      <vt:lpstr>YOUR FIRST HEADLINE</vt:lpstr>
      <vt:lpstr>YOUR WELCOME MESSAGE OR QUOTE</vt:lpstr>
      <vt:lpstr>PowerPoint Presentation</vt:lpstr>
      <vt:lpstr>THIS IS YOUR HEADING</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140</cp:revision>
  <dcterms:created xsi:type="dcterms:W3CDTF">2017-08-02T20:41:11Z</dcterms:created>
  <dcterms:modified xsi:type="dcterms:W3CDTF">2018-02-02T17:02:01Z</dcterms:modified>
</cp:coreProperties>
</file>