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3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</p:sldIdLst>
  <p:sldSz cy="6858000" cx="12192000"/>
  <p:notesSz cx="6858000" cy="9144000"/>
  <p:embeddedFontLst>
    <p:embeddedFont>
      <p:font typeface="Oxygen Light"/>
      <p:regular r:id="rId26"/>
      <p:bold r:id="rId27"/>
    </p:embeddedFont>
    <p:embeddedFont>
      <p:font typeface="Oxygen"/>
      <p:regular r:id="rId28"/>
      <p:bold r:id="rId29"/>
    </p:embeddedFont>
    <p:embeddedFont>
      <p:font typeface="Tulpen One"/>
      <p:regular r:id="rId30"/>
    </p:embeddedFont>
    <p:embeddedFont>
      <p:font typeface="Poppins"/>
      <p:regular r:id="rId31"/>
      <p:bold r:id="rId32"/>
      <p:italic r:id="rId33"/>
      <p:boldItalic r:id="rId34"/>
    </p:embeddedFont>
    <p:embeddedFont>
      <p:font typeface="Barlow Condensed"/>
      <p:regular r:id="rId35"/>
      <p:bold r:id="rId36"/>
      <p:italic r:id="rId37"/>
      <p:boldItalic r:id="rId38"/>
    </p:embeddedFont>
    <p:embeddedFont>
      <p:font typeface="Homemade Apple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F98B56C0-5BC8-4C2F-8B1A-4DE3961FD05A}">
  <a:tblStyle styleId="{F98B56C0-5BC8-4C2F-8B1A-4DE3961FD05A}" styleName="Table_0">
    <a:wholeTbl>
      <a:tcTxStyle b="off" i="off">
        <a:font>
          <a:latin typeface="Calibri"/>
          <a:ea typeface="Calibri"/>
          <a:cs typeface="Calibri"/>
        </a:font>
        <a:srgbClr val="000000"/>
      </a:tcTxStyle>
      <a:tcStyle>
        <a:tcBdr>
          <a:left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FFFFF">
              <a:alpha val="0"/>
            </a:srgbClr>
          </a:solidFill>
        </a:fill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  <a:tblStyle styleId="{1620C0E0-0992-4E59-8F2C-6FFA9AC00D99}" styleName="Table_1">
    <a:wholeTbl>
      <a:tcTxStyle b="off" i="off">
        <a:font>
          <a:latin typeface="Calibri"/>
          <a:ea typeface="Calibri"/>
          <a:cs typeface="Calibri"/>
        </a:font>
        <a:srgbClr val="000000"/>
      </a:tcTxStyle>
      <a:tcStyle>
        <a:tcBdr>
          <a:lef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0F2EE"/>
          </a:solidFill>
        </a:fill>
      </a:tcStyle>
    </a:wholeTbl>
    <a:band1H>
      <a:tcTxStyle/>
      <a:tcStyle>
        <a:fill>
          <a:solidFill>
            <a:srgbClr val="E0E5DB"/>
          </a:solidFill>
        </a:fill>
      </a:tcStyle>
    </a:band1H>
    <a:band2H>
      <a:tcTxStyle/>
    </a:band2H>
    <a:band1V>
      <a:tcTxStyle/>
      <a:tcStyle>
        <a:fill>
          <a:solidFill>
            <a:srgbClr val="E0E5DB"/>
          </a:solidFill>
        </a:fill>
      </a:tcStyle>
    </a:band1V>
    <a:band2V>
      <a:tcTxStyle/>
    </a:band2V>
    <a:la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A5B592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A5B592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top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rgbClr val="A5B592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bottom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rgbClr val="A5B592"/>
          </a:solidFill>
        </a:fill>
      </a:tcStyle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font" Target="fonts/OxygenLight-regular.fntdata"/><Relationship Id="rId25" Type="http://schemas.openxmlformats.org/officeDocument/2006/relationships/slide" Target="slides/slide19.xml"/><Relationship Id="rId28" Type="http://schemas.openxmlformats.org/officeDocument/2006/relationships/font" Target="fonts/Oxygen-regular.fntdata"/><Relationship Id="rId27" Type="http://schemas.openxmlformats.org/officeDocument/2006/relationships/font" Target="fonts/OxygenLight-bold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font" Target="fonts/Oxygen-bold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Poppins-regular.fntdata"/><Relationship Id="rId30" Type="http://schemas.openxmlformats.org/officeDocument/2006/relationships/font" Target="fonts/TulpenOne-regular.fntdata"/><Relationship Id="rId11" Type="http://schemas.openxmlformats.org/officeDocument/2006/relationships/slide" Target="slides/slide5.xml"/><Relationship Id="rId33" Type="http://schemas.openxmlformats.org/officeDocument/2006/relationships/font" Target="fonts/Poppins-italic.fntdata"/><Relationship Id="rId10" Type="http://schemas.openxmlformats.org/officeDocument/2006/relationships/slide" Target="slides/slide4.xml"/><Relationship Id="rId32" Type="http://schemas.openxmlformats.org/officeDocument/2006/relationships/font" Target="fonts/Poppins-bold.fntdata"/><Relationship Id="rId13" Type="http://schemas.openxmlformats.org/officeDocument/2006/relationships/slide" Target="slides/slide7.xml"/><Relationship Id="rId35" Type="http://schemas.openxmlformats.org/officeDocument/2006/relationships/font" Target="fonts/BarlowCondensed-regular.fntdata"/><Relationship Id="rId12" Type="http://schemas.openxmlformats.org/officeDocument/2006/relationships/slide" Target="slides/slide6.xml"/><Relationship Id="rId34" Type="http://schemas.openxmlformats.org/officeDocument/2006/relationships/font" Target="fonts/Poppins-boldItalic.fntdata"/><Relationship Id="rId15" Type="http://schemas.openxmlformats.org/officeDocument/2006/relationships/slide" Target="slides/slide9.xml"/><Relationship Id="rId37" Type="http://schemas.openxmlformats.org/officeDocument/2006/relationships/font" Target="fonts/BarlowCondensed-italic.fntdata"/><Relationship Id="rId14" Type="http://schemas.openxmlformats.org/officeDocument/2006/relationships/slide" Target="slides/slide8.xml"/><Relationship Id="rId36" Type="http://schemas.openxmlformats.org/officeDocument/2006/relationships/font" Target="fonts/BarlowCondensed-bold.fntdata"/><Relationship Id="rId17" Type="http://schemas.openxmlformats.org/officeDocument/2006/relationships/slide" Target="slides/slide11.xml"/><Relationship Id="rId39" Type="http://schemas.openxmlformats.org/officeDocument/2006/relationships/font" Target="fonts/HomemadeApple-regular.fntdata"/><Relationship Id="rId16" Type="http://schemas.openxmlformats.org/officeDocument/2006/relationships/slide" Target="slides/slide10.xml"/><Relationship Id="rId38" Type="http://schemas.openxmlformats.org/officeDocument/2006/relationships/font" Target="fonts/BarlowCondensed-boldItalic.fntdata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0" name="Google Shape;410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" name="Google Shape;411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5" name="Shape 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6" name="Google Shape;416;g5883a887f8_0_247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7" name="Google Shape;417;g5883a887f8_0_2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1" name="Shape 4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2" name="Google Shape;422;g5883a887f8_0_31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3" name="Google Shape;423;g5883a887f8_0_3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8" name="Shape 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9" name="Google Shape;449;g5883a887f8_0_241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0" name="Google Shape;450;g5883a887f8_0_24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5883a887f8_0_24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3" name="Google Shape;473;g5883a887f8_0_2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4" name="Shape 4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" name="Google Shape;495;g5883a887f8_0_2438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6" name="Google Shape;496;g5883a887f8_0_24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5" name="Shape 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6" name="Google Shape;516;g5883a887f8_0_389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7" name="Google Shape;517;g5883a887f8_0_3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8" name="Shape 5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9" name="Google Shape;589;g5883a887f8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0" name="Google Shape;590;g5883a887f8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5" name="Shape 6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6" name="Google Shape;646;g5883a887f8_0_43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7" name="Google Shape;647;g5883a887f8_0_4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3" name="Shape 6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4" name="Google Shape;654;g5883a887f8_0_132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5" name="Google Shape;655;g5883a887f8_0_13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0" name="Shape 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1" name="Google Shape;661;g5883a887f8_0_1323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2" name="Google Shape;662;g5883a887f8_0_13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7" name="Shape 6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8" name="Google Shape;668;g5883a887f8_0_1326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9" name="Google Shape;669;g5883a887f8_0_13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4" name="Shape 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5" name="Google Shape;675;g5883a887f8_0_1329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6" name="Google Shape;676;g5883a887f8_0_13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1" name="Shape 6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2" name="Google Shape;682;g5883a887f8_0_1873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3" name="Google Shape;683;g5883a887f8_0_18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3" name="Shape 7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4" name="Google Shape;704;g5883a887f8_0_1898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5" name="Google Shape;705;g5883a887f8_0_18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5" name="Shape 7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" name="Google Shape;736;g5883a887f8_0_2326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7" name="Google Shape;737;g5883a887f8_0_23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4" name="Shape 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5" name="Google Shape;765;g51a5c88a30_0_16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6" name="Google Shape;766;g51a5c88a3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0" name="Shape 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1" name="Google Shape;771;g8ad7c0ec3d_0_1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2" name="Google Shape;772;g8ad7c0ec3d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3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1">
  <p:cSld name="Diapositiva de título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308202" y="325069"/>
            <a:ext cx="5057460" cy="720000"/>
            <a:chOff x="1814441" y="496529"/>
            <a:chExt cx="5057460" cy="720000"/>
          </a:xfrm>
        </p:grpSpPr>
        <p:sp>
          <p:nvSpPr>
            <p:cNvPr id="11" name="Google Shape;11;p2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" name="Google Shape;12;p2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" name="Google Shape;13;p2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14" name="Google Shape;14;p2"/>
            <p:cNvCxnSpPr>
              <a:stCxn id="13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5" name="Google Shape;15;p2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" name="Google Shape;18;p2"/>
          <p:cNvGrpSpPr/>
          <p:nvPr/>
        </p:nvGrpSpPr>
        <p:grpSpPr>
          <a:xfrm rot="10800000">
            <a:off x="6865412" y="5864742"/>
            <a:ext cx="5057460" cy="720000"/>
            <a:chOff x="1814441" y="496529"/>
            <a:chExt cx="5057460" cy="720000"/>
          </a:xfrm>
        </p:grpSpPr>
        <p:sp>
          <p:nvSpPr>
            <p:cNvPr id="19" name="Google Shape;19;p2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22" name="Google Shape;22;p2"/>
            <p:cNvCxnSpPr>
              <a:stCxn id="21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3" name="Google Shape;23;p2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" name="Google Shape;26;p2"/>
          <p:cNvSpPr txBox="1"/>
          <p:nvPr>
            <p:ph type="title"/>
          </p:nvPr>
        </p:nvSpPr>
        <p:spPr>
          <a:xfrm>
            <a:off x="4724318" y="2784302"/>
            <a:ext cx="7198554" cy="132556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500"/>
              <a:buFont typeface="Tulpen One"/>
              <a:buChar char="●"/>
              <a:defRPr sz="11500"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" name="Google Shape;28;p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29" name="Google Shape;29;p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0" name="Google Shape;30;p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1" name="Google Shape;31;p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s-E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s-E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32" name="Google Shape;32;p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33" name="Google Shape;33;p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4" name="Google Shape;34;p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5" name="Google Shape;35;p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6" name="Google Shape;36;p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7" name="Google Shape;37;p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2">
  <p:cSld name="2_Diapositiva de título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4"/>
          <p:cNvSpPr/>
          <p:nvPr/>
        </p:nvSpPr>
        <p:spPr>
          <a:xfrm>
            <a:off x="1" y="1273669"/>
            <a:ext cx="12192000" cy="4321074"/>
          </a:xfrm>
          <a:prstGeom prst="rect">
            <a:avLst/>
          </a:prstGeom>
          <a:solidFill>
            <a:schemeClr val="dk2"/>
          </a:soli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" name="Google Shape;40;p4"/>
          <p:cNvGrpSpPr/>
          <p:nvPr/>
        </p:nvGrpSpPr>
        <p:grpSpPr>
          <a:xfrm>
            <a:off x="308202" y="325069"/>
            <a:ext cx="5057460" cy="720000"/>
            <a:chOff x="1814441" y="496529"/>
            <a:chExt cx="5057460" cy="720000"/>
          </a:xfrm>
        </p:grpSpPr>
        <p:sp>
          <p:nvSpPr>
            <p:cNvPr id="41" name="Google Shape;41;p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44" name="Google Shape;44;p4"/>
            <p:cNvCxnSpPr>
              <a:stCxn id="43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45" name="Google Shape;45;p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" name="Google Shape;48;p4"/>
          <p:cNvGrpSpPr/>
          <p:nvPr/>
        </p:nvGrpSpPr>
        <p:grpSpPr>
          <a:xfrm rot="10800000">
            <a:off x="6865412" y="5864742"/>
            <a:ext cx="5057460" cy="720000"/>
            <a:chOff x="1814441" y="496529"/>
            <a:chExt cx="5057460" cy="720000"/>
          </a:xfrm>
        </p:grpSpPr>
        <p:sp>
          <p:nvSpPr>
            <p:cNvPr id="49" name="Google Shape;49;p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2" name="Google Shape;52;p4"/>
            <p:cNvCxnSpPr>
              <a:stCxn id="51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3" name="Google Shape;53;p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" name="Google Shape;56;p4"/>
          <p:cNvSpPr txBox="1"/>
          <p:nvPr>
            <p:ph type="title"/>
          </p:nvPr>
        </p:nvSpPr>
        <p:spPr>
          <a:xfrm>
            <a:off x="5732975" y="-86225"/>
            <a:ext cx="61641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3">
  <p:cSld name="6_Diapositiva de título">
    <p:bg>
      <p:bgPr>
        <a:solidFill>
          <a:schemeClr val="dk2"/>
        </a:solidFill>
      </p:bgPr>
    </p:bg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5"/>
          <p:cNvSpPr/>
          <p:nvPr/>
        </p:nvSpPr>
        <p:spPr>
          <a:xfrm>
            <a:off x="1" y="1273669"/>
            <a:ext cx="12192000" cy="4321074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" name="Google Shape;59;p5"/>
          <p:cNvGrpSpPr/>
          <p:nvPr/>
        </p:nvGrpSpPr>
        <p:grpSpPr>
          <a:xfrm>
            <a:off x="308202" y="325069"/>
            <a:ext cx="5057460" cy="720000"/>
            <a:chOff x="1814441" y="496529"/>
            <a:chExt cx="5057460" cy="720000"/>
          </a:xfrm>
        </p:grpSpPr>
        <p:sp>
          <p:nvSpPr>
            <p:cNvPr id="60" name="Google Shape;60;p5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5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5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3" name="Google Shape;63;p5"/>
            <p:cNvCxnSpPr>
              <a:stCxn id="62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4" name="Google Shape;64;p5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5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5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" name="Google Shape;67;p5"/>
          <p:cNvGrpSpPr/>
          <p:nvPr/>
        </p:nvGrpSpPr>
        <p:grpSpPr>
          <a:xfrm rot="10800000">
            <a:off x="6865412" y="5864742"/>
            <a:ext cx="5057460" cy="720000"/>
            <a:chOff x="1814441" y="496529"/>
            <a:chExt cx="5057460" cy="720000"/>
          </a:xfrm>
        </p:grpSpPr>
        <p:sp>
          <p:nvSpPr>
            <p:cNvPr id="68" name="Google Shape;68;p5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5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5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71" name="Google Shape;71;p5"/>
            <p:cNvCxnSpPr>
              <a:stCxn id="70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2" name="Google Shape;72;p5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5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5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5" name="Google Shape;75;p5"/>
          <p:cNvSpPr txBox="1"/>
          <p:nvPr>
            <p:ph type="title"/>
          </p:nvPr>
        </p:nvSpPr>
        <p:spPr>
          <a:xfrm>
            <a:off x="5732975" y="-86225"/>
            <a:ext cx="61641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sp>
        <p:nvSpPr>
          <p:cNvPr id="76" name="Google Shape;76;p5"/>
          <p:cNvSpPr txBox="1"/>
          <p:nvPr>
            <p:ph idx="1" type="body"/>
          </p:nvPr>
        </p:nvSpPr>
        <p:spPr>
          <a:xfrm>
            <a:off x="328800" y="1696221"/>
            <a:ext cx="3495600" cy="33819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406400" lvl="0" marL="457200" rtl="0">
              <a:spcBef>
                <a:spcPts val="1000"/>
              </a:spcBef>
              <a:spcAft>
                <a:spcPts val="0"/>
              </a:spcAft>
              <a:buSzPts val="2800"/>
              <a:buChar char="❖"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■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◆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■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●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◆"/>
              <a:defRPr/>
            </a:lvl9pPr>
          </a:lstStyle>
          <a:p/>
        </p:txBody>
      </p:sp>
      <p:sp>
        <p:nvSpPr>
          <p:cNvPr id="77" name="Google Shape;77;p5"/>
          <p:cNvSpPr txBox="1"/>
          <p:nvPr>
            <p:ph idx="2" type="body"/>
          </p:nvPr>
        </p:nvSpPr>
        <p:spPr>
          <a:xfrm>
            <a:off x="4343584" y="1693124"/>
            <a:ext cx="3495600" cy="33819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406400" lvl="0" marL="457200" rtl="0">
              <a:spcBef>
                <a:spcPts val="1000"/>
              </a:spcBef>
              <a:spcAft>
                <a:spcPts val="0"/>
              </a:spcAft>
              <a:buSzPts val="2800"/>
              <a:buChar char="❖"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■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◆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■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●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◆"/>
              <a:defRPr/>
            </a:lvl9pPr>
          </a:lstStyle>
          <a:p/>
        </p:txBody>
      </p:sp>
      <p:sp>
        <p:nvSpPr>
          <p:cNvPr id="78" name="Google Shape;78;p5"/>
          <p:cNvSpPr txBox="1"/>
          <p:nvPr>
            <p:ph idx="3" type="body"/>
          </p:nvPr>
        </p:nvSpPr>
        <p:spPr>
          <a:xfrm>
            <a:off x="8358369" y="1661025"/>
            <a:ext cx="3495600" cy="33819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406400" lvl="0" marL="457200" rtl="0">
              <a:spcBef>
                <a:spcPts val="1000"/>
              </a:spcBef>
              <a:spcAft>
                <a:spcPts val="0"/>
              </a:spcAft>
              <a:buSzPts val="2800"/>
              <a:buChar char="❖"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■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◆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■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●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◆"/>
              <a:defRPr/>
            </a:lvl9pPr>
          </a:lstStyle>
          <a:p/>
        </p:txBody>
      </p:sp>
      <p:sp>
        <p:nvSpPr>
          <p:cNvPr id="79" name="Google Shape;79;p5"/>
          <p:cNvSpPr txBox="1"/>
          <p:nvPr/>
        </p:nvSpPr>
        <p:spPr>
          <a:xfrm rot="5400000">
            <a:off x="-679350" y="61989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4">
  <p:cSld name="6_Diapositiva de título_1">
    <p:bg>
      <p:bgPr>
        <a:solidFill>
          <a:schemeClr val="dk2"/>
        </a:solidFill>
      </p:bgPr>
    </p:bg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6"/>
          <p:cNvSpPr/>
          <p:nvPr/>
        </p:nvSpPr>
        <p:spPr>
          <a:xfrm>
            <a:off x="1" y="1273669"/>
            <a:ext cx="12192000" cy="43212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2" name="Google Shape;82;p6"/>
          <p:cNvGrpSpPr/>
          <p:nvPr/>
        </p:nvGrpSpPr>
        <p:grpSpPr>
          <a:xfrm>
            <a:off x="308202" y="325069"/>
            <a:ext cx="5057460" cy="720000"/>
            <a:chOff x="1814441" y="496529"/>
            <a:chExt cx="5057460" cy="720000"/>
          </a:xfrm>
        </p:grpSpPr>
        <p:sp>
          <p:nvSpPr>
            <p:cNvPr id="83" name="Google Shape;83;p6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6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6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86" name="Google Shape;86;p6"/>
            <p:cNvCxnSpPr>
              <a:stCxn id="85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87" name="Google Shape;87;p6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6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6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" name="Google Shape;90;p6"/>
          <p:cNvGrpSpPr/>
          <p:nvPr/>
        </p:nvGrpSpPr>
        <p:grpSpPr>
          <a:xfrm rot="10800000">
            <a:off x="6865412" y="5864742"/>
            <a:ext cx="5057460" cy="720000"/>
            <a:chOff x="1814441" y="496529"/>
            <a:chExt cx="5057460" cy="720000"/>
          </a:xfrm>
        </p:grpSpPr>
        <p:sp>
          <p:nvSpPr>
            <p:cNvPr id="91" name="Google Shape;91;p6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6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6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94" name="Google Shape;94;p6"/>
            <p:cNvCxnSpPr>
              <a:stCxn id="93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95" name="Google Shape;95;p6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6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6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8" name="Google Shape;98;p6"/>
          <p:cNvSpPr txBox="1"/>
          <p:nvPr>
            <p:ph type="title"/>
          </p:nvPr>
        </p:nvSpPr>
        <p:spPr>
          <a:xfrm>
            <a:off x="5732975" y="-86225"/>
            <a:ext cx="61641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sp>
        <p:nvSpPr>
          <p:cNvPr id="99" name="Google Shape;99;p6"/>
          <p:cNvSpPr txBox="1"/>
          <p:nvPr>
            <p:ph idx="1" type="body"/>
          </p:nvPr>
        </p:nvSpPr>
        <p:spPr>
          <a:xfrm>
            <a:off x="1240600" y="1772300"/>
            <a:ext cx="9888900" cy="33714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406400" lvl="0" marL="457200">
              <a:spcBef>
                <a:spcPts val="1000"/>
              </a:spcBef>
              <a:spcAft>
                <a:spcPts val="0"/>
              </a:spcAft>
              <a:buSzPts val="2800"/>
              <a:buChar char="❖"/>
              <a:defRPr/>
            </a:lvl1pPr>
            <a:lvl2pPr indent="-381000" lvl="1" marL="914400">
              <a:spcBef>
                <a:spcPts val="500"/>
              </a:spcBef>
              <a:spcAft>
                <a:spcPts val="0"/>
              </a:spcAft>
              <a:buSzPts val="2400"/>
              <a:buChar char="➢"/>
              <a:defRPr/>
            </a:lvl2pPr>
            <a:lvl3pPr indent="-355600" lvl="2" marL="1371600">
              <a:spcBef>
                <a:spcPts val="500"/>
              </a:spcBef>
              <a:spcAft>
                <a:spcPts val="0"/>
              </a:spcAft>
              <a:buSzPts val="2000"/>
              <a:buChar char="■"/>
              <a:defRPr/>
            </a:lvl3pPr>
            <a:lvl4pPr indent="-342900" lvl="3" marL="1828800">
              <a:spcBef>
                <a:spcPts val="5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500"/>
              </a:spcBef>
              <a:spcAft>
                <a:spcPts val="0"/>
              </a:spcAft>
              <a:buSzPts val="1800"/>
              <a:buChar char="◆"/>
              <a:defRPr/>
            </a:lvl5pPr>
            <a:lvl6pPr indent="-342900" lvl="5" marL="2743200">
              <a:spcBef>
                <a:spcPts val="500"/>
              </a:spcBef>
              <a:spcAft>
                <a:spcPts val="0"/>
              </a:spcAft>
              <a:buSzPts val="1800"/>
              <a:buChar char="➢"/>
              <a:defRPr/>
            </a:lvl6pPr>
            <a:lvl7pPr indent="-342900" lvl="6" marL="3200400">
              <a:spcBef>
                <a:spcPts val="500"/>
              </a:spcBef>
              <a:spcAft>
                <a:spcPts val="0"/>
              </a:spcAft>
              <a:buSzPts val="1800"/>
              <a:buChar char="■"/>
              <a:defRPr/>
            </a:lvl7pPr>
            <a:lvl8pPr indent="-342900" lvl="7" marL="3657600">
              <a:spcBef>
                <a:spcPts val="500"/>
              </a:spcBef>
              <a:spcAft>
                <a:spcPts val="0"/>
              </a:spcAft>
              <a:buSzPts val="1800"/>
              <a:buChar char="●"/>
              <a:defRPr/>
            </a:lvl8pPr>
            <a:lvl9pPr indent="-342900" lvl="8" marL="4114800">
              <a:spcBef>
                <a:spcPts val="500"/>
              </a:spcBef>
              <a:spcAft>
                <a:spcPts val="0"/>
              </a:spcAft>
              <a:buSzPts val="1800"/>
              <a:buChar char="◆"/>
              <a:defRPr/>
            </a:lvl9pPr>
          </a:lstStyle>
          <a:p/>
        </p:txBody>
      </p:sp>
      <p:sp>
        <p:nvSpPr>
          <p:cNvPr id="100" name="Google Shape;100;p6"/>
          <p:cNvSpPr txBox="1"/>
          <p:nvPr/>
        </p:nvSpPr>
        <p:spPr>
          <a:xfrm rot="5400000">
            <a:off x="-679350" y="61989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5">
  <p:cSld name="4_Diapositiva de título"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7"/>
          <p:cNvSpPr txBox="1"/>
          <p:nvPr>
            <p:ph idx="1" type="body"/>
          </p:nvPr>
        </p:nvSpPr>
        <p:spPr>
          <a:xfrm>
            <a:off x="205475" y="2197825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103" name="Google Shape;103;p7"/>
          <p:cNvSpPr txBox="1"/>
          <p:nvPr>
            <p:ph type="title"/>
          </p:nvPr>
        </p:nvSpPr>
        <p:spPr>
          <a:xfrm>
            <a:off x="2601950" y="-112150"/>
            <a:ext cx="7166100" cy="10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sp>
        <p:nvSpPr>
          <p:cNvPr id="104" name="Google Shape;104;p7"/>
          <p:cNvSpPr txBox="1"/>
          <p:nvPr>
            <p:ph idx="2" type="body"/>
          </p:nvPr>
        </p:nvSpPr>
        <p:spPr>
          <a:xfrm>
            <a:off x="205475" y="4568575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105" name="Google Shape;105;p7"/>
          <p:cNvSpPr txBox="1"/>
          <p:nvPr>
            <p:ph idx="3" type="body"/>
          </p:nvPr>
        </p:nvSpPr>
        <p:spPr>
          <a:xfrm>
            <a:off x="4390475" y="2172150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106" name="Google Shape;106;p7"/>
          <p:cNvSpPr txBox="1"/>
          <p:nvPr>
            <p:ph idx="4" type="body"/>
          </p:nvPr>
        </p:nvSpPr>
        <p:spPr>
          <a:xfrm>
            <a:off x="4390475" y="4542900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107" name="Google Shape;107;p7"/>
          <p:cNvSpPr txBox="1"/>
          <p:nvPr>
            <p:ph idx="5" type="body"/>
          </p:nvPr>
        </p:nvSpPr>
        <p:spPr>
          <a:xfrm>
            <a:off x="8498425" y="2120775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108" name="Google Shape;108;p7"/>
          <p:cNvSpPr txBox="1"/>
          <p:nvPr>
            <p:ph idx="6" type="body"/>
          </p:nvPr>
        </p:nvSpPr>
        <p:spPr>
          <a:xfrm>
            <a:off x="8498425" y="4491525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6">
  <p:cSld name="4_Diapositiva de título_1"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8"/>
          <p:cNvSpPr txBox="1"/>
          <p:nvPr>
            <p:ph idx="1" type="body"/>
          </p:nvPr>
        </p:nvSpPr>
        <p:spPr>
          <a:xfrm>
            <a:off x="489950" y="2655025"/>
            <a:ext cx="2427900" cy="38982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111" name="Google Shape;111;p8"/>
          <p:cNvSpPr txBox="1"/>
          <p:nvPr>
            <p:ph type="title"/>
          </p:nvPr>
        </p:nvSpPr>
        <p:spPr>
          <a:xfrm>
            <a:off x="2601950" y="-112150"/>
            <a:ext cx="7166100" cy="10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sp>
        <p:nvSpPr>
          <p:cNvPr id="112" name="Google Shape;112;p8"/>
          <p:cNvSpPr txBox="1"/>
          <p:nvPr>
            <p:ph idx="2" type="body"/>
          </p:nvPr>
        </p:nvSpPr>
        <p:spPr>
          <a:xfrm>
            <a:off x="3458350" y="2655025"/>
            <a:ext cx="2427900" cy="38982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113" name="Google Shape;113;p8"/>
          <p:cNvSpPr txBox="1"/>
          <p:nvPr>
            <p:ph idx="3" type="body"/>
          </p:nvPr>
        </p:nvSpPr>
        <p:spPr>
          <a:xfrm>
            <a:off x="6426750" y="2655025"/>
            <a:ext cx="2427900" cy="38982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114" name="Google Shape;114;p8"/>
          <p:cNvSpPr txBox="1"/>
          <p:nvPr>
            <p:ph idx="4" type="body"/>
          </p:nvPr>
        </p:nvSpPr>
        <p:spPr>
          <a:xfrm>
            <a:off x="9395150" y="2655025"/>
            <a:ext cx="2427900" cy="38982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7">
  <p:cSld name="4_Diapositiva de título_1_1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9"/>
          <p:cNvSpPr txBox="1"/>
          <p:nvPr>
            <p:ph type="title"/>
          </p:nvPr>
        </p:nvSpPr>
        <p:spPr>
          <a:xfrm>
            <a:off x="2601950" y="-112150"/>
            <a:ext cx="7166100" cy="10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grpSp>
        <p:nvGrpSpPr>
          <p:cNvPr id="117" name="Google Shape;117;p9"/>
          <p:cNvGrpSpPr/>
          <p:nvPr/>
        </p:nvGrpSpPr>
        <p:grpSpPr>
          <a:xfrm>
            <a:off x="104456" y="5269778"/>
            <a:ext cx="2897419" cy="444312"/>
            <a:chOff x="1814441" y="496529"/>
            <a:chExt cx="5057460" cy="720000"/>
          </a:xfrm>
        </p:grpSpPr>
        <p:sp>
          <p:nvSpPr>
            <p:cNvPr id="118" name="Google Shape;118;p9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9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9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121" name="Google Shape;121;p9"/>
            <p:cNvCxnSpPr>
              <a:stCxn id="120" idx="2"/>
            </p:cNvCxnSpPr>
            <p:nvPr/>
          </p:nvCxnSpPr>
          <p:spPr>
            <a:xfrm>
              <a:off x="3254441" y="856529"/>
              <a:ext cx="27171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22" name="Google Shape;122;p9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9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9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" name="Google Shape;125;p9"/>
          <p:cNvGrpSpPr/>
          <p:nvPr/>
        </p:nvGrpSpPr>
        <p:grpSpPr>
          <a:xfrm>
            <a:off x="3172131" y="5269778"/>
            <a:ext cx="2897419" cy="444312"/>
            <a:chOff x="1814441" y="496529"/>
            <a:chExt cx="5057460" cy="720000"/>
          </a:xfrm>
        </p:grpSpPr>
        <p:sp>
          <p:nvSpPr>
            <p:cNvPr id="126" name="Google Shape;126;p9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9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9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129" name="Google Shape;129;p9"/>
            <p:cNvCxnSpPr>
              <a:stCxn id="128" idx="2"/>
            </p:cNvCxnSpPr>
            <p:nvPr/>
          </p:nvCxnSpPr>
          <p:spPr>
            <a:xfrm>
              <a:off x="3254441" y="856529"/>
              <a:ext cx="27171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30" name="Google Shape;130;p9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9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9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" name="Google Shape;133;p9"/>
          <p:cNvGrpSpPr/>
          <p:nvPr/>
        </p:nvGrpSpPr>
        <p:grpSpPr>
          <a:xfrm>
            <a:off x="6155081" y="5269778"/>
            <a:ext cx="2897419" cy="444312"/>
            <a:chOff x="1814441" y="496529"/>
            <a:chExt cx="5057460" cy="720000"/>
          </a:xfrm>
        </p:grpSpPr>
        <p:sp>
          <p:nvSpPr>
            <p:cNvPr id="134" name="Google Shape;134;p9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9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9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137" name="Google Shape;137;p9"/>
            <p:cNvCxnSpPr>
              <a:stCxn id="136" idx="2"/>
            </p:cNvCxnSpPr>
            <p:nvPr/>
          </p:nvCxnSpPr>
          <p:spPr>
            <a:xfrm>
              <a:off x="3254441" y="856529"/>
              <a:ext cx="27171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38" name="Google Shape;138;p9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9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9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" name="Google Shape;141;p9"/>
          <p:cNvGrpSpPr/>
          <p:nvPr/>
        </p:nvGrpSpPr>
        <p:grpSpPr>
          <a:xfrm>
            <a:off x="9222756" y="5269778"/>
            <a:ext cx="2897419" cy="444312"/>
            <a:chOff x="1814441" y="496529"/>
            <a:chExt cx="5057460" cy="720000"/>
          </a:xfrm>
        </p:grpSpPr>
        <p:sp>
          <p:nvSpPr>
            <p:cNvPr id="142" name="Google Shape;142;p9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9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9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145" name="Google Shape;145;p9"/>
            <p:cNvCxnSpPr>
              <a:stCxn id="144" idx="2"/>
            </p:cNvCxnSpPr>
            <p:nvPr/>
          </p:nvCxnSpPr>
          <p:spPr>
            <a:xfrm>
              <a:off x="3254441" y="856529"/>
              <a:ext cx="27171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46" name="Google Shape;146;p9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9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9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8">
  <p:cSld name="5_Diapositiva de título">
    <p:bg>
      <p:bgPr>
        <a:solidFill>
          <a:schemeClr val="dk2"/>
        </a:solidFill>
      </p:bgPr>
    </p:bg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10"/>
          <p:cNvSpPr txBox="1"/>
          <p:nvPr>
            <p:ph type="title"/>
          </p:nvPr>
        </p:nvSpPr>
        <p:spPr>
          <a:xfrm>
            <a:off x="2268025" y="-49175"/>
            <a:ext cx="79239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sp>
        <p:nvSpPr>
          <p:cNvPr id="151" name="Google Shape;151;p10"/>
          <p:cNvSpPr txBox="1"/>
          <p:nvPr/>
        </p:nvSpPr>
        <p:spPr>
          <a:xfrm rot="5400000">
            <a:off x="-679350" y="61989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9">
  <p:cSld name="5_Diapositiva de título_2">
    <p:bg>
      <p:bgPr>
        <a:solidFill>
          <a:schemeClr val="dk2"/>
        </a:solidFill>
      </p:bgPr>
    </p:bg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11"/>
          <p:cNvSpPr txBox="1"/>
          <p:nvPr>
            <p:ph type="title"/>
          </p:nvPr>
        </p:nvSpPr>
        <p:spPr>
          <a:xfrm>
            <a:off x="2268025" y="-49175"/>
            <a:ext cx="79239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grpSp>
        <p:nvGrpSpPr>
          <p:cNvPr id="154" name="Google Shape;154;p11"/>
          <p:cNvGrpSpPr/>
          <p:nvPr/>
        </p:nvGrpSpPr>
        <p:grpSpPr>
          <a:xfrm>
            <a:off x="1046483" y="1628778"/>
            <a:ext cx="9936358" cy="4777136"/>
            <a:chOff x="275475" y="1342375"/>
            <a:chExt cx="7012250" cy="3021400"/>
          </a:xfrm>
        </p:grpSpPr>
        <p:sp>
          <p:nvSpPr>
            <p:cNvPr id="155" name="Google Shape;155;p11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" name="Google Shape;156;p11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" name="Google Shape;157;p11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11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11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11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11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11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" name="Google Shape;163;p11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11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" name="Google Shape;165;p11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" name="Google Shape;166;p11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11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11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" name="Google Shape;169;p11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11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11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11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11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11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11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11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11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11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11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11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11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11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" name="Google Shape;183;p11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11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11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" name="Google Shape;186;p11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11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" name="Google Shape;188;p11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" name="Google Shape;189;p11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" name="Google Shape;190;p11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" name="Google Shape;191;p11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" name="Google Shape;192;p11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" name="Google Shape;193;p11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11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11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" name="Google Shape;196;p11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11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" name="Google Shape;198;p11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11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11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" name="Google Shape;201;p11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" name="Google Shape;202;p11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" name="Google Shape;203;p11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11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11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11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11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" name="Google Shape;208;p11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" name="Google Shape;209;p11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" name="Google Shape;210;p11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" name="Google Shape;211;p11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" name="Google Shape;212;p11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" name="Google Shape;213;p11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" name="Google Shape;214;p11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" name="Google Shape;215;p11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" name="Google Shape;216;p11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" name="Google Shape;217;p11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11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11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11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" name="Google Shape;221;p11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" name="Google Shape;222;p11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11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11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" name="Google Shape;225;p11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11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" name="Google Shape;227;p11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11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11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11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11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11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11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11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11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11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11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11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11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11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11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11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11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11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11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11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11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11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11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11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11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11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11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11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11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11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11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11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11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11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11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11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11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11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11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11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11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11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11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11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11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11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11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11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11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" name="Google Shape;276;p11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" name="Google Shape;277;p11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11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" name="Google Shape;279;p11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" name="Google Shape;280;p11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11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11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11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11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11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11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11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11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11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11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11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" name="Google Shape;292;p11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11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11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11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11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11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11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11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11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11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11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11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11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11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11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11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11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11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11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11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11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11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11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11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11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11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11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11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11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11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11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11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11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11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11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11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11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11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11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11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11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11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11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11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11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11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11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11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11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11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11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11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11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11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11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11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11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11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11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11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11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11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11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11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11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11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11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11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11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11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11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11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11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11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6" name="Google Shape;366;p11"/>
          <p:cNvSpPr txBox="1"/>
          <p:nvPr/>
        </p:nvSpPr>
        <p:spPr>
          <a:xfrm rot="5400000">
            <a:off x="-679350" y="61989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10">
  <p:cSld name="5_Diapositiva de título_1">
    <p:bg>
      <p:bgPr>
        <a:solidFill>
          <a:schemeClr val="dk2"/>
        </a:solidFill>
      </p:bgPr>
    </p:bg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p12"/>
          <p:cNvSpPr txBox="1"/>
          <p:nvPr>
            <p:ph type="title"/>
          </p:nvPr>
        </p:nvSpPr>
        <p:spPr>
          <a:xfrm>
            <a:off x="2268025" y="-49175"/>
            <a:ext cx="79239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sp>
        <p:nvSpPr>
          <p:cNvPr id="369" name="Google Shape;369;p12"/>
          <p:cNvSpPr txBox="1"/>
          <p:nvPr>
            <p:ph idx="1" type="body"/>
          </p:nvPr>
        </p:nvSpPr>
        <p:spPr>
          <a:xfrm>
            <a:off x="597075" y="1921225"/>
            <a:ext cx="5180100" cy="37383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370" name="Google Shape;370;p12"/>
          <p:cNvSpPr txBox="1"/>
          <p:nvPr>
            <p:ph idx="2" type="body"/>
          </p:nvPr>
        </p:nvSpPr>
        <p:spPr>
          <a:xfrm>
            <a:off x="6285475" y="1889225"/>
            <a:ext cx="5180100" cy="37383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rtl="0">
              <a:spcBef>
                <a:spcPts val="1000"/>
              </a:spcBef>
              <a:spcAft>
                <a:spcPts val="0"/>
              </a:spcAft>
              <a:buSzPts val="2800"/>
              <a:buNone/>
              <a:defRPr/>
            </a:lvl1pPr>
            <a:lvl2pPr indent="-381000" lvl="1" marL="914400" rtl="0">
              <a:spcBef>
                <a:spcPts val="500"/>
              </a:spcBef>
              <a:spcAft>
                <a:spcPts val="0"/>
              </a:spcAft>
              <a:buSzPts val="2400"/>
              <a:buChar char="•"/>
              <a:defRPr/>
            </a:lvl2pPr>
            <a:lvl3pPr indent="-355600" lvl="2" marL="1371600" rtl="0">
              <a:spcBef>
                <a:spcPts val="500"/>
              </a:spcBef>
              <a:spcAft>
                <a:spcPts val="0"/>
              </a:spcAft>
              <a:buSzPts val="2000"/>
              <a:buChar char="•"/>
              <a:defRPr/>
            </a:lvl3pPr>
            <a:lvl4pPr indent="-342900" lvl="3" marL="1828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4pPr>
            <a:lvl5pPr indent="-342900" lvl="4" marL="22860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5pPr>
            <a:lvl6pPr indent="-342900" lvl="5" marL="27432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6pPr>
            <a:lvl7pPr indent="-342900" lvl="6" marL="32004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7pPr>
            <a:lvl8pPr indent="-342900" lvl="7" marL="36576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8pPr>
            <a:lvl9pPr indent="-342900" lvl="8" marL="4114800" rtl="0">
              <a:spcBef>
                <a:spcPts val="500"/>
              </a:spcBef>
              <a:spcAft>
                <a:spcPts val="0"/>
              </a:spcAft>
              <a:buSzPts val="1800"/>
              <a:buChar char="•"/>
              <a:defRPr/>
            </a:lvl9pPr>
          </a:lstStyle>
          <a:p/>
        </p:txBody>
      </p:sp>
      <p:sp>
        <p:nvSpPr>
          <p:cNvPr id="371" name="Google Shape;371;p12"/>
          <p:cNvSpPr txBox="1"/>
          <p:nvPr/>
        </p:nvSpPr>
        <p:spPr>
          <a:xfrm rot="5400000">
            <a:off x="-679350" y="61989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11">
  <p:cSld name="3_Diapositiva de título"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3" name="Google Shape;373;p13"/>
          <p:cNvGrpSpPr/>
          <p:nvPr/>
        </p:nvGrpSpPr>
        <p:grpSpPr>
          <a:xfrm>
            <a:off x="1295330" y="1868507"/>
            <a:ext cx="4365503" cy="3647530"/>
            <a:chOff x="1295330" y="1868507"/>
            <a:chExt cx="4365503" cy="3647530"/>
          </a:xfrm>
        </p:grpSpPr>
        <p:grpSp>
          <p:nvGrpSpPr>
            <p:cNvPr id="374" name="Google Shape;374;p13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375" name="Google Shape;375;p13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376" name="Google Shape;376;p13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7" name="Google Shape;377;p13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8" name="Google Shape;378;p13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79" name="Google Shape;379;p13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380" name="Google Shape;380;p13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39353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1" name="Google Shape;381;p13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82" name="Google Shape;382;p13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12">
  <p:cSld name="3_Diapositiva de título_1"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4" name="Google Shape;384;p14"/>
          <p:cNvGrpSpPr/>
          <p:nvPr/>
        </p:nvGrpSpPr>
        <p:grpSpPr>
          <a:xfrm>
            <a:off x="7147136" y="1252870"/>
            <a:ext cx="3186600" cy="4559700"/>
            <a:chOff x="7147136" y="1252870"/>
            <a:chExt cx="3186600" cy="4559700"/>
          </a:xfrm>
        </p:grpSpPr>
        <p:sp>
          <p:nvSpPr>
            <p:cNvPr id="385" name="Google Shape;385;p14"/>
            <p:cNvSpPr/>
            <p:nvPr/>
          </p:nvSpPr>
          <p:spPr>
            <a:xfrm>
              <a:off x="7147136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14"/>
            <p:cNvSpPr/>
            <p:nvPr/>
          </p:nvSpPr>
          <p:spPr>
            <a:xfrm>
              <a:off x="8654400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14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13">
  <p:cSld name="7_Diapositiva de título">
    <p:bg>
      <p:bgPr>
        <a:solidFill>
          <a:srgbClr val="E9E2D8"/>
        </a:solidFill>
      </p:bgPr>
    </p:bg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9" name="Google Shape;389;p15"/>
          <p:cNvGrpSpPr/>
          <p:nvPr/>
        </p:nvGrpSpPr>
        <p:grpSpPr>
          <a:xfrm>
            <a:off x="926900" y="2648488"/>
            <a:ext cx="5622600" cy="2846047"/>
            <a:chOff x="3289100" y="2648488"/>
            <a:chExt cx="5622600" cy="2846047"/>
          </a:xfrm>
        </p:grpSpPr>
        <p:grpSp>
          <p:nvGrpSpPr>
            <p:cNvPr id="390" name="Google Shape;390;p15"/>
            <p:cNvGrpSpPr/>
            <p:nvPr/>
          </p:nvGrpSpPr>
          <p:grpSpPr>
            <a:xfrm>
              <a:off x="3289100" y="2648488"/>
              <a:ext cx="5622600" cy="2846047"/>
              <a:chOff x="1059475" y="2296088"/>
              <a:chExt cx="5622600" cy="2846047"/>
            </a:xfrm>
          </p:grpSpPr>
          <p:sp>
            <p:nvSpPr>
              <p:cNvPr id="391" name="Google Shape;391;p15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92" name="Google Shape;392;p15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393" name="Google Shape;393;p15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4" name="Google Shape;394;p15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95" name="Google Shape;395;p15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6" name="Google Shape;396;p15"/>
          <p:cNvSpPr txBox="1"/>
          <p:nvPr/>
        </p:nvSpPr>
        <p:spPr>
          <a:xfrm rot="5400000">
            <a:off x="-679350" y="61989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9_Barton_Template_SlidesMania_14">
  <p:cSld name="7_Diapositiva de título_1">
    <p:bg>
      <p:bgPr>
        <a:solidFill>
          <a:srgbClr val="E9E2D8"/>
        </a:solidFill>
      </p:bgPr>
    </p:bg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8" name="Google Shape;398;p16"/>
          <p:cNvGrpSpPr/>
          <p:nvPr/>
        </p:nvGrpSpPr>
        <p:grpSpPr>
          <a:xfrm>
            <a:off x="8625436" y="1258061"/>
            <a:ext cx="2388000" cy="4396500"/>
            <a:chOff x="8625436" y="1258061"/>
            <a:chExt cx="2388000" cy="4396500"/>
          </a:xfrm>
        </p:grpSpPr>
        <p:sp>
          <p:nvSpPr>
            <p:cNvPr id="399" name="Google Shape;399;p16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16"/>
            <p:cNvSpPr/>
            <p:nvPr/>
          </p:nvSpPr>
          <p:spPr>
            <a:xfrm>
              <a:off x="9767845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16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02" name="Google Shape;402;p16"/>
          <p:cNvSpPr txBox="1"/>
          <p:nvPr/>
        </p:nvSpPr>
        <p:spPr>
          <a:xfrm rot="5400000">
            <a:off x="-679350" y="61989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6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" type="body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Oxygen Light"/>
              <a:buNone/>
              <a:defRPr i="0" sz="2800" u="none" cap="none" strike="noStrike">
                <a:solidFill>
                  <a:schemeClr val="dk1"/>
                </a:solidFill>
                <a:latin typeface="Oxygen Light"/>
                <a:ea typeface="Oxygen Light"/>
                <a:cs typeface="Oxygen Light"/>
                <a:sym typeface="Oxygen Light"/>
              </a:defRPr>
            </a:lvl1pPr>
            <a:lvl2pPr indent="-381000" lvl="1" marL="9144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xygen Light"/>
              <a:buChar char="•"/>
              <a:defRPr i="0" sz="2400" u="none" cap="none" strike="noStrike">
                <a:solidFill>
                  <a:schemeClr val="dk1"/>
                </a:solidFill>
                <a:latin typeface="Oxygen Light"/>
                <a:ea typeface="Oxygen Light"/>
                <a:cs typeface="Oxygen Light"/>
                <a:sym typeface="Oxygen Light"/>
              </a:defRPr>
            </a:lvl2pPr>
            <a:lvl3pPr indent="-355600" lvl="2" marL="13716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Oxygen Light"/>
              <a:buChar char="•"/>
              <a:defRPr i="0" sz="2000" u="none" cap="none" strike="noStrike">
                <a:solidFill>
                  <a:schemeClr val="dk1"/>
                </a:solidFill>
                <a:latin typeface="Oxygen Light"/>
                <a:ea typeface="Oxygen Light"/>
                <a:cs typeface="Oxygen Light"/>
                <a:sym typeface="Oxygen Light"/>
              </a:defRPr>
            </a:lvl3pPr>
            <a:lvl4pPr indent="-342900" lvl="3" marL="18288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Oxygen Light"/>
              <a:buChar char="•"/>
              <a:defRPr i="0" sz="1800" u="none" cap="none" strike="noStrike">
                <a:solidFill>
                  <a:schemeClr val="dk1"/>
                </a:solidFill>
                <a:latin typeface="Oxygen Light"/>
                <a:ea typeface="Oxygen Light"/>
                <a:cs typeface="Oxygen Light"/>
                <a:sym typeface="Oxygen Light"/>
              </a:defRPr>
            </a:lvl4pPr>
            <a:lvl5pPr indent="-342900" lvl="4" marL="22860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Oxygen Light"/>
              <a:buChar char="•"/>
              <a:defRPr i="0" sz="1800" u="none" cap="none" strike="noStrike">
                <a:solidFill>
                  <a:schemeClr val="dk1"/>
                </a:solidFill>
                <a:latin typeface="Oxygen Light"/>
                <a:ea typeface="Oxygen Light"/>
                <a:cs typeface="Oxygen Light"/>
                <a:sym typeface="Oxygen Light"/>
              </a:defRPr>
            </a:lvl5pPr>
            <a:lvl6pPr indent="-342900" lvl="5" marL="27432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Oxygen Light"/>
              <a:buChar char="•"/>
              <a:defRPr i="0" sz="1800" u="none" cap="none" strike="noStrike">
                <a:solidFill>
                  <a:schemeClr val="dk1"/>
                </a:solidFill>
                <a:latin typeface="Oxygen Light"/>
                <a:ea typeface="Oxygen Light"/>
                <a:cs typeface="Oxygen Light"/>
                <a:sym typeface="Oxygen Light"/>
              </a:defRPr>
            </a:lvl6pPr>
            <a:lvl7pPr indent="-342900" lvl="6" marL="32004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Oxygen Light"/>
              <a:buChar char="•"/>
              <a:defRPr i="0" sz="1800" u="none" cap="none" strike="noStrike">
                <a:solidFill>
                  <a:schemeClr val="dk1"/>
                </a:solidFill>
                <a:latin typeface="Oxygen Light"/>
                <a:ea typeface="Oxygen Light"/>
                <a:cs typeface="Oxygen Light"/>
                <a:sym typeface="Oxygen Light"/>
              </a:defRPr>
            </a:lvl7pPr>
            <a:lvl8pPr indent="-342900" lvl="7" marL="36576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Oxygen Light"/>
              <a:buChar char="•"/>
              <a:defRPr i="0" sz="1800" u="none" cap="none" strike="noStrike">
                <a:solidFill>
                  <a:schemeClr val="dk1"/>
                </a:solidFill>
                <a:latin typeface="Oxygen Light"/>
                <a:ea typeface="Oxygen Light"/>
                <a:cs typeface="Oxygen Light"/>
                <a:sym typeface="Oxygen Light"/>
              </a:defRPr>
            </a:lvl8pPr>
            <a:lvl9pPr indent="-342900" lvl="8" marL="41148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Oxygen Light"/>
              <a:buChar char="•"/>
              <a:defRPr i="0" sz="1800" u="none" cap="none" strike="noStrike">
                <a:solidFill>
                  <a:schemeClr val="dk1"/>
                </a:solidFill>
                <a:latin typeface="Oxygen Light"/>
                <a:ea typeface="Oxygen Light"/>
                <a:cs typeface="Oxygen Light"/>
                <a:sym typeface="Oxygen Ligh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type="title"/>
          </p:nvPr>
        </p:nvSpPr>
        <p:spPr>
          <a:xfrm>
            <a:off x="649850" y="293300"/>
            <a:ext cx="10890600" cy="1464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7200">
                <a:latin typeface="Tulpen One"/>
                <a:ea typeface="Tulpen One"/>
                <a:cs typeface="Tulpen One"/>
                <a:sym typeface="Tulpen On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sp>
        <p:nvSpPr>
          <p:cNvPr id="8" name="Google Shape;8;p1"/>
          <p:cNvSpPr txBox="1"/>
          <p:nvPr/>
        </p:nvSpPr>
        <p:spPr>
          <a:xfrm rot="5400000">
            <a:off x="-679350" y="61989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</p:sldLayoutIdLst>
  <mc:AlternateContent>
    <mc:Choice Requires="p14">
      <p:transition spd="slow" p14:dur="1000">
        <p:fade/>
      </p:transition>
    </mc:Choice>
    <mc:Fallback>
      <p:transition spd="slow">
        <p:fade/>
      </p:transition>
    </mc:Fallback>
  </mc:AlternateConten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0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9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7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8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6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8.xml"/><Relationship Id="rId3" Type="http://schemas.openxmlformats.org/officeDocument/2006/relationships/hyperlink" Target="https://slidesmania.com/" TargetMode="Externa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p17"/>
          <p:cNvSpPr/>
          <p:nvPr/>
        </p:nvSpPr>
        <p:spPr>
          <a:xfrm>
            <a:off x="4463850" y="1583775"/>
            <a:ext cx="7728300" cy="3705300"/>
          </a:xfrm>
          <a:prstGeom prst="rect">
            <a:avLst/>
          </a:prstGeom>
          <a:solidFill>
            <a:schemeClr val="dk2"/>
          </a:soli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8" name="Google Shape;408;p17"/>
          <p:cNvSpPr txBox="1"/>
          <p:nvPr/>
        </p:nvSpPr>
        <p:spPr>
          <a:xfrm>
            <a:off x="5087475" y="1747925"/>
            <a:ext cx="6388800" cy="330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11500" u="none" cap="none" strike="noStrike">
                <a:solidFill>
                  <a:schemeClr val="dk1"/>
                </a:solidFill>
                <a:latin typeface="Tulpen One"/>
                <a:ea typeface="Tulpen One"/>
                <a:cs typeface="Tulpen One"/>
                <a:sym typeface="Tulpen One"/>
              </a:rPr>
              <a:t>Here goes your presentation title</a:t>
            </a:r>
            <a:endParaRPr sz="11500">
              <a:solidFill>
                <a:schemeClr val="dk1"/>
              </a:solidFill>
              <a:latin typeface="Tulpen One"/>
              <a:ea typeface="Tulpen One"/>
              <a:cs typeface="Tulpen One"/>
              <a:sym typeface="Tulpen One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2" name="Shape 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13" name="Google Shape;413;p18"/>
          <p:cNvGraphicFramePr/>
          <p:nvPr/>
        </p:nvGraphicFramePr>
        <p:xfrm>
          <a:off x="1416675" y="198745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{F98B56C0-5BC8-4C2F-8B1A-4DE3961FD05A}</a:tableStyleId>
              </a:tblPr>
              <a:tblGrid>
                <a:gridCol w="2427975"/>
                <a:gridCol w="7105800"/>
              </a:tblGrid>
              <a:tr h="7841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i="0" lang="es-ES" sz="4800" u="none" cap="none" strike="noStrike">
                          <a:solidFill>
                            <a:schemeClr val="lt1"/>
                          </a:solidFill>
                          <a:latin typeface="Tulpen One"/>
                          <a:ea typeface="Tulpen One"/>
                          <a:cs typeface="Tulpen One"/>
                          <a:sym typeface="Tulpen One"/>
                        </a:rPr>
                        <a:t>First</a:t>
                      </a:r>
                      <a:endParaRPr b="1" i="0" sz="4800" u="none" cap="none" strike="noStrike">
                        <a:solidFill>
                          <a:schemeClr val="lt1"/>
                        </a:solidFill>
                        <a:latin typeface="Tulpen One"/>
                        <a:ea typeface="Tulpen One"/>
                        <a:cs typeface="Tulpen One"/>
                        <a:sym typeface="Tulpen On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62626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We will talk about this first.</a:t>
                      </a:r>
                      <a:endParaRPr sz="2400">
                        <a:solidFill>
                          <a:srgbClr val="262626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841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i="0" lang="es-ES" sz="4800" u="none" cap="none" strike="noStrike">
                          <a:solidFill>
                            <a:schemeClr val="lt1"/>
                          </a:solidFill>
                          <a:latin typeface="Tulpen One"/>
                          <a:ea typeface="Tulpen One"/>
                          <a:cs typeface="Tulpen One"/>
                          <a:sym typeface="Tulpen One"/>
                        </a:rPr>
                        <a:t>Second</a:t>
                      </a:r>
                      <a:endParaRPr b="1" i="0" sz="4800" u="none" cap="none" strike="noStrike">
                        <a:solidFill>
                          <a:schemeClr val="lt1"/>
                        </a:solidFill>
                        <a:latin typeface="Tulpen One"/>
                        <a:ea typeface="Tulpen One"/>
                        <a:cs typeface="Tulpen One"/>
                        <a:sym typeface="Tulpen On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62626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We will talk about this second.</a:t>
                      </a:r>
                      <a:endParaRPr sz="2400">
                        <a:solidFill>
                          <a:srgbClr val="262626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841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i="0" lang="es-ES" sz="4800" u="none" cap="none" strike="noStrike">
                          <a:solidFill>
                            <a:schemeClr val="lt1"/>
                          </a:solidFill>
                          <a:latin typeface="Tulpen One"/>
                          <a:ea typeface="Tulpen One"/>
                          <a:cs typeface="Tulpen One"/>
                          <a:sym typeface="Tulpen One"/>
                        </a:rPr>
                        <a:t>Third</a:t>
                      </a:r>
                      <a:endParaRPr b="1" i="0" sz="4800" u="none" cap="none" strike="noStrike">
                        <a:solidFill>
                          <a:schemeClr val="lt1"/>
                        </a:solidFill>
                        <a:latin typeface="Tulpen One"/>
                        <a:ea typeface="Tulpen One"/>
                        <a:cs typeface="Tulpen One"/>
                        <a:sym typeface="Tulpen On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62626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We will talk about this third.</a:t>
                      </a:r>
                      <a:endParaRPr sz="2400">
                        <a:solidFill>
                          <a:srgbClr val="262626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841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i="0" lang="es-ES" sz="4800" u="none" cap="none" strike="noStrike">
                          <a:solidFill>
                            <a:schemeClr val="lt1"/>
                          </a:solidFill>
                          <a:latin typeface="Tulpen One"/>
                          <a:ea typeface="Tulpen One"/>
                          <a:cs typeface="Tulpen One"/>
                          <a:sym typeface="Tulpen One"/>
                        </a:rPr>
                        <a:t>Last</a:t>
                      </a:r>
                      <a:endParaRPr b="1" i="0" sz="4800" u="none" cap="none" strike="noStrike">
                        <a:solidFill>
                          <a:schemeClr val="lt1"/>
                        </a:solidFill>
                        <a:latin typeface="Tulpen One"/>
                        <a:ea typeface="Tulpen One"/>
                        <a:cs typeface="Tulpen One"/>
                        <a:sym typeface="Tulpen On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62626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We will talk about this last.</a:t>
                      </a:r>
                      <a:endParaRPr sz="2400">
                        <a:solidFill>
                          <a:srgbClr val="262626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414" name="Google Shape;414;p18"/>
          <p:cNvSpPr txBox="1"/>
          <p:nvPr>
            <p:ph type="title"/>
          </p:nvPr>
        </p:nvSpPr>
        <p:spPr>
          <a:xfrm>
            <a:off x="5286375" y="-10025"/>
            <a:ext cx="68394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Here you can add your talking points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8" name="Shape 4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9" name="Google Shape;419;p19"/>
          <p:cNvSpPr txBox="1"/>
          <p:nvPr>
            <p:ph type="title"/>
          </p:nvPr>
        </p:nvSpPr>
        <p:spPr>
          <a:xfrm>
            <a:off x="5732975" y="-86225"/>
            <a:ext cx="61641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title here</a:t>
            </a:r>
            <a:endParaRPr/>
          </a:p>
        </p:txBody>
      </p:sp>
      <p:sp>
        <p:nvSpPr>
          <p:cNvPr id="420" name="Google Shape;420;p19"/>
          <p:cNvSpPr txBox="1"/>
          <p:nvPr>
            <p:ph idx="1" type="body"/>
          </p:nvPr>
        </p:nvSpPr>
        <p:spPr>
          <a:xfrm>
            <a:off x="1240600" y="1772300"/>
            <a:ext cx="9888900" cy="33714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spcBef>
                <a:spcPts val="10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Donec quam felis, ultricies nec, pellentesque eu, pretium quis, sem. Nulla consequat massa quis enim. Donec pede justo, fringilla vel, aliquet nec, vulputate eget, arcu.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2400"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4" name="Shape 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5" name="Google Shape;425;p20"/>
          <p:cNvSpPr txBox="1"/>
          <p:nvPr>
            <p:ph idx="1" type="body"/>
          </p:nvPr>
        </p:nvSpPr>
        <p:spPr>
          <a:xfrm>
            <a:off x="205475" y="2197825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1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1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426" name="Google Shape;426;p20"/>
          <p:cNvSpPr txBox="1"/>
          <p:nvPr>
            <p:ph type="title"/>
          </p:nvPr>
        </p:nvSpPr>
        <p:spPr>
          <a:xfrm>
            <a:off x="2616175" y="253675"/>
            <a:ext cx="7166100" cy="10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title here</a:t>
            </a:r>
            <a:endParaRPr/>
          </a:p>
        </p:txBody>
      </p:sp>
      <p:grpSp>
        <p:nvGrpSpPr>
          <p:cNvPr id="427" name="Google Shape;427;p20"/>
          <p:cNvGrpSpPr/>
          <p:nvPr/>
        </p:nvGrpSpPr>
        <p:grpSpPr>
          <a:xfrm rot="-5400000">
            <a:off x="2493226" y="3770146"/>
            <a:ext cx="2759350" cy="392832"/>
            <a:chOff x="1814441" y="496529"/>
            <a:chExt cx="5057460" cy="720000"/>
          </a:xfrm>
        </p:grpSpPr>
        <p:sp>
          <p:nvSpPr>
            <p:cNvPr id="428" name="Google Shape;428;p20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0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0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431" name="Google Shape;431;p20"/>
            <p:cNvCxnSpPr>
              <a:stCxn id="430" idx="2"/>
            </p:cNvCxnSpPr>
            <p:nvPr/>
          </p:nvCxnSpPr>
          <p:spPr>
            <a:xfrm rot="10800000">
              <a:off x="4613141" y="-502171"/>
              <a:ext cx="0" cy="271740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432" name="Google Shape;432;p20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0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0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5" name="Google Shape;435;p20"/>
          <p:cNvGrpSpPr/>
          <p:nvPr/>
        </p:nvGrpSpPr>
        <p:grpSpPr>
          <a:xfrm flipH="1" rot="-5400630">
            <a:off x="6602489" y="3693971"/>
            <a:ext cx="2758844" cy="392760"/>
            <a:chOff x="1814441" y="496529"/>
            <a:chExt cx="5057460" cy="720000"/>
          </a:xfrm>
        </p:grpSpPr>
        <p:sp>
          <p:nvSpPr>
            <p:cNvPr id="436" name="Google Shape;436;p20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0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0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439" name="Google Shape;439;p20"/>
            <p:cNvCxnSpPr>
              <a:stCxn id="438" idx="2"/>
            </p:cNvCxnSpPr>
            <p:nvPr/>
          </p:nvCxnSpPr>
          <p:spPr>
            <a:xfrm flipH="1" rot="-5400000">
              <a:off x="4612391" y="-501721"/>
              <a:ext cx="2100" cy="271800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440" name="Google Shape;440;p20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0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0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43" name="Google Shape;443;p20"/>
          <p:cNvSpPr txBox="1"/>
          <p:nvPr>
            <p:ph idx="2" type="body"/>
          </p:nvPr>
        </p:nvSpPr>
        <p:spPr>
          <a:xfrm>
            <a:off x="205475" y="4568575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1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1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444" name="Google Shape;444;p20"/>
          <p:cNvSpPr txBox="1"/>
          <p:nvPr>
            <p:ph idx="3" type="body"/>
          </p:nvPr>
        </p:nvSpPr>
        <p:spPr>
          <a:xfrm>
            <a:off x="4390475" y="2172150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1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1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445" name="Google Shape;445;p20"/>
          <p:cNvSpPr txBox="1"/>
          <p:nvPr>
            <p:ph idx="4" type="body"/>
          </p:nvPr>
        </p:nvSpPr>
        <p:spPr>
          <a:xfrm>
            <a:off x="4390475" y="4542900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1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1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446" name="Google Shape;446;p20"/>
          <p:cNvSpPr txBox="1"/>
          <p:nvPr>
            <p:ph idx="5" type="body"/>
          </p:nvPr>
        </p:nvSpPr>
        <p:spPr>
          <a:xfrm>
            <a:off x="8498425" y="2120775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1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1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447" name="Google Shape;447;p20"/>
          <p:cNvSpPr txBox="1"/>
          <p:nvPr>
            <p:ph idx="6" type="body"/>
          </p:nvPr>
        </p:nvSpPr>
        <p:spPr>
          <a:xfrm>
            <a:off x="8498425" y="4491525"/>
            <a:ext cx="3471000" cy="147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1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1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1" name="Shape 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2" name="Google Shape;452;p21"/>
          <p:cNvSpPr txBox="1"/>
          <p:nvPr>
            <p:ph type="title"/>
          </p:nvPr>
        </p:nvSpPr>
        <p:spPr>
          <a:xfrm>
            <a:off x="2268025" y="-49175"/>
            <a:ext cx="79239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images</a:t>
            </a:r>
            <a:endParaRPr/>
          </a:p>
        </p:txBody>
      </p:sp>
      <p:pic>
        <p:nvPicPr>
          <p:cNvPr id="453" name="Google Shape;453;p21"/>
          <p:cNvPicPr preferRelativeResize="0"/>
          <p:nvPr/>
        </p:nvPicPr>
        <p:blipFill rotWithShape="1">
          <a:blip r:embed="rId3">
            <a:alphaModFix/>
          </a:blip>
          <a:srcRect b="15116" l="0" r="0" t="15123"/>
          <a:stretch/>
        </p:blipFill>
        <p:spPr>
          <a:xfrm>
            <a:off x="312600" y="1225275"/>
            <a:ext cx="5783400" cy="5372700"/>
          </a:xfrm>
          <a:prstGeom prst="teardrop">
            <a:avLst>
              <a:gd fmla="val 100000" name="adj"/>
            </a:avLst>
          </a:prstGeom>
          <a:noFill/>
          <a:ln>
            <a:noFill/>
          </a:ln>
        </p:spPr>
      </p:pic>
      <p:sp>
        <p:nvSpPr>
          <p:cNvPr id="454" name="Google Shape;454;p21"/>
          <p:cNvSpPr txBox="1"/>
          <p:nvPr>
            <p:ph idx="4294967295" type="body"/>
          </p:nvPr>
        </p:nvSpPr>
        <p:spPr>
          <a:xfrm>
            <a:off x="7047625" y="2225925"/>
            <a:ext cx="4540200" cy="33714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Cum sociis natoque penatibus et magnis dis parturient montes, nascetur ridiculus mus.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2400"/>
          </a:p>
        </p:txBody>
      </p:sp>
      <p:grpSp>
        <p:nvGrpSpPr>
          <p:cNvPr id="455" name="Google Shape;455;p21"/>
          <p:cNvGrpSpPr/>
          <p:nvPr/>
        </p:nvGrpSpPr>
        <p:grpSpPr>
          <a:xfrm>
            <a:off x="640001" y="511871"/>
            <a:ext cx="2759350" cy="392832"/>
            <a:chOff x="1814441" y="496529"/>
            <a:chExt cx="5057460" cy="720000"/>
          </a:xfrm>
        </p:grpSpPr>
        <p:sp>
          <p:nvSpPr>
            <p:cNvPr id="456" name="Google Shape;456;p21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21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21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459" name="Google Shape;459;p21"/>
            <p:cNvCxnSpPr>
              <a:stCxn id="458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460" name="Google Shape;460;p21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21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21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3" name="Google Shape;463;p21"/>
          <p:cNvGrpSpPr/>
          <p:nvPr/>
        </p:nvGrpSpPr>
        <p:grpSpPr>
          <a:xfrm flipH="1">
            <a:off x="8809860" y="511871"/>
            <a:ext cx="2759350" cy="392832"/>
            <a:chOff x="1814441" y="496529"/>
            <a:chExt cx="5057460" cy="720000"/>
          </a:xfrm>
        </p:grpSpPr>
        <p:sp>
          <p:nvSpPr>
            <p:cNvPr id="464" name="Google Shape;464;p21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21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21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467" name="Google Shape;467;p21"/>
            <p:cNvCxnSpPr>
              <a:stCxn id="466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468" name="Google Shape;468;p21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21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21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22"/>
          <p:cNvSpPr txBox="1"/>
          <p:nvPr>
            <p:ph type="title"/>
          </p:nvPr>
        </p:nvSpPr>
        <p:spPr>
          <a:xfrm>
            <a:off x="2268025" y="-49175"/>
            <a:ext cx="79239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title here</a:t>
            </a:r>
            <a:endParaRPr/>
          </a:p>
        </p:txBody>
      </p:sp>
      <p:sp>
        <p:nvSpPr>
          <p:cNvPr id="476" name="Google Shape;476;p22"/>
          <p:cNvSpPr txBox="1"/>
          <p:nvPr>
            <p:ph idx="1" type="body"/>
          </p:nvPr>
        </p:nvSpPr>
        <p:spPr>
          <a:xfrm>
            <a:off x="673275" y="2302225"/>
            <a:ext cx="5180100" cy="37383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Cum sociis natoque penatibus et magnis dis parturient montes, nascetur ridiculus mus.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477" name="Google Shape;477;p22"/>
          <p:cNvSpPr txBox="1"/>
          <p:nvPr>
            <p:ph idx="2" type="body"/>
          </p:nvPr>
        </p:nvSpPr>
        <p:spPr>
          <a:xfrm>
            <a:off x="6361675" y="2270225"/>
            <a:ext cx="5180100" cy="37383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Cum sociis natoque penatibus et magnis dis parturient montes, nascetur ridiculus mus.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grpSp>
        <p:nvGrpSpPr>
          <p:cNvPr id="478" name="Google Shape;478;p22"/>
          <p:cNvGrpSpPr/>
          <p:nvPr/>
        </p:nvGrpSpPr>
        <p:grpSpPr>
          <a:xfrm>
            <a:off x="640001" y="511871"/>
            <a:ext cx="2759350" cy="392832"/>
            <a:chOff x="1814441" y="496529"/>
            <a:chExt cx="5057460" cy="720000"/>
          </a:xfrm>
        </p:grpSpPr>
        <p:sp>
          <p:nvSpPr>
            <p:cNvPr id="479" name="Google Shape;479;p22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22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22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482" name="Google Shape;482;p22"/>
            <p:cNvCxnSpPr>
              <a:stCxn id="481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483" name="Google Shape;483;p22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22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22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6" name="Google Shape;486;p22"/>
          <p:cNvGrpSpPr/>
          <p:nvPr/>
        </p:nvGrpSpPr>
        <p:grpSpPr>
          <a:xfrm flipH="1">
            <a:off x="8809860" y="511871"/>
            <a:ext cx="2759350" cy="392832"/>
            <a:chOff x="1814441" y="496529"/>
            <a:chExt cx="5057460" cy="720000"/>
          </a:xfrm>
        </p:grpSpPr>
        <p:sp>
          <p:nvSpPr>
            <p:cNvPr id="487" name="Google Shape;487;p22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22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22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490" name="Google Shape;490;p22"/>
            <p:cNvCxnSpPr>
              <a:stCxn id="489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491" name="Google Shape;491;p22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22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22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97" name="Shape 4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8" name="Google Shape;498;p23"/>
          <p:cNvSpPr txBox="1"/>
          <p:nvPr>
            <p:ph type="title"/>
          </p:nvPr>
        </p:nvSpPr>
        <p:spPr>
          <a:xfrm>
            <a:off x="2128325" y="5560838"/>
            <a:ext cx="79239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images as backgrounds</a:t>
            </a:r>
            <a:endParaRPr/>
          </a:p>
        </p:txBody>
      </p:sp>
      <p:grpSp>
        <p:nvGrpSpPr>
          <p:cNvPr id="499" name="Google Shape;499;p23"/>
          <p:cNvGrpSpPr/>
          <p:nvPr/>
        </p:nvGrpSpPr>
        <p:grpSpPr>
          <a:xfrm>
            <a:off x="631401" y="6052246"/>
            <a:ext cx="2759350" cy="392832"/>
            <a:chOff x="1814441" y="496529"/>
            <a:chExt cx="5057460" cy="720000"/>
          </a:xfrm>
        </p:grpSpPr>
        <p:sp>
          <p:nvSpPr>
            <p:cNvPr id="500" name="Google Shape;500;p23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23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23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03" name="Google Shape;503;p23"/>
            <p:cNvCxnSpPr>
              <a:stCxn id="502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04" name="Google Shape;504;p23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23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23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7" name="Google Shape;507;p23"/>
          <p:cNvGrpSpPr/>
          <p:nvPr/>
        </p:nvGrpSpPr>
        <p:grpSpPr>
          <a:xfrm flipH="1">
            <a:off x="8801260" y="6052246"/>
            <a:ext cx="2759350" cy="392832"/>
            <a:chOff x="1814441" y="496529"/>
            <a:chExt cx="5057460" cy="720000"/>
          </a:xfrm>
        </p:grpSpPr>
        <p:sp>
          <p:nvSpPr>
            <p:cNvPr id="508" name="Google Shape;508;p23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23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23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11" name="Google Shape;511;p23"/>
            <p:cNvCxnSpPr>
              <a:stCxn id="510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12" name="Google Shape;512;p23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23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23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8" name="Shape 5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9" name="Google Shape;519;p24"/>
          <p:cNvSpPr txBox="1"/>
          <p:nvPr>
            <p:ph idx="1" type="body"/>
          </p:nvPr>
        </p:nvSpPr>
        <p:spPr>
          <a:xfrm>
            <a:off x="489950" y="2959825"/>
            <a:ext cx="2427900" cy="32190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520" name="Google Shape;520;p24"/>
          <p:cNvSpPr txBox="1"/>
          <p:nvPr>
            <p:ph type="title"/>
          </p:nvPr>
        </p:nvSpPr>
        <p:spPr>
          <a:xfrm>
            <a:off x="2601950" y="268850"/>
            <a:ext cx="7166100" cy="10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title here</a:t>
            </a:r>
            <a:endParaRPr/>
          </a:p>
        </p:txBody>
      </p:sp>
      <p:sp>
        <p:nvSpPr>
          <p:cNvPr id="521" name="Google Shape;521;p24"/>
          <p:cNvSpPr txBox="1"/>
          <p:nvPr>
            <p:ph idx="2" type="body"/>
          </p:nvPr>
        </p:nvSpPr>
        <p:spPr>
          <a:xfrm>
            <a:off x="3458350" y="2959825"/>
            <a:ext cx="2427900" cy="32190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522" name="Google Shape;522;p24"/>
          <p:cNvSpPr txBox="1"/>
          <p:nvPr>
            <p:ph idx="3" type="body"/>
          </p:nvPr>
        </p:nvSpPr>
        <p:spPr>
          <a:xfrm>
            <a:off x="6426750" y="2959825"/>
            <a:ext cx="2427900" cy="32190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523" name="Google Shape;523;p24"/>
          <p:cNvSpPr txBox="1"/>
          <p:nvPr>
            <p:ph idx="4" type="body"/>
          </p:nvPr>
        </p:nvSpPr>
        <p:spPr>
          <a:xfrm>
            <a:off x="9395150" y="2959825"/>
            <a:ext cx="2427900" cy="32190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grpSp>
        <p:nvGrpSpPr>
          <p:cNvPr id="524" name="Google Shape;524;p24"/>
          <p:cNvGrpSpPr/>
          <p:nvPr/>
        </p:nvGrpSpPr>
        <p:grpSpPr>
          <a:xfrm>
            <a:off x="476798" y="2188269"/>
            <a:ext cx="2516592" cy="351648"/>
            <a:chOff x="1814441" y="496529"/>
            <a:chExt cx="5057460" cy="720000"/>
          </a:xfrm>
        </p:grpSpPr>
        <p:sp>
          <p:nvSpPr>
            <p:cNvPr id="525" name="Google Shape;525;p2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2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2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28" name="Google Shape;528;p24"/>
            <p:cNvCxnSpPr>
              <a:stCxn id="527" idx="2"/>
            </p:cNvCxnSpPr>
            <p:nvPr/>
          </p:nvCxnSpPr>
          <p:spPr>
            <a:xfrm>
              <a:off x="3254441" y="856529"/>
              <a:ext cx="27159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29" name="Google Shape;529;p2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2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2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2" name="Google Shape;532;p24"/>
          <p:cNvGrpSpPr/>
          <p:nvPr/>
        </p:nvGrpSpPr>
        <p:grpSpPr>
          <a:xfrm>
            <a:off x="3413998" y="2188269"/>
            <a:ext cx="2516592" cy="351648"/>
            <a:chOff x="1814441" y="496529"/>
            <a:chExt cx="5057460" cy="720000"/>
          </a:xfrm>
        </p:grpSpPr>
        <p:sp>
          <p:nvSpPr>
            <p:cNvPr id="533" name="Google Shape;533;p2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2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2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36" name="Google Shape;536;p24"/>
            <p:cNvCxnSpPr>
              <a:stCxn id="535" idx="2"/>
            </p:cNvCxnSpPr>
            <p:nvPr/>
          </p:nvCxnSpPr>
          <p:spPr>
            <a:xfrm>
              <a:off x="3254441" y="856529"/>
              <a:ext cx="27159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37" name="Google Shape;537;p2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2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2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0" name="Google Shape;540;p24"/>
          <p:cNvGrpSpPr/>
          <p:nvPr/>
        </p:nvGrpSpPr>
        <p:grpSpPr>
          <a:xfrm>
            <a:off x="6350548" y="2188269"/>
            <a:ext cx="2516592" cy="351648"/>
            <a:chOff x="1814441" y="496529"/>
            <a:chExt cx="5057460" cy="720000"/>
          </a:xfrm>
        </p:grpSpPr>
        <p:sp>
          <p:nvSpPr>
            <p:cNvPr id="541" name="Google Shape;541;p2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2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2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44" name="Google Shape;544;p24"/>
            <p:cNvCxnSpPr>
              <a:stCxn id="543" idx="2"/>
            </p:cNvCxnSpPr>
            <p:nvPr/>
          </p:nvCxnSpPr>
          <p:spPr>
            <a:xfrm>
              <a:off x="3254441" y="856529"/>
              <a:ext cx="27159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45" name="Google Shape;545;p2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2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2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8" name="Google Shape;548;p24"/>
          <p:cNvGrpSpPr/>
          <p:nvPr/>
        </p:nvGrpSpPr>
        <p:grpSpPr>
          <a:xfrm>
            <a:off x="9287748" y="2188269"/>
            <a:ext cx="2516592" cy="351648"/>
            <a:chOff x="1814441" y="496529"/>
            <a:chExt cx="5057460" cy="720000"/>
          </a:xfrm>
        </p:grpSpPr>
        <p:sp>
          <p:nvSpPr>
            <p:cNvPr id="549" name="Google Shape;549;p2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2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2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52" name="Google Shape;552;p24"/>
            <p:cNvCxnSpPr>
              <a:stCxn id="551" idx="2"/>
            </p:cNvCxnSpPr>
            <p:nvPr/>
          </p:nvCxnSpPr>
          <p:spPr>
            <a:xfrm>
              <a:off x="3254441" y="856529"/>
              <a:ext cx="27159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53" name="Google Shape;553;p2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2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2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6" name="Google Shape;556;p24"/>
          <p:cNvGrpSpPr/>
          <p:nvPr/>
        </p:nvGrpSpPr>
        <p:grpSpPr>
          <a:xfrm rot="10800000">
            <a:off x="9332173" y="5954644"/>
            <a:ext cx="2516592" cy="351648"/>
            <a:chOff x="1814441" y="496529"/>
            <a:chExt cx="5057460" cy="720000"/>
          </a:xfrm>
        </p:grpSpPr>
        <p:sp>
          <p:nvSpPr>
            <p:cNvPr id="557" name="Google Shape;557;p2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2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2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60" name="Google Shape;560;p24"/>
            <p:cNvCxnSpPr>
              <a:stCxn id="559" idx="2"/>
            </p:cNvCxnSpPr>
            <p:nvPr/>
          </p:nvCxnSpPr>
          <p:spPr>
            <a:xfrm>
              <a:off x="3254441" y="856529"/>
              <a:ext cx="27159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61" name="Google Shape;561;p2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2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2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4" name="Google Shape;564;p24"/>
          <p:cNvGrpSpPr/>
          <p:nvPr/>
        </p:nvGrpSpPr>
        <p:grpSpPr>
          <a:xfrm rot="10800000">
            <a:off x="6394973" y="5954644"/>
            <a:ext cx="2516592" cy="351648"/>
            <a:chOff x="1814441" y="496529"/>
            <a:chExt cx="5057460" cy="720000"/>
          </a:xfrm>
        </p:grpSpPr>
        <p:sp>
          <p:nvSpPr>
            <p:cNvPr id="565" name="Google Shape;565;p2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2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2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68" name="Google Shape;568;p24"/>
            <p:cNvCxnSpPr>
              <a:stCxn id="567" idx="2"/>
            </p:cNvCxnSpPr>
            <p:nvPr/>
          </p:nvCxnSpPr>
          <p:spPr>
            <a:xfrm>
              <a:off x="3254441" y="856529"/>
              <a:ext cx="27159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69" name="Google Shape;569;p2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2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2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2" name="Google Shape;572;p24"/>
          <p:cNvGrpSpPr/>
          <p:nvPr/>
        </p:nvGrpSpPr>
        <p:grpSpPr>
          <a:xfrm rot="10800000">
            <a:off x="3458423" y="5954644"/>
            <a:ext cx="2516592" cy="351648"/>
            <a:chOff x="1814441" y="496529"/>
            <a:chExt cx="5057460" cy="720000"/>
          </a:xfrm>
        </p:grpSpPr>
        <p:sp>
          <p:nvSpPr>
            <p:cNvPr id="573" name="Google Shape;573;p2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2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2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76" name="Google Shape;576;p24"/>
            <p:cNvCxnSpPr>
              <a:stCxn id="575" idx="2"/>
            </p:cNvCxnSpPr>
            <p:nvPr/>
          </p:nvCxnSpPr>
          <p:spPr>
            <a:xfrm>
              <a:off x="3254441" y="856529"/>
              <a:ext cx="27159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77" name="Google Shape;577;p2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2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2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0" name="Google Shape;580;p24"/>
          <p:cNvGrpSpPr/>
          <p:nvPr/>
        </p:nvGrpSpPr>
        <p:grpSpPr>
          <a:xfrm rot="10800000">
            <a:off x="521223" y="5954644"/>
            <a:ext cx="2516592" cy="351648"/>
            <a:chOff x="1814441" y="496529"/>
            <a:chExt cx="5057460" cy="720000"/>
          </a:xfrm>
        </p:grpSpPr>
        <p:sp>
          <p:nvSpPr>
            <p:cNvPr id="581" name="Google Shape;581;p24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24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24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84" name="Google Shape;584;p24"/>
            <p:cNvCxnSpPr>
              <a:stCxn id="583" idx="2"/>
            </p:cNvCxnSpPr>
            <p:nvPr/>
          </p:nvCxnSpPr>
          <p:spPr>
            <a:xfrm>
              <a:off x="3254441" y="856529"/>
              <a:ext cx="27159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85" name="Google Shape;585;p24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24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24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92" name="Google Shape;592;p25"/>
          <p:cNvGrpSpPr/>
          <p:nvPr/>
        </p:nvGrpSpPr>
        <p:grpSpPr>
          <a:xfrm>
            <a:off x="640001" y="511871"/>
            <a:ext cx="2759350" cy="392832"/>
            <a:chOff x="1814441" y="496529"/>
            <a:chExt cx="5057460" cy="720000"/>
          </a:xfrm>
        </p:grpSpPr>
        <p:sp>
          <p:nvSpPr>
            <p:cNvPr id="593" name="Google Shape;593;p25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25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25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96" name="Google Shape;596;p25"/>
            <p:cNvCxnSpPr>
              <a:stCxn id="595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97" name="Google Shape;597;p25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25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25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0" name="Google Shape;600;p25"/>
          <p:cNvGrpSpPr/>
          <p:nvPr/>
        </p:nvGrpSpPr>
        <p:grpSpPr>
          <a:xfrm flipH="1">
            <a:off x="8809860" y="511871"/>
            <a:ext cx="2759350" cy="392832"/>
            <a:chOff x="1814441" y="496529"/>
            <a:chExt cx="5057460" cy="720000"/>
          </a:xfrm>
        </p:grpSpPr>
        <p:sp>
          <p:nvSpPr>
            <p:cNvPr id="601" name="Google Shape;601;p25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25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25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04" name="Google Shape;604;p25"/>
            <p:cNvCxnSpPr>
              <a:stCxn id="603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05" name="Google Shape;605;p25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25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25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8" name="Google Shape;608;p25"/>
          <p:cNvSpPr txBox="1"/>
          <p:nvPr>
            <p:ph type="title"/>
          </p:nvPr>
        </p:nvSpPr>
        <p:spPr>
          <a:xfrm>
            <a:off x="2268025" y="-49175"/>
            <a:ext cx="79239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maps here</a:t>
            </a:r>
            <a:endParaRPr/>
          </a:p>
        </p:txBody>
      </p:sp>
      <p:sp>
        <p:nvSpPr>
          <p:cNvPr id="609" name="Google Shape;609;p25"/>
          <p:cNvSpPr/>
          <p:nvPr/>
        </p:nvSpPr>
        <p:spPr>
          <a:xfrm>
            <a:off x="9531334" y="2893300"/>
            <a:ext cx="2592900" cy="12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1800" u="none" strike="noStrike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</a:t>
            </a:r>
            <a:endParaRPr sz="18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610" name="Google Shape;610;p25"/>
          <p:cNvSpPr/>
          <p:nvPr/>
        </p:nvSpPr>
        <p:spPr>
          <a:xfrm>
            <a:off x="10272776" y="4697700"/>
            <a:ext cx="1865100" cy="12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1800" u="none" strike="noStrike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</a:t>
            </a:r>
            <a:endParaRPr sz="18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611" name="Google Shape;611;p25"/>
          <p:cNvSpPr/>
          <p:nvPr/>
        </p:nvSpPr>
        <p:spPr>
          <a:xfrm>
            <a:off x="5188140" y="5320825"/>
            <a:ext cx="3589500" cy="646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1800" u="none" strike="noStrike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</a:t>
            </a:r>
            <a:endParaRPr sz="18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612" name="Google Shape;612;p25"/>
          <p:cNvSpPr/>
          <p:nvPr/>
        </p:nvSpPr>
        <p:spPr>
          <a:xfrm>
            <a:off x="99600" y="2893300"/>
            <a:ext cx="2122800" cy="12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1800" u="none" strike="noStrike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</a:t>
            </a:r>
            <a:endParaRPr sz="18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613" name="Google Shape;613;p25"/>
          <p:cNvSpPr/>
          <p:nvPr/>
        </p:nvSpPr>
        <p:spPr>
          <a:xfrm>
            <a:off x="1194085" y="4538597"/>
            <a:ext cx="2122800" cy="12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1800" u="none" strike="noStrike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</a:t>
            </a:r>
            <a:endParaRPr sz="18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cxnSp>
        <p:nvCxnSpPr>
          <p:cNvPr id="614" name="Google Shape;614;p25"/>
          <p:cNvCxnSpPr>
            <a:stCxn id="615" idx="1"/>
            <a:endCxn id="612" idx="0"/>
          </p:cNvCxnSpPr>
          <p:nvPr/>
        </p:nvCxnSpPr>
        <p:spPr>
          <a:xfrm rot="10800000">
            <a:off x="1161114" y="2893415"/>
            <a:ext cx="2032200" cy="92700"/>
          </a:xfrm>
          <a:prstGeom prst="bentConnector4">
            <a:avLst>
              <a:gd fmla="val 25029" name="adj1"/>
              <a:gd fmla="val 357001" name="adj2"/>
            </a:avLst>
          </a:prstGeom>
          <a:noFill/>
          <a:ln cap="flat" cmpd="sng" w="2540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616" name="Google Shape;616;p25"/>
          <p:cNvCxnSpPr>
            <a:stCxn id="617" idx="1"/>
            <a:endCxn id="613" idx="0"/>
          </p:cNvCxnSpPr>
          <p:nvPr/>
        </p:nvCxnSpPr>
        <p:spPr>
          <a:xfrm rot="10800000">
            <a:off x="2255539" y="4538740"/>
            <a:ext cx="2279100" cy="479100"/>
          </a:xfrm>
          <a:prstGeom prst="bentConnector4">
            <a:avLst>
              <a:gd fmla="val 27732" name="adj1"/>
              <a:gd fmla="val 149732" name="adj2"/>
            </a:avLst>
          </a:prstGeom>
          <a:noFill/>
          <a:ln cap="flat" cmpd="sng" w="2540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618" name="Google Shape;618;p25"/>
          <p:cNvCxnSpPr>
            <a:stCxn id="619" idx="1"/>
            <a:endCxn id="611" idx="1"/>
          </p:cNvCxnSpPr>
          <p:nvPr/>
        </p:nvCxnSpPr>
        <p:spPr>
          <a:xfrm flipH="1">
            <a:off x="5188014" y="2671865"/>
            <a:ext cx="780300" cy="2972100"/>
          </a:xfrm>
          <a:prstGeom prst="bentConnector3">
            <a:avLst>
              <a:gd fmla="val 130501" name="adj1"/>
            </a:avLst>
          </a:prstGeom>
          <a:noFill/>
          <a:ln cap="flat" cmpd="sng" w="2540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620" name="Google Shape;620;p25"/>
          <p:cNvCxnSpPr>
            <a:stCxn id="621" idx="5"/>
            <a:endCxn id="609" idx="0"/>
          </p:cNvCxnSpPr>
          <p:nvPr/>
        </p:nvCxnSpPr>
        <p:spPr>
          <a:xfrm flipH="1" rot="10800000">
            <a:off x="8110004" y="2893190"/>
            <a:ext cx="2717700" cy="892800"/>
          </a:xfrm>
          <a:prstGeom prst="bentConnector4">
            <a:avLst>
              <a:gd fmla="val 27002" name="adj1"/>
              <a:gd fmla="val 126659" name="adj2"/>
            </a:avLst>
          </a:prstGeom>
          <a:noFill/>
          <a:ln cap="flat" cmpd="sng" w="2540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622" name="Google Shape;622;p25"/>
          <p:cNvCxnSpPr>
            <a:stCxn id="623" idx="5"/>
            <a:endCxn id="610" idx="0"/>
          </p:cNvCxnSpPr>
          <p:nvPr/>
        </p:nvCxnSpPr>
        <p:spPr>
          <a:xfrm flipH="1" rot="10800000">
            <a:off x="9915254" y="4697765"/>
            <a:ext cx="1290000" cy="804900"/>
          </a:xfrm>
          <a:prstGeom prst="bentConnector4">
            <a:avLst>
              <a:gd fmla="val 15654" name="adj1"/>
              <a:gd fmla="val 129592" name="adj2"/>
            </a:avLst>
          </a:prstGeom>
          <a:noFill/>
          <a:ln cap="flat" cmpd="sng" w="2540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624" name="Google Shape;624;p25"/>
          <p:cNvGrpSpPr/>
          <p:nvPr/>
        </p:nvGrpSpPr>
        <p:grpSpPr>
          <a:xfrm>
            <a:off x="3093659" y="1943022"/>
            <a:ext cx="292110" cy="1174568"/>
            <a:chOff x="8278760" y="4290028"/>
            <a:chExt cx="392832" cy="1754134"/>
          </a:xfrm>
        </p:grpSpPr>
        <p:sp>
          <p:nvSpPr>
            <p:cNvPr id="625" name="Google Shape;625;p25"/>
            <p:cNvSpPr/>
            <p:nvPr/>
          </p:nvSpPr>
          <p:spPr>
            <a:xfrm>
              <a:off x="8278760" y="4290028"/>
              <a:ext cx="392832" cy="392832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25"/>
            <p:cNvSpPr/>
            <p:nvPr/>
          </p:nvSpPr>
          <p:spPr>
            <a:xfrm>
              <a:off x="8278760" y="4486444"/>
              <a:ext cx="392832" cy="392832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27" name="Google Shape;627;p25"/>
            <p:cNvCxnSpPr>
              <a:stCxn id="626" idx="2"/>
              <a:endCxn id="628" idx="4"/>
            </p:cNvCxnSpPr>
            <p:nvPr/>
          </p:nvCxnSpPr>
          <p:spPr>
            <a:xfrm>
              <a:off x="8475176" y="4879276"/>
              <a:ext cx="0" cy="78450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15" name="Google Shape;615;p25"/>
            <p:cNvSpPr/>
            <p:nvPr/>
          </p:nvSpPr>
          <p:spPr>
            <a:xfrm flipH="1" rot="10800000">
              <a:off x="8350451" y="5651462"/>
              <a:ext cx="249300" cy="3927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9" name="Google Shape;629;p25"/>
          <p:cNvGrpSpPr/>
          <p:nvPr/>
        </p:nvGrpSpPr>
        <p:grpSpPr>
          <a:xfrm>
            <a:off x="4434984" y="3974747"/>
            <a:ext cx="292012" cy="1174568"/>
            <a:chOff x="8278760" y="4290028"/>
            <a:chExt cx="392700" cy="1754134"/>
          </a:xfrm>
        </p:grpSpPr>
        <p:sp>
          <p:nvSpPr>
            <p:cNvPr id="630" name="Google Shape;630;p25"/>
            <p:cNvSpPr/>
            <p:nvPr/>
          </p:nvSpPr>
          <p:spPr>
            <a:xfrm>
              <a:off x="8278760" y="4290028"/>
              <a:ext cx="392700" cy="3927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25"/>
            <p:cNvSpPr/>
            <p:nvPr/>
          </p:nvSpPr>
          <p:spPr>
            <a:xfrm>
              <a:off x="8278760" y="4486444"/>
              <a:ext cx="392700" cy="3927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32" name="Google Shape;632;p25"/>
            <p:cNvCxnSpPr>
              <a:stCxn id="631" idx="2"/>
            </p:cNvCxnSpPr>
            <p:nvPr/>
          </p:nvCxnSpPr>
          <p:spPr>
            <a:xfrm>
              <a:off x="8475110" y="4879144"/>
              <a:ext cx="0" cy="78450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17" name="Google Shape;617;p25"/>
            <p:cNvSpPr/>
            <p:nvPr/>
          </p:nvSpPr>
          <p:spPr>
            <a:xfrm flipH="1" rot="10800000">
              <a:off x="8350451" y="5651462"/>
              <a:ext cx="249300" cy="3927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3" name="Google Shape;633;p25"/>
          <p:cNvGrpSpPr/>
          <p:nvPr/>
        </p:nvGrpSpPr>
        <p:grpSpPr>
          <a:xfrm>
            <a:off x="5868659" y="1628772"/>
            <a:ext cx="292012" cy="1174568"/>
            <a:chOff x="8278760" y="4290028"/>
            <a:chExt cx="392700" cy="1754134"/>
          </a:xfrm>
        </p:grpSpPr>
        <p:sp>
          <p:nvSpPr>
            <p:cNvPr id="634" name="Google Shape;634;p25"/>
            <p:cNvSpPr/>
            <p:nvPr/>
          </p:nvSpPr>
          <p:spPr>
            <a:xfrm>
              <a:off x="8278760" y="4290028"/>
              <a:ext cx="392700" cy="3927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25"/>
            <p:cNvSpPr/>
            <p:nvPr/>
          </p:nvSpPr>
          <p:spPr>
            <a:xfrm>
              <a:off x="8278760" y="4486444"/>
              <a:ext cx="392700" cy="3927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36" name="Google Shape;636;p25"/>
            <p:cNvCxnSpPr>
              <a:stCxn id="635" idx="2"/>
            </p:cNvCxnSpPr>
            <p:nvPr/>
          </p:nvCxnSpPr>
          <p:spPr>
            <a:xfrm>
              <a:off x="8475110" y="4879144"/>
              <a:ext cx="0" cy="78450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19" name="Google Shape;619;p25"/>
            <p:cNvSpPr/>
            <p:nvPr/>
          </p:nvSpPr>
          <p:spPr>
            <a:xfrm flipH="1" rot="10800000">
              <a:off x="8350451" y="5651462"/>
              <a:ext cx="249300" cy="3927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7" name="Google Shape;637;p25"/>
          <p:cNvGrpSpPr/>
          <p:nvPr/>
        </p:nvGrpSpPr>
        <p:grpSpPr>
          <a:xfrm>
            <a:off x="7917659" y="2742897"/>
            <a:ext cx="292012" cy="1174568"/>
            <a:chOff x="8278760" y="4290028"/>
            <a:chExt cx="392700" cy="1754134"/>
          </a:xfrm>
        </p:grpSpPr>
        <p:sp>
          <p:nvSpPr>
            <p:cNvPr id="638" name="Google Shape;638;p25"/>
            <p:cNvSpPr/>
            <p:nvPr/>
          </p:nvSpPr>
          <p:spPr>
            <a:xfrm>
              <a:off x="8278760" y="4290028"/>
              <a:ext cx="392700" cy="3927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25"/>
            <p:cNvSpPr/>
            <p:nvPr/>
          </p:nvSpPr>
          <p:spPr>
            <a:xfrm>
              <a:off x="8278760" y="4486444"/>
              <a:ext cx="392700" cy="3927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40" name="Google Shape;640;p25"/>
            <p:cNvCxnSpPr>
              <a:stCxn id="639" idx="2"/>
            </p:cNvCxnSpPr>
            <p:nvPr/>
          </p:nvCxnSpPr>
          <p:spPr>
            <a:xfrm>
              <a:off x="8475110" y="4879144"/>
              <a:ext cx="0" cy="78450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21" name="Google Shape;621;p25"/>
            <p:cNvSpPr/>
            <p:nvPr/>
          </p:nvSpPr>
          <p:spPr>
            <a:xfrm flipH="1" rot="10800000">
              <a:off x="8350451" y="5651462"/>
              <a:ext cx="249300" cy="3927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1" name="Google Shape;641;p25"/>
          <p:cNvGrpSpPr/>
          <p:nvPr/>
        </p:nvGrpSpPr>
        <p:grpSpPr>
          <a:xfrm>
            <a:off x="9722909" y="4459572"/>
            <a:ext cx="292012" cy="1174568"/>
            <a:chOff x="8278760" y="4290028"/>
            <a:chExt cx="392700" cy="1754134"/>
          </a:xfrm>
        </p:grpSpPr>
        <p:sp>
          <p:nvSpPr>
            <p:cNvPr id="642" name="Google Shape;642;p25"/>
            <p:cNvSpPr/>
            <p:nvPr/>
          </p:nvSpPr>
          <p:spPr>
            <a:xfrm>
              <a:off x="8278760" y="4290028"/>
              <a:ext cx="392700" cy="3927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25"/>
            <p:cNvSpPr/>
            <p:nvPr/>
          </p:nvSpPr>
          <p:spPr>
            <a:xfrm>
              <a:off x="8278760" y="4486444"/>
              <a:ext cx="392700" cy="3927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44" name="Google Shape;644;p25"/>
            <p:cNvCxnSpPr>
              <a:stCxn id="643" idx="2"/>
            </p:cNvCxnSpPr>
            <p:nvPr/>
          </p:nvCxnSpPr>
          <p:spPr>
            <a:xfrm>
              <a:off x="8475110" y="4879144"/>
              <a:ext cx="0" cy="78450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23" name="Google Shape;623;p25"/>
            <p:cNvSpPr/>
            <p:nvPr/>
          </p:nvSpPr>
          <p:spPr>
            <a:xfrm flipH="1" rot="10800000">
              <a:off x="8350451" y="5651462"/>
              <a:ext cx="249300" cy="3927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8" name="Shape 6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9" name="Google Shape;649;p26"/>
          <p:cNvSpPr txBox="1"/>
          <p:nvPr>
            <p:ph type="title"/>
          </p:nvPr>
        </p:nvSpPr>
        <p:spPr>
          <a:xfrm>
            <a:off x="5732975" y="-86225"/>
            <a:ext cx="61641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title here</a:t>
            </a:r>
            <a:endParaRPr/>
          </a:p>
        </p:txBody>
      </p:sp>
      <p:sp>
        <p:nvSpPr>
          <p:cNvPr id="650" name="Google Shape;650;p26"/>
          <p:cNvSpPr txBox="1"/>
          <p:nvPr>
            <p:ph idx="1" type="body"/>
          </p:nvPr>
        </p:nvSpPr>
        <p:spPr>
          <a:xfrm>
            <a:off x="328800" y="1772421"/>
            <a:ext cx="3495600" cy="33819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2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 sz="22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rgbClr val="404040"/>
              </a:buClr>
              <a:buSzPts val="1800"/>
              <a:buFont typeface="Arial"/>
              <a:buNone/>
            </a:pPr>
            <a:r>
              <a:t/>
            </a:r>
            <a:endParaRPr sz="22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22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651" name="Google Shape;651;p26"/>
          <p:cNvSpPr txBox="1"/>
          <p:nvPr>
            <p:ph idx="2" type="body"/>
          </p:nvPr>
        </p:nvSpPr>
        <p:spPr>
          <a:xfrm>
            <a:off x="4343584" y="1769324"/>
            <a:ext cx="3495600" cy="33819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2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 sz="22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rgbClr val="404040"/>
              </a:buClr>
              <a:buSzPts val="1800"/>
              <a:buFont typeface="Arial"/>
              <a:buNone/>
            </a:pPr>
            <a:r>
              <a:t/>
            </a:r>
            <a:endParaRPr sz="22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22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652" name="Google Shape;652;p26"/>
          <p:cNvSpPr txBox="1"/>
          <p:nvPr>
            <p:ph idx="3" type="body"/>
          </p:nvPr>
        </p:nvSpPr>
        <p:spPr>
          <a:xfrm>
            <a:off x="8358369" y="1737225"/>
            <a:ext cx="3495600" cy="33819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Arial"/>
              <a:buNone/>
            </a:pPr>
            <a:r>
              <a:rPr lang="es-ES" sz="22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 sz="22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rgbClr val="404040"/>
              </a:buClr>
              <a:buSzPts val="1800"/>
              <a:buFont typeface="Arial"/>
              <a:buNone/>
            </a:pPr>
            <a:r>
              <a:t/>
            </a:r>
            <a:endParaRPr sz="22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22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6" name="Shape 6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57" name="Google Shape;657;p27"/>
          <p:cNvPicPr preferRelativeResize="0"/>
          <p:nvPr/>
        </p:nvPicPr>
        <p:blipFill rotWithShape="1">
          <a:blip r:embed="rId3">
            <a:alphaModFix/>
          </a:blip>
          <a:srcRect b="0" l="0" r="1980" t="0"/>
          <a:stretch/>
        </p:blipFill>
        <p:spPr>
          <a:xfrm>
            <a:off x="1351675" y="2082375"/>
            <a:ext cx="4273524" cy="2359875"/>
          </a:xfrm>
          <a:prstGeom prst="rect">
            <a:avLst/>
          </a:prstGeom>
          <a:noFill/>
          <a:ln>
            <a:noFill/>
          </a:ln>
        </p:spPr>
      </p:pic>
      <p:sp>
        <p:nvSpPr>
          <p:cNvPr id="658" name="Google Shape;658;p27"/>
          <p:cNvSpPr txBox="1"/>
          <p:nvPr>
            <p:ph idx="4294967295" type="title"/>
          </p:nvPr>
        </p:nvSpPr>
        <p:spPr>
          <a:xfrm>
            <a:off x="5732975" y="370975"/>
            <a:ext cx="61641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E9E2D8"/>
                </a:solidFill>
              </a:rPr>
              <a:t>Add your title here</a:t>
            </a:r>
            <a:endParaRPr>
              <a:solidFill>
                <a:srgbClr val="E9E2D8"/>
              </a:solidFill>
            </a:endParaRPr>
          </a:p>
        </p:txBody>
      </p:sp>
      <p:sp>
        <p:nvSpPr>
          <p:cNvPr id="659" name="Google Shape;659;p27"/>
          <p:cNvSpPr txBox="1"/>
          <p:nvPr/>
        </p:nvSpPr>
        <p:spPr>
          <a:xfrm>
            <a:off x="6512066" y="2052602"/>
            <a:ext cx="5385000" cy="3557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E9E2D8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</a:t>
            </a:r>
            <a:endParaRPr sz="2400">
              <a:solidFill>
                <a:srgbClr val="E9E2D8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E9E2D8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E9E2D8"/>
                </a:solidFill>
                <a:latin typeface="Oxygen Light"/>
                <a:ea typeface="Oxygen Light"/>
                <a:cs typeface="Oxygen Light"/>
                <a:sym typeface="Oxygen Light"/>
              </a:rPr>
              <a:t>Cum sociis natoque penatibus et magnis dis parturient montes, nascetur ridiculus mus.</a:t>
            </a:r>
            <a:endParaRPr sz="2400">
              <a:solidFill>
                <a:srgbClr val="E9E2D8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dk2"/>
        </a:solidFill>
      </p:bgPr>
    </p:bg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p28"/>
          <p:cNvSpPr txBox="1"/>
          <p:nvPr>
            <p:ph idx="4294967295" type="title"/>
          </p:nvPr>
        </p:nvSpPr>
        <p:spPr>
          <a:xfrm>
            <a:off x="596600" y="385200"/>
            <a:ext cx="61641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title here</a:t>
            </a:r>
            <a:endParaRPr/>
          </a:p>
        </p:txBody>
      </p:sp>
      <p:sp>
        <p:nvSpPr>
          <p:cNvPr id="665" name="Google Shape;665;p28"/>
          <p:cNvSpPr txBox="1"/>
          <p:nvPr/>
        </p:nvSpPr>
        <p:spPr>
          <a:xfrm>
            <a:off x="628241" y="2251777"/>
            <a:ext cx="5385000" cy="3557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Cum sociis natoque penatibus et magnis dis parturient montes, nascetur ridiculus mus.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pic>
        <p:nvPicPr>
          <p:cNvPr id="666" name="Google Shape;666;p28"/>
          <p:cNvPicPr preferRelativeResize="0"/>
          <p:nvPr/>
        </p:nvPicPr>
        <p:blipFill rotWithShape="1">
          <a:blip r:embed="rId3">
            <a:alphaModFix/>
          </a:blip>
          <a:srcRect b="0" l="25595" r="0" t="0"/>
          <a:stretch/>
        </p:blipFill>
        <p:spPr>
          <a:xfrm>
            <a:off x="8672400" y="1561800"/>
            <a:ext cx="2290725" cy="37277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0" name="Shape 6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1" name="Google Shape;671;p29"/>
          <p:cNvSpPr txBox="1"/>
          <p:nvPr>
            <p:ph idx="4294967295" type="title"/>
          </p:nvPr>
        </p:nvSpPr>
        <p:spPr>
          <a:xfrm>
            <a:off x="596600" y="385200"/>
            <a:ext cx="61641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E9E2D8"/>
                </a:solidFill>
              </a:rPr>
              <a:t>Add your title here</a:t>
            </a:r>
            <a:endParaRPr>
              <a:solidFill>
                <a:srgbClr val="E9E2D8"/>
              </a:solidFill>
            </a:endParaRPr>
          </a:p>
        </p:txBody>
      </p:sp>
      <p:sp>
        <p:nvSpPr>
          <p:cNvPr id="672" name="Google Shape;672;p29"/>
          <p:cNvSpPr txBox="1"/>
          <p:nvPr/>
        </p:nvSpPr>
        <p:spPr>
          <a:xfrm>
            <a:off x="628241" y="2251777"/>
            <a:ext cx="5385000" cy="3557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E9E2D8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</a:t>
            </a:r>
            <a:endParaRPr sz="2400">
              <a:solidFill>
                <a:srgbClr val="E9E2D8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E9E2D8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E9E2D8"/>
                </a:solidFill>
                <a:latin typeface="Oxygen Light"/>
                <a:ea typeface="Oxygen Light"/>
                <a:cs typeface="Oxygen Light"/>
                <a:sym typeface="Oxygen Light"/>
              </a:rPr>
              <a:t>Cum sociis natoque penatibus et magnis dis parturient montes, nascetur ridiculus mus.</a:t>
            </a:r>
            <a:endParaRPr sz="2400">
              <a:solidFill>
                <a:srgbClr val="E9E2D8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pic>
        <p:nvPicPr>
          <p:cNvPr id="673" name="Google Shape;673;p29"/>
          <p:cNvPicPr preferRelativeResize="0"/>
          <p:nvPr/>
        </p:nvPicPr>
        <p:blipFill rotWithShape="1">
          <a:blip r:embed="rId3">
            <a:alphaModFix/>
          </a:blip>
          <a:srcRect b="-674" l="2300" r="-2300" t="-3028"/>
          <a:stretch/>
        </p:blipFill>
        <p:spPr>
          <a:xfrm>
            <a:off x="7225200" y="1411200"/>
            <a:ext cx="3097399" cy="39463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dk2"/>
        </a:solidFill>
      </p:bgPr>
    </p:bg>
    <p:spTree>
      <p:nvGrpSpPr>
        <p:cNvPr id="677" name="Shape 6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78" name="Google Shape;678;p30"/>
          <p:cNvPicPr preferRelativeResize="0"/>
          <p:nvPr/>
        </p:nvPicPr>
        <p:blipFill rotWithShape="1">
          <a:blip r:embed="rId3">
            <a:alphaModFix/>
          </a:blip>
          <a:srcRect b="0" l="0" r="1980" t="0"/>
          <a:stretch/>
        </p:blipFill>
        <p:spPr>
          <a:xfrm>
            <a:off x="1664700" y="2936075"/>
            <a:ext cx="4139151" cy="2285675"/>
          </a:xfrm>
          <a:prstGeom prst="rect">
            <a:avLst/>
          </a:prstGeom>
          <a:noFill/>
          <a:ln>
            <a:noFill/>
          </a:ln>
        </p:spPr>
      </p:pic>
      <p:sp>
        <p:nvSpPr>
          <p:cNvPr id="679" name="Google Shape;679;p30"/>
          <p:cNvSpPr txBox="1"/>
          <p:nvPr>
            <p:ph idx="4294967295" type="title"/>
          </p:nvPr>
        </p:nvSpPr>
        <p:spPr>
          <a:xfrm>
            <a:off x="5732975" y="370975"/>
            <a:ext cx="61641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title here</a:t>
            </a:r>
            <a:endParaRPr/>
          </a:p>
        </p:txBody>
      </p:sp>
      <p:sp>
        <p:nvSpPr>
          <p:cNvPr id="680" name="Google Shape;680;p30"/>
          <p:cNvSpPr txBox="1"/>
          <p:nvPr/>
        </p:nvSpPr>
        <p:spPr>
          <a:xfrm>
            <a:off x="6512066" y="2308702"/>
            <a:ext cx="5385000" cy="3557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Lorem ipsum dolor sit amet, consectetuer adipiscing elit. Aenean commodo ligula eget dolor. Aenean massa. 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rt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Cum sociis natoque penatibus et magnis dis parturient montes, nascetur ridiculus mus.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4" name="Shape 6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5" name="Google Shape;685;p31"/>
          <p:cNvSpPr txBox="1"/>
          <p:nvPr>
            <p:ph type="title"/>
          </p:nvPr>
        </p:nvSpPr>
        <p:spPr>
          <a:xfrm>
            <a:off x="2268025" y="-49175"/>
            <a:ext cx="79239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tables</a:t>
            </a:r>
            <a:endParaRPr/>
          </a:p>
        </p:txBody>
      </p:sp>
      <p:graphicFrame>
        <p:nvGraphicFramePr>
          <p:cNvPr id="686" name="Google Shape;686;p31"/>
          <p:cNvGraphicFramePr/>
          <p:nvPr/>
        </p:nvGraphicFramePr>
        <p:xfrm>
          <a:off x="786882" y="1898783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{1620C0E0-0992-4E59-8F2C-6FFA9AC00D99}</a:tableStyleId>
              </a:tblPr>
              <a:tblGrid>
                <a:gridCol w="1215725"/>
                <a:gridCol w="2385875"/>
                <a:gridCol w="2443900"/>
                <a:gridCol w="2221475"/>
                <a:gridCol w="2351250"/>
              </a:tblGrid>
              <a:tr h="643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3000">
                          <a:solidFill>
                            <a:schemeClr val="dk2"/>
                          </a:solidFill>
                          <a:latin typeface="Tulpen One"/>
                          <a:ea typeface="Tulpen One"/>
                          <a:cs typeface="Tulpen One"/>
                          <a:sym typeface="Tulpen One"/>
                        </a:rPr>
                        <a:t>Title 1</a:t>
                      </a:r>
                      <a:endParaRPr sz="3000">
                        <a:solidFill>
                          <a:schemeClr val="dk2"/>
                        </a:solidFill>
                        <a:latin typeface="Tulpen One"/>
                        <a:ea typeface="Tulpen One"/>
                        <a:cs typeface="Tulpen One"/>
                        <a:sym typeface="Tulpen One"/>
                      </a:endParaRPr>
                    </a:p>
                  </a:txBody>
                  <a:tcPr marT="154800" marB="45725" marR="91450" marL="91450">
                    <a:solidFill>
                      <a:srgbClr val="40404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3000">
                          <a:solidFill>
                            <a:schemeClr val="dk2"/>
                          </a:solidFill>
                          <a:latin typeface="Tulpen One"/>
                          <a:ea typeface="Tulpen One"/>
                          <a:cs typeface="Tulpen One"/>
                          <a:sym typeface="Tulpen One"/>
                        </a:rPr>
                        <a:t>Title 2</a:t>
                      </a:r>
                      <a:endParaRPr sz="3000">
                        <a:solidFill>
                          <a:schemeClr val="dk2"/>
                        </a:solidFill>
                        <a:latin typeface="Tulpen One"/>
                        <a:ea typeface="Tulpen One"/>
                        <a:cs typeface="Tulpen One"/>
                        <a:sym typeface="Tulpen One"/>
                      </a:endParaRPr>
                    </a:p>
                  </a:txBody>
                  <a:tcPr marT="154800" marB="45725" marR="91450" marL="91450">
                    <a:solidFill>
                      <a:srgbClr val="40404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3000">
                          <a:solidFill>
                            <a:schemeClr val="dk2"/>
                          </a:solidFill>
                          <a:latin typeface="Tulpen One"/>
                          <a:ea typeface="Tulpen One"/>
                          <a:cs typeface="Tulpen One"/>
                          <a:sym typeface="Tulpen One"/>
                        </a:rPr>
                        <a:t>Title 3</a:t>
                      </a:r>
                      <a:endParaRPr sz="3000">
                        <a:solidFill>
                          <a:schemeClr val="dk2"/>
                        </a:solidFill>
                        <a:latin typeface="Tulpen One"/>
                        <a:ea typeface="Tulpen One"/>
                        <a:cs typeface="Tulpen One"/>
                        <a:sym typeface="Tulpen One"/>
                      </a:endParaRPr>
                    </a:p>
                  </a:txBody>
                  <a:tcPr marT="154800" marB="45725" marR="91450" marL="91450">
                    <a:solidFill>
                      <a:srgbClr val="40404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3000">
                          <a:solidFill>
                            <a:schemeClr val="dk2"/>
                          </a:solidFill>
                          <a:latin typeface="Tulpen One"/>
                          <a:ea typeface="Tulpen One"/>
                          <a:cs typeface="Tulpen One"/>
                          <a:sym typeface="Tulpen One"/>
                        </a:rPr>
                        <a:t>Title 4</a:t>
                      </a:r>
                      <a:endParaRPr sz="3000">
                        <a:solidFill>
                          <a:schemeClr val="dk2"/>
                        </a:solidFill>
                        <a:latin typeface="Tulpen One"/>
                        <a:ea typeface="Tulpen One"/>
                        <a:cs typeface="Tulpen One"/>
                        <a:sym typeface="Tulpen One"/>
                      </a:endParaRPr>
                    </a:p>
                  </a:txBody>
                  <a:tcPr marT="154800" marB="45725" marR="91450" marL="91450">
                    <a:solidFill>
                      <a:srgbClr val="40404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3000">
                          <a:solidFill>
                            <a:schemeClr val="dk2"/>
                          </a:solidFill>
                          <a:latin typeface="Tulpen One"/>
                          <a:ea typeface="Tulpen One"/>
                          <a:cs typeface="Tulpen One"/>
                          <a:sym typeface="Tulpen One"/>
                        </a:rPr>
                        <a:t>Title 5</a:t>
                      </a:r>
                      <a:endParaRPr sz="3000">
                        <a:solidFill>
                          <a:schemeClr val="dk2"/>
                        </a:solidFill>
                        <a:latin typeface="Tulpen One"/>
                        <a:ea typeface="Tulpen One"/>
                        <a:cs typeface="Tulpen One"/>
                        <a:sym typeface="Tulpen One"/>
                      </a:endParaRPr>
                    </a:p>
                  </a:txBody>
                  <a:tcPr marT="154800" marB="45725" marR="91450" marL="91450">
                    <a:solidFill>
                      <a:srgbClr val="404040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1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Lorem ipsum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Aenean commodo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Donec quam felis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Cum sociis natoque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2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Aenean commodo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Aenean massa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3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Aenean massa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Cum sociis natoque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Aenean massa.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Donec pede justo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4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Cum sociis natoque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Donec quam felis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Cum sociis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5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Donec quam felis</a:t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6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Donec pede justo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rgbClr val="FFFFFF"/>
                          </a:solidFill>
                          <a:latin typeface="Oxygen Light"/>
                          <a:ea typeface="Oxygen Light"/>
                          <a:cs typeface="Oxygen Light"/>
                          <a:sym typeface="Oxygen Light"/>
                        </a:rPr>
                        <a:t>Donec pede justo</a:t>
                      </a:r>
                      <a:endParaRPr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Oxygen Light"/>
                        <a:ea typeface="Oxygen Light"/>
                        <a:cs typeface="Oxygen Light"/>
                        <a:sym typeface="Oxygen Light"/>
                      </a:endParaRPr>
                    </a:p>
                  </a:txBody>
                  <a:tcPr marT="45725" marB="45725" marR="91450" marL="91450"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grpSp>
        <p:nvGrpSpPr>
          <p:cNvPr id="687" name="Google Shape;687;p31"/>
          <p:cNvGrpSpPr/>
          <p:nvPr/>
        </p:nvGrpSpPr>
        <p:grpSpPr>
          <a:xfrm>
            <a:off x="640001" y="511871"/>
            <a:ext cx="2759350" cy="392832"/>
            <a:chOff x="1814441" y="496529"/>
            <a:chExt cx="5057460" cy="720000"/>
          </a:xfrm>
        </p:grpSpPr>
        <p:sp>
          <p:nvSpPr>
            <p:cNvPr id="688" name="Google Shape;688;p31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1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1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91" name="Google Shape;691;p31"/>
            <p:cNvCxnSpPr>
              <a:stCxn id="690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92" name="Google Shape;692;p31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1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1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5" name="Google Shape;695;p31"/>
          <p:cNvGrpSpPr/>
          <p:nvPr/>
        </p:nvGrpSpPr>
        <p:grpSpPr>
          <a:xfrm flipH="1">
            <a:off x="8809860" y="511871"/>
            <a:ext cx="2759350" cy="392832"/>
            <a:chOff x="1814441" y="496529"/>
            <a:chExt cx="5057460" cy="720000"/>
          </a:xfrm>
        </p:grpSpPr>
        <p:sp>
          <p:nvSpPr>
            <p:cNvPr id="696" name="Google Shape;696;p31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1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1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99" name="Google Shape;699;p31"/>
            <p:cNvCxnSpPr>
              <a:stCxn id="698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00" name="Google Shape;700;p31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1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1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6" name="Shape 7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7" name="Google Shape;707;p32"/>
          <p:cNvSpPr txBox="1"/>
          <p:nvPr>
            <p:ph type="title"/>
          </p:nvPr>
        </p:nvSpPr>
        <p:spPr>
          <a:xfrm>
            <a:off x="2268025" y="255625"/>
            <a:ext cx="7923900" cy="93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Show your numbers</a:t>
            </a:r>
            <a:endParaRPr/>
          </a:p>
        </p:txBody>
      </p:sp>
      <p:sp>
        <p:nvSpPr>
          <p:cNvPr id="708" name="Google Shape;708;p32"/>
          <p:cNvSpPr txBox="1"/>
          <p:nvPr/>
        </p:nvSpPr>
        <p:spPr>
          <a:xfrm>
            <a:off x="5770945" y="1943946"/>
            <a:ext cx="5385000" cy="75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9600">
                <a:solidFill>
                  <a:schemeClr val="lt1"/>
                </a:solidFill>
                <a:latin typeface="Tulpen One"/>
                <a:ea typeface="Tulpen One"/>
                <a:cs typeface="Tulpen One"/>
                <a:sym typeface="Tulpen One"/>
              </a:rPr>
              <a:t>150.000</a:t>
            </a:r>
            <a:endParaRPr b="1" sz="9600">
              <a:solidFill>
                <a:schemeClr val="lt1"/>
              </a:solidFill>
              <a:latin typeface="Tulpen One"/>
              <a:ea typeface="Tulpen One"/>
              <a:cs typeface="Tulpen One"/>
              <a:sym typeface="Tulpen One"/>
            </a:endParaRPr>
          </a:p>
        </p:txBody>
      </p:sp>
      <p:sp>
        <p:nvSpPr>
          <p:cNvPr id="709" name="Google Shape;709;p32"/>
          <p:cNvSpPr txBox="1"/>
          <p:nvPr/>
        </p:nvSpPr>
        <p:spPr>
          <a:xfrm>
            <a:off x="5770945" y="3416967"/>
            <a:ext cx="5385000" cy="75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9600">
                <a:solidFill>
                  <a:schemeClr val="lt1"/>
                </a:solidFill>
                <a:latin typeface="Tulpen One"/>
                <a:ea typeface="Tulpen One"/>
                <a:cs typeface="Tulpen One"/>
                <a:sym typeface="Tulpen One"/>
              </a:rPr>
              <a:t>$ 9.876.543</a:t>
            </a:r>
            <a:endParaRPr b="1" sz="9600">
              <a:solidFill>
                <a:schemeClr val="lt1"/>
              </a:solidFill>
              <a:latin typeface="Tulpen One"/>
              <a:ea typeface="Tulpen One"/>
              <a:cs typeface="Tulpen One"/>
              <a:sym typeface="Tulpen One"/>
            </a:endParaRPr>
          </a:p>
        </p:txBody>
      </p:sp>
      <p:sp>
        <p:nvSpPr>
          <p:cNvPr id="710" name="Google Shape;710;p32"/>
          <p:cNvSpPr txBox="1"/>
          <p:nvPr/>
        </p:nvSpPr>
        <p:spPr>
          <a:xfrm>
            <a:off x="5780891" y="4900540"/>
            <a:ext cx="5385000" cy="75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9600">
                <a:solidFill>
                  <a:schemeClr val="lt1"/>
                </a:solidFill>
                <a:latin typeface="Tulpen One"/>
                <a:ea typeface="Tulpen One"/>
                <a:cs typeface="Tulpen One"/>
                <a:sym typeface="Tulpen One"/>
              </a:rPr>
              <a:t>99%</a:t>
            </a:r>
            <a:endParaRPr b="1" sz="9600">
              <a:solidFill>
                <a:schemeClr val="lt1"/>
              </a:solidFill>
              <a:latin typeface="Tulpen One"/>
              <a:ea typeface="Tulpen One"/>
              <a:cs typeface="Tulpen One"/>
              <a:sym typeface="Tulpen One"/>
            </a:endParaRPr>
          </a:p>
        </p:txBody>
      </p:sp>
      <p:grpSp>
        <p:nvGrpSpPr>
          <p:cNvPr id="711" name="Google Shape;711;p32"/>
          <p:cNvGrpSpPr/>
          <p:nvPr/>
        </p:nvGrpSpPr>
        <p:grpSpPr>
          <a:xfrm>
            <a:off x="545858" y="2365844"/>
            <a:ext cx="5521735" cy="876096"/>
            <a:chOff x="1814441" y="496529"/>
            <a:chExt cx="5057460" cy="720000"/>
          </a:xfrm>
        </p:grpSpPr>
        <p:sp>
          <p:nvSpPr>
            <p:cNvPr id="712" name="Google Shape;712;p32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2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2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715" name="Google Shape;715;p32"/>
            <p:cNvCxnSpPr>
              <a:stCxn id="714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16" name="Google Shape;716;p32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2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2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9" name="Google Shape;719;p32"/>
          <p:cNvGrpSpPr/>
          <p:nvPr/>
        </p:nvGrpSpPr>
        <p:grpSpPr>
          <a:xfrm>
            <a:off x="545858" y="3770319"/>
            <a:ext cx="5521735" cy="876096"/>
            <a:chOff x="1814441" y="496529"/>
            <a:chExt cx="5057460" cy="720000"/>
          </a:xfrm>
        </p:grpSpPr>
        <p:sp>
          <p:nvSpPr>
            <p:cNvPr id="720" name="Google Shape;720;p32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2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2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723" name="Google Shape;723;p32"/>
            <p:cNvCxnSpPr>
              <a:stCxn id="722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24" name="Google Shape;724;p32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2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2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7" name="Google Shape;727;p32"/>
          <p:cNvGrpSpPr/>
          <p:nvPr/>
        </p:nvGrpSpPr>
        <p:grpSpPr>
          <a:xfrm>
            <a:off x="545858" y="5245944"/>
            <a:ext cx="5521735" cy="876096"/>
            <a:chOff x="1814441" y="496529"/>
            <a:chExt cx="5057460" cy="720000"/>
          </a:xfrm>
        </p:grpSpPr>
        <p:sp>
          <p:nvSpPr>
            <p:cNvPr id="728" name="Google Shape;728;p32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2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2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731" name="Google Shape;731;p32"/>
            <p:cNvCxnSpPr>
              <a:stCxn id="730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32" name="Google Shape;732;p32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2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2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8" name="Shape 7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9" name="Google Shape;739;p33"/>
          <p:cNvSpPr txBox="1"/>
          <p:nvPr>
            <p:ph type="title"/>
          </p:nvPr>
        </p:nvSpPr>
        <p:spPr>
          <a:xfrm>
            <a:off x="2601950" y="-112150"/>
            <a:ext cx="7166100" cy="10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timeline here</a:t>
            </a:r>
            <a:endParaRPr/>
          </a:p>
        </p:txBody>
      </p:sp>
      <p:sp>
        <p:nvSpPr>
          <p:cNvPr id="740" name="Google Shape;740;p33"/>
          <p:cNvSpPr/>
          <p:nvPr/>
        </p:nvSpPr>
        <p:spPr>
          <a:xfrm>
            <a:off x="1452350" y="2310350"/>
            <a:ext cx="2089500" cy="2308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You can use this slide to show milestones or the history of your subject.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741" name="Google Shape;741;p33"/>
          <p:cNvSpPr/>
          <p:nvPr/>
        </p:nvSpPr>
        <p:spPr>
          <a:xfrm>
            <a:off x="4126700" y="2365625"/>
            <a:ext cx="2089500" cy="239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Or by changing the years with titles you can use it to show processes.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742" name="Google Shape;742;p33"/>
          <p:cNvSpPr/>
          <p:nvPr/>
        </p:nvSpPr>
        <p:spPr>
          <a:xfrm>
            <a:off x="7118525" y="2399400"/>
            <a:ext cx="2089500" cy="239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It is also useful to show the evolution of historical events.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743" name="Google Shape;743;p33"/>
          <p:cNvSpPr/>
          <p:nvPr/>
        </p:nvSpPr>
        <p:spPr>
          <a:xfrm>
            <a:off x="9733275" y="3224900"/>
            <a:ext cx="2089500" cy="14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Just add your text and the related years.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</p:txBody>
      </p:sp>
      <p:sp>
        <p:nvSpPr>
          <p:cNvPr id="744" name="Google Shape;744;p33"/>
          <p:cNvSpPr txBox="1"/>
          <p:nvPr/>
        </p:nvSpPr>
        <p:spPr>
          <a:xfrm rot="-5400000">
            <a:off x="83918" y="3474249"/>
            <a:ext cx="1654800" cy="80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6000">
                <a:solidFill>
                  <a:schemeClr val="dk2"/>
                </a:solidFill>
                <a:latin typeface="Tulpen One"/>
                <a:ea typeface="Tulpen One"/>
                <a:cs typeface="Tulpen One"/>
                <a:sym typeface="Tulpen One"/>
              </a:rPr>
              <a:t>2016</a:t>
            </a:r>
            <a:endParaRPr b="1" sz="6000">
              <a:solidFill>
                <a:schemeClr val="dk2"/>
              </a:solidFill>
              <a:latin typeface="Tulpen One"/>
              <a:ea typeface="Tulpen One"/>
              <a:cs typeface="Tulpen One"/>
              <a:sym typeface="Tulpen One"/>
            </a:endParaRPr>
          </a:p>
        </p:txBody>
      </p:sp>
      <p:sp>
        <p:nvSpPr>
          <p:cNvPr id="745" name="Google Shape;745;p33"/>
          <p:cNvSpPr txBox="1"/>
          <p:nvPr/>
        </p:nvSpPr>
        <p:spPr>
          <a:xfrm rot="-5400000">
            <a:off x="2830996" y="3503744"/>
            <a:ext cx="1654800" cy="80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6000">
                <a:solidFill>
                  <a:schemeClr val="dk2"/>
                </a:solidFill>
                <a:latin typeface="Tulpen One"/>
                <a:ea typeface="Tulpen One"/>
                <a:cs typeface="Tulpen One"/>
                <a:sym typeface="Tulpen One"/>
              </a:rPr>
              <a:t>2017</a:t>
            </a:r>
            <a:endParaRPr b="1" sz="6000">
              <a:solidFill>
                <a:schemeClr val="dk2"/>
              </a:solidFill>
              <a:latin typeface="Tulpen One"/>
              <a:ea typeface="Tulpen One"/>
              <a:cs typeface="Tulpen One"/>
              <a:sym typeface="Tulpen One"/>
            </a:endParaRPr>
          </a:p>
        </p:txBody>
      </p:sp>
      <p:sp>
        <p:nvSpPr>
          <p:cNvPr id="746" name="Google Shape;746;p33"/>
          <p:cNvSpPr txBox="1"/>
          <p:nvPr/>
        </p:nvSpPr>
        <p:spPr>
          <a:xfrm rot="-5400000">
            <a:off x="5738663" y="3471139"/>
            <a:ext cx="1654800" cy="80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6000">
                <a:solidFill>
                  <a:schemeClr val="dk2"/>
                </a:solidFill>
                <a:latin typeface="Tulpen One"/>
                <a:ea typeface="Tulpen One"/>
                <a:cs typeface="Tulpen One"/>
                <a:sym typeface="Tulpen One"/>
              </a:rPr>
              <a:t>2018</a:t>
            </a:r>
            <a:endParaRPr b="1" sz="6000">
              <a:solidFill>
                <a:schemeClr val="dk2"/>
              </a:solidFill>
              <a:latin typeface="Tulpen One"/>
              <a:ea typeface="Tulpen One"/>
              <a:cs typeface="Tulpen One"/>
              <a:sym typeface="Tulpen One"/>
            </a:endParaRPr>
          </a:p>
        </p:txBody>
      </p:sp>
      <p:sp>
        <p:nvSpPr>
          <p:cNvPr id="747" name="Google Shape;747;p33"/>
          <p:cNvSpPr txBox="1"/>
          <p:nvPr/>
        </p:nvSpPr>
        <p:spPr>
          <a:xfrm rot="-5400000">
            <a:off x="8462035" y="3474248"/>
            <a:ext cx="1654800" cy="80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6000">
                <a:solidFill>
                  <a:schemeClr val="dk2"/>
                </a:solidFill>
                <a:latin typeface="Tulpen One"/>
                <a:ea typeface="Tulpen One"/>
                <a:cs typeface="Tulpen One"/>
                <a:sym typeface="Tulpen One"/>
              </a:rPr>
              <a:t>2019</a:t>
            </a:r>
            <a:endParaRPr b="1" sz="6000">
              <a:solidFill>
                <a:schemeClr val="dk2"/>
              </a:solidFill>
              <a:latin typeface="Tulpen One"/>
              <a:ea typeface="Tulpen One"/>
              <a:cs typeface="Tulpen One"/>
              <a:sym typeface="Tulpen One"/>
            </a:endParaRPr>
          </a:p>
        </p:txBody>
      </p:sp>
      <p:grpSp>
        <p:nvGrpSpPr>
          <p:cNvPr id="748" name="Google Shape;748;p33"/>
          <p:cNvGrpSpPr/>
          <p:nvPr/>
        </p:nvGrpSpPr>
        <p:grpSpPr>
          <a:xfrm>
            <a:off x="640001" y="511871"/>
            <a:ext cx="2759350" cy="392832"/>
            <a:chOff x="1814441" y="496529"/>
            <a:chExt cx="5057460" cy="720000"/>
          </a:xfrm>
        </p:grpSpPr>
        <p:sp>
          <p:nvSpPr>
            <p:cNvPr id="749" name="Google Shape;749;p33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3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3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752" name="Google Shape;752;p33"/>
            <p:cNvCxnSpPr>
              <a:stCxn id="751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53" name="Google Shape;753;p33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3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3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6" name="Google Shape;756;p33"/>
          <p:cNvGrpSpPr/>
          <p:nvPr/>
        </p:nvGrpSpPr>
        <p:grpSpPr>
          <a:xfrm flipH="1">
            <a:off x="8809860" y="511871"/>
            <a:ext cx="2759350" cy="392832"/>
            <a:chOff x="1814441" y="496529"/>
            <a:chExt cx="5057460" cy="720000"/>
          </a:xfrm>
        </p:grpSpPr>
        <p:sp>
          <p:nvSpPr>
            <p:cNvPr id="757" name="Google Shape;757;p33"/>
            <p:cNvSpPr/>
            <p:nvPr/>
          </p:nvSpPr>
          <p:spPr>
            <a:xfrm rot="-5400000">
              <a:off x="181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3"/>
            <p:cNvSpPr/>
            <p:nvPr/>
          </p:nvSpPr>
          <p:spPr>
            <a:xfrm rot="-5400000">
              <a:off x="217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3"/>
            <p:cNvSpPr/>
            <p:nvPr/>
          </p:nvSpPr>
          <p:spPr>
            <a:xfrm rot="-5400000">
              <a:off x="2534441" y="496529"/>
              <a:ext cx="720000" cy="720000"/>
            </a:xfrm>
            <a:prstGeom prst="diamond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760" name="Google Shape;760;p33"/>
            <p:cNvCxnSpPr>
              <a:stCxn id="759" idx="2"/>
            </p:cNvCxnSpPr>
            <p:nvPr/>
          </p:nvCxnSpPr>
          <p:spPr>
            <a:xfrm>
              <a:off x="3254441" y="856529"/>
              <a:ext cx="2717400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61" name="Google Shape;761;p33"/>
            <p:cNvSpPr/>
            <p:nvPr/>
          </p:nvSpPr>
          <p:spPr>
            <a:xfrm rot="-5400000">
              <a:off x="4152443" y="586529"/>
              <a:ext cx="540000" cy="54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3"/>
            <p:cNvSpPr/>
            <p:nvPr/>
          </p:nvSpPr>
          <p:spPr>
            <a:xfrm rot="-5400000">
              <a:off x="3972443" y="676529"/>
              <a:ext cx="360000" cy="360000"/>
            </a:xfrm>
            <a:prstGeom prst="ellipse">
              <a:avLst/>
            </a:prstGeom>
            <a:noFill/>
            <a:ln cap="flat" cmpd="sng" w="19050">
              <a:solidFill>
                <a:srgbClr val="0C0C0C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3"/>
            <p:cNvSpPr/>
            <p:nvPr/>
          </p:nvSpPr>
          <p:spPr>
            <a:xfrm flipH="1" rot="5400000">
              <a:off x="6283301" y="496529"/>
              <a:ext cx="457200" cy="720000"/>
            </a:xfrm>
            <a:prstGeom prst="triangle">
              <a:avLst>
                <a:gd fmla="val 50000" name="adj"/>
              </a:avLst>
            </a:prstGeom>
            <a:solidFill>
              <a:schemeClr val="dk1"/>
            </a:solidFill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8" name="Google Shape;768;p34"/>
          <p:cNvSpPr txBox="1"/>
          <p:nvPr>
            <p:ph type="title"/>
          </p:nvPr>
        </p:nvSpPr>
        <p:spPr>
          <a:xfrm>
            <a:off x="668350" y="2237525"/>
            <a:ext cx="4920000" cy="269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0"/>
              <a:t>Thank you</a:t>
            </a:r>
            <a:endParaRPr sz="15000"/>
          </a:p>
        </p:txBody>
      </p:sp>
      <p:sp>
        <p:nvSpPr>
          <p:cNvPr id="769" name="Google Shape;769;p34"/>
          <p:cNvSpPr/>
          <p:nvPr/>
        </p:nvSpPr>
        <p:spPr>
          <a:xfrm>
            <a:off x="5588375" y="2214225"/>
            <a:ext cx="6240900" cy="2607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Presentation Template: </a:t>
            </a:r>
            <a:r>
              <a:rPr lang="es-ES" sz="3200" u="sng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SlidesMania</a:t>
            </a:r>
            <a:br>
              <a:rPr lang="es-ES" sz="66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</a:b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Images: Unsplash</a:t>
            </a:r>
            <a:endParaRPr sz="2400"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Map: Simplemaps </a:t>
            </a:r>
            <a:endParaRPr>
              <a:solidFill>
                <a:srgbClr val="262626"/>
              </a:solidFill>
              <a:latin typeface="Oxygen Light"/>
              <a:ea typeface="Oxygen Light"/>
              <a:cs typeface="Oxygen Light"/>
              <a:sym typeface="Oxygen Light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262626"/>
                </a:solidFill>
                <a:latin typeface="Oxygen Light"/>
                <a:ea typeface="Oxygen Light"/>
                <a:cs typeface="Oxygen Light"/>
                <a:sym typeface="Oxygen Light"/>
              </a:rPr>
              <a:t>Fonts used: Oxygen and </a:t>
            </a:r>
            <a:r>
              <a:rPr lang="es-ES" sz="4800">
                <a:solidFill>
                  <a:srgbClr val="262626"/>
                </a:solidFill>
                <a:latin typeface="Tulpen One"/>
                <a:ea typeface="Tulpen One"/>
                <a:cs typeface="Tulpen One"/>
                <a:sym typeface="Tulpen One"/>
              </a:rPr>
              <a:t>Tulpen One</a:t>
            </a:r>
            <a:endParaRPr sz="4800">
              <a:solidFill>
                <a:srgbClr val="262626"/>
              </a:solidFill>
              <a:latin typeface="Tulpen One"/>
              <a:ea typeface="Tulpen One"/>
              <a:cs typeface="Tulpen One"/>
              <a:sym typeface="Tulpen One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3" name="Shape 77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099_Barton_Template_SlidesMania">
  <a:themeElements>
    <a:clrScheme name="Office">
      <a:dk1>
        <a:srgbClr val="000000"/>
      </a:dk1>
      <a:lt1>
        <a:srgbClr val="CCA6A1"/>
      </a:lt1>
      <a:dk2>
        <a:srgbClr val="EDE7DF"/>
      </a:dk2>
      <a:lt2>
        <a:srgbClr val="FFFFFF"/>
      </a:lt2>
      <a:accent1>
        <a:srgbClr val="FFFFFF"/>
      </a:accent1>
      <a:accent2>
        <a:srgbClr val="FFFFFF"/>
      </a:accent2>
      <a:accent3>
        <a:srgbClr val="FFFFFF"/>
      </a:accent3>
      <a:accent4>
        <a:srgbClr val="FFFFFF"/>
      </a:accent4>
      <a:accent5>
        <a:srgbClr val="FFFFFF"/>
      </a:accent5>
      <a:accent6>
        <a:srgbClr val="FFFFFF"/>
      </a:accent6>
      <a:hlink>
        <a:srgbClr val="CCA6A1"/>
      </a:hlink>
      <a:folHlink>
        <a:srgbClr val="954F72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