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249" autoAdjust="0"/>
    <p:restoredTop sz="94633" autoAdjust="0"/>
  </p:normalViewPr>
  <p:slideViewPr>
    <p:cSldViewPr snapToGrid="0">
      <p:cViewPr varScale="1">
        <p:scale>
          <a:sx n="111" d="100"/>
          <a:sy n="111" d="100"/>
        </p:scale>
        <p:origin x="1248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1/24/2026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895570" y="352908"/>
            <a:ext cx="8400860" cy="1933410"/>
          </a:xfrm>
        </p:spPr>
        <p:txBody>
          <a:bodyPr anchor="b"/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895570" y="2404381"/>
            <a:ext cx="8400860" cy="635687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Content Placeholder 2">
            <a:extLst>
              <a:ext uri="{FF2B5EF4-FFF2-40B4-BE49-F238E27FC236}">
                <a16:creationId xmlns:a16="http://schemas.microsoft.com/office/drawing/2014/main" id="{27F1B8B3-103F-031B-ED19-8D9156CD6703}"/>
              </a:ext>
            </a:extLst>
          </p:cNvPr>
          <p:cNvSpPr>
            <a:spLocks noGrp="1"/>
          </p:cNvSpPr>
          <p:nvPr>
            <p:ph idx="13"/>
          </p:nvPr>
        </p:nvSpPr>
        <p:spPr>
          <a:xfrm>
            <a:off x="838200" y="5028227"/>
            <a:ext cx="10515598" cy="1215819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3" name="Title 1">
            <a:extLst>
              <a:ext uri="{FF2B5EF4-FFF2-40B4-BE49-F238E27FC236}">
                <a16:creationId xmlns:a16="http://schemas.microsoft.com/office/drawing/2014/main" id="{69A16FC7-CD51-2CD6-7292-4FAAA2493B09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79983"/>
            <a:ext cx="10515599" cy="913259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4" name="Content Placeholder 2">
            <a:extLst>
              <a:ext uri="{FF2B5EF4-FFF2-40B4-BE49-F238E27FC236}">
                <a16:creationId xmlns:a16="http://schemas.microsoft.com/office/drawing/2014/main" id="{303BD2C9-0B4B-185B-7A3C-8355F7FA2818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292250"/>
            <a:ext cx="10515598" cy="2217304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AED3385-8223-F852-C585-D6CBA6D4BD1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79983"/>
            <a:ext cx="10515599" cy="913259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33179576-BE1C-D55F-5B82-9CDAEAE76567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292250"/>
            <a:ext cx="10515598" cy="2217304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426308"/>
            <a:ext cx="7772400" cy="1271864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6199"/>
            <a:ext cx="7772400" cy="741835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038601" y="229549"/>
            <a:ext cx="7315200" cy="1954802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038601" y="2276426"/>
            <a:ext cx="7315199" cy="696323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223336"/>
            <a:ext cx="6424749" cy="149782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795876"/>
            <a:ext cx="6424748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836150" y="887908"/>
            <a:ext cx="1333500" cy="1333500"/>
          </a:xfrm>
          <a:prstGeom prst="ellipse">
            <a:avLst/>
          </a:prstGeom>
          <a:solidFill>
            <a:schemeClr val="accent2">
              <a:lumMod val="20000"/>
              <a:lumOff val="8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652000" y="235659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652000" y="258393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652000" y="281126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tx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accent6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tx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2E18D780-861E-7B9E-6CBA-EF168D6CA880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2727A370-AED0-E2CA-B06E-CB39AEB9A802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9D96F663-9D48-DCB6-56BF-F522956F4399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A57C787C-A9F6-6D6D-EA89-B8BC10BE586C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71FF316B-2E68-3F05-2B08-91F63461308B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03B20CBF-7EBE-1011-2FFE-8FC902CC0336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124B40ED-F3E2-7CDE-C9C6-94D73FB871AC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ADBF232D-4C9F-5A46-3543-E88688480EDA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6D797ECE-D78D-4A45-EFAC-F68B59678486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3E89B10B-4F8F-3D16-7122-DA372F8B6A6C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286C53E9-0E52-37C3-F41B-1F27E0D7481A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EB21E847-9A13-64A8-910B-DA715343C0E4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43116A34-C265-00BE-EF90-F0AA61197950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A1D11BC0-E3B9-8D27-2432-410F0158218D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20FA75B8-F628-0AD6-532F-7DE54CAEE316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1D8DE167-B7F4-D9DB-6E2E-C6CBA56C4DE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90C05681-5B13-5047-98A7-0CAB8800BC9C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16AF2AD5-62E8-E6B4-92D3-F3A14540C6DE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92865308-6538-57DD-3EEA-D587716E6C09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D2E21750-C416-F5F7-342F-74524423D939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AAB6F2EC-FC45-0263-9CFA-A97543DD1BA5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755177D1-AB29-97E1-5B46-A3B1DB414DBD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37F42D4C-F47D-3CD7-9B0E-75D0003026A6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9FEBD6EA-B3A4-792A-B06A-86731F30AA89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26DE17F3-DDE8-5573-2D25-DB7C1BC2EB5C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C115F058-FB35-8ADF-AB27-65D062A4933A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664C7998-A189-0176-A4C8-2475FDF0367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C2B60259-38C9-6D01-4B9D-A625AE65C8FD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6853D080-9F42-67EF-4CC3-2CD28219B45C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8756DADA-95D5-EF0B-2D8C-93C41DC3887C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8A513EB9-238D-34EE-206F-7A1DD6EE4FF3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FD662766-E4E3-35CD-6F08-DE17E7575F79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A630890C-C853-E02A-55EF-FAD87DF3E77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82A3996D-8D88-2324-9E29-EA2A408B0588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4717A680-8AB6-29D1-D901-606B8E965D32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7B826253-E977-010E-8C40-9BE0A32BD44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27C36E29-06F4-0F80-22E5-FC737C51F63A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033C8BE1-F9E3-FD9F-85AF-F51CADA1724B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BBC46A19-BBC1-28E9-5C07-71C2896390D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2EAFB463-1549-3242-022A-521F7469345C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CBF84D2C-03DE-D11C-C32E-D0993564FEDF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56F19354-FC34-F8A0-AD7E-552B9BAB71F1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971EF086-981E-C9F2-6D53-57F14EDDD023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4D7DD0DB-2A9F-0D36-0DE6-7E884828AB9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6940FAC9-09B5-6B67-CA7C-49C683DEFA0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17B428E0-ADBD-F0ED-7E7D-72041FA74E7D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30867041-1D98-5E67-89BA-C6BD3E42B0A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B8C1DB03-A919-21A0-89FE-8DC98247A39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F0534D8B-4061-1099-758F-FE1A5033FA60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666C1174-EBD5-588B-5ECB-4D57F96B32F5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0E0C82F7-E1E5-FA63-F1FC-229C2447335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B264E7E7-5A33-972E-BCDC-D04B220C8B75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6E4688D2-DB87-BAEC-ED85-0F58FF880E8C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C022852C-69E6-A3B5-4426-C0370E4801F2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5D66C03E-BAC8-461A-51D1-D5B2B81C3A20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C7872275-90A7-1BD1-AE3B-3BB018C851A9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DE330B11-10A5-B98B-3E38-3D1716FCA101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D437DCC2-8F67-5693-8332-78E21CD72D34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53479DE9-4A2E-C3F7-D07F-15B02D8520A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658888F0-7BFA-0178-7781-FDA3823AD897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6E0358CF-34B3-5397-0E02-3CFCBC69687B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6">
            <a:lumMod val="20000"/>
            <a:lumOff val="8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jp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jp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jpg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4.jpg"/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jpg"/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jpg"/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12" name="Content Placeholder 11">
            <a:extLst>
              <a:ext uri="{FF2B5EF4-FFF2-40B4-BE49-F238E27FC236}">
                <a16:creationId xmlns:a16="http://schemas.microsoft.com/office/drawing/2014/main" id="{4ED5BAAF-8F21-8BF8-7AAF-30932290A4A3}"/>
              </a:ext>
            </a:extLst>
          </p:cNvPr>
          <p:cNvSpPr>
            <a:spLocks noGrp="1"/>
          </p:cNvSpPr>
          <p:nvPr>
            <p:ph idx="13"/>
          </p:nvPr>
        </p:nvSpPr>
        <p:spPr/>
        <p:txBody>
          <a:bodyPr>
            <a:noAutofit/>
          </a:bodyPr>
          <a:lstStyle/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3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20FF1175-A08B-6969-F3EF-5CCC8456891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Claws &amp; Pastels">
      <a:dk1>
        <a:srgbClr val="484848"/>
      </a:dk1>
      <a:lt1>
        <a:srgbClr val="F1F9F7"/>
      </a:lt1>
      <a:dk2>
        <a:srgbClr val="484848"/>
      </a:dk2>
      <a:lt2>
        <a:srgbClr val="F1F9F7"/>
      </a:lt2>
      <a:accent1>
        <a:srgbClr val="ADDDE0"/>
      </a:accent1>
      <a:accent2>
        <a:srgbClr val="FEDC95"/>
      </a:accent2>
      <a:accent3>
        <a:srgbClr val="6BC8CB"/>
      </a:accent3>
      <a:accent4>
        <a:srgbClr val="FEBF23"/>
      </a:accent4>
      <a:accent5>
        <a:srgbClr val="FBFBFB"/>
      </a:accent5>
      <a:accent6>
        <a:srgbClr val="FD9295"/>
      </a:accent6>
      <a:hlink>
        <a:srgbClr val="FE9295"/>
      </a:hlink>
      <a:folHlink>
        <a:srgbClr val="F5F6F9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0_T_PGO_Claws-and-Pastels.pptx" id="{EF878ABC-044F-471C-B1AC-F8B759AEB11B}" vid="{7DE2ADCB-D7E4-4730-97B0-E51B76AF148A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0_T_PGO_Claws-and-Pastels.pptx" id="{EF878ABC-044F-471C-B1AC-F8B759AEB11B}" vid="{BC9B7643-9FA3-4904-9463-E25A7350E3BF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12</TotalTime>
  <Words>329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Claws and Pastels</dc:title>
  <dc:creator>Christophe Barroche</dc:creator>
  <dc:description>© Copyright PresentationGO.com</dc:description>
  <cp:lastModifiedBy>Convertio</cp:lastModifiedBy>
  <cp:revision>7</cp:revision>
  <dcterms:created xsi:type="dcterms:W3CDTF">2024-08-21T16:01:06Z</dcterms:created>
  <dcterms:modified xsi:type="dcterms:W3CDTF">2026-01-24T11:15:13Z</dcterms:modified>
  <cp:category>Templates</cp:category>
</cp:coreProperties>
</file>